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image/gif" Extension="gif"/>
  <Default ContentType="application/xml" Extension="xml"/>
  <Default ContentType="image/png" Extension="png"/>
  <Default ContentType="image/jpeg" Extension="jpeg"/>
  <Default ContentType="audio/x-wav" Extension="wav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بلا نمط، شبكة جدول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49A385-D2DB-4FE0-AF12-0BE2EB24F5E6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2B1052-F936-4FBC-843B-BED17E0C610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3313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8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C5548E-58E7-4C36-A38B-4966CBF0F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372A1EA-EE7B-4CD3-A021-C278405EF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F3782F-A466-4266-8B20-51C28CE6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60D949-5966-4DD0-AD5C-144960A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2A2463-3C51-4DCC-9654-078B2D05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2230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FABDF5-042D-4B34-A367-C396C98C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EA8F2F-5EC8-44A1-8346-09D637E1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466E83-585B-4880-856C-61C705DC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17D4DA-7DB7-4EA7-9158-D3F922B6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14DA8A-FAA0-4A82-9C44-065DA2D3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743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08B669F-3E64-4B87-973A-E4BBE6A86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7E43DD7-56B8-469D-81B8-7685CA9CF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27FCD9-0AD9-4F42-8156-49CC780B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AB32C5-4B3A-46A8-BCB4-EE54AE9A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A223A98-A0CA-4C36-8FFD-EC2A2AF7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7465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1" y="5455264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1124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A207FC-5CFE-4896-9767-19C50682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F9EC0F-9A7A-4872-9DF1-477565267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28FCD3-B65A-440C-BA6B-827B1178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BE2DB5-60F5-48F5-A00F-96F9F624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95B496-7E34-44A9-9B63-17BAF632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16923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12F7C0-602E-418C-BA69-9C4D178A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94BC71-EA67-4607-B778-237CBF39A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D13C29-B624-4CD8-BB27-277D3650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A29243-E62B-4B64-B2D2-FB8E2CFC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CF1AB8-FF05-43F0-BAD6-432B1030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1748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30647C-778D-40DC-A4DF-0EA8FC3B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F165F-53C2-4D8A-B862-52687E1F6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A1470B-EEF3-4C14-B928-6310E96A6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B86096-BF03-47F7-9E10-5A4E15D1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D9B90B-4417-4D5F-8AA3-64FA405B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E90065-F482-49CA-AB12-60A66890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2351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49EE3D-4FC5-46B3-A67D-83246305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07251C-BF3E-4F78-A78A-57544B582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E439A8-572E-44AC-9510-1545081CD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6EDE8DA-474B-420A-971B-2113E8468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6C0BF1-BAC0-4CD3-B469-2F1EC714A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7B00EDD-0A83-4864-BC71-BF5732B3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D51A328-3636-4904-AE22-A9E2C323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E931968-257A-45E9-8D1D-5AC6AD08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2145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49515D-5A8E-4C98-97F1-899E1B22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E5DE8-0DC6-4D75-AA24-1EC236C5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AF2170D-5CAA-4E10-A7D1-315BAD47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CC28F9F-A7D2-4DA6-B6FA-4CEFF656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1244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57AB29-2666-4C20-A7F6-779503B8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1A9D0D-6252-4F58-9D4B-FCDC2779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D7768AF-CCAC-4DEA-B409-DCE68343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367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B3D3A2-844E-4C0A-915E-D066D44D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4546C0-7A67-47BE-83EA-F7707D3B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39F242-BD91-4B85-9A07-36C8416C1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5CE531-F6E8-45BB-8317-1D99051D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F17E3E-F911-43F5-A125-FADA962D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43F045-A52E-47F2-846B-BFF60134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51967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E1E88A-A7A1-4261-97C9-94E7932C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1524592-B5EA-4198-9701-8EF425586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621598-389C-4397-9F5F-2EB6900D9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C4268E-DF3D-4628-9E74-B5851AC5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1DC9344-5FBF-4928-9FBF-278D86BD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5C9B68-495C-4B18-839A-B4754374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545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8ACBE88-917D-4AD3-A078-34A32A9B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FDC3D1-6D88-4596-BE9C-E1F7B15F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B4CEB9-D343-40F7-A810-7F3DD7233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1194-7E34-45C6-9611-DC0FF67D3CDE}" type="datetimeFigureOut">
              <a:rPr lang="ar-OM" smtClean="0"/>
              <a:t>08/09/1445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DE5FF6-0C23-4BCE-BDAA-8B98F9384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E5CE8C-41FC-40E9-AF79-45CDAF52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2A04-119B-4270-B5C2-8EE485F50DC1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7054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slide" Target="slide1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slide" Target="slide2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slide" Target="slide2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slide" Target="slide2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2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image" Target="../media/image10.jpeg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3DBA10-6366-4F44-A8A4-6AA7107C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9" y="1326382"/>
            <a:ext cx="6181293" cy="43989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تخيري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إحدى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الشخصيات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 و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أجيبي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عن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السؤال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الذي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أعدته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لك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ar-SA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.</a:t>
            </a:r>
            <a:endParaRPr lang="en-US" sz="8000" dirty="0"/>
          </a:p>
        </p:txBody>
      </p:sp>
      <p:pic>
        <p:nvPicPr>
          <p:cNvPr id="11" name="صورة 10">
            <a:hlinkClick r:id="rId2" action="ppaction://hlinksldjump"/>
            <a:extLst>
              <a:ext uri="{FF2B5EF4-FFF2-40B4-BE49-F238E27FC236}">
                <a16:creationId xmlns:a16="http://schemas.microsoft.com/office/drawing/2014/main" id="{862D3104-5EA9-4C5C-BC7D-0FE751178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484509"/>
            <a:ext cx="2752211" cy="1659017"/>
          </a:xfrm>
          <a:prstGeom prst="rect">
            <a:avLst/>
          </a:prstGeom>
        </p:spPr>
      </p:pic>
      <p:pic>
        <p:nvPicPr>
          <p:cNvPr id="7" name="صورة 6">
            <a:hlinkClick r:id="rId4" action="ppaction://hlinksldjump"/>
            <a:extLst>
              <a:ext uri="{FF2B5EF4-FFF2-40B4-BE49-F238E27FC236}">
                <a16:creationId xmlns:a16="http://schemas.microsoft.com/office/drawing/2014/main" id="{CB545038-E850-4109-9935-34DFEB692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2043117"/>
            <a:ext cx="2752211" cy="1659017"/>
          </a:xfrm>
          <a:prstGeom prst="rect">
            <a:avLst/>
          </a:prstGeom>
        </p:spPr>
      </p:pic>
      <p:pic>
        <p:nvPicPr>
          <p:cNvPr id="5" name="صورة 4">
            <a:hlinkClick r:id="rId6" action="ppaction://hlinksldjump"/>
            <a:extLst>
              <a:ext uri="{FF2B5EF4-FFF2-40B4-BE49-F238E27FC236}">
                <a16:creationId xmlns:a16="http://schemas.microsoft.com/office/drawing/2014/main" id="{CF95C469-7439-419F-8E37-64DB99778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3601725"/>
            <a:ext cx="2752211" cy="1659017"/>
          </a:xfrm>
          <a:prstGeom prst="rect">
            <a:avLst/>
          </a:prstGeom>
        </p:spPr>
      </p:pic>
      <p:pic>
        <p:nvPicPr>
          <p:cNvPr id="9" name="صورة 8">
            <a:hlinkClick r:id="rId8" action="ppaction://hlinksldjump"/>
            <a:extLst>
              <a:ext uri="{FF2B5EF4-FFF2-40B4-BE49-F238E27FC236}">
                <a16:creationId xmlns:a16="http://schemas.microsoft.com/office/drawing/2014/main" id="{47DFE6F1-B9D5-49B0-8F24-DF8694E546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5260742"/>
            <a:ext cx="2752211" cy="1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637993" y="2247958"/>
            <a:ext cx="2016224" cy="9477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التابع</a:t>
            </a:r>
          </a:p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( المعطوف )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8422380" y="1552636"/>
            <a:ext cx="3131627" cy="1231106"/>
          </a:xfrm>
          <a:prstGeom prst="rect">
            <a:avLst/>
          </a:prstGeom>
          <a:solidFill>
            <a:srgbClr val="FFFF00"/>
          </a:solidFill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OM" sz="7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القاعدة</a:t>
            </a:r>
            <a:r>
              <a:rPr lang="ar-OM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endParaRPr lang="ar-S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3" y="4623975"/>
            <a:ext cx="1898648" cy="2029891"/>
          </a:xfrm>
          <a:prstGeom prst="rect">
            <a:avLst/>
          </a:prstGeom>
        </p:spPr>
      </p:pic>
      <p:sp>
        <p:nvSpPr>
          <p:cNvPr id="16" name="مستطيل مستدير الزوايا 6">
            <a:extLst>
              <a:ext uri="{FF2B5EF4-FFF2-40B4-BE49-F238E27FC236}">
                <a16:creationId xmlns:a16="http://schemas.microsoft.com/office/drawing/2014/main" id="{68FF6119-2EAF-43E8-8E74-5D7232284DC7}"/>
              </a:ext>
            </a:extLst>
          </p:cNvPr>
          <p:cNvSpPr/>
          <p:nvPr/>
        </p:nvSpPr>
        <p:spPr>
          <a:xfrm>
            <a:off x="1910946" y="1086290"/>
            <a:ext cx="6484851" cy="8458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إتباع لفظ بآخر , أو جملة بأخرى بواسطة حرف من حروف العطف  و يتكون من : </a:t>
            </a:r>
          </a:p>
        </p:txBody>
      </p:sp>
      <p:sp>
        <p:nvSpPr>
          <p:cNvPr id="17" name="مستطيل مستدير الزوايا 11">
            <a:extLst>
              <a:ext uri="{FF2B5EF4-FFF2-40B4-BE49-F238E27FC236}">
                <a16:creationId xmlns:a16="http://schemas.microsoft.com/office/drawing/2014/main" id="{AE65A4F7-8ACD-487E-BA85-E12F544B2EF7}"/>
              </a:ext>
            </a:extLst>
          </p:cNvPr>
          <p:cNvSpPr/>
          <p:nvPr/>
        </p:nvSpPr>
        <p:spPr>
          <a:xfrm>
            <a:off x="2854958" y="2287538"/>
            <a:ext cx="1245232" cy="8493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حرف العطف </a:t>
            </a:r>
          </a:p>
        </p:txBody>
      </p:sp>
      <p:sp>
        <p:nvSpPr>
          <p:cNvPr id="19" name="مستطيل مستدير الزوايا 15">
            <a:extLst>
              <a:ext uri="{FF2B5EF4-FFF2-40B4-BE49-F238E27FC236}">
                <a16:creationId xmlns:a16="http://schemas.microsoft.com/office/drawing/2014/main" id="{46994FC0-AEBA-4FAE-A5C9-E167581BF7A3}"/>
              </a:ext>
            </a:extLst>
          </p:cNvPr>
          <p:cNvSpPr/>
          <p:nvPr/>
        </p:nvSpPr>
        <p:spPr>
          <a:xfrm>
            <a:off x="4422906" y="4001143"/>
            <a:ext cx="1168732" cy="1338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7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بل</a:t>
            </a:r>
            <a:endParaRPr lang="ar-SA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مستطيل مستدير الزوايا 16">
            <a:extLst>
              <a:ext uri="{FF2B5EF4-FFF2-40B4-BE49-F238E27FC236}">
                <a16:creationId xmlns:a16="http://schemas.microsoft.com/office/drawing/2014/main" id="{43B04323-5F62-40AB-9D1C-7AB1027C64AD}"/>
              </a:ext>
            </a:extLst>
          </p:cNvPr>
          <p:cNvSpPr/>
          <p:nvPr/>
        </p:nvSpPr>
        <p:spPr>
          <a:xfrm>
            <a:off x="8363201" y="5518732"/>
            <a:ext cx="1381279" cy="113513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5867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لكن</a:t>
            </a:r>
            <a:endParaRPr lang="ar-SA" sz="5333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مستطيل مستدير الزوايا 17">
            <a:extLst>
              <a:ext uri="{FF2B5EF4-FFF2-40B4-BE49-F238E27FC236}">
                <a16:creationId xmlns:a16="http://schemas.microsoft.com/office/drawing/2014/main" id="{21436C71-0A5E-4F45-83B5-F455BB58111F}"/>
              </a:ext>
            </a:extLst>
          </p:cNvPr>
          <p:cNvSpPr/>
          <p:nvPr/>
        </p:nvSpPr>
        <p:spPr>
          <a:xfrm>
            <a:off x="5807758" y="3993808"/>
            <a:ext cx="1180349" cy="1338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7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</a:t>
            </a:r>
            <a:endParaRPr lang="ar-SA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مستطيل مستدير الزوايا 18">
            <a:extLst>
              <a:ext uri="{FF2B5EF4-FFF2-40B4-BE49-F238E27FC236}">
                <a16:creationId xmlns:a16="http://schemas.microsoft.com/office/drawing/2014/main" id="{E09357A4-7D72-4152-B028-958AFAE5A06A}"/>
              </a:ext>
            </a:extLst>
          </p:cNvPr>
          <p:cNvSpPr/>
          <p:nvPr/>
        </p:nvSpPr>
        <p:spPr>
          <a:xfrm>
            <a:off x="7238437" y="4007058"/>
            <a:ext cx="1190565" cy="13382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7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ثم</a:t>
            </a:r>
            <a:endParaRPr lang="ar-SA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مستطيل مستدير الزوايا 19">
            <a:extLst>
              <a:ext uri="{FF2B5EF4-FFF2-40B4-BE49-F238E27FC236}">
                <a16:creationId xmlns:a16="http://schemas.microsoft.com/office/drawing/2014/main" id="{65D68D01-B6DA-4C7D-9348-4D0424C378F6}"/>
              </a:ext>
            </a:extLst>
          </p:cNvPr>
          <p:cNvSpPr/>
          <p:nvPr/>
        </p:nvSpPr>
        <p:spPr>
          <a:xfrm>
            <a:off x="8679332" y="3993809"/>
            <a:ext cx="1197897" cy="13382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7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</a:t>
            </a:r>
            <a:endParaRPr lang="ar-SA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مستطيل مستدير الزوايا 20">
            <a:extLst>
              <a:ext uri="{FF2B5EF4-FFF2-40B4-BE49-F238E27FC236}">
                <a16:creationId xmlns:a16="http://schemas.microsoft.com/office/drawing/2014/main" id="{168DB097-A7B9-453E-8188-B9E092542D5D}"/>
              </a:ext>
            </a:extLst>
          </p:cNvPr>
          <p:cNvSpPr/>
          <p:nvPr/>
        </p:nvSpPr>
        <p:spPr>
          <a:xfrm>
            <a:off x="6988107" y="5446562"/>
            <a:ext cx="1136549" cy="133826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7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</a:t>
            </a:r>
            <a:endParaRPr lang="ar-SA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مستطيل مستدير الزوايا 21">
            <a:extLst>
              <a:ext uri="{FF2B5EF4-FFF2-40B4-BE49-F238E27FC236}">
                <a16:creationId xmlns:a16="http://schemas.microsoft.com/office/drawing/2014/main" id="{B8937945-188F-477A-9DE5-D26585D6D83A}"/>
              </a:ext>
            </a:extLst>
          </p:cNvPr>
          <p:cNvSpPr/>
          <p:nvPr/>
        </p:nvSpPr>
        <p:spPr>
          <a:xfrm>
            <a:off x="9877229" y="5446562"/>
            <a:ext cx="1180348" cy="1338263"/>
          </a:xfrm>
          <a:prstGeom prst="roundRect">
            <a:avLst/>
          </a:prstGeom>
          <a:solidFill>
            <a:srgbClr val="FFFF00"/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7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أم</a:t>
            </a:r>
            <a:endParaRPr lang="ar-SA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مستطيل مستدير الزوايا 6">
            <a:extLst>
              <a:ext uri="{FF2B5EF4-FFF2-40B4-BE49-F238E27FC236}">
                <a16:creationId xmlns:a16="http://schemas.microsoft.com/office/drawing/2014/main" id="{6F8E3C3A-08C4-4E6F-9852-ED5FB24F8A9B}"/>
              </a:ext>
            </a:extLst>
          </p:cNvPr>
          <p:cNvSpPr/>
          <p:nvPr/>
        </p:nvSpPr>
        <p:spPr>
          <a:xfrm>
            <a:off x="7129297" y="2925772"/>
            <a:ext cx="3652895" cy="8640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حروف العطف هي : </a:t>
            </a:r>
          </a:p>
        </p:txBody>
      </p:sp>
      <p:sp>
        <p:nvSpPr>
          <p:cNvPr id="28" name="قوس كبير أيمن 27">
            <a:extLst>
              <a:ext uri="{FF2B5EF4-FFF2-40B4-BE49-F238E27FC236}">
                <a16:creationId xmlns:a16="http://schemas.microsoft.com/office/drawing/2014/main" id="{A4ACF593-BFB8-424B-8B2D-73B2090D6CA2}"/>
              </a:ext>
            </a:extLst>
          </p:cNvPr>
          <p:cNvSpPr/>
          <p:nvPr/>
        </p:nvSpPr>
        <p:spPr>
          <a:xfrm rot="16200000">
            <a:off x="3259267" y="-114400"/>
            <a:ext cx="436613" cy="42244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660" tIns="45329" rIns="90660" bIns="45329" rtlCol="1" anchor="ctr"/>
          <a:lstStyle/>
          <a:p>
            <a:pPr algn="ctr"/>
            <a:endParaRPr lang="ar-OM" sz="2400"/>
          </a:p>
        </p:txBody>
      </p:sp>
      <p:sp>
        <p:nvSpPr>
          <p:cNvPr id="29" name="مستطيل مستدير الزوايا 4">
            <a:extLst>
              <a:ext uri="{FF2B5EF4-FFF2-40B4-BE49-F238E27FC236}">
                <a16:creationId xmlns:a16="http://schemas.microsoft.com/office/drawing/2014/main" id="{6886B2F3-3DC5-4EB1-803C-7014DF307A0D}"/>
              </a:ext>
            </a:extLst>
          </p:cNvPr>
          <p:cNvSpPr/>
          <p:nvPr/>
        </p:nvSpPr>
        <p:spPr>
          <a:xfrm>
            <a:off x="4299808" y="2257122"/>
            <a:ext cx="2688299" cy="9477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المتبوع</a:t>
            </a:r>
          </a:p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( المعطوف عليه )</a:t>
            </a:r>
          </a:p>
        </p:txBody>
      </p:sp>
      <p:sp>
        <p:nvSpPr>
          <p:cNvPr id="30" name="مستطيل مستدير الزوايا 1">
            <a:extLst>
              <a:ext uri="{FF2B5EF4-FFF2-40B4-BE49-F238E27FC236}">
                <a16:creationId xmlns:a16="http://schemas.microsoft.com/office/drawing/2014/main" id="{035BA3FC-FB79-4B60-9162-55E7744F9B2E}"/>
              </a:ext>
            </a:extLst>
          </p:cNvPr>
          <p:cNvSpPr/>
          <p:nvPr/>
        </p:nvSpPr>
        <p:spPr>
          <a:xfrm>
            <a:off x="10068710" y="3993810"/>
            <a:ext cx="1164505" cy="13382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7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endParaRPr lang="ar-SA" sz="7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قوس كبير أيمن 30">
            <a:extLst>
              <a:ext uri="{FF2B5EF4-FFF2-40B4-BE49-F238E27FC236}">
                <a16:creationId xmlns:a16="http://schemas.microsoft.com/office/drawing/2014/main" id="{048E2446-A14B-44B3-A6B2-ECDC6CD9454E}"/>
              </a:ext>
            </a:extLst>
          </p:cNvPr>
          <p:cNvSpPr/>
          <p:nvPr/>
        </p:nvSpPr>
        <p:spPr>
          <a:xfrm rot="16200000">
            <a:off x="7410927" y="237852"/>
            <a:ext cx="954345" cy="722935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660" tIns="45329" rIns="90660" bIns="45329" rtlCol="1" anchor="ctr"/>
          <a:lstStyle/>
          <a:p>
            <a:pPr algn="ctr"/>
            <a:endParaRPr lang="ar-OM" sz="2400"/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F5897C2-C8D7-4522-B477-CFA310C23EA6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32" name="عنوان 1">
              <a:extLst>
                <a:ext uri="{FF2B5EF4-FFF2-40B4-BE49-F238E27FC236}">
                  <a16:creationId xmlns:a16="http://schemas.microsoft.com/office/drawing/2014/main" id="{E2300662-7E0F-4B9D-ABF5-8AB94C059D8F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2303FAFE-73CF-4681-839B-A53BD57EA5A5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6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F46649-D977-4773-92FE-492370B12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4" r="30788"/>
          <a:stretch/>
        </p:blipFill>
        <p:spPr>
          <a:xfrm>
            <a:off x="1715280" y="2503870"/>
            <a:ext cx="2627939" cy="3274683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DB1409C5-4BCD-4B78-858F-05C23DA6B1E8}"/>
              </a:ext>
            </a:extLst>
          </p:cNvPr>
          <p:cNvSpPr/>
          <p:nvPr/>
        </p:nvSpPr>
        <p:spPr>
          <a:xfrm flipH="1">
            <a:off x="1941771" y="956799"/>
            <a:ext cx="2255961" cy="1220539"/>
          </a:xfrm>
          <a:prstGeom prst="wedgeRoundRectCallout">
            <a:avLst>
              <a:gd name="adj1" fmla="val -12661"/>
              <a:gd name="adj2" fmla="val 895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أهلا بك طالبتي النجيبة ... </a:t>
            </a:r>
          </a:p>
          <a:p>
            <a:pPr algn="ctr"/>
            <a:r>
              <a:rPr lang="ar-OM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اختاري رقم رسالتك ..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النشاط الختامي لديك رساله">
            <a:extLst>
              <a:ext uri="{FF2B5EF4-FFF2-40B4-BE49-F238E27FC236}">
                <a16:creationId xmlns:a16="http://schemas.microsoft.com/office/drawing/2014/main" id="{C08594A2-A20A-4E9F-933C-8724D3ED0E32}"/>
              </a:ext>
            </a:extLst>
          </p:cNvPr>
          <p:cNvSpPr/>
          <p:nvPr/>
        </p:nvSpPr>
        <p:spPr>
          <a:xfrm>
            <a:off x="5066338" y="853356"/>
            <a:ext cx="5527501" cy="683900"/>
          </a:xfrm>
          <a:prstGeom prst="roundRect">
            <a:avLst>
              <a:gd name="adj" fmla="val 887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 defTabSz="825500" rtl="1">
              <a:defRPr sz="50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ar-OM" sz="4800" b="1" dirty="0">
                <a:solidFill>
                  <a:schemeClr val="tx1"/>
                </a:solidFill>
              </a:rPr>
              <a:t>استراتيجية ( لديك رسالة ) </a:t>
            </a:r>
            <a:endParaRPr sz="4800" b="1" dirty="0">
              <a:solidFill>
                <a:schemeClr val="tx1"/>
              </a:solidFill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BB251BC-363A-4A10-BEEC-BA3E22114681}"/>
              </a:ext>
            </a:extLst>
          </p:cNvPr>
          <p:cNvGrpSpPr/>
          <p:nvPr/>
        </p:nvGrpSpPr>
        <p:grpSpPr>
          <a:xfrm>
            <a:off x="3968350" y="3043611"/>
            <a:ext cx="2100343" cy="1823482"/>
            <a:chOff x="2399388" y="2860701"/>
            <a:chExt cx="2100343" cy="1823482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9BC472E3-DC22-4C12-86C3-255C0B62611C}"/>
                </a:ext>
              </a:extLst>
            </p:cNvPr>
            <p:cNvGrpSpPr/>
            <p:nvPr/>
          </p:nvGrpSpPr>
          <p:grpSpPr>
            <a:xfrm>
              <a:off x="2399388" y="2860701"/>
              <a:ext cx="2100343" cy="1823482"/>
              <a:chOff x="-187019" y="18382"/>
              <a:chExt cx="5795003" cy="4740401"/>
            </a:xfrm>
          </p:grpSpPr>
          <p:pic>
            <p:nvPicPr>
              <p:cNvPr id="32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8C34D8A0-A7CC-401D-8B11-BADF83103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ظرف ، رسالة ، بريد ، اكتب ، ورقة ، إرسال ، الاتصالات ، اتصل ، قديم ، اعمال  ، زاهى الألوان | Pikist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6049EF5-8E34-41E8-A3BA-1D5AE14A6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7" name="Google Shape;482;p22">
              <a:extLst>
                <a:ext uri="{FF2B5EF4-FFF2-40B4-BE49-F238E27FC236}">
                  <a16:creationId xmlns:a16="http://schemas.microsoft.com/office/drawing/2014/main" id="{135C62BA-1137-4CA2-BCC2-0B40458F0E9C}"/>
                </a:ext>
              </a:extLst>
            </p:cNvPr>
            <p:cNvGrpSpPr/>
            <p:nvPr/>
          </p:nvGrpSpPr>
          <p:grpSpPr>
            <a:xfrm>
              <a:off x="3661400" y="3877048"/>
              <a:ext cx="570425" cy="671625"/>
              <a:chOff x="1624375" y="2524866"/>
              <a:chExt cx="1353000" cy="1593039"/>
            </a:xfrm>
          </p:grpSpPr>
          <p:sp>
            <p:nvSpPr>
              <p:cNvPr id="88" name="Google Shape;483;p22">
                <a:extLst>
                  <a:ext uri="{FF2B5EF4-FFF2-40B4-BE49-F238E27FC236}">
                    <a16:creationId xmlns:a16="http://schemas.microsoft.com/office/drawing/2014/main" id="{EAA9A4E4-B23C-4722-AA3E-A218C4E8B918}"/>
                  </a:ext>
                </a:extLst>
              </p:cNvPr>
              <p:cNvSpPr/>
              <p:nvPr/>
            </p:nvSpPr>
            <p:spPr>
              <a:xfrm>
                <a:off x="1624375" y="2524866"/>
                <a:ext cx="1353000" cy="1593039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21602" extrusionOk="0">
                    <a:moveTo>
                      <a:pt x="10866" y="1"/>
                    </a:moveTo>
                    <a:cubicBezTo>
                      <a:pt x="10643" y="1"/>
                      <a:pt x="10417" y="6"/>
                      <a:pt x="10195" y="18"/>
                    </a:cubicBezTo>
                    <a:lnTo>
                      <a:pt x="10182" y="18"/>
                    </a:lnTo>
                    <a:cubicBezTo>
                      <a:pt x="10159" y="21"/>
                      <a:pt x="10135" y="21"/>
                      <a:pt x="10112" y="21"/>
                    </a:cubicBezTo>
                    <a:cubicBezTo>
                      <a:pt x="10085" y="25"/>
                      <a:pt x="10056" y="25"/>
                      <a:pt x="10025" y="28"/>
                    </a:cubicBezTo>
                    <a:lnTo>
                      <a:pt x="10022" y="28"/>
                    </a:lnTo>
                    <a:cubicBezTo>
                      <a:pt x="8969" y="104"/>
                      <a:pt x="8279" y="344"/>
                      <a:pt x="7847" y="772"/>
                    </a:cubicBezTo>
                    <a:cubicBezTo>
                      <a:pt x="7770" y="848"/>
                      <a:pt x="7674" y="951"/>
                      <a:pt x="7545" y="1087"/>
                    </a:cubicBezTo>
                    <a:cubicBezTo>
                      <a:pt x="6481" y="2220"/>
                      <a:pt x="3130" y="5993"/>
                      <a:pt x="1712" y="8139"/>
                    </a:cubicBezTo>
                    <a:cubicBezTo>
                      <a:pt x="1057" y="9133"/>
                      <a:pt x="626" y="9933"/>
                      <a:pt x="353" y="10667"/>
                    </a:cubicBezTo>
                    <a:cubicBezTo>
                      <a:pt x="287" y="10850"/>
                      <a:pt x="227" y="11029"/>
                      <a:pt x="180" y="11201"/>
                    </a:cubicBezTo>
                    <a:cubicBezTo>
                      <a:pt x="117" y="11434"/>
                      <a:pt x="71" y="11664"/>
                      <a:pt x="41" y="11886"/>
                    </a:cubicBezTo>
                    <a:lnTo>
                      <a:pt x="38" y="11906"/>
                    </a:lnTo>
                    <a:lnTo>
                      <a:pt x="38" y="11909"/>
                    </a:lnTo>
                    <a:cubicBezTo>
                      <a:pt x="34" y="11946"/>
                      <a:pt x="31" y="11978"/>
                      <a:pt x="24" y="12012"/>
                    </a:cubicBezTo>
                    <a:cubicBezTo>
                      <a:pt x="8" y="12175"/>
                      <a:pt x="1" y="12341"/>
                      <a:pt x="4" y="12497"/>
                    </a:cubicBezTo>
                    <a:lnTo>
                      <a:pt x="4" y="12517"/>
                    </a:lnTo>
                    <a:cubicBezTo>
                      <a:pt x="4" y="12550"/>
                      <a:pt x="8" y="12584"/>
                      <a:pt x="8" y="12616"/>
                    </a:cubicBezTo>
                    <a:lnTo>
                      <a:pt x="11" y="12643"/>
                    </a:lnTo>
                    <a:cubicBezTo>
                      <a:pt x="11" y="12673"/>
                      <a:pt x="14" y="12703"/>
                      <a:pt x="14" y="12733"/>
                    </a:cubicBezTo>
                    <a:lnTo>
                      <a:pt x="18" y="12736"/>
                    </a:lnTo>
                    <a:lnTo>
                      <a:pt x="18" y="12763"/>
                    </a:lnTo>
                    <a:cubicBezTo>
                      <a:pt x="21" y="12792"/>
                      <a:pt x="24" y="12823"/>
                      <a:pt x="28" y="12855"/>
                    </a:cubicBezTo>
                    <a:cubicBezTo>
                      <a:pt x="28" y="12866"/>
                      <a:pt x="28" y="12872"/>
                      <a:pt x="31" y="12879"/>
                    </a:cubicBezTo>
                    <a:cubicBezTo>
                      <a:pt x="41" y="12959"/>
                      <a:pt x="51" y="13039"/>
                      <a:pt x="64" y="13114"/>
                    </a:cubicBezTo>
                    <a:cubicBezTo>
                      <a:pt x="68" y="13122"/>
                      <a:pt x="68" y="13128"/>
                      <a:pt x="71" y="13134"/>
                    </a:cubicBezTo>
                    <a:cubicBezTo>
                      <a:pt x="74" y="13168"/>
                      <a:pt x="81" y="13198"/>
                      <a:pt x="88" y="13228"/>
                    </a:cubicBezTo>
                    <a:cubicBezTo>
                      <a:pt x="91" y="13238"/>
                      <a:pt x="94" y="13248"/>
                      <a:pt x="94" y="13258"/>
                    </a:cubicBezTo>
                    <a:lnTo>
                      <a:pt x="97" y="13264"/>
                    </a:lnTo>
                    <a:cubicBezTo>
                      <a:pt x="101" y="13291"/>
                      <a:pt x="108" y="13318"/>
                      <a:pt x="114" y="13344"/>
                    </a:cubicBezTo>
                    <a:cubicBezTo>
                      <a:pt x="117" y="13358"/>
                      <a:pt x="120" y="13370"/>
                      <a:pt x="124" y="13384"/>
                    </a:cubicBezTo>
                    <a:cubicBezTo>
                      <a:pt x="131" y="13407"/>
                      <a:pt x="137" y="13433"/>
                      <a:pt x="148" y="13457"/>
                    </a:cubicBezTo>
                    <a:cubicBezTo>
                      <a:pt x="151" y="13470"/>
                      <a:pt x="154" y="13484"/>
                      <a:pt x="157" y="13497"/>
                    </a:cubicBezTo>
                    <a:cubicBezTo>
                      <a:pt x="164" y="13523"/>
                      <a:pt x="174" y="13547"/>
                      <a:pt x="180" y="13570"/>
                    </a:cubicBezTo>
                    <a:lnTo>
                      <a:pt x="183" y="13577"/>
                    </a:lnTo>
                    <a:cubicBezTo>
                      <a:pt x="187" y="13586"/>
                      <a:pt x="191" y="13600"/>
                      <a:pt x="194" y="13610"/>
                    </a:cubicBezTo>
                    <a:cubicBezTo>
                      <a:pt x="203" y="13637"/>
                      <a:pt x="211" y="13663"/>
                      <a:pt x="220" y="13689"/>
                    </a:cubicBezTo>
                    <a:lnTo>
                      <a:pt x="220" y="13692"/>
                    </a:lnTo>
                    <a:cubicBezTo>
                      <a:pt x="227" y="13703"/>
                      <a:pt x="230" y="13712"/>
                      <a:pt x="234" y="13723"/>
                    </a:cubicBezTo>
                    <a:cubicBezTo>
                      <a:pt x="247" y="13759"/>
                      <a:pt x="260" y="13796"/>
                      <a:pt x="277" y="13832"/>
                    </a:cubicBezTo>
                    <a:cubicBezTo>
                      <a:pt x="280" y="13839"/>
                      <a:pt x="283" y="13849"/>
                      <a:pt x="287" y="13856"/>
                    </a:cubicBezTo>
                    <a:cubicBezTo>
                      <a:pt x="300" y="13889"/>
                      <a:pt x="310" y="13912"/>
                      <a:pt x="320" y="13939"/>
                    </a:cubicBezTo>
                    <a:cubicBezTo>
                      <a:pt x="327" y="13948"/>
                      <a:pt x="330" y="13962"/>
                      <a:pt x="337" y="13971"/>
                    </a:cubicBezTo>
                    <a:lnTo>
                      <a:pt x="340" y="13979"/>
                    </a:lnTo>
                    <a:cubicBezTo>
                      <a:pt x="350" y="13999"/>
                      <a:pt x="360" y="14022"/>
                      <a:pt x="370" y="14045"/>
                    </a:cubicBezTo>
                    <a:cubicBezTo>
                      <a:pt x="376" y="14058"/>
                      <a:pt x="387" y="14075"/>
                      <a:pt x="393" y="14088"/>
                    </a:cubicBezTo>
                    <a:cubicBezTo>
                      <a:pt x="403" y="14108"/>
                      <a:pt x="413" y="14131"/>
                      <a:pt x="423" y="14151"/>
                    </a:cubicBezTo>
                    <a:cubicBezTo>
                      <a:pt x="433" y="14164"/>
                      <a:pt x="439" y="14181"/>
                      <a:pt x="447" y="14195"/>
                    </a:cubicBezTo>
                    <a:cubicBezTo>
                      <a:pt x="459" y="14215"/>
                      <a:pt x="470" y="14238"/>
                      <a:pt x="482" y="14258"/>
                    </a:cubicBezTo>
                    <a:lnTo>
                      <a:pt x="486" y="14261"/>
                    </a:lnTo>
                    <a:cubicBezTo>
                      <a:pt x="493" y="14274"/>
                      <a:pt x="499" y="14287"/>
                      <a:pt x="506" y="14297"/>
                    </a:cubicBezTo>
                    <a:cubicBezTo>
                      <a:pt x="519" y="14321"/>
                      <a:pt x="533" y="14344"/>
                      <a:pt x="546" y="14367"/>
                    </a:cubicBezTo>
                    <a:lnTo>
                      <a:pt x="549" y="14370"/>
                    </a:lnTo>
                    <a:cubicBezTo>
                      <a:pt x="553" y="14380"/>
                      <a:pt x="559" y="14390"/>
                      <a:pt x="566" y="14400"/>
                    </a:cubicBezTo>
                    <a:cubicBezTo>
                      <a:pt x="589" y="14437"/>
                      <a:pt x="609" y="14470"/>
                      <a:pt x="629" y="14500"/>
                    </a:cubicBezTo>
                    <a:cubicBezTo>
                      <a:pt x="901" y="14912"/>
                      <a:pt x="1290" y="15234"/>
                      <a:pt x="1788" y="15457"/>
                    </a:cubicBezTo>
                    <a:cubicBezTo>
                      <a:pt x="2167" y="15622"/>
                      <a:pt x="2599" y="15732"/>
                      <a:pt x="3110" y="15789"/>
                    </a:cubicBezTo>
                    <a:cubicBezTo>
                      <a:pt x="3413" y="15823"/>
                      <a:pt x="3725" y="15835"/>
                      <a:pt x="4033" y="15835"/>
                    </a:cubicBezTo>
                    <a:cubicBezTo>
                      <a:pt x="4576" y="15835"/>
                      <a:pt x="5108" y="15796"/>
                      <a:pt x="5568" y="15762"/>
                    </a:cubicBezTo>
                    <a:cubicBezTo>
                      <a:pt x="5898" y="15738"/>
                      <a:pt x="6212" y="15714"/>
                      <a:pt x="6431" y="15714"/>
                    </a:cubicBezTo>
                    <a:cubicBezTo>
                      <a:pt x="6485" y="15714"/>
                      <a:pt x="6533" y="15716"/>
                      <a:pt x="6574" y="15719"/>
                    </a:cubicBezTo>
                    <a:cubicBezTo>
                      <a:pt x="6591" y="15719"/>
                      <a:pt x="6611" y="15719"/>
                      <a:pt x="6628" y="15722"/>
                    </a:cubicBezTo>
                    <a:cubicBezTo>
                      <a:pt x="6837" y="15732"/>
                      <a:pt x="7036" y="15732"/>
                      <a:pt x="7226" y="15732"/>
                    </a:cubicBezTo>
                    <a:cubicBezTo>
                      <a:pt x="7431" y="15732"/>
                      <a:pt x="7764" y="15732"/>
                      <a:pt x="7896" y="15769"/>
                    </a:cubicBezTo>
                    <a:cubicBezTo>
                      <a:pt x="7900" y="15779"/>
                      <a:pt x="7907" y="15792"/>
                      <a:pt x="7910" y="15809"/>
                    </a:cubicBezTo>
                    <a:lnTo>
                      <a:pt x="7910" y="15812"/>
                    </a:lnTo>
                    <a:cubicBezTo>
                      <a:pt x="7920" y="15845"/>
                      <a:pt x="7930" y="15889"/>
                      <a:pt x="7933" y="15935"/>
                    </a:cubicBezTo>
                    <a:lnTo>
                      <a:pt x="7936" y="15941"/>
                    </a:lnTo>
                    <a:cubicBezTo>
                      <a:pt x="7936" y="15948"/>
                      <a:pt x="7936" y="15955"/>
                      <a:pt x="7940" y="15961"/>
                    </a:cubicBezTo>
                    <a:cubicBezTo>
                      <a:pt x="7940" y="15972"/>
                      <a:pt x="7940" y="15984"/>
                      <a:pt x="7943" y="15995"/>
                    </a:cubicBezTo>
                    <a:lnTo>
                      <a:pt x="7943" y="16004"/>
                    </a:lnTo>
                    <a:cubicBezTo>
                      <a:pt x="7950" y="16081"/>
                      <a:pt x="7953" y="16174"/>
                      <a:pt x="7953" y="16283"/>
                    </a:cubicBezTo>
                    <a:cubicBezTo>
                      <a:pt x="7946" y="16506"/>
                      <a:pt x="7940" y="16735"/>
                      <a:pt x="7933" y="16954"/>
                    </a:cubicBezTo>
                    <a:cubicBezTo>
                      <a:pt x="7907" y="17768"/>
                      <a:pt x="7883" y="18539"/>
                      <a:pt x="7966" y="19203"/>
                    </a:cubicBezTo>
                    <a:cubicBezTo>
                      <a:pt x="8052" y="19891"/>
                      <a:pt x="8239" y="20386"/>
                      <a:pt x="8554" y="20764"/>
                    </a:cubicBezTo>
                    <a:lnTo>
                      <a:pt x="8561" y="20771"/>
                    </a:lnTo>
                    <a:cubicBezTo>
                      <a:pt x="8581" y="20798"/>
                      <a:pt x="8604" y="20821"/>
                      <a:pt x="8627" y="20847"/>
                    </a:cubicBezTo>
                    <a:lnTo>
                      <a:pt x="8641" y="20861"/>
                    </a:lnTo>
                    <a:cubicBezTo>
                      <a:pt x="8697" y="20917"/>
                      <a:pt x="8753" y="20971"/>
                      <a:pt x="8817" y="21020"/>
                    </a:cubicBezTo>
                    <a:cubicBezTo>
                      <a:pt x="8820" y="21023"/>
                      <a:pt x="8826" y="21030"/>
                      <a:pt x="8830" y="21034"/>
                    </a:cubicBezTo>
                    <a:cubicBezTo>
                      <a:pt x="8857" y="21054"/>
                      <a:pt x="8883" y="21074"/>
                      <a:pt x="8913" y="21093"/>
                    </a:cubicBezTo>
                    <a:cubicBezTo>
                      <a:pt x="8917" y="21097"/>
                      <a:pt x="8923" y="21103"/>
                      <a:pt x="8929" y="21106"/>
                    </a:cubicBezTo>
                    <a:cubicBezTo>
                      <a:pt x="8956" y="21126"/>
                      <a:pt x="8983" y="21143"/>
                      <a:pt x="9009" y="21160"/>
                    </a:cubicBezTo>
                    <a:lnTo>
                      <a:pt x="9029" y="21170"/>
                    </a:lnTo>
                    <a:cubicBezTo>
                      <a:pt x="9066" y="21193"/>
                      <a:pt x="9102" y="21213"/>
                      <a:pt x="9139" y="21233"/>
                    </a:cubicBezTo>
                    <a:cubicBezTo>
                      <a:pt x="9145" y="21233"/>
                      <a:pt x="9149" y="21236"/>
                      <a:pt x="9156" y="21239"/>
                    </a:cubicBezTo>
                    <a:cubicBezTo>
                      <a:pt x="9185" y="21253"/>
                      <a:pt x="9216" y="21270"/>
                      <a:pt x="9245" y="21282"/>
                    </a:cubicBezTo>
                    <a:cubicBezTo>
                      <a:pt x="9255" y="21286"/>
                      <a:pt x="9262" y="21290"/>
                      <a:pt x="9268" y="21293"/>
                    </a:cubicBezTo>
                    <a:lnTo>
                      <a:pt x="9271" y="21293"/>
                    </a:lnTo>
                    <a:cubicBezTo>
                      <a:pt x="9302" y="21302"/>
                      <a:pt x="9331" y="21316"/>
                      <a:pt x="9361" y="21325"/>
                    </a:cubicBezTo>
                    <a:lnTo>
                      <a:pt x="9358" y="21325"/>
                    </a:lnTo>
                    <a:cubicBezTo>
                      <a:pt x="9368" y="21329"/>
                      <a:pt x="9378" y="21333"/>
                      <a:pt x="9385" y="21336"/>
                    </a:cubicBezTo>
                    <a:lnTo>
                      <a:pt x="9388" y="21336"/>
                    </a:lnTo>
                    <a:cubicBezTo>
                      <a:pt x="9428" y="21349"/>
                      <a:pt x="9464" y="21359"/>
                      <a:pt x="9504" y="21372"/>
                    </a:cubicBezTo>
                    <a:cubicBezTo>
                      <a:pt x="10049" y="21518"/>
                      <a:pt x="10853" y="21601"/>
                      <a:pt x="11667" y="21601"/>
                    </a:cubicBezTo>
                    <a:cubicBezTo>
                      <a:pt x="11802" y="21601"/>
                      <a:pt x="11935" y="21598"/>
                      <a:pt x="12069" y="21595"/>
                    </a:cubicBezTo>
                    <a:cubicBezTo>
                      <a:pt x="13277" y="21552"/>
                      <a:pt x="14184" y="21339"/>
                      <a:pt x="14765" y="20960"/>
                    </a:cubicBezTo>
                    <a:cubicBezTo>
                      <a:pt x="15426" y="20528"/>
                      <a:pt x="15566" y="19675"/>
                      <a:pt x="15613" y="18981"/>
                    </a:cubicBezTo>
                    <a:cubicBezTo>
                      <a:pt x="15656" y="18340"/>
                      <a:pt x="15626" y="17589"/>
                      <a:pt x="15599" y="16868"/>
                    </a:cubicBezTo>
                    <a:cubicBezTo>
                      <a:pt x="15583" y="16396"/>
                      <a:pt x="15566" y="15952"/>
                      <a:pt x="15569" y="15576"/>
                    </a:cubicBezTo>
                    <a:cubicBezTo>
                      <a:pt x="15569" y="15463"/>
                      <a:pt x="15573" y="15370"/>
                      <a:pt x="15579" y="15291"/>
                    </a:cubicBezTo>
                    <a:cubicBezTo>
                      <a:pt x="15629" y="15294"/>
                      <a:pt x="15679" y="15297"/>
                      <a:pt x="15722" y="15300"/>
                    </a:cubicBezTo>
                    <a:cubicBezTo>
                      <a:pt x="15871" y="15310"/>
                      <a:pt x="16029" y="15320"/>
                      <a:pt x="16192" y="15320"/>
                    </a:cubicBezTo>
                    <a:cubicBezTo>
                      <a:pt x="16427" y="15320"/>
                      <a:pt x="16674" y="15299"/>
                      <a:pt x="16921" y="15224"/>
                    </a:cubicBezTo>
                    <a:cubicBezTo>
                      <a:pt x="17549" y="15035"/>
                      <a:pt x="17974" y="14557"/>
                      <a:pt x="18124" y="13882"/>
                    </a:cubicBezTo>
                    <a:lnTo>
                      <a:pt x="18127" y="13879"/>
                    </a:lnTo>
                    <a:cubicBezTo>
                      <a:pt x="18130" y="13859"/>
                      <a:pt x="18134" y="13839"/>
                      <a:pt x="18140" y="13819"/>
                    </a:cubicBezTo>
                    <a:lnTo>
                      <a:pt x="18140" y="13802"/>
                    </a:lnTo>
                    <a:cubicBezTo>
                      <a:pt x="18147" y="13772"/>
                      <a:pt x="18153" y="13743"/>
                      <a:pt x="18160" y="13709"/>
                    </a:cubicBezTo>
                    <a:lnTo>
                      <a:pt x="18160" y="13703"/>
                    </a:lnTo>
                    <a:cubicBezTo>
                      <a:pt x="18184" y="13583"/>
                      <a:pt x="18207" y="13450"/>
                      <a:pt x="18224" y="13311"/>
                    </a:cubicBezTo>
                    <a:lnTo>
                      <a:pt x="18224" y="13307"/>
                    </a:lnTo>
                    <a:cubicBezTo>
                      <a:pt x="18227" y="13281"/>
                      <a:pt x="18230" y="13254"/>
                      <a:pt x="18233" y="13231"/>
                    </a:cubicBezTo>
                    <a:lnTo>
                      <a:pt x="18236" y="13218"/>
                    </a:lnTo>
                    <a:cubicBezTo>
                      <a:pt x="18240" y="13194"/>
                      <a:pt x="18244" y="13168"/>
                      <a:pt x="18247" y="13148"/>
                    </a:cubicBezTo>
                    <a:lnTo>
                      <a:pt x="18247" y="13128"/>
                    </a:lnTo>
                    <a:cubicBezTo>
                      <a:pt x="18250" y="13102"/>
                      <a:pt x="18253" y="13075"/>
                      <a:pt x="18256" y="13048"/>
                    </a:cubicBezTo>
                    <a:lnTo>
                      <a:pt x="18260" y="13032"/>
                    </a:lnTo>
                    <a:cubicBezTo>
                      <a:pt x="18260" y="13008"/>
                      <a:pt x="18264" y="12982"/>
                      <a:pt x="18267" y="12959"/>
                    </a:cubicBezTo>
                    <a:lnTo>
                      <a:pt x="18270" y="12919"/>
                    </a:lnTo>
                    <a:cubicBezTo>
                      <a:pt x="18273" y="12902"/>
                      <a:pt x="18273" y="12886"/>
                      <a:pt x="18273" y="12872"/>
                    </a:cubicBezTo>
                    <a:lnTo>
                      <a:pt x="18293" y="12653"/>
                    </a:lnTo>
                    <a:cubicBezTo>
                      <a:pt x="18296" y="12633"/>
                      <a:pt x="18296" y="12616"/>
                      <a:pt x="18296" y="12600"/>
                    </a:cubicBezTo>
                    <a:lnTo>
                      <a:pt x="18299" y="12564"/>
                    </a:lnTo>
                    <a:cubicBezTo>
                      <a:pt x="18303" y="12533"/>
                      <a:pt x="18303" y="12504"/>
                      <a:pt x="18307" y="12474"/>
                    </a:cubicBezTo>
                    <a:cubicBezTo>
                      <a:pt x="18346" y="11823"/>
                      <a:pt x="18343" y="11178"/>
                      <a:pt x="18293" y="10663"/>
                    </a:cubicBezTo>
                    <a:cubicBezTo>
                      <a:pt x="18207" y="9783"/>
                      <a:pt x="17984" y="9258"/>
                      <a:pt x="17572" y="8960"/>
                    </a:cubicBezTo>
                    <a:cubicBezTo>
                      <a:pt x="17018" y="8551"/>
                      <a:pt x="16360" y="8524"/>
                      <a:pt x="15878" y="8508"/>
                    </a:cubicBezTo>
                    <a:cubicBezTo>
                      <a:pt x="15815" y="8504"/>
                      <a:pt x="15739" y="8501"/>
                      <a:pt x="15665" y="8498"/>
                    </a:cubicBezTo>
                    <a:cubicBezTo>
                      <a:pt x="15662" y="8484"/>
                      <a:pt x="15662" y="8471"/>
                      <a:pt x="15659" y="8458"/>
                    </a:cubicBezTo>
                    <a:cubicBezTo>
                      <a:pt x="15649" y="8272"/>
                      <a:pt x="15689" y="7525"/>
                      <a:pt x="15725" y="6867"/>
                    </a:cubicBezTo>
                    <a:cubicBezTo>
                      <a:pt x="15772" y="5957"/>
                      <a:pt x="15835" y="4824"/>
                      <a:pt x="15845" y="3851"/>
                    </a:cubicBezTo>
                    <a:cubicBezTo>
                      <a:pt x="15862" y="2263"/>
                      <a:pt x="15739" y="1699"/>
                      <a:pt x="15549" y="1340"/>
                    </a:cubicBezTo>
                    <a:cubicBezTo>
                      <a:pt x="15304" y="868"/>
                      <a:pt x="14985" y="539"/>
                      <a:pt x="14577" y="333"/>
                    </a:cubicBezTo>
                    <a:cubicBezTo>
                      <a:pt x="14091" y="91"/>
                      <a:pt x="13593" y="88"/>
                      <a:pt x="13151" y="84"/>
                    </a:cubicBezTo>
                    <a:cubicBezTo>
                      <a:pt x="13028" y="81"/>
                      <a:pt x="12902" y="81"/>
                      <a:pt x="12776" y="74"/>
                    </a:cubicBezTo>
                    <a:cubicBezTo>
                      <a:pt x="12679" y="71"/>
                      <a:pt x="12564" y="65"/>
                      <a:pt x="12424" y="57"/>
                    </a:cubicBezTo>
                    <a:cubicBezTo>
                      <a:pt x="12013" y="34"/>
                      <a:pt x="11450" y="1"/>
                      <a:pt x="10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9" name="Google Shape;484;p22">
                <a:extLst>
                  <a:ext uri="{FF2B5EF4-FFF2-40B4-BE49-F238E27FC236}">
                    <a16:creationId xmlns:a16="http://schemas.microsoft.com/office/drawing/2014/main" id="{02D434B8-4FBF-40B4-817B-E33596B72F18}"/>
                  </a:ext>
                </a:extLst>
              </p:cNvPr>
              <p:cNvSpPr/>
              <p:nvPr/>
            </p:nvSpPr>
            <p:spPr>
              <a:xfrm>
                <a:off x="1691041" y="2594186"/>
                <a:ext cx="1213769" cy="1443263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9571" extrusionOk="0">
                    <a:moveTo>
                      <a:pt x="8876" y="4638"/>
                    </a:moveTo>
                    <a:cubicBezTo>
                      <a:pt x="9015" y="4638"/>
                      <a:pt x="9135" y="4851"/>
                      <a:pt x="9221" y="5179"/>
                    </a:cubicBezTo>
                    <a:cubicBezTo>
                      <a:pt x="9235" y="5223"/>
                      <a:pt x="9244" y="5266"/>
                      <a:pt x="9255" y="5312"/>
                    </a:cubicBezTo>
                    <a:cubicBezTo>
                      <a:pt x="9500" y="6459"/>
                      <a:pt x="9364" y="8660"/>
                      <a:pt x="8264" y="8660"/>
                    </a:cubicBezTo>
                    <a:cubicBezTo>
                      <a:pt x="8264" y="8660"/>
                      <a:pt x="8128" y="8700"/>
                      <a:pt x="7956" y="8711"/>
                    </a:cubicBezTo>
                    <a:cubicBezTo>
                      <a:pt x="7929" y="8712"/>
                      <a:pt x="7902" y="8713"/>
                      <a:pt x="7873" y="8713"/>
                    </a:cubicBezTo>
                    <a:cubicBezTo>
                      <a:pt x="7845" y="8713"/>
                      <a:pt x="7816" y="8712"/>
                      <a:pt x="7786" y="8711"/>
                    </a:cubicBezTo>
                    <a:cubicBezTo>
                      <a:pt x="7375" y="8677"/>
                      <a:pt x="6909" y="8408"/>
                      <a:pt x="7388" y="7172"/>
                    </a:cubicBezTo>
                    <a:cubicBezTo>
                      <a:pt x="7982" y="5645"/>
                      <a:pt x="8272" y="4638"/>
                      <a:pt x="8876" y="4638"/>
                    </a:cubicBezTo>
                    <a:close/>
                    <a:moveTo>
                      <a:pt x="9977" y="0"/>
                    </a:moveTo>
                    <a:cubicBezTo>
                      <a:pt x="9715" y="0"/>
                      <a:pt x="9450" y="7"/>
                      <a:pt x="9195" y="25"/>
                    </a:cubicBezTo>
                    <a:cubicBezTo>
                      <a:pt x="8531" y="74"/>
                      <a:pt x="7936" y="197"/>
                      <a:pt x="7660" y="473"/>
                    </a:cubicBezTo>
                    <a:cubicBezTo>
                      <a:pt x="7597" y="540"/>
                      <a:pt x="7501" y="639"/>
                      <a:pt x="7384" y="765"/>
                    </a:cubicBezTo>
                    <a:cubicBezTo>
                      <a:pt x="6262" y="1961"/>
                      <a:pt x="2994" y="5654"/>
                      <a:pt x="1655" y="7681"/>
                    </a:cubicBezTo>
                    <a:cubicBezTo>
                      <a:pt x="1087" y="8541"/>
                      <a:pt x="659" y="9309"/>
                      <a:pt x="403" y="10006"/>
                    </a:cubicBezTo>
                    <a:cubicBezTo>
                      <a:pt x="346" y="10158"/>
                      <a:pt x="296" y="10308"/>
                      <a:pt x="256" y="10454"/>
                    </a:cubicBezTo>
                    <a:cubicBezTo>
                      <a:pt x="1" y="11377"/>
                      <a:pt x="84" y="12182"/>
                      <a:pt x="575" y="12925"/>
                    </a:cubicBezTo>
                    <a:cubicBezTo>
                      <a:pt x="1042" y="13638"/>
                      <a:pt x="2078" y="13804"/>
                      <a:pt x="3131" y="13804"/>
                    </a:cubicBezTo>
                    <a:cubicBezTo>
                      <a:pt x="3583" y="13804"/>
                      <a:pt x="4039" y="13773"/>
                      <a:pt x="4455" y="13743"/>
                    </a:cubicBezTo>
                    <a:cubicBezTo>
                      <a:pt x="4869" y="13713"/>
                      <a:pt x="5243" y="13682"/>
                      <a:pt x="5533" y="13682"/>
                    </a:cubicBezTo>
                    <a:cubicBezTo>
                      <a:pt x="5608" y="13682"/>
                      <a:pt x="5678" y="13684"/>
                      <a:pt x="5741" y="13689"/>
                    </a:cubicBezTo>
                    <a:cubicBezTo>
                      <a:pt x="5870" y="13698"/>
                      <a:pt x="6000" y="13701"/>
                      <a:pt x="6130" y="13701"/>
                    </a:cubicBezTo>
                    <a:cubicBezTo>
                      <a:pt x="6193" y="13701"/>
                      <a:pt x="6256" y="13701"/>
                      <a:pt x="6319" y="13699"/>
                    </a:cubicBezTo>
                    <a:cubicBezTo>
                      <a:pt x="6324" y="13699"/>
                      <a:pt x="6330" y="13699"/>
                      <a:pt x="6336" y="13699"/>
                    </a:cubicBezTo>
                    <a:cubicBezTo>
                      <a:pt x="7076" y="13699"/>
                      <a:pt x="7762" y="13703"/>
                      <a:pt x="7985" y="14526"/>
                    </a:cubicBezTo>
                    <a:cubicBezTo>
                      <a:pt x="8016" y="14630"/>
                      <a:pt x="8036" y="14749"/>
                      <a:pt x="8048" y="14882"/>
                    </a:cubicBezTo>
                    <a:cubicBezTo>
                      <a:pt x="8062" y="15004"/>
                      <a:pt x="8065" y="15141"/>
                      <a:pt x="8062" y="15291"/>
                    </a:cubicBezTo>
                    <a:cubicBezTo>
                      <a:pt x="8042" y="16300"/>
                      <a:pt x="7976" y="17304"/>
                      <a:pt x="8072" y="18064"/>
                    </a:cubicBezTo>
                    <a:cubicBezTo>
                      <a:pt x="8102" y="18310"/>
                      <a:pt x="8148" y="18532"/>
                      <a:pt x="8218" y="18719"/>
                    </a:cubicBezTo>
                    <a:cubicBezTo>
                      <a:pt x="8344" y="19054"/>
                      <a:pt x="8543" y="19286"/>
                      <a:pt x="8862" y="19373"/>
                    </a:cubicBezTo>
                    <a:cubicBezTo>
                      <a:pt x="9309" y="19494"/>
                      <a:pt x="10024" y="19571"/>
                      <a:pt x="10766" y="19571"/>
                    </a:cubicBezTo>
                    <a:cubicBezTo>
                      <a:pt x="11750" y="19571"/>
                      <a:pt x="12782" y="19437"/>
                      <a:pt x="13307" y="19094"/>
                    </a:cubicBezTo>
                    <a:cubicBezTo>
                      <a:pt x="14231" y="18492"/>
                      <a:pt x="13187" y="13606"/>
                      <a:pt x="13948" y="13327"/>
                    </a:cubicBezTo>
                    <a:cubicBezTo>
                      <a:pt x="14106" y="13271"/>
                      <a:pt x="14285" y="13254"/>
                      <a:pt x="14473" y="13254"/>
                    </a:cubicBezTo>
                    <a:cubicBezTo>
                      <a:pt x="14605" y="13254"/>
                      <a:pt x="14742" y="13262"/>
                      <a:pt x="14878" y="13271"/>
                    </a:cubicBezTo>
                    <a:cubicBezTo>
                      <a:pt x="15015" y="13279"/>
                      <a:pt x="15151" y="13287"/>
                      <a:pt x="15281" y="13287"/>
                    </a:cubicBezTo>
                    <a:cubicBezTo>
                      <a:pt x="15728" y="13287"/>
                      <a:pt x="16109" y="13188"/>
                      <a:pt x="16230" y="12646"/>
                    </a:cubicBezTo>
                    <a:cubicBezTo>
                      <a:pt x="16239" y="12600"/>
                      <a:pt x="16250" y="12553"/>
                      <a:pt x="16259" y="12501"/>
                    </a:cubicBezTo>
                    <a:cubicBezTo>
                      <a:pt x="16316" y="12194"/>
                      <a:pt x="16363" y="11803"/>
                      <a:pt x="16389" y="11394"/>
                    </a:cubicBezTo>
                    <a:cubicBezTo>
                      <a:pt x="16459" y="10275"/>
                      <a:pt x="16393" y="8996"/>
                      <a:pt x="16070" y="8760"/>
                    </a:cubicBezTo>
                    <a:cubicBezTo>
                      <a:pt x="15486" y="8335"/>
                      <a:pt x="14486" y="8664"/>
                      <a:pt x="13991" y="8315"/>
                    </a:cubicBezTo>
                    <a:cubicBezTo>
                      <a:pt x="13978" y="8305"/>
                      <a:pt x="13961" y="8295"/>
                      <a:pt x="13948" y="8282"/>
                    </a:cubicBezTo>
                    <a:cubicBezTo>
                      <a:pt x="13948" y="8282"/>
                      <a:pt x="13828" y="8162"/>
                      <a:pt x="13748" y="7561"/>
                    </a:cubicBezTo>
                    <a:cubicBezTo>
                      <a:pt x="13665" y="6960"/>
                      <a:pt x="14191" y="1636"/>
                      <a:pt x="13748" y="795"/>
                    </a:cubicBezTo>
                    <a:cubicBezTo>
                      <a:pt x="13593" y="500"/>
                      <a:pt x="13417" y="327"/>
                      <a:pt x="13214" y="227"/>
                    </a:cubicBezTo>
                    <a:cubicBezTo>
                      <a:pt x="12848" y="41"/>
                      <a:pt x="12397" y="101"/>
                      <a:pt x="11825" y="74"/>
                    </a:cubicBezTo>
                    <a:cubicBezTo>
                      <a:pt x="11723" y="71"/>
                      <a:pt x="11593" y="61"/>
                      <a:pt x="11447" y="54"/>
                    </a:cubicBezTo>
                    <a:cubicBezTo>
                      <a:pt x="11048" y="29"/>
                      <a:pt x="10519" y="0"/>
                      <a:pt x="9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0" name="Google Shape;485;p22">
                <a:extLst>
                  <a:ext uri="{FF2B5EF4-FFF2-40B4-BE49-F238E27FC236}">
                    <a16:creationId xmlns:a16="http://schemas.microsoft.com/office/drawing/2014/main" id="{B76E54AC-D8CA-4788-B422-046D4D340C6F}"/>
                  </a:ext>
                </a:extLst>
              </p:cNvPr>
              <p:cNvSpPr/>
              <p:nvPr/>
            </p:nvSpPr>
            <p:spPr>
              <a:xfrm>
                <a:off x="2535129" y="2597210"/>
                <a:ext cx="184510" cy="607733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241" extrusionOk="0">
                    <a:moveTo>
                      <a:pt x="1" y="13"/>
                    </a:moveTo>
                    <a:lnTo>
                      <a:pt x="1" y="13"/>
                    </a:lnTo>
                    <a:cubicBezTo>
                      <a:pt x="971" y="209"/>
                      <a:pt x="1615" y="568"/>
                      <a:pt x="1684" y="1641"/>
                    </a:cubicBezTo>
                    <a:cubicBezTo>
                      <a:pt x="1698" y="1840"/>
                      <a:pt x="1704" y="2066"/>
                      <a:pt x="1704" y="2312"/>
                    </a:cubicBezTo>
                    <a:cubicBezTo>
                      <a:pt x="1704" y="3893"/>
                      <a:pt x="1456" y="6248"/>
                      <a:pt x="1333" y="7085"/>
                    </a:cubicBezTo>
                    <a:cubicBezTo>
                      <a:pt x="1313" y="7201"/>
                      <a:pt x="1306" y="7304"/>
                      <a:pt x="1306" y="7397"/>
                    </a:cubicBezTo>
                    <a:cubicBezTo>
                      <a:pt x="1306" y="8081"/>
                      <a:pt x="1758" y="8187"/>
                      <a:pt x="2502" y="8241"/>
                    </a:cubicBezTo>
                    <a:cubicBezTo>
                      <a:pt x="2502" y="8241"/>
                      <a:pt x="2382" y="8121"/>
                      <a:pt x="2302" y="7520"/>
                    </a:cubicBezTo>
                    <a:cubicBezTo>
                      <a:pt x="2296" y="7477"/>
                      <a:pt x="2293" y="7407"/>
                      <a:pt x="2293" y="7314"/>
                    </a:cubicBezTo>
                    <a:cubicBezTo>
                      <a:pt x="2293" y="6533"/>
                      <a:pt x="2482" y="4198"/>
                      <a:pt x="2482" y="2511"/>
                    </a:cubicBezTo>
                    <a:cubicBezTo>
                      <a:pt x="2482" y="1681"/>
                      <a:pt x="2435" y="1010"/>
                      <a:pt x="2302" y="754"/>
                    </a:cubicBezTo>
                    <a:cubicBezTo>
                      <a:pt x="2147" y="459"/>
                      <a:pt x="1971" y="286"/>
                      <a:pt x="1768" y="186"/>
                    </a:cubicBezTo>
                    <a:cubicBezTo>
                      <a:pt x="1402" y="0"/>
                      <a:pt x="951" y="60"/>
                      <a:pt x="379" y="33"/>
                    </a:cubicBezTo>
                    <a:cubicBezTo>
                      <a:pt x="277" y="30"/>
                      <a:pt x="147" y="20"/>
                      <a:pt x="1" y="1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1" name="Google Shape;486;p22">
                <a:extLst>
                  <a:ext uri="{FF2B5EF4-FFF2-40B4-BE49-F238E27FC236}">
                    <a16:creationId xmlns:a16="http://schemas.microsoft.com/office/drawing/2014/main" id="{96371C5F-B2E9-46B2-9D7D-E465775DD8AD}"/>
                  </a:ext>
                </a:extLst>
              </p:cNvPr>
              <p:cNvSpPr/>
              <p:nvPr/>
            </p:nvSpPr>
            <p:spPr>
              <a:xfrm>
                <a:off x="1733370" y="3547337"/>
                <a:ext cx="546598" cy="118139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602" extrusionOk="0">
                    <a:moveTo>
                      <a:pt x="2612" y="877"/>
                    </a:moveTo>
                    <a:lnTo>
                      <a:pt x="2556" y="877"/>
                    </a:lnTo>
                    <a:lnTo>
                      <a:pt x="2556" y="877"/>
                    </a:lnTo>
                    <a:lnTo>
                      <a:pt x="2612" y="877"/>
                    </a:lnTo>
                    <a:close/>
                    <a:moveTo>
                      <a:pt x="4429" y="778"/>
                    </a:moveTo>
                    <a:cubicBezTo>
                      <a:pt x="4256" y="791"/>
                      <a:pt x="4074" y="804"/>
                      <a:pt x="3881" y="818"/>
                    </a:cubicBezTo>
                    <a:cubicBezTo>
                      <a:pt x="3761" y="828"/>
                      <a:pt x="3635" y="834"/>
                      <a:pt x="3512" y="844"/>
                    </a:cubicBezTo>
                    <a:cubicBezTo>
                      <a:pt x="3635" y="834"/>
                      <a:pt x="3761" y="828"/>
                      <a:pt x="3881" y="818"/>
                    </a:cubicBezTo>
                    <a:cubicBezTo>
                      <a:pt x="4074" y="804"/>
                      <a:pt x="4256" y="791"/>
                      <a:pt x="4429" y="778"/>
                    </a:cubicBezTo>
                    <a:close/>
                    <a:moveTo>
                      <a:pt x="4482" y="774"/>
                    </a:moveTo>
                    <a:lnTo>
                      <a:pt x="4469" y="774"/>
                    </a:lnTo>
                    <a:lnTo>
                      <a:pt x="4482" y="774"/>
                    </a:lnTo>
                    <a:close/>
                    <a:moveTo>
                      <a:pt x="5306" y="771"/>
                    </a:moveTo>
                    <a:cubicBezTo>
                      <a:pt x="5415" y="774"/>
                      <a:pt x="5525" y="774"/>
                      <a:pt x="5635" y="774"/>
                    </a:cubicBezTo>
                    <a:lnTo>
                      <a:pt x="5745" y="774"/>
                    </a:lnTo>
                    <a:lnTo>
                      <a:pt x="5851" y="774"/>
                    </a:lnTo>
                    <a:cubicBezTo>
                      <a:pt x="6558" y="774"/>
                      <a:pt x="7199" y="811"/>
                      <a:pt x="7411" y="1601"/>
                    </a:cubicBezTo>
                    <a:cubicBezTo>
                      <a:pt x="7199" y="811"/>
                      <a:pt x="6558" y="774"/>
                      <a:pt x="5851" y="774"/>
                    </a:cubicBezTo>
                    <a:lnTo>
                      <a:pt x="5745" y="774"/>
                    </a:lnTo>
                    <a:lnTo>
                      <a:pt x="5635" y="774"/>
                    </a:lnTo>
                    <a:cubicBezTo>
                      <a:pt x="5525" y="774"/>
                      <a:pt x="5415" y="774"/>
                      <a:pt x="5306" y="771"/>
                    </a:cubicBezTo>
                    <a:close/>
                    <a:moveTo>
                      <a:pt x="5299" y="771"/>
                    </a:moveTo>
                    <a:lnTo>
                      <a:pt x="5302" y="771"/>
                    </a:lnTo>
                    <a:lnTo>
                      <a:pt x="5299" y="771"/>
                    </a:lnTo>
                    <a:close/>
                    <a:moveTo>
                      <a:pt x="5289" y="771"/>
                    </a:moveTo>
                    <a:lnTo>
                      <a:pt x="5296" y="771"/>
                    </a:lnTo>
                    <a:lnTo>
                      <a:pt x="5289" y="771"/>
                    </a:lnTo>
                    <a:close/>
                    <a:moveTo>
                      <a:pt x="5282" y="771"/>
                    </a:moveTo>
                    <a:lnTo>
                      <a:pt x="5289" y="771"/>
                    </a:lnTo>
                    <a:lnTo>
                      <a:pt x="5282" y="771"/>
                    </a:lnTo>
                    <a:close/>
                    <a:moveTo>
                      <a:pt x="5276" y="771"/>
                    </a:moveTo>
                    <a:lnTo>
                      <a:pt x="5282" y="771"/>
                    </a:lnTo>
                    <a:lnTo>
                      <a:pt x="5276" y="771"/>
                    </a:lnTo>
                    <a:close/>
                    <a:moveTo>
                      <a:pt x="5269" y="768"/>
                    </a:moveTo>
                    <a:lnTo>
                      <a:pt x="5273" y="768"/>
                    </a:lnTo>
                    <a:lnTo>
                      <a:pt x="5269" y="768"/>
                    </a:lnTo>
                    <a:close/>
                    <a:moveTo>
                      <a:pt x="5262" y="768"/>
                    </a:moveTo>
                    <a:lnTo>
                      <a:pt x="5266" y="768"/>
                    </a:lnTo>
                    <a:lnTo>
                      <a:pt x="5262" y="768"/>
                    </a:lnTo>
                    <a:close/>
                    <a:moveTo>
                      <a:pt x="5253" y="768"/>
                    </a:moveTo>
                    <a:lnTo>
                      <a:pt x="5259" y="768"/>
                    </a:lnTo>
                    <a:lnTo>
                      <a:pt x="5253" y="768"/>
                    </a:lnTo>
                    <a:close/>
                    <a:moveTo>
                      <a:pt x="5246" y="768"/>
                    </a:moveTo>
                    <a:lnTo>
                      <a:pt x="5250" y="768"/>
                    </a:lnTo>
                    <a:lnTo>
                      <a:pt x="5246" y="768"/>
                    </a:lnTo>
                    <a:close/>
                    <a:moveTo>
                      <a:pt x="5239" y="768"/>
                    </a:moveTo>
                    <a:lnTo>
                      <a:pt x="5242" y="768"/>
                    </a:lnTo>
                    <a:lnTo>
                      <a:pt x="5239" y="768"/>
                    </a:lnTo>
                    <a:close/>
                    <a:moveTo>
                      <a:pt x="5233" y="768"/>
                    </a:moveTo>
                    <a:lnTo>
                      <a:pt x="5236" y="768"/>
                    </a:lnTo>
                    <a:lnTo>
                      <a:pt x="5233" y="768"/>
                    </a:lnTo>
                    <a:close/>
                    <a:moveTo>
                      <a:pt x="5226" y="768"/>
                    </a:moveTo>
                    <a:lnTo>
                      <a:pt x="5226" y="768"/>
                    </a:lnTo>
                    <a:lnTo>
                      <a:pt x="5226" y="768"/>
                    </a:lnTo>
                    <a:close/>
                    <a:moveTo>
                      <a:pt x="5216" y="768"/>
                    </a:moveTo>
                    <a:lnTo>
                      <a:pt x="5219" y="768"/>
                    </a:lnTo>
                    <a:lnTo>
                      <a:pt x="5216" y="768"/>
                    </a:lnTo>
                    <a:close/>
                    <a:moveTo>
                      <a:pt x="5210" y="768"/>
                    </a:moveTo>
                    <a:lnTo>
                      <a:pt x="5213" y="768"/>
                    </a:lnTo>
                    <a:lnTo>
                      <a:pt x="5210" y="768"/>
                    </a:lnTo>
                    <a:close/>
                    <a:moveTo>
                      <a:pt x="5202" y="764"/>
                    </a:moveTo>
                    <a:lnTo>
                      <a:pt x="5206" y="764"/>
                    </a:lnTo>
                    <a:lnTo>
                      <a:pt x="5202" y="764"/>
                    </a:lnTo>
                    <a:close/>
                    <a:moveTo>
                      <a:pt x="5196" y="764"/>
                    </a:moveTo>
                    <a:lnTo>
                      <a:pt x="5199" y="764"/>
                    </a:lnTo>
                    <a:lnTo>
                      <a:pt x="5196" y="764"/>
                    </a:lnTo>
                    <a:close/>
                    <a:moveTo>
                      <a:pt x="5179" y="764"/>
                    </a:moveTo>
                    <a:lnTo>
                      <a:pt x="5193" y="764"/>
                    </a:lnTo>
                    <a:lnTo>
                      <a:pt x="5179" y="764"/>
                    </a:lnTo>
                    <a:close/>
                    <a:moveTo>
                      <a:pt x="5159" y="764"/>
                    </a:moveTo>
                    <a:lnTo>
                      <a:pt x="5167" y="764"/>
                    </a:lnTo>
                    <a:lnTo>
                      <a:pt x="5159" y="764"/>
                    </a:lnTo>
                    <a:close/>
                    <a:moveTo>
                      <a:pt x="4960" y="758"/>
                    </a:moveTo>
                    <a:cubicBezTo>
                      <a:pt x="5027" y="758"/>
                      <a:pt x="5090" y="758"/>
                      <a:pt x="5143" y="761"/>
                    </a:cubicBezTo>
                    <a:cubicBezTo>
                      <a:pt x="5090" y="758"/>
                      <a:pt x="5027" y="758"/>
                      <a:pt x="4960" y="758"/>
                    </a:cubicBezTo>
                    <a:close/>
                    <a:moveTo>
                      <a:pt x="4960" y="758"/>
                    </a:moveTo>
                    <a:lnTo>
                      <a:pt x="4947" y="758"/>
                    </a:lnTo>
                    <a:lnTo>
                      <a:pt x="4960" y="758"/>
                    </a:lnTo>
                    <a:lnTo>
                      <a:pt x="4960" y="758"/>
                    </a:lnTo>
                    <a:close/>
                    <a:moveTo>
                      <a:pt x="8" y="14"/>
                    </a:moveTo>
                    <a:cubicBezTo>
                      <a:pt x="470" y="701"/>
                      <a:pt x="1466" y="871"/>
                      <a:pt x="2486" y="877"/>
                    </a:cubicBezTo>
                    <a:cubicBezTo>
                      <a:pt x="1466" y="871"/>
                      <a:pt x="470" y="701"/>
                      <a:pt x="8" y="14"/>
                    </a:cubicBezTo>
                    <a:close/>
                    <a:moveTo>
                      <a:pt x="1" y="0"/>
                    </a:moveTo>
                    <a:cubicBezTo>
                      <a:pt x="5" y="4"/>
                      <a:pt x="5" y="11"/>
                      <a:pt x="8" y="14"/>
                    </a:cubicBezTo>
                    <a:cubicBezTo>
                      <a:pt x="5" y="11"/>
                      <a:pt x="5" y="4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2" name="Google Shape;487;p22">
                <a:extLst>
                  <a:ext uri="{FF2B5EF4-FFF2-40B4-BE49-F238E27FC236}">
                    <a16:creationId xmlns:a16="http://schemas.microsoft.com/office/drawing/2014/main" id="{7925A4DA-E479-4AAE-B681-FE886AE7F544}"/>
                  </a:ext>
                </a:extLst>
              </p:cNvPr>
              <p:cNvSpPr/>
              <p:nvPr/>
            </p:nvSpPr>
            <p:spPr>
              <a:xfrm>
                <a:off x="1699595" y="3365114"/>
                <a:ext cx="609281" cy="300363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073" extrusionOk="0">
                    <a:moveTo>
                      <a:pt x="140" y="0"/>
                    </a:moveTo>
                    <a:cubicBezTo>
                      <a:pt x="48" y="336"/>
                      <a:pt x="0" y="655"/>
                      <a:pt x="0" y="963"/>
                    </a:cubicBezTo>
                    <a:cubicBezTo>
                      <a:pt x="0" y="1498"/>
                      <a:pt x="147" y="1996"/>
                      <a:pt x="459" y="2471"/>
                    </a:cubicBezTo>
                    <a:cubicBezTo>
                      <a:pt x="463" y="2475"/>
                      <a:pt x="463" y="2482"/>
                      <a:pt x="466" y="2485"/>
                    </a:cubicBezTo>
                    <a:cubicBezTo>
                      <a:pt x="928" y="3172"/>
                      <a:pt x="1924" y="3342"/>
                      <a:pt x="2944" y="3348"/>
                    </a:cubicBezTo>
                    <a:lnTo>
                      <a:pt x="3070" y="3348"/>
                    </a:lnTo>
                    <a:cubicBezTo>
                      <a:pt x="3376" y="3348"/>
                      <a:pt x="3678" y="3332"/>
                      <a:pt x="3970" y="3315"/>
                    </a:cubicBezTo>
                    <a:cubicBezTo>
                      <a:pt x="4093" y="3305"/>
                      <a:pt x="4219" y="3299"/>
                      <a:pt x="4339" y="3289"/>
                    </a:cubicBezTo>
                    <a:cubicBezTo>
                      <a:pt x="4532" y="3275"/>
                      <a:pt x="4714" y="3262"/>
                      <a:pt x="4887" y="3249"/>
                    </a:cubicBezTo>
                    <a:cubicBezTo>
                      <a:pt x="4900" y="3249"/>
                      <a:pt x="4914" y="3249"/>
                      <a:pt x="4927" y="3245"/>
                    </a:cubicBezTo>
                    <a:lnTo>
                      <a:pt x="4940" y="3245"/>
                    </a:lnTo>
                    <a:cubicBezTo>
                      <a:pt x="5113" y="3235"/>
                      <a:pt x="5269" y="3229"/>
                      <a:pt x="5405" y="3229"/>
                    </a:cubicBezTo>
                    <a:lnTo>
                      <a:pt x="5418" y="3229"/>
                    </a:lnTo>
                    <a:cubicBezTo>
                      <a:pt x="5485" y="3229"/>
                      <a:pt x="5548" y="3229"/>
                      <a:pt x="5601" y="3232"/>
                    </a:cubicBezTo>
                    <a:cubicBezTo>
                      <a:pt x="5608" y="3232"/>
                      <a:pt x="5614" y="3232"/>
                      <a:pt x="5617" y="3235"/>
                    </a:cubicBezTo>
                    <a:lnTo>
                      <a:pt x="5664" y="3235"/>
                    </a:lnTo>
                    <a:cubicBezTo>
                      <a:pt x="5664" y="3235"/>
                      <a:pt x="5668" y="3235"/>
                      <a:pt x="5668" y="3239"/>
                    </a:cubicBezTo>
                    <a:lnTo>
                      <a:pt x="5731" y="3239"/>
                    </a:lnTo>
                    <a:cubicBezTo>
                      <a:pt x="5731" y="3242"/>
                      <a:pt x="5734" y="3242"/>
                      <a:pt x="5734" y="3242"/>
                    </a:cubicBezTo>
                    <a:lnTo>
                      <a:pt x="5764" y="3242"/>
                    </a:lnTo>
                    <a:cubicBezTo>
                      <a:pt x="5873" y="3245"/>
                      <a:pt x="5983" y="3245"/>
                      <a:pt x="6093" y="3245"/>
                    </a:cubicBezTo>
                    <a:lnTo>
                      <a:pt x="6309" y="3245"/>
                    </a:lnTo>
                    <a:cubicBezTo>
                      <a:pt x="7016" y="3245"/>
                      <a:pt x="7657" y="3282"/>
                      <a:pt x="7869" y="4072"/>
                    </a:cubicBezTo>
                    <a:cubicBezTo>
                      <a:pt x="7880" y="4049"/>
                      <a:pt x="7886" y="4026"/>
                      <a:pt x="7897" y="4003"/>
                    </a:cubicBezTo>
                    <a:cubicBezTo>
                      <a:pt x="8066" y="3538"/>
                      <a:pt x="8262" y="3226"/>
                      <a:pt x="8262" y="2956"/>
                    </a:cubicBezTo>
                    <a:cubicBezTo>
                      <a:pt x="8262" y="2747"/>
                      <a:pt x="8145" y="2568"/>
                      <a:pt x="7813" y="2362"/>
                    </a:cubicBezTo>
                    <a:cubicBezTo>
                      <a:pt x="7049" y="1890"/>
                      <a:pt x="2280" y="2189"/>
                      <a:pt x="1286" y="1714"/>
                    </a:cubicBezTo>
                    <a:cubicBezTo>
                      <a:pt x="419" y="1302"/>
                      <a:pt x="413" y="365"/>
                      <a:pt x="14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3" name="Google Shape;488;p22">
                <a:extLst>
                  <a:ext uri="{FF2B5EF4-FFF2-40B4-BE49-F238E27FC236}">
                    <a16:creationId xmlns:a16="http://schemas.microsoft.com/office/drawing/2014/main" id="{C1CF7320-592E-4618-9B39-C5AACE55DB83}"/>
                  </a:ext>
                </a:extLst>
              </p:cNvPr>
              <p:cNvSpPr/>
              <p:nvPr/>
            </p:nvSpPr>
            <p:spPr>
              <a:xfrm>
                <a:off x="2344571" y="3526762"/>
                <a:ext cx="543353" cy="510537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6923" extrusionOk="0">
                    <a:moveTo>
                      <a:pt x="1904" y="6922"/>
                    </a:moveTo>
                    <a:lnTo>
                      <a:pt x="1904" y="6922"/>
                    </a:lnTo>
                    <a:lnTo>
                      <a:pt x="1904" y="6922"/>
                    </a:lnTo>
                    <a:lnTo>
                      <a:pt x="1904" y="6922"/>
                    </a:lnTo>
                    <a:close/>
                    <a:moveTo>
                      <a:pt x="37" y="6737"/>
                    </a:moveTo>
                    <a:cubicBezTo>
                      <a:pt x="486" y="6853"/>
                      <a:pt x="1179" y="6922"/>
                      <a:pt x="1901" y="6922"/>
                    </a:cubicBezTo>
                    <a:cubicBezTo>
                      <a:pt x="1179" y="6922"/>
                      <a:pt x="486" y="6853"/>
                      <a:pt x="37" y="6737"/>
                    </a:cubicBezTo>
                    <a:close/>
                    <a:moveTo>
                      <a:pt x="0" y="6727"/>
                    </a:moveTo>
                    <a:cubicBezTo>
                      <a:pt x="14" y="6730"/>
                      <a:pt x="23" y="6733"/>
                      <a:pt x="37" y="6737"/>
                    </a:cubicBezTo>
                    <a:cubicBezTo>
                      <a:pt x="23" y="6733"/>
                      <a:pt x="14" y="6730"/>
                      <a:pt x="0" y="6727"/>
                    </a:cubicBezTo>
                    <a:close/>
                    <a:moveTo>
                      <a:pt x="4445" y="6448"/>
                    </a:moveTo>
                    <a:cubicBezTo>
                      <a:pt x="4441" y="6451"/>
                      <a:pt x="4438" y="6454"/>
                      <a:pt x="4432" y="6458"/>
                    </a:cubicBezTo>
                    <a:cubicBezTo>
                      <a:pt x="4438" y="6454"/>
                      <a:pt x="4441" y="6451"/>
                      <a:pt x="4445" y="6448"/>
                    </a:cubicBezTo>
                    <a:close/>
                    <a:moveTo>
                      <a:pt x="6421" y="641"/>
                    </a:moveTo>
                    <a:lnTo>
                      <a:pt x="6421" y="641"/>
                    </a:lnTo>
                    <a:lnTo>
                      <a:pt x="6421" y="641"/>
                    </a:lnTo>
                    <a:lnTo>
                      <a:pt x="6421" y="641"/>
                    </a:lnTo>
                    <a:close/>
                    <a:moveTo>
                      <a:pt x="6089" y="629"/>
                    </a:moveTo>
                    <a:cubicBezTo>
                      <a:pt x="6198" y="635"/>
                      <a:pt x="6312" y="641"/>
                      <a:pt x="6418" y="641"/>
                    </a:cubicBezTo>
                    <a:cubicBezTo>
                      <a:pt x="6312" y="641"/>
                      <a:pt x="6198" y="635"/>
                      <a:pt x="6089" y="629"/>
                    </a:cubicBezTo>
                    <a:close/>
                    <a:moveTo>
                      <a:pt x="6079" y="629"/>
                    </a:moveTo>
                    <a:lnTo>
                      <a:pt x="6082" y="629"/>
                    </a:lnTo>
                    <a:lnTo>
                      <a:pt x="6079" y="629"/>
                    </a:lnTo>
                    <a:close/>
                    <a:moveTo>
                      <a:pt x="6049" y="629"/>
                    </a:moveTo>
                    <a:lnTo>
                      <a:pt x="6049" y="629"/>
                    </a:lnTo>
                    <a:lnTo>
                      <a:pt x="6049" y="629"/>
                    </a:lnTo>
                    <a:close/>
                    <a:moveTo>
                      <a:pt x="6016" y="625"/>
                    </a:moveTo>
                    <a:lnTo>
                      <a:pt x="6039" y="625"/>
                    </a:lnTo>
                    <a:lnTo>
                      <a:pt x="6016" y="625"/>
                    </a:lnTo>
                    <a:close/>
                    <a:moveTo>
                      <a:pt x="5611" y="609"/>
                    </a:moveTo>
                    <a:cubicBezTo>
                      <a:pt x="5740" y="609"/>
                      <a:pt x="5873" y="615"/>
                      <a:pt x="6002" y="625"/>
                    </a:cubicBezTo>
                    <a:cubicBezTo>
                      <a:pt x="5873" y="615"/>
                      <a:pt x="5740" y="609"/>
                      <a:pt x="5611" y="609"/>
                    </a:cubicBezTo>
                    <a:close/>
                    <a:moveTo>
                      <a:pt x="5611" y="609"/>
                    </a:moveTo>
                    <a:lnTo>
                      <a:pt x="5611" y="609"/>
                    </a:lnTo>
                    <a:lnTo>
                      <a:pt x="5611" y="609"/>
                    </a:lnTo>
                    <a:lnTo>
                      <a:pt x="5611" y="609"/>
                    </a:lnTo>
                    <a:close/>
                    <a:moveTo>
                      <a:pt x="7362" y="27"/>
                    </a:moveTo>
                    <a:lnTo>
                      <a:pt x="7362" y="31"/>
                    </a:lnTo>
                    <a:lnTo>
                      <a:pt x="7362" y="27"/>
                    </a:lnTo>
                    <a:close/>
                    <a:moveTo>
                      <a:pt x="7365" y="14"/>
                    </a:moveTo>
                    <a:lnTo>
                      <a:pt x="7365" y="20"/>
                    </a:lnTo>
                    <a:lnTo>
                      <a:pt x="7365" y="14"/>
                    </a:lnTo>
                    <a:close/>
                    <a:moveTo>
                      <a:pt x="7365" y="7"/>
                    </a:moveTo>
                    <a:lnTo>
                      <a:pt x="7365" y="14"/>
                    </a:lnTo>
                    <a:lnTo>
                      <a:pt x="7365" y="7"/>
                    </a:lnTo>
                    <a:close/>
                    <a:moveTo>
                      <a:pt x="7368" y="0"/>
                    </a:moveTo>
                    <a:cubicBezTo>
                      <a:pt x="7368" y="4"/>
                      <a:pt x="7368" y="4"/>
                      <a:pt x="7365" y="7"/>
                    </a:cubicBezTo>
                    <a:cubicBezTo>
                      <a:pt x="7368" y="4"/>
                      <a:pt x="7368" y="4"/>
                      <a:pt x="73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4" name="Google Shape;489;p22">
                <a:extLst>
                  <a:ext uri="{FF2B5EF4-FFF2-40B4-BE49-F238E27FC236}">
                    <a16:creationId xmlns:a16="http://schemas.microsoft.com/office/drawing/2014/main" id="{8BD6C7D0-C7F3-46A4-A8B5-D0594EB5BCF6}"/>
                  </a:ext>
                </a:extLst>
              </p:cNvPr>
              <p:cNvSpPr/>
              <p:nvPr/>
            </p:nvSpPr>
            <p:spPr>
              <a:xfrm>
                <a:off x="2297079" y="3488562"/>
                <a:ext cx="593057" cy="548737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7441" extrusionOk="0">
                    <a:moveTo>
                      <a:pt x="4877" y="0"/>
                    </a:moveTo>
                    <a:cubicBezTo>
                      <a:pt x="4581" y="0"/>
                      <a:pt x="4401" y="133"/>
                      <a:pt x="4328" y="615"/>
                    </a:cubicBezTo>
                    <a:cubicBezTo>
                      <a:pt x="4169" y="1631"/>
                      <a:pt x="4129" y="3494"/>
                      <a:pt x="4026" y="4664"/>
                    </a:cubicBezTo>
                    <a:cubicBezTo>
                      <a:pt x="4016" y="4777"/>
                      <a:pt x="4009" y="4880"/>
                      <a:pt x="4009" y="4973"/>
                    </a:cubicBezTo>
                    <a:cubicBezTo>
                      <a:pt x="4009" y="5372"/>
                      <a:pt x="4079" y="5651"/>
                      <a:pt x="4079" y="5866"/>
                    </a:cubicBezTo>
                    <a:cubicBezTo>
                      <a:pt x="4079" y="6149"/>
                      <a:pt x="3963" y="6324"/>
                      <a:pt x="3428" y="6528"/>
                    </a:cubicBezTo>
                    <a:cubicBezTo>
                      <a:pt x="2867" y="6740"/>
                      <a:pt x="2505" y="6819"/>
                      <a:pt x="2090" y="6819"/>
                    </a:cubicBezTo>
                    <a:cubicBezTo>
                      <a:pt x="1728" y="6819"/>
                      <a:pt x="1322" y="6760"/>
                      <a:pt x="707" y="6677"/>
                    </a:cubicBezTo>
                    <a:cubicBezTo>
                      <a:pt x="436" y="6640"/>
                      <a:pt x="203" y="6617"/>
                      <a:pt x="0" y="6591"/>
                    </a:cubicBezTo>
                    <a:lnTo>
                      <a:pt x="0" y="6591"/>
                    </a:lnTo>
                    <a:cubicBezTo>
                      <a:pt x="126" y="6926"/>
                      <a:pt x="325" y="7158"/>
                      <a:pt x="644" y="7245"/>
                    </a:cubicBezTo>
                    <a:cubicBezTo>
                      <a:pt x="658" y="7248"/>
                      <a:pt x="667" y="7251"/>
                      <a:pt x="681" y="7255"/>
                    </a:cubicBezTo>
                    <a:cubicBezTo>
                      <a:pt x="1130" y="7371"/>
                      <a:pt x="1823" y="7440"/>
                      <a:pt x="2545" y="7440"/>
                    </a:cubicBezTo>
                    <a:lnTo>
                      <a:pt x="2548" y="7440"/>
                    </a:lnTo>
                    <a:cubicBezTo>
                      <a:pt x="3525" y="7440"/>
                      <a:pt x="4547" y="7311"/>
                      <a:pt x="5076" y="6976"/>
                    </a:cubicBezTo>
                    <a:cubicBezTo>
                      <a:pt x="5082" y="6972"/>
                      <a:pt x="5085" y="6969"/>
                      <a:pt x="5089" y="6966"/>
                    </a:cubicBezTo>
                    <a:cubicBezTo>
                      <a:pt x="5418" y="6750"/>
                      <a:pt x="5498" y="5989"/>
                      <a:pt x="5498" y="5085"/>
                    </a:cubicBezTo>
                    <a:cubicBezTo>
                      <a:pt x="5498" y="4256"/>
                      <a:pt x="5431" y="3309"/>
                      <a:pt x="5431" y="2554"/>
                    </a:cubicBezTo>
                    <a:cubicBezTo>
                      <a:pt x="5431" y="1831"/>
                      <a:pt x="5490" y="1289"/>
                      <a:pt x="5730" y="1199"/>
                    </a:cubicBezTo>
                    <a:cubicBezTo>
                      <a:pt x="5889" y="1143"/>
                      <a:pt x="6065" y="1127"/>
                      <a:pt x="6255" y="1127"/>
                    </a:cubicBezTo>
                    <a:cubicBezTo>
                      <a:pt x="6384" y="1127"/>
                      <a:pt x="6517" y="1133"/>
                      <a:pt x="6646" y="1143"/>
                    </a:cubicBezTo>
                    <a:lnTo>
                      <a:pt x="6683" y="1143"/>
                    </a:lnTo>
                    <a:cubicBezTo>
                      <a:pt x="6686" y="1143"/>
                      <a:pt x="6690" y="1143"/>
                      <a:pt x="6693" y="1147"/>
                    </a:cubicBezTo>
                    <a:lnTo>
                      <a:pt x="6733" y="1147"/>
                    </a:lnTo>
                    <a:cubicBezTo>
                      <a:pt x="6842" y="1153"/>
                      <a:pt x="6956" y="1159"/>
                      <a:pt x="7062" y="1159"/>
                    </a:cubicBezTo>
                    <a:lnTo>
                      <a:pt x="7065" y="1159"/>
                    </a:lnTo>
                    <a:cubicBezTo>
                      <a:pt x="7503" y="1159"/>
                      <a:pt x="7879" y="1063"/>
                      <a:pt x="8006" y="549"/>
                    </a:cubicBezTo>
                    <a:lnTo>
                      <a:pt x="8006" y="545"/>
                    </a:lnTo>
                    <a:cubicBezTo>
                      <a:pt x="8006" y="542"/>
                      <a:pt x="8006" y="542"/>
                      <a:pt x="8009" y="538"/>
                    </a:cubicBezTo>
                    <a:lnTo>
                      <a:pt x="8009" y="532"/>
                    </a:lnTo>
                    <a:lnTo>
                      <a:pt x="8009" y="525"/>
                    </a:lnTo>
                    <a:cubicBezTo>
                      <a:pt x="8012" y="522"/>
                      <a:pt x="8012" y="522"/>
                      <a:pt x="8012" y="518"/>
                    </a:cubicBezTo>
                    <a:cubicBezTo>
                      <a:pt x="8021" y="472"/>
                      <a:pt x="8032" y="425"/>
                      <a:pt x="8041" y="373"/>
                    </a:cubicBezTo>
                    <a:lnTo>
                      <a:pt x="8021" y="373"/>
                    </a:lnTo>
                    <a:cubicBezTo>
                      <a:pt x="7530" y="373"/>
                      <a:pt x="6933" y="216"/>
                      <a:pt x="6304" y="190"/>
                    </a:cubicBezTo>
                    <a:cubicBezTo>
                      <a:pt x="5677" y="163"/>
                      <a:pt x="5205" y="0"/>
                      <a:pt x="4877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5" name="Google Shape;490;p22">
                <a:extLst>
                  <a:ext uri="{FF2B5EF4-FFF2-40B4-BE49-F238E27FC236}">
                    <a16:creationId xmlns:a16="http://schemas.microsoft.com/office/drawing/2014/main" id="{4B4C336A-C74D-495E-8408-B70FF5B5E30D}"/>
                  </a:ext>
                </a:extLst>
              </p:cNvPr>
              <p:cNvSpPr/>
              <p:nvPr/>
            </p:nvSpPr>
            <p:spPr>
              <a:xfrm>
                <a:off x="2146934" y="2907306"/>
                <a:ext cx="235173" cy="356188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4830" extrusionOk="0">
                    <a:moveTo>
                      <a:pt x="2611" y="0"/>
                    </a:moveTo>
                    <a:cubicBezTo>
                      <a:pt x="1973" y="0"/>
                      <a:pt x="963" y="488"/>
                      <a:pt x="462" y="1910"/>
                    </a:cubicBezTo>
                    <a:cubicBezTo>
                      <a:pt x="146" y="2803"/>
                      <a:pt x="0" y="3461"/>
                      <a:pt x="0" y="3923"/>
                    </a:cubicBezTo>
                    <a:cubicBezTo>
                      <a:pt x="0" y="4554"/>
                      <a:pt x="272" y="4819"/>
                      <a:pt x="761" y="4830"/>
                    </a:cubicBezTo>
                    <a:lnTo>
                      <a:pt x="777" y="4830"/>
                    </a:lnTo>
                    <a:cubicBezTo>
                      <a:pt x="1146" y="4830"/>
                      <a:pt x="1412" y="4667"/>
                      <a:pt x="1604" y="4465"/>
                    </a:cubicBezTo>
                    <a:cubicBezTo>
                      <a:pt x="1316" y="4441"/>
                      <a:pt x="1000" y="4301"/>
                      <a:pt x="1003" y="3800"/>
                    </a:cubicBezTo>
                    <a:cubicBezTo>
                      <a:pt x="1003" y="3581"/>
                      <a:pt x="1063" y="3298"/>
                      <a:pt x="1206" y="2926"/>
                    </a:cubicBezTo>
                    <a:cubicBezTo>
                      <a:pt x="1800" y="1399"/>
                      <a:pt x="2090" y="392"/>
                      <a:pt x="2694" y="392"/>
                    </a:cubicBezTo>
                    <a:cubicBezTo>
                      <a:pt x="2833" y="392"/>
                      <a:pt x="2953" y="605"/>
                      <a:pt x="3039" y="933"/>
                    </a:cubicBezTo>
                    <a:cubicBezTo>
                      <a:pt x="3053" y="977"/>
                      <a:pt x="3062" y="1020"/>
                      <a:pt x="3073" y="1066"/>
                    </a:cubicBezTo>
                    <a:cubicBezTo>
                      <a:pt x="3149" y="827"/>
                      <a:pt x="3189" y="614"/>
                      <a:pt x="3189" y="442"/>
                    </a:cubicBezTo>
                    <a:cubicBezTo>
                      <a:pt x="3189" y="389"/>
                      <a:pt x="3186" y="339"/>
                      <a:pt x="3175" y="292"/>
                    </a:cubicBezTo>
                    <a:cubicBezTo>
                      <a:pt x="3142" y="116"/>
                      <a:pt x="2920" y="0"/>
                      <a:pt x="26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6" name="Google Shape;491;p22">
                <a:extLst>
                  <a:ext uri="{FF2B5EF4-FFF2-40B4-BE49-F238E27FC236}">
                    <a16:creationId xmlns:a16="http://schemas.microsoft.com/office/drawing/2014/main" id="{952DD45D-4781-4EC3-8953-D5EEC771B5A9}"/>
                  </a:ext>
                </a:extLst>
              </p:cNvPr>
              <p:cNvSpPr/>
              <p:nvPr/>
            </p:nvSpPr>
            <p:spPr>
              <a:xfrm>
                <a:off x="1944651" y="2993661"/>
                <a:ext cx="167622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3705" extrusionOk="0">
                    <a:moveTo>
                      <a:pt x="1038" y="1"/>
                    </a:moveTo>
                    <a:cubicBezTo>
                      <a:pt x="557" y="1"/>
                      <a:pt x="72" y="596"/>
                      <a:pt x="46" y="1675"/>
                    </a:cubicBezTo>
                    <a:cubicBezTo>
                      <a:pt x="1" y="3550"/>
                      <a:pt x="695" y="3693"/>
                      <a:pt x="908" y="3693"/>
                    </a:cubicBezTo>
                    <a:cubicBezTo>
                      <a:pt x="947" y="3693"/>
                      <a:pt x="970" y="3688"/>
                      <a:pt x="970" y="3688"/>
                    </a:cubicBezTo>
                    <a:cubicBezTo>
                      <a:pt x="1019" y="3699"/>
                      <a:pt x="1067" y="3705"/>
                      <a:pt x="1113" y="3705"/>
                    </a:cubicBezTo>
                    <a:cubicBezTo>
                      <a:pt x="1902" y="3705"/>
                      <a:pt x="2273" y="2162"/>
                      <a:pt x="1856" y="832"/>
                    </a:cubicBezTo>
                    <a:cubicBezTo>
                      <a:pt x="1678" y="267"/>
                      <a:pt x="1359" y="1"/>
                      <a:pt x="10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7" name="Google Shape;492;p22">
                <a:extLst>
                  <a:ext uri="{FF2B5EF4-FFF2-40B4-BE49-F238E27FC236}">
                    <a16:creationId xmlns:a16="http://schemas.microsoft.com/office/drawing/2014/main" id="{B2A89D6D-DEBE-4F4E-9450-C46C406DF8AE}"/>
                  </a:ext>
                </a:extLst>
              </p:cNvPr>
              <p:cNvSpPr/>
              <p:nvPr/>
            </p:nvSpPr>
            <p:spPr>
              <a:xfrm>
                <a:off x="1962644" y="3182374"/>
                <a:ext cx="71385" cy="8237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17" extrusionOk="0">
                    <a:moveTo>
                      <a:pt x="486" y="0"/>
                    </a:moveTo>
                    <a:cubicBezTo>
                      <a:pt x="217" y="0"/>
                      <a:pt x="1" y="252"/>
                      <a:pt x="1" y="559"/>
                    </a:cubicBezTo>
                    <a:cubicBezTo>
                      <a:pt x="1" y="867"/>
                      <a:pt x="217" y="1117"/>
                      <a:pt x="486" y="1117"/>
                    </a:cubicBezTo>
                    <a:cubicBezTo>
                      <a:pt x="752" y="1117"/>
                      <a:pt x="968" y="867"/>
                      <a:pt x="968" y="559"/>
                    </a:cubicBezTo>
                    <a:cubicBezTo>
                      <a:pt x="968" y="252"/>
                      <a:pt x="752" y="0"/>
                      <a:pt x="4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8" name="Google Shape;493;p22">
                <a:extLst>
                  <a:ext uri="{FF2B5EF4-FFF2-40B4-BE49-F238E27FC236}">
                    <a16:creationId xmlns:a16="http://schemas.microsoft.com/office/drawing/2014/main" id="{4B4EDA9D-F1BF-4E47-9F9E-70060167C121}"/>
                  </a:ext>
                </a:extLst>
              </p:cNvPr>
              <p:cNvSpPr/>
              <p:nvPr/>
            </p:nvSpPr>
            <p:spPr>
              <a:xfrm>
                <a:off x="1997452" y="3007452"/>
                <a:ext cx="90190" cy="15147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054" extrusionOk="0">
                    <a:moveTo>
                      <a:pt x="612" y="1"/>
                    </a:moveTo>
                    <a:cubicBezTo>
                      <a:pt x="273" y="1"/>
                      <a:pt x="1" y="459"/>
                      <a:pt x="1" y="1027"/>
                    </a:cubicBezTo>
                    <a:cubicBezTo>
                      <a:pt x="1" y="1592"/>
                      <a:pt x="273" y="2054"/>
                      <a:pt x="612" y="2054"/>
                    </a:cubicBezTo>
                    <a:cubicBezTo>
                      <a:pt x="948" y="2054"/>
                      <a:pt x="1223" y="1592"/>
                      <a:pt x="1223" y="1027"/>
                    </a:cubicBezTo>
                    <a:cubicBezTo>
                      <a:pt x="1223" y="459"/>
                      <a:pt x="948" y="1"/>
                      <a:pt x="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99" name="Google Shape;494;p22">
                <a:extLst>
                  <a:ext uri="{FF2B5EF4-FFF2-40B4-BE49-F238E27FC236}">
                    <a16:creationId xmlns:a16="http://schemas.microsoft.com/office/drawing/2014/main" id="{F41E6164-3233-4E49-B2D8-D24D7B553DDF}"/>
                  </a:ext>
                </a:extLst>
              </p:cNvPr>
              <p:cNvSpPr/>
              <p:nvPr/>
            </p:nvSpPr>
            <p:spPr>
              <a:xfrm>
                <a:off x="2495823" y="2993661"/>
                <a:ext cx="167917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3705" extrusionOk="0">
                    <a:moveTo>
                      <a:pt x="1040" y="1"/>
                    </a:moveTo>
                    <a:cubicBezTo>
                      <a:pt x="558" y="1"/>
                      <a:pt x="71" y="596"/>
                      <a:pt x="45" y="1675"/>
                    </a:cubicBezTo>
                    <a:cubicBezTo>
                      <a:pt x="1" y="3550"/>
                      <a:pt x="697" y="3693"/>
                      <a:pt x="911" y="3693"/>
                    </a:cubicBezTo>
                    <a:cubicBezTo>
                      <a:pt x="949" y="3693"/>
                      <a:pt x="972" y="3688"/>
                      <a:pt x="972" y="3688"/>
                    </a:cubicBezTo>
                    <a:cubicBezTo>
                      <a:pt x="1022" y="3699"/>
                      <a:pt x="1070" y="3705"/>
                      <a:pt x="1116" y="3705"/>
                    </a:cubicBezTo>
                    <a:cubicBezTo>
                      <a:pt x="1905" y="3705"/>
                      <a:pt x="2277" y="2162"/>
                      <a:pt x="1859" y="832"/>
                    </a:cubicBezTo>
                    <a:cubicBezTo>
                      <a:pt x="1681" y="267"/>
                      <a:pt x="1361" y="1"/>
                      <a:pt x="1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0" name="Google Shape;495;p22">
                <a:extLst>
                  <a:ext uri="{FF2B5EF4-FFF2-40B4-BE49-F238E27FC236}">
                    <a16:creationId xmlns:a16="http://schemas.microsoft.com/office/drawing/2014/main" id="{60A6D1FD-0692-4A3A-AB8F-6995DED01D30}"/>
                  </a:ext>
                </a:extLst>
              </p:cNvPr>
              <p:cNvSpPr/>
              <p:nvPr/>
            </p:nvSpPr>
            <p:spPr>
              <a:xfrm>
                <a:off x="2514112" y="3182374"/>
                <a:ext cx="71311" cy="82373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117" extrusionOk="0">
                    <a:moveTo>
                      <a:pt x="485" y="0"/>
                    </a:moveTo>
                    <a:cubicBezTo>
                      <a:pt x="216" y="0"/>
                      <a:pt x="0" y="252"/>
                      <a:pt x="0" y="559"/>
                    </a:cubicBezTo>
                    <a:cubicBezTo>
                      <a:pt x="0" y="867"/>
                      <a:pt x="216" y="1117"/>
                      <a:pt x="485" y="1117"/>
                    </a:cubicBezTo>
                    <a:cubicBezTo>
                      <a:pt x="751" y="1117"/>
                      <a:pt x="967" y="867"/>
                      <a:pt x="967" y="559"/>
                    </a:cubicBezTo>
                    <a:cubicBezTo>
                      <a:pt x="967" y="252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1" name="Google Shape;496;p22">
                <a:extLst>
                  <a:ext uri="{FF2B5EF4-FFF2-40B4-BE49-F238E27FC236}">
                    <a16:creationId xmlns:a16="http://schemas.microsoft.com/office/drawing/2014/main" id="{B0DE3FC5-99BB-4A96-8EF1-AD149997AF0D}"/>
                  </a:ext>
                </a:extLst>
              </p:cNvPr>
              <p:cNvSpPr/>
              <p:nvPr/>
            </p:nvSpPr>
            <p:spPr>
              <a:xfrm>
                <a:off x="2548846" y="3007452"/>
                <a:ext cx="90264" cy="151472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054" extrusionOk="0">
                    <a:moveTo>
                      <a:pt x="612" y="1"/>
                    </a:moveTo>
                    <a:cubicBezTo>
                      <a:pt x="273" y="1"/>
                      <a:pt x="1" y="459"/>
                      <a:pt x="1" y="1027"/>
                    </a:cubicBezTo>
                    <a:cubicBezTo>
                      <a:pt x="1" y="1592"/>
                      <a:pt x="273" y="2054"/>
                      <a:pt x="612" y="2054"/>
                    </a:cubicBezTo>
                    <a:cubicBezTo>
                      <a:pt x="948" y="2054"/>
                      <a:pt x="1223" y="1592"/>
                      <a:pt x="1223" y="1027"/>
                    </a:cubicBezTo>
                    <a:cubicBezTo>
                      <a:pt x="1223" y="459"/>
                      <a:pt x="948" y="1"/>
                      <a:pt x="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2" name="Google Shape;497;p22">
                <a:extLst>
                  <a:ext uri="{FF2B5EF4-FFF2-40B4-BE49-F238E27FC236}">
                    <a16:creationId xmlns:a16="http://schemas.microsoft.com/office/drawing/2014/main" id="{62FAC197-91CE-4FF9-B425-4C8C0059BCE0}"/>
                  </a:ext>
                </a:extLst>
              </p:cNvPr>
              <p:cNvSpPr/>
              <p:nvPr/>
            </p:nvSpPr>
            <p:spPr>
              <a:xfrm>
                <a:off x="1868398" y="3289452"/>
                <a:ext cx="152652" cy="11563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568" extrusionOk="0">
                    <a:moveTo>
                      <a:pt x="1037" y="0"/>
                    </a:moveTo>
                    <a:cubicBezTo>
                      <a:pt x="466" y="0"/>
                      <a:pt x="0" y="349"/>
                      <a:pt x="0" y="784"/>
                    </a:cubicBezTo>
                    <a:cubicBezTo>
                      <a:pt x="0" y="1216"/>
                      <a:pt x="466" y="1567"/>
                      <a:pt x="1037" y="1567"/>
                    </a:cubicBezTo>
                    <a:cubicBezTo>
                      <a:pt x="1608" y="1567"/>
                      <a:pt x="2070" y="1216"/>
                      <a:pt x="2070" y="784"/>
                    </a:cubicBezTo>
                    <a:cubicBezTo>
                      <a:pt x="2070" y="349"/>
                      <a:pt x="1608" y="0"/>
                      <a:pt x="1037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3" name="Google Shape;498;p22">
                <a:extLst>
                  <a:ext uri="{FF2B5EF4-FFF2-40B4-BE49-F238E27FC236}">
                    <a16:creationId xmlns:a16="http://schemas.microsoft.com/office/drawing/2014/main" id="{7C2AB6DB-C014-4943-B875-A0A28F62A19B}"/>
                  </a:ext>
                </a:extLst>
              </p:cNvPr>
              <p:cNvSpPr/>
              <p:nvPr/>
            </p:nvSpPr>
            <p:spPr>
              <a:xfrm>
                <a:off x="2533433" y="3289452"/>
                <a:ext cx="152431" cy="115632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568" extrusionOk="0">
                    <a:moveTo>
                      <a:pt x="1034" y="0"/>
                    </a:moveTo>
                    <a:cubicBezTo>
                      <a:pt x="462" y="0"/>
                      <a:pt x="1" y="349"/>
                      <a:pt x="1" y="784"/>
                    </a:cubicBezTo>
                    <a:cubicBezTo>
                      <a:pt x="1" y="1216"/>
                      <a:pt x="462" y="1567"/>
                      <a:pt x="1034" y="1567"/>
                    </a:cubicBezTo>
                    <a:cubicBezTo>
                      <a:pt x="1605" y="1567"/>
                      <a:pt x="2066" y="1216"/>
                      <a:pt x="2066" y="784"/>
                    </a:cubicBezTo>
                    <a:cubicBezTo>
                      <a:pt x="2066" y="349"/>
                      <a:pt x="1605" y="0"/>
                      <a:pt x="103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4" name="Google Shape;499;p22">
                <a:extLst>
                  <a:ext uri="{FF2B5EF4-FFF2-40B4-BE49-F238E27FC236}">
                    <a16:creationId xmlns:a16="http://schemas.microsoft.com/office/drawing/2014/main" id="{B090B93A-67B9-42FB-B4D2-969CACD0566A}"/>
                  </a:ext>
                </a:extLst>
              </p:cNvPr>
              <p:cNvSpPr/>
              <p:nvPr/>
            </p:nvSpPr>
            <p:spPr>
              <a:xfrm>
                <a:off x="2226726" y="3307077"/>
                <a:ext cx="98081" cy="98007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329" extrusionOk="0">
                    <a:moveTo>
                      <a:pt x="665" y="0"/>
                    </a:moveTo>
                    <a:cubicBezTo>
                      <a:pt x="300" y="0"/>
                      <a:pt x="1" y="299"/>
                      <a:pt x="1" y="664"/>
                    </a:cubicBezTo>
                    <a:cubicBezTo>
                      <a:pt x="1" y="1033"/>
                      <a:pt x="300" y="1328"/>
                      <a:pt x="665" y="1328"/>
                    </a:cubicBezTo>
                    <a:cubicBezTo>
                      <a:pt x="1034" y="1328"/>
                      <a:pt x="1330" y="1033"/>
                      <a:pt x="1330" y="664"/>
                    </a:cubicBezTo>
                    <a:cubicBezTo>
                      <a:pt x="1330" y="299"/>
                      <a:pt x="1034" y="0"/>
                      <a:pt x="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0334213-0A76-48E4-9A13-7FBF4F1C7329}"/>
              </a:ext>
            </a:extLst>
          </p:cNvPr>
          <p:cNvGrpSpPr/>
          <p:nvPr/>
        </p:nvGrpSpPr>
        <p:grpSpPr>
          <a:xfrm>
            <a:off x="8614088" y="3043611"/>
            <a:ext cx="2100343" cy="1823482"/>
            <a:chOff x="6969495" y="2894849"/>
            <a:chExt cx="2100343" cy="1823482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03E38BE0-EF0C-45AE-BC10-38C7B887DD34}"/>
                </a:ext>
              </a:extLst>
            </p:cNvPr>
            <p:cNvGrpSpPr/>
            <p:nvPr/>
          </p:nvGrpSpPr>
          <p:grpSpPr>
            <a:xfrm>
              <a:off x="6969495" y="2894849"/>
              <a:ext cx="2100343" cy="1823482"/>
              <a:chOff x="-187019" y="18382"/>
              <a:chExt cx="5795003" cy="4740401"/>
            </a:xfrm>
          </p:grpSpPr>
          <p:pic>
            <p:nvPicPr>
              <p:cNvPr id="29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15737AB3-07FD-4877-967C-1D358A76CC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ظرف ، رسالة ، بريد ، اكتب ، ورقة ، إرسال ، الاتصالات ، اتصل ، قديم ، اعمال  ، زاهى الألوان | Pikist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3B4FBC0-C94B-4B5A-AA5C-3A06CDD96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oogle Shape;4058;p83">
              <a:extLst>
                <a:ext uri="{FF2B5EF4-FFF2-40B4-BE49-F238E27FC236}">
                  <a16:creationId xmlns:a16="http://schemas.microsoft.com/office/drawing/2014/main" id="{CA027874-A20D-4B28-A74C-A3DEC29A3732}"/>
                </a:ext>
              </a:extLst>
            </p:cNvPr>
            <p:cNvGrpSpPr/>
            <p:nvPr/>
          </p:nvGrpSpPr>
          <p:grpSpPr>
            <a:xfrm>
              <a:off x="8214145" y="3822611"/>
              <a:ext cx="598611" cy="753572"/>
              <a:chOff x="3126759" y="1197677"/>
              <a:chExt cx="598611" cy="753572"/>
            </a:xfrm>
          </p:grpSpPr>
          <p:sp>
            <p:nvSpPr>
              <p:cNvPr id="122" name="Google Shape;4059;p83">
                <a:extLst>
                  <a:ext uri="{FF2B5EF4-FFF2-40B4-BE49-F238E27FC236}">
                    <a16:creationId xmlns:a16="http://schemas.microsoft.com/office/drawing/2014/main" id="{C6B7E9A7-1C21-4B57-96D5-BA9A5B6BEA63}"/>
                  </a:ext>
                </a:extLst>
              </p:cNvPr>
              <p:cNvSpPr/>
              <p:nvPr/>
            </p:nvSpPr>
            <p:spPr>
              <a:xfrm>
                <a:off x="3126759" y="1197677"/>
                <a:ext cx="595964" cy="753572"/>
              </a:xfrm>
              <a:custGeom>
                <a:avLst/>
                <a:gdLst/>
                <a:ahLst/>
                <a:cxnLst/>
                <a:rect l="l" t="t" r="r" b="b"/>
                <a:pathLst>
                  <a:path w="16668" h="21076" extrusionOk="0">
                    <a:moveTo>
                      <a:pt x="10911" y="0"/>
                    </a:moveTo>
                    <a:cubicBezTo>
                      <a:pt x="10668" y="0"/>
                      <a:pt x="10416" y="19"/>
                      <a:pt x="10158" y="57"/>
                    </a:cubicBezTo>
                    <a:cubicBezTo>
                      <a:pt x="9134" y="203"/>
                      <a:pt x="8006" y="644"/>
                      <a:pt x="6889" y="1328"/>
                    </a:cubicBezTo>
                    <a:cubicBezTo>
                      <a:pt x="5777" y="2013"/>
                      <a:pt x="4694" y="2936"/>
                      <a:pt x="3753" y="3992"/>
                    </a:cubicBezTo>
                    <a:cubicBezTo>
                      <a:pt x="2056" y="5912"/>
                      <a:pt x="758" y="8706"/>
                      <a:pt x="279" y="11469"/>
                    </a:cubicBezTo>
                    <a:cubicBezTo>
                      <a:pt x="236" y="11708"/>
                      <a:pt x="200" y="11955"/>
                      <a:pt x="173" y="12194"/>
                    </a:cubicBezTo>
                    <a:cubicBezTo>
                      <a:pt x="0" y="13618"/>
                      <a:pt x="77" y="14960"/>
                      <a:pt x="392" y="16076"/>
                    </a:cubicBezTo>
                    <a:cubicBezTo>
                      <a:pt x="409" y="16129"/>
                      <a:pt x="425" y="16183"/>
                      <a:pt x="442" y="16243"/>
                    </a:cubicBezTo>
                    <a:lnTo>
                      <a:pt x="445" y="16249"/>
                    </a:lnTo>
                    <a:cubicBezTo>
                      <a:pt x="462" y="16302"/>
                      <a:pt x="479" y="16359"/>
                      <a:pt x="498" y="16412"/>
                    </a:cubicBezTo>
                    <a:lnTo>
                      <a:pt x="502" y="16422"/>
                    </a:lnTo>
                    <a:cubicBezTo>
                      <a:pt x="535" y="16525"/>
                      <a:pt x="575" y="16631"/>
                      <a:pt x="615" y="16731"/>
                    </a:cubicBezTo>
                    <a:cubicBezTo>
                      <a:pt x="621" y="16747"/>
                      <a:pt x="628" y="16764"/>
                      <a:pt x="635" y="16781"/>
                    </a:cubicBezTo>
                    <a:lnTo>
                      <a:pt x="635" y="16784"/>
                    </a:lnTo>
                    <a:cubicBezTo>
                      <a:pt x="641" y="16797"/>
                      <a:pt x="648" y="16810"/>
                      <a:pt x="655" y="16824"/>
                    </a:cubicBezTo>
                    <a:lnTo>
                      <a:pt x="664" y="16847"/>
                    </a:lnTo>
                    <a:cubicBezTo>
                      <a:pt x="675" y="16873"/>
                      <a:pt x="684" y="16900"/>
                      <a:pt x="698" y="16930"/>
                    </a:cubicBezTo>
                    <a:cubicBezTo>
                      <a:pt x="731" y="17000"/>
                      <a:pt x="764" y="17077"/>
                      <a:pt x="804" y="17152"/>
                    </a:cubicBezTo>
                    <a:lnTo>
                      <a:pt x="808" y="17159"/>
                    </a:lnTo>
                    <a:cubicBezTo>
                      <a:pt x="817" y="17183"/>
                      <a:pt x="831" y="17206"/>
                      <a:pt x="844" y="17229"/>
                    </a:cubicBezTo>
                    <a:lnTo>
                      <a:pt x="844" y="17236"/>
                    </a:lnTo>
                    <a:cubicBezTo>
                      <a:pt x="851" y="17242"/>
                      <a:pt x="854" y="17252"/>
                      <a:pt x="857" y="17259"/>
                    </a:cubicBezTo>
                    <a:cubicBezTo>
                      <a:pt x="888" y="17319"/>
                      <a:pt x="914" y="17365"/>
                      <a:pt x="940" y="17411"/>
                    </a:cubicBezTo>
                    <a:cubicBezTo>
                      <a:pt x="943" y="17419"/>
                      <a:pt x="950" y="17425"/>
                      <a:pt x="954" y="17431"/>
                    </a:cubicBezTo>
                    <a:lnTo>
                      <a:pt x="1020" y="17564"/>
                    </a:lnTo>
                    <a:lnTo>
                      <a:pt x="1050" y="17598"/>
                    </a:lnTo>
                    <a:cubicBezTo>
                      <a:pt x="1070" y="17631"/>
                      <a:pt x="1090" y="17661"/>
                      <a:pt x="1110" y="17690"/>
                    </a:cubicBezTo>
                    <a:cubicBezTo>
                      <a:pt x="1119" y="17704"/>
                      <a:pt x="1130" y="17717"/>
                      <a:pt x="1136" y="17734"/>
                    </a:cubicBezTo>
                    <a:lnTo>
                      <a:pt x="1153" y="17754"/>
                    </a:lnTo>
                    <a:cubicBezTo>
                      <a:pt x="1163" y="17770"/>
                      <a:pt x="1173" y="17787"/>
                      <a:pt x="1182" y="17800"/>
                    </a:cubicBezTo>
                    <a:cubicBezTo>
                      <a:pt x="1213" y="17843"/>
                      <a:pt x="1242" y="17883"/>
                      <a:pt x="1269" y="17923"/>
                    </a:cubicBezTo>
                    <a:cubicBezTo>
                      <a:pt x="1578" y="18348"/>
                      <a:pt x="1937" y="18737"/>
                      <a:pt x="2329" y="19082"/>
                    </a:cubicBezTo>
                    <a:cubicBezTo>
                      <a:pt x="3312" y="19946"/>
                      <a:pt x="4551" y="20564"/>
                      <a:pt x="5913" y="20863"/>
                    </a:cubicBezTo>
                    <a:cubicBezTo>
                      <a:pt x="6557" y="21003"/>
                      <a:pt x="7228" y="21075"/>
                      <a:pt x="7912" y="21075"/>
                    </a:cubicBezTo>
                    <a:cubicBezTo>
                      <a:pt x="8660" y="21075"/>
                      <a:pt x="9421" y="20989"/>
                      <a:pt x="10175" y="20819"/>
                    </a:cubicBezTo>
                    <a:cubicBezTo>
                      <a:pt x="10961" y="20640"/>
                      <a:pt x="11742" y="20374"/>
                      <a:pt x="12486" y="20022"/>
                    </a:cubicBezTo>
                    <a:cubicBezTo>
                      <a:pt x="12722" y="19913"/>
                      <a:pt x="12954" y="19793"/>
                      <a:pt x="13197" y="19660"/>
                    </a:cubicBezTo>
                    <a:cubicBezTo>
                      <a:pt x="15153" y="18578"/>
                      <a:pt x="16349" y="16797"/>
                      <a:pt x="16565" y="14645"/>
                    </a:cubicBezTo>
                    <a:cubicBezTo>
                      <a:pt x="16668" y="13629"/>
                      <a:pt x="16545" y="12582"/>
                      <a:pt x="16206" y="11616"/>
                    </a:cubicBezTo>
                    <a:cubicBezTo>
                      <a:pt x="15878" y="10672"/>
                      <a:pt x="15360" y="9865"/>
                      <a:pt x="14742" y="9340"/>
                    </a:cubicBezTo>
                    <a:lnTo>
                      <a:pt x="14742" y="9337"/>
                    </a:lnTo>
                    <a:cubicBezTo>
                      <a:pt x="14708" y="9310"/>
                      <a:pt x="14679" y="9287"/>
                      <a:pt x="14648" y="9260"/>
                    </a:cubicBezTo>
                    <a:cubicBezTo>
                      <a:pt x="14629" y="9244"/>
                      <a:pt x="14609" y="9227"/>
                      <a:pt x="14589" y="9211"/>
                    </a:cubicBezTo>
                    <a:lnTo>
                      <a:pt x="14572" y="9197"/>
                    </a:lnTo>
                    <a:cubicBezTo>
                      <a:pt x="14346" y="9015"/>
                      <a:pt x="14114" y="8846"/>
                      <a:pt x="13882" y="8696"/>
                    </a:cubicBezTo>
                    <a:cubicBezTo>
                      <a:pt x="13868" y="8689"/>
                      <a:pt x="13854" y="8679"/>
                      <a:pt x="13845" y="8673"/>
                    </a:cubicBezTo>
                    <a:lnTo>
                      <a:pt x="13831" y="8662"/>
                    </a:lnTo>
                    <a:cubicBezTo>
                      <a:pt x="13818" y="8656"/>
                      <a:pt x="13805" y="8646"/>
                      <a:pt x="13791" y="8639"/>
                    </a:cubicBezTo>
                    <a:cubicBezTo>
                      <a:pt x="13758" y="8619"/>
                      <a:pt x="13725" y="8596"/>
                      <a:pt x="13692" y="8576"/>
                    </a:cubicBezTo>
                    <a:lnTo>
                      <a:pt x="13682" y="8573"/>
                    </a:lnTo>
                    <a:cubicBezTo>
                      <a:pt x="13612" y="8530"/>
                      <a:pt x="13543" y="8487"/>
                      <a:pt x="13473" y="8450"/>
                    </a:cubicBezTo>
                    <a:lnTo>
                      <a:pt x="13469" y="8447"/>
                    </a:lnTo>
                    <a:cubicBezTo>
                      <a:pt x="13353" y="8383"/>
                      <a:pt x="13233" y="8320"/>
                      <a:pt x="13114" y="8264"/>
                    </a:cubicBezTo>
                    <a:lnTo>
                      <a:pt x="13100" y="8257"/>
                    </a:lnTo>
                    <a:cubicBezTo>
                      <a:pt x="13068" y="8241"/>
                      <a:pt x="13034" y="8224"/>
                      <a:pt x="13001" y="8211"/>
                    </a:cubicBezTo>
                    <a:cubicBezTo>
                      <a:pt x="12994" y="8208"/>
                      <a:pt x="12985" y="8201"/>
                      <a:pt x="12974" y="8197"/>
                    </a:cubicBezTo>
                    <a:lnTo>
                      <a:pt x="12968" y="8194"/>
                    </a:lnTo>
                    <a:cubicBezTo>
                      <a:pt x="12948" y="8184"/>
                      <a:pt x="12925" y="8174"/>
                      <a:pt x="12905" y="8168"/>
                    </a:cubicBezTo>
                    <a:lnTo>
                      <a:pt x="12898" y="8161"/>
                    </a:lnTo>
                    <a:cubicBezTo>
                      <a:pt x="12885" y="8158"/>
                      <a:pt x="12875" y="8151"/>
                      <a:pt x="12861" y="8148"/>
                    </a:cubicBezTo>
                    <a:cubicBezTo>
                      <a:pt x="12835" y="8135"/>
                      <a:pt x="12809" y="8124"/>
                      <a:pt x="12781" y="8115"/>
                    </a:cubicBezTo>
                    <a:cubicBezTo>
                      <a:pt x="12765" y="8104"/>
                      <a:pt x="12749" y="8098"/>
                      <a:pt x="12729" y="8091"/>
                    </a:cubicBezTo>
                    <a:cubicBezTo>
                      <a:pt x="12715" y="8084"/>
                      <a:pt x="12702" y="8081"/>
                      <a:pt x="12689" y="8075"/>
                    </a:cubicBezTo>
                    <a:cubicBezTo>
                      <a:pt x="12659" y="8061"/>
                      <a:pt x="12626" y="8052"/>
                      <a:pt x="12596" y="8038"/>
                    </a:cubicBezTo>
                    <a:lnTo>
                      <a:pt x="12589" y="8035"/>
                    </a:lnTo>
                    <a:cubicBezTo>
                      <a:pt x="12579" y="8032"/>
                      <a:pt x="12569" y="8028"/>
                      <a:pt x="12559" y="8024"/>
                    </a:cubicBezTo>
                    <a:cubicBezTo>
                      <a:pt x="12539" y="8018"/>
                      <a:pt x="12522" y="8012"/>
                      <a:pt x="12502" y="8005"/>
                    </a:cubicBezTo>
                    <a:cubicBezTo>
                      <a:pt x="12490" y="7998"/>
                      <a:pt x="12476" y="7995"/>
                      <a:pt x="12463" y="7989"/>
                    </a:cubicBezTo>
                    <a:cubicBezTo>
                      <a:pt x="12439" y="7978"/>
                      <a:pt x="12413" y="7972"/>
                      <a:pt x="12387" y="7962"/>
                    </a:cubicBezTo>
                    <a:lnTo>
                      <a:pt x="12383" y="7962"/>
                    </a:lnTo>
                    <a:cubicBezTo>
                      <a:pt x="12367" y="7955"/>
                      <a:pt x="12350" y="7949"/>
                      <a:pt x="12333" y="7945"/>
                    </a:cubicBezTo>
                    <a:cubicBezTo>
                      <a:pt x="12317" y="7938"/>
                      <a:pt x="12300" y="7932"/>
                      <a:pt x="12287" y="7929"/>
                    </a:cubicBezTo>
                    <a:cubicBezTo>
                      <a:pt x="12267" y="7922"/>
                      <a:pt x="12251" y="7915"/>
                      <a:pt x="12234" y="7912"/>
                    </a:cubicBezTo>
                    <a:lnTo>
                      <a:pt x="12223" y="7909"/>
                    </a:lnTo>
                    <a:cubicBezTo>
                      <a:pt x="12214" y="7905"/>
                      <a:pt x="12203" y="7902"/>
                      <a:pt x="12191" y="7899"/>
                    </a:cubicBezTo>
                    <a:cubicBezTo>
                      <a:pt x="12164" y="7889"/>
                      <a:pt x="12137" y="7882"/>
                      <a:pt x="12108" y="7872"/>
                    </a:cubicBezTo>
                    <a:lnTo>
                      <a:pt x="12074" y="7862"/>
                    </a:lnTo>
                    <a:cubicBezTo>
                      <a:pt x="12048" y="7855"/>
                      <a:pt x="12021" y="7849"/>
                      <a:pt x="11998" y="7842"/>
                    </a:cubicBezTo>
                    <a:lnTo>
                      <a:pt x="11981" y="7836"/>
                    </a:lnTo>
                    <a:cubicBezTo>
                      <a:pt x="11948" y="7829"/>
                      <a:pt x="11915" y="7819"/>
                      <a:pt x="11885" y="7812"/>
                    </a:cubicBezTo>
                    <a:lnTo>
                      <a:pt x="11865" y="7805"/>
                    </a:lnTo>
                    <a:cubicBezTo>
                      <a:pt x="11799" y="7789"/>
                      <a:pt x="11729" y="7776"/>
                      <a:pt x="11665" y="7759"/>
                    </a:cubicBezTo>
                    <a:lnTo>
                      <a:pt x="11659" y="7759"/>
                    </a:lnTo>
                    <a:cubicBezTo>
                      <a:pt x="11590" y="7745"/>
                      <a:pt x="11520" y="7733"/>
                      <a:pt x="11450" y="7719"/>
                    </a:cubicBezTo>
                    <a:cubicBezTo>
                      <a:pt x="11383" y="7706"/>
                      <a:pt x="11317" y="7696"/>
                      <a:pt x="11251" y="7686"/>
                    </a:cubicBezTo>
                    <a:lnTo>
                      <a:pt x="11240" y="7686"/>
                    </a:lnTo>
                    <a:cubicBezTo>
                      <a:pt x="11207" y="7683"/>
                      <a:pt x="11178" y="7676"/>
                      <a:pt x="11144" y="7673"/>
                    </a:cubicBezTo>
                    <a:cubicBezTo>
                      <a:pt x="10968" y="7653"/>
                      <a:pt x="10799" y="7639"/>
                      <a:pt x="10636" y="7633"/>
                    </a:cubicBezTo>
                    <a:cubicBezTo>
                      <a:pt x="11437" y="7061"/>
                      <a:pt x="12340" y="6367"/>
                      <a:pt x="13037" y="5620"/>
                    </a:cubicBezTo>
                    <a:cubicBezTo>
                      <a:pt x="13603" y="5015"/>
                      <a:pt x="13971" y="4444"/>
                      <a:pt x="14167" y="3873"/>
                    </a:cubicBezTo>
                    <a:cubicBezTo>
                      <a:pt x="14432" y="3099"/>
                      <a:pt x="14366" y="2329"/>
                      <a:pt x="13977" y="1654"/>
                    </a:cubicBezTo>
                    <a:cubicBezTo>
                      <a:pt x="13882" y="1488"/>
                      <a:pt x="13772" y="1328"/>
                      <a:pt x="13652" y="1185"/>
                    </a:cubicBezTo>
                    <a:cubicBezTo>
                      <a:pt x="13646" y="1176"/>
                      <a:pt x="13635" y="1166"/>
                      <a:pt x="13629" y="1156"/>
                    </a:cubicBezTo>
                    <a:cubicBezTo>
                      <a:pt x="13609" y="1133"/>
                      <a:pt x="13586" y="1106"/>
                      <a:pt x="13563" y="1079"/>
                    </a:cubicBezTo>
                    <a:cubicBezTo>
                      <a:pt x="13543" y="1060"/>
                      <a:pt x="13523" y="1040"/>
                      <a:pt x="13509" y="1023"/>
                    </a:cubicBezTo>
                    <a:lnTo>
                      <a:pt x="13499" y="1016"/>
                    </a:lnTo>
                    <a:cubicBezTo>
                      <a:pt x="13489" y="1003"/>
                      <a:pt x="13479" y="993"/>
                      <a:pt x="13469" y="983"/>
                    </a:cubicBezTo>
                    <a:cubicBezTo>
                      <a:pt x="13051" y="561"/>
                      <a:pt x="12533" y="272"/>
                      <a:pt x="11928" y="120"/>
                    </a:cubicBezTo>
                    <a:cubicBezTo>
                      <a:pt x="11608" y="40"/>
                      <a:pt x="11268" y="0"/>
                      <a:pt x="109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3" name="Google Shape;4060;p83">
                <a:extLst>
                  <a:ext uri="{FF2B5EF4-FFF2-40B4-BE49-F238E27FC236}">
                    <a16:creationId xmlns:a16="http://schemas.microsoft.com/office/drawing/2014/main" id="{70C47F13-9FE3-416B-80FA-3FA5EF8E84E5}"/>
                  </a:ext>
                </a:extLst>
              </p:cNvPr>
              <p:cNvSpPr/>
              <p:nvPr/>
            </p:nvSpPr>
            <p:spPr>
              <a:xfrm>
                <a:off x="3163479" y="1231287"/>
                <a:ext cx="561890" cy="680954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19045" extrusionOk="0">
                    <a:moveTo>
                      <a:pt x="9887" y="1"/>
                    </a:moveTo>
                    <a:cubicBezTo>
                      <a:pt x="9690" y="1"/>
                      <a:pt x="9485" y="16"/>
                      <a:pt x="9274" y="46"/>
                    </a:cubicBezTo>
                    <a:cubicBezTo>
                      <a:pt x="7500" y="299"/>
                      <a:pt x="5294" y="1611"/>
                      <a:pt x="3488" y="3650"/>
                    </a:cubicBezTo>
                    <a:cubicBezTo>
                      <a:pt x="1866" y="5481"/>
                      <a:pt x="687" y="8121"/>
                      <a:pt x="252" y="10626"/>
                    </a:cubicBezTo>
                    <a:cubicBezTo>
                      <a:pt x="212" y="10851"/>
                      <a:pt x="179" y="11078"/>
                      <a:pt x="155" y="11300"/>
                    </a:cubicBezTo>
                    <a:cubicBezTo>
                      <a:pt x="0" y="12559"/>
                      <a:pt x="53" y="13761"/>
                      <a:pt x="345" y="14784"/>
                    </a:cubicBezTo>
                    <a:cubicBezTo>
                      <a:pt x="408" y="15020"/>
                      <a:pt x="488" y="15249"/>
                      <a:pt x="584" y="15462"/>
                    </a:cubicBezTo>
                    <a:cubicBezTo>
                      <a:pt x="614" y="15539"/>
                      <a:pt x="651" y="15611"/>
                      <a:pt x="684" y="15681"/>
                    </a:cubicBezTo>
                    <a:cubicBezTo>
                      <a:pt x="721" y="15751"/>
                      <a:pt x="757" y="15824"/>
                      <a:pt x="793" y="15890"/>
                    </a:cubicBezTo>
                    <a:cubicBezTo>
                      <a:pt x="807" y="15910"/>
                      <a:pt x="817" y="15927"/>
                      <a:pt x="827" y="15947"/>
                    </a:cubicBezTo>
                    <a:cubicBezTo>
                      <a:pt x="830" y="15950"/>
                      <a:pt x="830" y="15953"/>
                      <a:pt x="833" y="15953"/>
                    </a:cubicBezTo>
                    <a:cubicBezTo>
                      <a:pt x="903" y="16077"/>
                      <a:pt x="980" y="16192"/>
                      <a:pt x="1059" y="16306"/>
                    </a:cubicBezTo>
                    <a:cubicBezTo>
                      <a:pt x="1328" y="16675"/>
                      <a:pt x="1634" y="17006"/>
                      <a:pt x="1973" y="17302"/>
                    </a:cubicBezTo>
                    <a:cubicBezTo>
                      <a:pt x="3254" y="18431"/>
                      <a:pt x="4995" y="19044"/>
                      <a:pt x="6887" y="19044"/>
                    </a:cubicBezTo>
                    <a:cubicBezTo>
                      <a:pt x="7551" y="19044"/>
                      <a:pt x="8234" y="18969"/>
                      <a:pt x="8921" y="18813"/>
                    </a:cubicBezTo>
                    <a:cubicBezTo>
                      <a:pt x="9622" y="18654"/>
                      <a:pt x="10330" y="18415"/>
                      <a:pt x="11027" y="18086"/>
                    </a:cubicBezTo>
                    <a:cubicBezTo>
                      <a:pt x="11247" y="17986"/>
                      <a:pt x="11463" y="17877"/>
                      <a:pt x="11679" y="17757"/>
                    </a:cubicBezTo>
                    <a:cubicBezTo>
                      <a:pt x="15714" y="15522"/>
                      <a:pt x="14851" y="10626"/>
                      <a:pt x="13057" y="9094"/>
                    </a:cubicBezTo>
                    <a:cubicBezTo>
                      <a:pt x="12682" y="8775"/>
                      <a:pt x="12309" y="8523"/>
                      <a:pt x="11947" y="8320"/>
                    </a:cubicBezTo>
                    <a:cubicBezTo>
                      <a:pt x="11247" y="7929"/>
                      <a:pt x="10583" y="7736"/>
                      <a:pt x="9994" y="7666"/>
                    </a:cubicBezTo>
                    <a:cubicBezTo>
                      <a:pt x="9781" y="7639"/>
                      <a:pt x="9577" y="7628"/>
                      <a:pt x="9386" y="7628"/>
                    </a:cubicBezTo>
                    <a:cubicBezTo>
                      <a:pt x="8940" y="7628"/>
                      <a:pt x="8560" y="7690"/>
                      <a:pt x="8267" y="7762"/>
                    </a:cubicBezTo>
                    <a:cubicBezTo>
                      <a:pt x="7788" y="7882"/>
                      <a:pt x="7537" y="8061"/>
                      <a:pt x="7337" y="8194"/>
                    </a:cubicBezTo>
                    <a:lnTo>
                      <a:pt x="7334" y="8194"/>
                    </a:lnTo>
                    <a:cubicBezTo>
                      <a:pt x="7270" y="8234"/>
                      <a:pt x="7214" y="8271"/>
                      <a:pt x="7158" y="8294"/>
                    </a:cubicBezTo>
                    <a:cubicBezTo>
                      <a:pt x="7111" y="8317"/>
                      <a:pt x="7065" y="8334"/>
                      <a:pt x="7015" y="8340"/>
                    </a:cubicBezTo>
                    <a:lnTo>
                      <a:pt x="7008" y="8340"/>
                    </a:lnTo>
                    <a:cubicBezTo>
                      <a:pt x="6992" y="8343"/>
                      <a:pt x="6977" y="8344"/>
                      <a:pt x="6961" y="8344"/>
                    </a:cubicBezTo>
                    <a:cubicBezTo>
                      <a:pt x="6936" y="8344"/>
                      <a:pt x="6911" y="8341"/>
                      <a:pt x="6885" y="8337"/>
                    </a:cubicBezTo>
                    <a:cubicBezTo>
                      <a:pt x="6852" y="8334"/>
                      <a:pt x="6816" y="8324"/>
                      <a:pt x="6782" y="8314"/>
                    </a:cubicBezTo>
                    <a:cubicBezTo>
                      <a:pt x="6782" y="8314"/>
                      <a:pt x="6626" y="8251"/>
                      <a:pt x="6606" y="8065"/>
                    </a:cubicBezTo>
                    <a:lnTo>
                      <a:pt x="6606" y="8058"/>
                    </a:lnTo>
                    <a:cubicBezTo>
                      <a:pt x="6593" y="7878"/>
                      <a:pt x="6700" y="7590"/>
                      <a:pt x="7171" y="7138"/>
                    </a:cubicBezTo>
                    <a:cubicBezTo>
                      <a:pt x="8151" y="6198"/>
                      <a:pt x="13402" y="3454"/>
                      <a:pt x="12070" y="1142"/>
                    </a:cubicBezTo>
                    <a:cubicBezTo>
                      <a:pt x="11801" y="678"/>
                      <a:pt x="11416" y="362"/>
                      <a:pt x="10948" y="182"/>
                    </a:cubicBezTo>
                    <a:cubicBezTo>
                      <a:pt x="10629" y="60"/>
                      <a:pt x="10272" y="1"/>
                      <a:pt x="98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4" name="Google Shape;4061;p83">
                <a:extLst>
                  <a:ext uri="{FF2B5EF4-FFF2-40B4-BE49-F238E27FC236}">
                    <a16:creationId xmlns:a16="http://schemas.microsoft.com/office/drawing/2014/main" id="{5B3835A8-9D8D-4F0B-AE25-997B3BA46677}"/>
                  </a:ext>
                </a:extLst>
              </p:cNvPr>
              <p:cNvSpPr/>
              <p:nvPr/>
            </p:nvSpPr>
            <p:spPr>
              <a:xfrm>
                <a:off x="3184361" y="1784137"/>
                <a:ext cx="3576" cy="786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20" extrusionOk="0">
                    <a:moveTo>
                      <a:pt x="0" y="0"/>
                    </a:moveTo>
                    <a:cubicBezTo>
                      <a:pt x="30" y="77"/>
                      <a:pt x="67" y="149"/>
                      <a:pt x="100" y="219"/>
                    </a:cubicBezTo>
                    <a:cubicBezTo>
                      <a:pt x="100" y="216"/>
                      <a:pt x="97" y="212"/>
                      <a:pt x="97" y="209"/>
                    </a:cubicBezTo>
                    <a:cubicBezTo>
                      <a:pt x="70" y="129"/>
                      <a:pt x="37" y="60"/>
                      <a:pt x="0" y="0"/>
                    </a:cubicBezTo>
                    <a:close/>
                  </a:path>
                </a:pathLst>
              </a:custGeom>
              <a:solidFill>
                <a:srgbClr val="BFB6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5" name="Google Shape;4062;p83">
                <a:extLst>
                  <a:ext uri="{FF2B5EF4-FFF2-40B4-BE49-F238E27FC236}">
                    <a16:creationId xmlns:a16="http://schemas.microsoft.com/office/drawing/2014/main" id="{75353B64-C747-44AA-B0AC-3C5B7E3DF997}"/>
                  </a:ext>
                </a:extLst>
              </p:cNvPr>
              <p:cNvSpPr/>
              <p:nvPr/>
            </p:nvSpPr>
            <p:spPr>
              <a:xfrm>
                <a:off x="3379120" y="1237795"/>
                <a:ext cx="223683" cy="294228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8229" extrusionOk="0">
                    <a:moveTo>
                      <a:pt x="4917" y="0"/>
                    </a:moveTo>
                    <a:cubicBezTo>
                      <a:pt x="5617" y="728"/>
                      <a:pt x="5697" y="1954"/>
                      <a:pt x="4481" y="3232"/>
                    </a:cubicBezTo>
                    <a:cubicBezTo>
                      <a:pt x="2844" y="4957"/>
                      <a:pt x="1389" y="6042"/>
                      <a:pt x="675" y="6663"/>
                    </a:cubicBezTo>
                    <a:cubicBezTo>
                      <a:pt x="54" y="7205"/>
                      <a:pt x="0" y="8228"/>
                      <a:pt x="562" y="8228"/>
                    </a:cubicBezTo>
                    <a:cubicBezTo>
                      <a:pt x="645" y="8228"/>
                      <a:pt x="741" y="8205"/>
                      <a:pt x="854" y="8155"/>
                    </a:cubicBezTo>
                    <a:cubicBezTo>
                      <a:pt x="821" y="8152"/>
                      <a:pt x="785" y="8142"/>
                      <a:pt x="751" y="8132"/>
                    </a:cubicBezTo>
                    <a:cubicBezTo>
                      <a:pt x="751" y="8132"/>
                      <a:pt x="595" y="8069"/>
                      <a:pt x="575" y="7883"/>
                    </a:cubicBezTo>
                    <a:lnTo>
                      <a:pt x="575" y="7876"/>
                    </a:lnTo>
                    <a:lnTo>
                      <a:pt x="575" y="7843"/>
                    </a:lnTo>
                    <a:cubicBezTo>
                      <a:pt x="575" y="7660"/>
                      <a:pt x="698" y="7381"/>
                      <a:pt x="1140" y="6956"/>
                    </a:cubicBezTo>
                    <a:cubicBezTo>
                      <a:pt x="2010" y="6119"/>
                      <a:pt x="6255" y="3860"/>
                      <a:pt x="6255" y="1745"/>
                    </a:cubicBezTo>
                    <a:cubicBezTo>
                      <a:pt x="6255" y="1482"/>
                      <a:pt x="6189" y="1219"/>
                      <a:pt x="6039" y="960"/>
                    </a:cubicBezTo>
                    <a:cubicBezTo>
                      <a:pt x="5770" y="496"/>
                      <a:pt x="5385" y="180"/>
                      <a:pt x="4917" y="0"/>
                    </a:cubicBezTo>
                    <a:close/>
                  </a:path>
                </a:pathLst>
              </a:custGeom>
              <a:solidFill>
                <a:srgbClr val="E0C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6" name="Google Shape;4063;p83">
                <a:extLst>
                  <a:ext uri="{FF2B5EF4-FFF2-40B4-BE49-F238E27FC236}">
                    <a16:creationId xmlns:a16="http://schemas.microsoft.com/office/drawing/2014/main" id="{AD851633-E3D8-4F3A-AB3E-18B6C827D786}"/>
                  </a:ext>
                </a:extLst>
              </p:cNvPr>
              <p:cNvSpPr/>
              <p:nvPr/>
            </p:nvSpPr>
            <p:spPr>
              <a:xfrm>
                <a:off x="3193264" y="1528772"/>
                <a:ext cx="490773" cy="383401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0723" extrusionOk="0">
                    <a:moveTo>
                      <a:pt x="11114" y="0"/>
                    </a:moveTo>
                    <a:cubicBezTo>
                      <a:pt x="11496" y="542"/>
                      <a:pt x="11732" y="1379"/>
                      <a:pt x="11663" y="2730"/>
                    </a:cubicBezTo>
                    <a:cubicBezTo>
                      <a:pt x="11499" y="5883"/>
                      <a:pt x="9909" y="8281"/>
                      <a:pt x="6979" y="9251"/>
                    </a:cubicBezTo>
                    <a:cubicBezTo>
                      <a:pt x="6362" y="9454"/>
                      <a:pt x="5707" y="9543"/>
                      <a:pt x="5056" y="9543"/>
                    </a:cubicBezTo>
                    <a:cubicBezTo>
                      <a:pt x="2840" y="9543"/>
                      <a:pt x="645" y="8537"/>
                      <a:pt x="0" y="7633"/>
                    </a:cubicBezTo>
                    <a:lnTo>
                      <a:pt x="0" y="7633"/>
                    </a:lnTo>
                    <a:cubicBezTo>
                      <a:pt x="70" y="7757"/>
                      <a:pt x="147" y="7872"/>
                      <a:pt x="226" y="7986"/>
                    </a:cubicBezTo>
                    <a:cubicBezTo>
                      <a:pt x="495" y="8355"/>
                      <a:pt x="801" y="8686"/>
                      <a:pt x="1140" y="8982"/>
                    </a:cubicBezTo>
                    <a:cubicBezTo>
                      <a:pt x="2419" y="10112"/>
                      <a:pt x="4159" y="10722"/>
                      <a:pt x="6052" y="10722"/>
                    </a:cubicBezTo>
                    <a:cubicBezTo>
                      <a:pt x="6716" y="10722"/>
                      <a:pt x="7401" y="10650"/>
                      <a:pt x="8088" y="10493"/>
                    </a:cubicBezTo>
                    <a:cubicBezTo>
                      <a:pt x="8789" y="10334"/>
                      <a:pt x="9497" y="10095"/>
                      <a:pt x="10194" y="9766"/>
                    </a:cubicBezTo>
                    <a:cubicBezTo>
                      <a:pt x="10414" y="9666"/>
                      <a:pt x="10630" y="9557"/>
                      <a:pt x="10846" y="9437"/>
                    </a:cubicBezTo>
                    <a:cubicBezTo>
                      <a:pt x="12954" y="8268"/>
                      <a:pt x="13725" y="6374"/>
                      <a:pt x="13725" y="4614"/>
                    </a:cubicBezTo>
                    <a:cubicBezTo>
                      <a:pt x="13725" y="3003"/>
                      <a:pt x="13081" y="1505"/>
                      <a:pt x="12224" y="774"/>
                    </a:cubicBezTo>
                    <a:cubicBezTo>
                      <a:pt x="11849" y="455"/>
                      <a:pt x="11476" y="203"/>
                      <a:pt x="1111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7" name="Google Shape;4064;p83">
                <a:extLst>
                  <a:ext uri="{FF2B5EF4-FFF2-40B4-BE49-F238E27FC236}">
                    <a16:creationId xmlns:a16="http://schemas.microsoft.com/office/drawing/2014/main" id="{0B2BE20B-2E64-463F-B856-C94E5E32F3F9}"/>
                  </a:ext>
                </a:extLst>
              </p:cNvPr>
              <p:cNvSpPr/>
              <p:nvPr/>
            </p:nvSpPr>
            <p:spPr>
              <a:xfrm>
                <a:off x="3246932" y="1557626"/>
                <a:ext cx="93035" cy="9303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602" extrusionOk="0">
                    <a:moveTo>
                      <a:pt x="1303" y="1"/>
                    </a:moveTo>
                    <a:cubicBezTo>
                      <a:pt x="582" y="1"/>
                      <a:pt x="1" y="582"/>
                      <a:pt x="1" y="1299"/>
                    </a:cubicBezTo>
                    <a:cubicBezTo>
                      <a:pt x="1" y="2020"/>
                      <a:pt x="582" y="2601"/>
                      <a:pt x="1303" y="2601"/>
                    </a:cubicBezTo>
                    <a:cubicBezTo>
                      <a:pt x="2020" y="2601"/>
                      <a:pt x="2601" y="2020"/>
                      <a:pt x="2601" y="1299"/>
                    </a:cubicBezTo>
                    <a:cubicBezTo>
                      <a:pt x="2601" y="582"/>
                      <a:pt x="2020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8" name="Google Shape;4065;p83">
                <a:extLst>
                  <a:ext uri="{FF2B5EF4-FFF2-40B4-BE49-F238E27FC236}">
                    <a16:creationId xmlns:a16="http://schemas.microsoft.com/office/drawing/2014/main" id="{2158DBAB-8231-440C-9E9C-02C398C5690B}"/>
                  </a:ext>
                </a:extLst>
              </p:cNvPr>
              <p:cNvSpPr/>
              <p:nvPr/>
            </p:nvSpPr>
            <p:spPr>
              <a:xfrm>
                <a:off x="3248720" y="1591451"/>
                <a:ext cx="28318" cy="34968"/>
              </a:xfrm>
              <a:custGeom>
                <a:avLst/>
                <a:gdLst/>
                <a:ahLst/>
                <a:cxnLst/>
                <a:rect l="l" t="t" r="r" b="b"/>
                <a:pathLst>
                  <a:path w="792" h="978" extrusionOk="0">
                    <a:moveTo>
                      <a:pt x="396" y="1"/>
                    </a:moveTo>
                    <a:cubicBezTo>
                      <a:pt x="177" y="1"/>
                      <a:pt x="0" y="220"/>
                      <a:pt x="0" y="490"/>
                    </a:cubicBezTo>
                    <a:cubicBezTo>
                      <a:pt x="0" y="758"/>
                      <a:pt x="177" y="977"/>
                      <a:pt x="396" y="977"/>
                    </a:cubicBezTo>
                    <a:cubicBezTo>
                      <a:pt x="615" y="977"/>
                      <a:pt x="791" y="758"/>
                      <a:pt x="791" y="490"/>
                    </a:cubicBezTo>
                    <a:cubicBezTo>
                      <a:pt x="791" y="220"/>
                      <a:pt x="615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9" name="Google Shape;4066;p83">
                <a:extLst>
                  <a:ext uri="{FF2B5EF4-FFF2-40B4-BE49-F238E27FC236}">
                    <a16:creationId xmlns:a16="http://schemas.microsoft.com/office/drawing/2014/main" id="{91F5A94C-15D3-47ED-A838-6ABE7570D560}"/>
                  </a:ext>
                </a:extLst>
              </p:cNvPr>
              <p:cNvSpPr/>
              <p:nvPr/>
            </p:nvSpPr>
            <p:spPr>
              <a:xfrm>
                <a:off x="3292199" y="1565350"/>
                <a:ext cx="40510" cy="3057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55" extrusionOk="0">
                    <a:moveTo>
                      <a:pt x="482" y="1"/>
                    </a:moveTo>
                    <a:cubicBezTo>
                      <a:pt x="305" y="1"/>
                      <a:pt x="149" y="82"/>
                      <a:pt x="87" y="226"/>
                    </a:cubicBezTo>
                    <a:cubicBezTo>
                      <a:pt x="0" y="436"/>
                      <a:pt x="147" y="695"/>
                      <a:pt x="409" y="804"/>
                    </a:cubicBezTo>
                    <a:cubicBezTo>
                      <a:pt x="491" y="838"/>
                      <a:pt x="575" y="854"/>
                      <a:pt x="654" y="854"/>
                    </a:cubicBezTo>
                    <a:cubicBezTo>
                      <a:pt x="832" y="854"/>
                      <a:pt x="987" y="773"/>
                      <a:pt x="1047" y="628"/>
                    </a:cubicBezTo>
                    <a:cubicBezTo>
                      <a:pt x="1133" y="419"/>
                      <a:pt x="990" y="160"/>
                      <a:pt x="725" y="50"/>
                    </a:cubicBezTo>
                    <a:cubicBezTo>
                      <a:pt x="644" y="17"/>
                      <a:pt x="561" y="1"/>
                      <a:pt x="4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0" name="Google Shape;4067;p83">
                <a:extLst>
                  <a:ext uri="{FF2B5EF4-FFF2-40B4-BE49-F238E27FC236}">
                    <a16:creationId xmlns:a16="http://schemas.microsoft.com/office/drawing/2014/main" id="{0A7279BF-0C51-4FAC-8625-0F307B4450AA}"/>
                  </a:ext>
                </a:extLst>
              </p:cNvPr>
              <p:cNvSpPr/>
              <p:nvPr/>
            </p:nvSpPr>
            <p:spPr>
              <a:xfrm>
                <a:off x="3292199" y="1610902"/>
                <a:ext cx="40510" cy="30928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65" extrusionOk="0">
                    <a:moveTo>
                      <a:pt x="661" y="0"/>
                    </a:moveTo>
                    <a:cubicBezTo>
                      <a:pt x="572" y="0"/>
                      <a:pt x="478" y="21"/>
                      <a:pt x="389" y="65"/>
                    </a:cubicBezTo>
                    <a:cubicBezTo>
                      <a:pt x="130" y="191"/>
                      <a:pt x="0" y="457"/>
                      <a:pt x="100" y="660"/>
                    </a:cubicBezTo>
                    <a:cubicBezTo>
                      <a:pt x="165" y="792"/>
                      <a:pt x="310" y="864"/>
                      <a:pt x="475" y="864"/>
                    </a:cubicBezTo>
                    <a:cubicBezTo>
                      <a:pt x="563" y="864"/>
                      <a:pt x="657" y="843"/>
                      <a:pt x="748" y="799"/>
                    </a:cubicBezTo>
                    <a:cubicBezTo>
                      <a:pt x="1004" y="677"/>
                      <a:pt x="1133" y="410"/>
                      <a:pt x="1033" y="205"/>
                    </a:cubicBezTo>
                    <a:cubicBezTo>
                      <a:pt x="970" y="73"/>
                      <a:pt x="825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1" name="Google Shape;4068;p83">
                <a:extLst>
                  <a:ext uri="{FF2B5EF4-FFF2-40B4-BE49-F238E27FC236}">
                    <a16:creationId xmlns:a16="http://schemas.microsoft.com/office/drawing/2014/main" id="{22F3A48C-21C1-4A32-AD47-DBED0518E878}"/>
                  </a:ext>
                </a:extLst>
              </p:cNvPr>
              <p:cNvSpPr/>
              <p:nvPr/>
            </p:nvSpPr>
            <p:spPr>
              <a:xfrm>
                <a:off x="3497399" y="1557626"/>
                <a:ext cx="93035" cy="9303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602" extrusionOk="0">
                    <a:moveTo>
                      <a:pt x="1303" y="1"/>
                    </a:moveTo>
                    <a:cubicBezTo>
                      <a:pt x="582" y="1"/>
                      <a:pt x="1" y="582"/>
                      <a:pt x="1" y="1299"/>
                    </a:cubicBezTo>
                    <a:cubicBezTo>
                      <a:pt x="1" y="2020"/>
                      <a:pt x="582" y="2601"/>
                      <a:pt x="1303" y="2601"/>
                    </a:cubicBezTo>
                    <a:cubicBezTo>
                      <a:pt x="2021" y="2601"/>
                      <a:pt x="2602" y="2020"/>
                      <a:pt x="2602" y="1299"/>
                    </a:cubicBezTo>
                    <a:cubicBezTo>
                      <a:pt x="2602" y="582"/>
                      <a:pt x="2021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2" name="Google Shape;4069;p83">
                <a:extLst>
                  <a:ext uri="{FF2B5EF4-FFF2-40B4-BE49-F238E27FC236}">
                    <a16:creationId xmlns:a16="http://schemas.microsoft.com/office/drawing/2014/main" id="{2C129ABC-7409-44B5-9F10-143ED16B65B6}"/>
                  </a:ext>
                </a:extLst>
              </p:cNvPr>
              <p:cNvSpPr/>
              <p:nvPr/>
            </p:nvSpPr>
            <p:spPr>
              <a:xfrm>
                <a:off x="3499222" y="1591451"/>
                <a:ext cx="28246" cy="349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978" extrusionOk="0">
                    <a:moveTo>
                      <a:pt x="395" y="1"/>
                    </a:moveTo>
                    <a:cubicBezTo>
                      <a:pt x="176" y="1"/>
                      <a:pt x="0" y="220"/>
                      <a:pt x="0" y="490"/>
                    </a:cubicBezTo>
                    <a:cubicBezTo>
                      <a:pt x="0" y="758"/>
                      <a:pt x="176" y="977"/>
                      <a:pt x="395" y="977"/>
                    </a:cubicBezTo>
                    <a:cubicBezTo>
                      <a:pt x="615" y="977"/>
                      <a:pt x="790" y="758"/>
                      <a:pt x="790" y="490"/>
                    </a:cubicBezTo>
                    <a:cubicBezTo>
                      <a:pt x="790" y="220"/>
                      <a:pt x="615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3" name="Google Shape;4070;p83">
                <a:extLst>
                  <a:ext uri="{FF2B5EF4-FFF2-40B4-BE49-F238E27FC236}">
                    <a16:creationId xmlns:a16="http://schemas.microsoft.com/office/drawing/2014/main" id="{C5B6D7D8-3650-4C1E-A65E-2746DFFAA2EE}"/>
                  </a:ext>
                </a:extLst>
              </p:cNvPr>
              <p:cNvSpPr/>
              <p:nvPr/>
            </p:nvSpPr>
            <p:spPr>
              <a:xfrm>
                <a:off x="3542665" y="1565350"/>
                <a:ext cx="40546" cy="30571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5" extrusionOk="0">
                    <a:moveTo>
                      <a:pt x="482" y="1"/>
                    </a:moveTo>
                    <a:cubicBezTo>
                      <a:pt x="305" y="1"/>
                      <a:pt x="150" y="82"/>
                      <a:pt x="90" y="226"/>
                    </a:cubicBezTo>
                    <a:cubicBezTo>
                      <a:pt x="1" y="436"/>
                      <a:pt x="147" y="695"/>
                      <a:pt x="409" y="804"/>
                    </a:cubicBezTo>
                    <a:cubicBezTo>
                      <a:pt x="491" y="838"/>
                      <a:pt x="575" y="854"/>
                      <a:pt x="654" y="854"/>
                    </a:cubicBezTo>
                    <a:cubicBezTo>
                      <a:pt x="832" y="854"/>
                      <a:pt x="987" y="773"/>
                      <a:pt x="1047" y="628"/>
                    </a:cubicBezTo>
                    <a:cubicBezTo>
                      <a:pt x="1133" y="419"/>
                      <a:pt x="990" y="160"/>
                      <a:pt x="725" y="50"/>
                    </a:cubicBezTo>
                    <a:cubicBezTo>
                      <a:pt x="644" y="17"/>
                      <a:pt x="561" y="1"/>
                      <a:pt x="4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4" name="Google Shape;4071;p83">
                <a:extLst>
                  <a:ext uri="{FF2B5EF4-FFF2-40B4-BE49-F238E27FC236}">
                    <a16:creationId xmlns:a16="http://schemas.microsoft.com/office/drawing/2014/main" id="{A5B16238-D52B-470A-B666-97005C155CEC}"/>
                  </a:ext>
                </a:extLst>
              </p:cNvPr>
              <p:cNvSpPr/>
              <p:nvPr/>
            </p:nvSpPr>
            <p:spPr>
              <a:xfrm>
                <a:off x="3542772" y="1610902"/>
                <a:ext cx="40439" cy="3092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65" extrusionOk="0">
                    <a:moveTo>
                      <a:pt x="659" y="0"/>
                    </a:moveTo>
                    <a:cubicBezTo>
                      <a:pt x="571" y="0"/>
                      <a:pt x="476" y="21"/>
                      <a:pt x="386" y="65"/>
                    </a:cubicBezTo>
                    <a:cubicBezTo>
                      <a:pt x="127" y="191"/>
                      <a:pt x="1" y="457"/>
                      <a:pt x="97" y="660"/>
                    </a:cubicBezTo>
                    <a:cubicBezTo>
                      <a:pt x="162" y="792"/>
                      <a:pt x="307" y="864"/>
                      <a:pt x="472" y="864"/>
                    </a:cubicBezTo>
                    <a:cubicBezTo>
                      <a:pt x="560" y="864"/>
                      <a:pt x="654" y="843"/>
                      <a:pt x="745" y="799"/>
                    </a:cubicBezTo>
                    <a:cubicBezTo>
                      <a:pt x="1001" y="677"/>
                      <a:pt x="1130" y="410"/>
                      <a:pt x="1031" y="205"/>
                    </a:cubicBezTo>
                    <a:cubicBezTo>
                      <a:pt x="968" y="73"/>
                      <a:pt x="824" y="0"/>
                      <a:pt x="6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5" name="Google Shape;4072;p83">
                <a:extLst>
                  <a:ext uri="{FF2B5EF4-FFF2-40B4-BE49-F238E27FC236}">
                    <a16:creationId xmlns:a16="http://schemas.microsoft.com/office/drawing/2014/main" id="{FF2CFB64-169D-43BB-84AA-A3DDBE6D5CCE}"/>
                  </a:ext>
                </a:extLst>
              </p:cNvPr>
              <p:cNvSpPr/>
              <p:nvPr/>
            </p:nvSpPr>
            <p:spPr>
              <a:xfrm>
                <a:off x="3393494" y="1574503"/>
                <a:ext cx="65467" cy="6797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901" extrusionOk="0">
                    <a:moveTo>
                      <a:pt x="847" y="0"/>
                    </a:moveTo>
                    <a:cubicBezTo>
                      <a:pt x="757" y="0"/>
                      <a:pt x="670" y="26"/>
                      <a:pt x="589" y="76"/>
                    </a:cubicBezTo>
                    <a:cubicBezTo>
                      <a:pt x="204" y="306"/>
                      <a:pt x="37" y="1030"/>
                      <a:pt x="20" y="1109"/>
                    </a:cubicBezTo>
                    <a:cubicBezTo>
                      <a:pt x="0" y="1196"/>
                      <a:pt x="54" y="1279"/>
                      <a:pt x="140" y="1299"/>
                    </a:cubicBezTo>
                    <a:cubicBezTo>
                      <a:pt x="150" y="1301"/>
                      <a:pt x="161" y="1302"/>
                      <a:pt x="172" y="1302"/>
                    </a:cubicBezTo>
                    <a:cubicBezTo>
                      <a:pt x="246" y="1302"/>
                      <a:pt x="312" y="1252"/>
                      <a:pt x="326" y="1176"/>
                    </a:cubicBezTo>
                    <a:cubicBezTo>
                      <a:pt x="383" y="921"/>
                      <a:pt x="549" y="465"/>
                      <a:pt x="751" y="346"/>
                    </a:cubicBezTo>
                    <a:cubicBezTo>
                      <a:pt x="785" y="325"/>
                      <a:pt x="817" y="316"/>
                      <a:pt x="849" y="316"/>
                    </a:cubicBezTo>
                    <a:cubicBezTo>
                      <a:pt x="865" y="316"/>
                      <a:pt x="881" y="318"/>
                      <a:pt x="897" y="323"/>
                    </a:cubicBezTo>
                    <a:cubicBezTo>
                      <a:pt x="1001" y="352"/>
                      <a:pt x="1030" y="399"/>
                      <a:pt x="1044" y="429"/>
                    </a:cubicBezTo>
                    <a:cubicBezTo>
                      <a:pt x="1100" y="575"/>
                      <a:pt x="987" y="830"/>
                      <a:pt x="941" y="907"/>
                    </a:cubicBezTo>
                    <a:cubicBezTo>
                      <a:pt x="914" y="957"/>
                      <a:pt x="914" y="1023"/>
                      <a:pt x="944" y="1070"/>
                    </a:cubicBezTo>
                    <a:cubicBezTo>
                      <a:pt x="974" y="1115"/>
                      <a:pt x="1023" y="1144"/>
                      <a:pt x="1077" y="1144"/>
                    </a:cubicBezTo>
                    <a:cubicBezTo>
                      <a:pt x="1082" y="1144"/>
                      <a:pt x="1088" y="1144"/>
                      <a:pt x="1093" y="1143"/>
                    </a:cubicBezTo>
                    <a:cubicBezTo>
                      <a:pt x="1103" y="1142"/>
                      <a:pt x="1117" y="1141"/>
                      <a:pt x="1133" y="1141"/>
                    </a:cubicBezTo>
                    <a:cubicBezTo>
                      <a:pt x="1215" y="1141"/>
                      <a:pt x="1362" y="1159"/>
                      <a:pt x="1439" y="1236"/>
                    </a:cubicBezTo>
                    <a:cubicBezTo>
                      <a:pt x="1489" y="1282"/>
                      <a:pt x="1509" y="1349"/>
                      <a:pt x="1502" y="1442"/>
                    </a:cubicBezTo>
                    <a:cubicBezTo>
                      <a:pt x="1499" y="1471"/>
                      <a:pt x="1489" y="1491"/>
                      <a:pt x="1462" y="1511"/>
                    </a:cubicBezTo>
                    <a:cubicBezTo>
                      <a:pt x="1390" y="1562"/>
                      <a:pt x="1255" y="1583"/>
                      <a:pt x="1096" y="1583"/>
                    </a:cubicBezTo>
                    <a:cubicBezTo>
                      <a:pt x="850" y="1583"/>
                      <a:pt x="546" y="1535"/>
                      <a:pt x="326" y="1479"/>
                    </a:cubicBezTo>
                    <a:cubicBezTo>
                      <a:pt x="312" y="1475"/>
                      <a:pt x="298" y="1473"/>
                      <a:pt x="285" y="1473"/>
                    </a:cubicBezTo>
                    <a:cubicBezTo>
                      <a:pt x="214" y="1473"/>
                      <a:pt x="150" y="1521"/>
                      <a:pt x="133" y="1591"/>
                    </a:cubicBezTo>
                    <a:cubicBezTo>
                      <a:pt x="110" y="1678"/>
                      <a:pt x="164" y="1761"/>
                      <a:pt x="247" y="1784"/>
                    </a:cubicBezTo>
                    <a:cubicBezTo>
                      <a:pt x="353" y="1810"/>
                      <a:pt x="728" y="1900"/>
                      <a:pt x="1084" y="1900"/>
                    </a:cubicBezTo>
                    <a:cubicBezTo>
                      <a:pt x="1300" y="1900"/>
                      <a:pt x="1509" y="1867"/>
                      <a:pt x="1645" y="1767"/>
                    </a:cubicBezTo>
                    <a:cubicBezTo>
                      <a:pt x="1748" y="1691"/>
                      <a:pt x="1807" y="1585"/>
                      <a:pt x="1814" y="1462"/>
                    </a:cubicBezTo>
                    <a:cubicBezTo>
                      <a:pt x="1831" y="1229"/>
                      <a:pt x="1738" y="1086"/>
                      <a:pt x="1658" y="1010"/>
                    </a:cubicBezTo>
                    <a:cubicBezTo>
                      <a:pt x="1559" y="910"/>
                      <a:pt x="1429" y="864"/>
                      <a:pt x="1312" y="844"/>
                    </a:cubicBezTo>
                    <a:cubicBezTo>
                      <a:pt x="1366" y="691"/>
                      <a:pt x="1406" y="488"/>
                      <a:pt x="1336" y="312"/>
                    </a:cubicBezTo>
                    <a:cubicBezTo>
                      <a:pt x="1292" y="213"/>
                      <a:pt x="1200" y="80"/>
                      <a:pt x="984" y="21"/>
                    </a:cubicBezTo>
                    <a:cubicBezTo>
                      <a:pt x="938" y="7"/>
                      <a:pt x="892" y="0"/>
                      <a:pt x="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6" name="Google Shape;4073;p83">
                <a:extLst>
                  <a:ext uri="{FF2B5EF4-FFF2-40B4-BE49-F238E27FC236}">
                    <a16:creationId xmlns:a16="http://schemas.microsoft.com/office/drawing/2014/main" id="{4CC3628B-12EF-4104-A6B2-8C1AF75B9781}"/>
                  </a:ext>
                </a:extLst>
              </p:cNvPr>
              <p:cNvSpPr/>
              <p:nvPr/>
            </p:nvSpPr>
            <p:spPr>
              <a:xfrm>
                <a:off x="3209282" y="1647909"/>
                <a:ext cx="63251" cy="51094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429" extrusionOk="0">
                    <a:moveTo>
                      <a:pt x="884" y="0"/>
                    </a:moveTo>
                    <a:cubicBezTo>
                      <a:pt x="396" y="0"/>
                      <a:pt x="1" y="322"/>
                      <a:pt x="1" y="714"/>
                    </a:cubicBezTo>
                    <a:cubicBezTo>
                      <a:pt x="1" y="1109"/>
                      <a:pt x="396" y="1428"/>
                      <a:pt x="884" y="1428"/>
                    </a:cubicBezTo>
                    <a:cubicBezTo>
                      <a:pt x="1373" y="1428"/>
                      <a:pt x="1768" y="1109"/>
                      <a:pt x="1768" y="714"/>
                    </a:cubicBezTo>
                    <a:cubicBezTo>
                      <a:pt x="1768" y="322"/>
                      <a:pt x="1373" y="0"/>
                      <a:pt x="8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7" name="Google Shape;4074;p83">
                <a:extLst>
                  <a:ext uri="{FF2B5EF4-FFF2-40B4-BE49-F238E27FC236}">
                    <a16:creationId xmlns:a16="http://schemas.microsoft.com/office/drawing/2014/main" id="{94445E65-F445-481B-8647-BCF101785BCD}"/>
                  </a:ext>
                </a:extLst>
              </p:cNvPr>
              <p:cNvSpPr/>
              <p:nvPr/>
            </p:nvSpPr>
            <p:spPr>
              <a:xfrm>
                <a:off x="3571877" y="1641008"/>
                <a:ext cx="63215" cy="51094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429" extrusionOk="0">
                    <a:moveTo>
                      <a:pt x="884" y="0"/>
                    </a:moveTo>
                    <a:cubicBezTo>
                      <a:pt x="396" y="0"/>
                      <a:pt x="1" y="322"/>
                      <a:pt x="1" y="715"/>
                    </a:cubicBezTo>
                    <a:cubicBezTo>
                      <a:pt x="1" y="1110"/>
                      <a:pt x="396" y="1429"/>
                      <a:pt x="884" y="1429"/>
                    </a:cubicBezTo>
                    <a:cubicBezTo>
                      <a:pt x="1373" y="1429"/>
                      <a:pt x="1767" y="1110"/>
                      <a:pt x="1767" y="715"/>
                    </a:cubicBezTo>
                    <a:cubicBezTo>
                      <a:pt x="1767" y="322"/>
                      <a:pt x="1373" y="0"/>
                      <a:pt x="8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3577CC0-8C75-4860-A144-8C5BE875D433}"/>
              </a:ext>
            </a:extLst>
          </p:cNvPr>
          <p:cNvGrpSpPr/>
          <p:nvPr/>
        </p:nvGrpSpPr>
        <p:grpSpPr>
          <a:xfrm>
            <a:off x="6281092" y="3152206"/>
            <a:ext cx="2100343" cy="1823482"/>
            <a:chOff x="6281092" y="3152206"/>
            <a:chExt cx="2100343" cy="1823482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8077AD69-26A4-4575-8795-D5628F95D4C0}"/>
                </a:ext>
              </a:extLst>
            </p:cNvPr>
            <p:cNvGrpSpPr/>
            <p:nvPr/>
          </p:nvGrpSpPr>
          <p:grpSpPr>
            <a:xfrm>
              <a:off x="6281092" y="3152206"/>
              <a:ext cx="2100343" cy="1823482"/>
              <a:chOff x="-187019" y="18382"/>
              <a:chExt cx="5795003" cy="4740401"/>
            </a:xfrm>
          </p:grpSpPr>
          <p:pic>
            <p:nvPicPr>
              <p:cNvPr id="35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40D46D76-8F23-4052-A8BB-ADEB21004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ظرف ، رسالة ، بريد ، اكتب ، ورقة ، إرسال ، الاتصالات ، اتصل ، قديم ، اعمال  ، زاهى الألوان | Pikist">
                <a:hlinkClick r:id="" action="ppaction://noaction"/>
                <a:extLst>
                  <a:ext uri="{FF2B5EF4-FFF2-40B4-BE49-F238E27FC236}">
                    <a16:creationId xmlns:a16="http://schemas.microsoft.com/office/drawing/2014/main" id="{8753BE85-DB31-487F-B5BB-EAE03679FC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8" name="Google Shape;4112;p83">
              <a:extLst>
                <a:ext uri="{FF2B5EF4-FFF2-40B4-BE49-F238E27FC236}">
                  <a16:creationId xmlns:a16="http://schemas.microsoft.com/office/drawing/2014/main" id="{F866167F-E074-4937-A714-5C21DE57554E}"/>
                </a:ext>
              </a:extLst>
            </p:cNvPr>
            <p:cNvGrpSpPr/>
            <p:nvPr/>
          </p:nvGrpSpPr>
          <p:grpSpPr>
            <a:xfrm>
              <a:off x="7684906" y="4050736"/>
              <a:ext cx="630682" cy="779030"/>
              <a:chOff x="2352154" y="1188130"/>
              <a:chExt cx="630682" cy="779030"/>
            </a:xfrm>
          </p:grpSpPr>
          <p:sp>
            <p:nvSpPr>
              <p:cNvPr id="139" name="Google Shape;4113;p8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C03B08C8-5D06-4C83-89E9-7F0FCEEFD499}"/>
                  </a:ext>
                </a:extLst>
              </p:cNvPr>
              <p:cNvSpPr/>
              <p:nvPr/>
            </p:nvSpPr>
            <p:spPr>
              <a:xfrm>
                <a:off x="2352154" y="1188130"/>
                <a:ext cx="630682" cy="779030"/>
              </a:xfrm>
              <a:custGeom>
                <a:avLst/>
                <a:gdLst/>
                <a:ahLst/>
                <a:cxnLst/>
                <a:rect l="l" t="t" r="r" b="b"/>
                <a:pathLst>
                  <a:path w="17639" h="21788" extrusionOk="0">
                    <a:moveTo>
                      <a:pt x="9637" y="1"/>
                    </a:moveTo>
                    <a:lnTo>
                      <a:pt x="6743" y="120"/>
                    </a:lnTo>
                    <a:cubicBezTo>
                      <a:pt x="6319" y="160"/>
                      <a:pt x="5883" y="210"/>
                      <a:pt x="5452" y="273"/>
                    </a:cubicBezTo>
                    <a:cubicBezTo>
                      <a:pt x="4485" y="416"/>
                      <a:pt x="3651" y="619"/>
                      <a:pt x="2977" y="871"/>
                    </a:cubicBezTo>
                    <a:cubicBezTo>
                      <a:pt x="2170" y="1177"/>
                      <a:pt x="1522" y="1645"/>
                      <a:pt x="1054" y="2266"/>
                    </a:cubicBezTo>
                    <a:cubicBezTo>
                      <a:pt x="639" y="2815"/>
                      <a:pt x="363" y="3482"/>
                      <a:pt x="234" y="4256"/>
                    </a:cubicBezTo>
                    <a:cubicBezTo>
                      <a:pt x="1" y="5628"/>
                      <a:pt x="260" y="7175"/>
                      <a:pt x="513" y="8371"/>
                    </a:cubicBezTo>
                    <a:cubicBezTo>
                      <a:pt x="602" y="8783"/>
                      <a:pt x="692" y="9182"/>
                      <a:pt x="781" y="9564"/>
                    </a:cubicBezTo>
                    <a:lnTo>
                      <a:pt x="781" y="9567"/>
                    </a:lnTo>
                    <a:cubicBezTo>
                      <a:pt x="1123" y="11055"/>
                      <a:pt x="1635" y="12234"/>
                      <a:pt x="2299" y="13071"/>
                    </a:cubicBezTo>
                    <a:cubicBezTo>
                      <a:pt x="2463" y="13274"/>
                      <a:pt x="2628" y="13450"/>
                      <a:pt x="2794" y="13603"/>
                    </a:cubicBezTo>
                    <a:cubicBezTo>
                      <a:pt x="2542" y="13743"/>
                      <a:pt x="2306" y="13922"/>
                      <a:pt x="2090" y="14144"/>
                    </a:cubicBezTo>
                    <a:lnTo>
                      <a:pt x="1446" y="15035"/>
                    </a:lnTo>
                    <a:cubicBezTo>
                      <a:pt x="1290" y="15317"/>
                      <a:pt x="1147" y="15642"/>
                      <a:pt x="1017" y="16001"/>
                    </a:cubicBezTo>
                    <a:cubicBezTo>
                      <a:pt x="928" y="16251"/>
                      <a:pt x="871" y="16510"/>
                      <a:pt x="851" y="16772"/>
                    </a:cubicBezTo>
                    <a:lnTo>
                      <a:pt x="851" y="16781"/>
                    </a:lnTo>
                    <a:cubicBezTo>
                      <a:pt x="848" y="16809"/>
                      <a:pt x="844" y="16832"/>
                      <a:pt x="844" y="16855"/>
                    </a:cubicBezTo>
                    <a:lnTo>
                      <a:pt x="844" y="16881"/>
                    </a:lnTo>
                    <a:lnTo>
                      <a:pt x="844" y="16885"/>
                    </a:lnTo>
                    <a:cubicBezTo>
                      <a:pt x="841" y="16895"/>
                      <a:pt x="841" y="16901"/>
                      <a:pt x="841" y="16911"/>
                    </a:cubicBezTo>
                    <a:lnTo>
                      <a:pt x="841" y="16931"/>
                    </a:lnTo>
                    <a:lnTo>
                      <a:pt x="841" y="16988"/>
                    </a:lnTo>
                    <a:lnTo>
                      <a:pt x="841" y="17011"/>
                    </a:lnTo>
                    <a:lnTo>
                      <a:pt x="841" y="17074"/>
                    </a:lnTo>
                    <a:lnTo>
                      <a:pt x="841" y="17091"/>
                    </a:lnTo>
                    <a:cubicBezTo>
                      <a:pt x="841" y="17114"/>
                      <a:pt x="841" y="17134"/>
                      <a:pt x="844" y="17157"/>
                    </a:cubicBezTo>
                    <a:lnTo>
                      <a:pt x="844" y="17171"/>
                    </a:lnTo>
                    <a:cubicBezTo>
                      <a:pt x="844" y="17194"/>
                      <a:pt x="848" y="17220"/>
                      <a:pt x="848" y="17244"/>
                    </a:cubicBezTo>
                    <a:lnTo>
                      <a:pt x="851" y="17250"/>
                    </a:lnTo>
                    <a:cubicBezTo>
                      <a:pt x="861" y="17406"/>
                      <a:pt x="888" y="17566"/>
                      <a:pt x="924" y="17718"/>
                    </a:cubicBezTo>
                    <a:lnTo>
                      <a:pt x="928" y="17735"/>
                    </a:lnTo>
                    <a:cubicBezTo>
                      <a:pt x="934" y="17762"/>
                      <a:pt x="941" y="17785"/>
                      <a:pt x="948" y="17811"/>
                    </a:cubicBezTo>
                    <a:lnTo>
                      <a:pt x="948" y="17818"/>
                    </a:lnTo>
                    <a:cubicBezTo>
                      <a:pt x="954" y="17842"/>
                      <a:pt x="961" y="17862"/>
                      <a:pt x="968" y="17885"/>
                    </a:cubicBezTo>
                    <a:lnTo>
                      <a:pt x="971" y="17891"/>
                    </a:lnTo>
                    <a:cubicBezTo>
                      <a:pt x="977" y="17917"/>
                      <a:pt x="984" y="17941"/>
                      <a:pt x="994" y="17965"/>
                    </a:cubicBezTo>
                    <a:lnTo>
                      <a:pt x="997" y="17977"/>
                    </a:lnTo>
                    <a:cubicBezTo>
                      <a:pt x="1068" y="18193"/>
                      <a:pt x="1167" y="18413"/>
                      <a:pt x="1287" y="18622"/>
                    </a:cubicBezTo>
                    <a:lnTo>
                      <a:pt x="1290" y="18632"/>
                    </a:lnTo>
                    <a:cubicBezTo>
                      <a:pt x="1303" y="18652"/>
                      <a:pt x="1313" y="18672"/>
                      <a:pt x="1323" y="18692"/>
                    </a:cubicBezTo>
                    <a:lnTo>
                      <a:pt x="1327" y="18692"/>
                    </a:lnTo>
                    <a:cubicBezTo>
                      <a:pt x="1339" y="18715"/>
                      <a:pt x="1350" y="18735"/>
                      <a:pt x="1362" y="18755"/>
                    </a:cubicBezTo>
                    <a:lnTo>
                      <a:pt x="1370" y="18762"/>
                    </a:lnTo>
                    <a:cubicBezTo>
                      <a:pt x="1370" y="18765"/>
                      <a:pt x="1373" y="18771"/>
                      <a:pt x="1376" y="18774"/>
                    </a:cubicBezTo>
                    <a:lnTo>
                      <a:pt x="1409" y="18825"/>
                    </a:lnTo>
                    <a:cubicBezTo>
                      <a:pt x="1492" y="18954"/>
                      <a:pt x="1589" y="19084"/>
                      <a:pt x="1692" y="19210"/>
                    </a:cubicBezTo>
                    <a:lnTo>
                      <a:pt x="1692" y="19213"/>
                    </a:lnTo>
                    <a:cubicBezTo>
                      <a:pt x="1708" y="19230"/>
                      <a:pt x="1725" y="19250"/>
                      <a:pt x="1738" y="19266"/>
                    </a:cubicBezTo>
                    <a:lnTo>
                      <a:pt x="1745" y="19277"/>
                    </a:lnTo>
                    <a:cubicBezTo>
                      <a:pt x="1761" y="19293"/>
                      <a:pt x="1775" y="19309"/>
                      <a:pt x="1788" y="19326"/>
                    </a:cubicBezTo>
                    <a:lnTo>
                      <a:pt x="1798" y="19336"/>
                    </a:lnTo>
                    <a:cubicBezTo>
                      <a:pt x="1811" y="19352"/>
                      <a:pt x="1828" y="19369"/>
                      <a:pt x="1841" y="19383"/>
                    </a:cubicBezTo>
                    <a:lnTo>
                      <a:pt x="1851" y="19396"/>
                    </a:lnTo>
                    <a:cubicBezTo>
                      <a:pt x="1865" y="19412"/>
                      <a:pt x="1881" y="19426"/>
                      <a:pt x="1894" y="19442"/>
                    </a:cubicBezTo>
                    <a:lnTo>
                      <a:pt x="1905" y="19456"/>
                    </a:lnTo>
                    <a:cubicBezTo>
                      <a:pt x="1920" y="19469"/>
                      <a:pt x="1934" y="19486"/>
                      <a:pt x="1948" y="19499"/>
                    </a:cubicBezTo>
                    <a:lnTo>
                      <a:pt x="1960" y="19512"/>
                    </a:lnTo>
                    <a:cubicBezTo>
                      <a:pt x="1974" y="19525"/>
                      <a:pt x="1991" y="19542"/>
                      <a:pt x="2004" y="19559"/>
                    </a:cubicBezTo>
                    <a:lnTo>
                      <a:pt x="2014" y="19568"/>
                    </a:lnTo>
                    <a:cubicBezTo>
                      <a:pt x="2030" y="19582"/>
                      <a:pt x="2047" y="19599"/>
                      <a:pt x="2064" y="19615"/>
                    </a:cubicBezTo>
                    <a:lnTo>
                      <a:pt x="2070" y="19622"/>
                    </a:lnTo>
                    <a:cubicBezTo>
                      <a:pt x="2124" y="19678"/>
                      <a:pt x="2184" y="19731"/>
                      <a:pt x="2243" y="19784"/>
                    </a:cubicBezTo>
                    <a:lnTo>
                      <a:pt x="2256" y="19798"/>
                    </a:lnTo>
                    <a:cubicBezTo>
                      <a:pt x="2270" y="19811"/>
                      <a:pt x="2286" y="19824"/>
                      <a:pt x="2299" y="19835"/>
                    </a:cubicBezTo>
                    <a:lnTo>
                      <a:pt x="2319" y="19855"/>
                    </a:lnTo>
                    <a:cubicBezTo>
                      <a:pt x="2333" y="19864"/>
                      <a:pt x="2346" y="19875"/>
                      <a:pt x="2359" y="19887"/>
                    </a:cubicBezTo>
                    <a:lnTo>
                      <a:pt x="2383" y="19907"/>
                    </a:lnTo>
                    <a:cubicBezTo>
                      <a:pt x="2396" y="19918"/>
                      <a:pt x="2406" y="19927"/>
                      <a:pt x="2419" y="19938"/>
                    </a:cubicBezTo>
                    <a:cubicBezTo>
                      <a:pt x="2426" y="19944"/>
                      <a:pt x="2435" y="19950"/>
                      <a:pt x="2446" y="19957"/>
                    </a:cubicBezTo>
                    <a:cubicBezTo>
                      <a:pt x="2455" y="19967"/>
                      <a:pt x="2469" y="19977"/>
                      <a:pt x="2479" y="19984"/>
                    </a:cubicBezTo>
                    <a:cubicBezTo>
                      <a:pt x="2489" y="19994"/>
                      <a:pt x="2495" y="20001"/>
                      <a:pt x="2506" y="20007"/>
                    </a:cubicBezTo>
                    <a:cubicBezTo>
                      <a:pt x="2518" y="20017"/>
                      <a:pt x="2529" y="20027"/>
                      <a:pt x="2538" y="20034"/>
                    </a:cubicBezTo>
                    <a:cubicBezTo>
                      <a:pt x="2549" y="20040"/>
                      <a:pt x="2558" y="20050"/>
                      <a:pt x="2569" y="20057"/>
                    </a:cubicBezTo>
                    <a:cubicBezTo>
                      <a:pt x="2578" y="20067"/>
                      <a:pt x="2592" y="20074"/>
                      <a:pt x="2602" y="20083"/>
                    </a:cubicBezTo>
                    <a:cubicBezTo>
                      <a:pt x="2612" y="20090"/>
                      <a:pt x="2622" y="20097"/>
                      <a:pt x="2632" y="20107"/>
                    </a:cubicBezTo>
                    <a:cubicBezTo>
                      <a:pt x="2642" y="20114"/>
                      <a:pt x="2652" y="20120"/>
                      <a:pt x="2662" y="20126"/>
                    </a:cubicBezTo>
                    <a:lnTo>
                      <a:pt x="2665" y="20130"/>
                    </a:lnTo>
                    <a:cubicBezTo>
                      <a:pt x="2675" y="20140"/>
                      <a:pt x="2685" y="20146"/>
                      <a:pt x="2695" y="20154"/>
                    </a:cubicBezTo>
                    <a:cubicBezTo>
                      <a:pt x="2702" y="20160"/>
                      <a:pt x="2711" y="20163"/>
                      <a:pt x="2718" y="20170"/>
                    </a:cubicBezTo>
                    <a:lnTo>
                      <a:pt x="2731" y="20180"/>
                    </a:lnTo>
                    <a:cubicBezTo>
                      <a:pt x="2742" y="20186"/>
                      <a:pt x="2751" y="20193"/>
                      <a:pt x="2758" y="20200"/>
                    </a:cubicBezTo>
                    <a:lnTo>
                      <a:pt x="2785" y="20217"/>
                    </a:lnTo>
                    <a:cubicBezTo>
                      <a:pt x="2834" y="20253"/>
                      <a:pt x="2887" y="20289"/>
                      <a:pt x="2937" y="20326"/>
                    </a:cubicBezTo>
                    <a:lnTo>
                      <a:pt x="2950" y="20333"/>
                    </a:lnTo>
                    <a:cubicBezTo>
                      <a:pt x="2964" y="20343"/>
                      <a:pt x="2981" y="20353"/>
                      <a:pt x="2997" y="20366"/>
                    </a:cubicBezTo>
                    <a:lnTo>
                      <a:pt x="3017" y="20376"/>
                    </a:lnTo>
                    <a:cubicBezTo>
                      <a:pt x="3030" y="20386"/>
                      <a:pt x="3047" y="20396"/>
                      <a:pt x="3060" y="20405"/>
                    </a:cubicBezTo>
                    <a:lnTo>
                      <a:pt x="3080" y="20419"/>
                    </a:lnTo>
                    <a:cubicBezTo>
                      <a:pt x="3096" y="20429"/>
                      <a:pt x="3113" y="20439"/>
                      <a:pt x="3130" y="20449"/>
                    </a:cubicBezTo>
                    <a:lnTo>
                      <a:pt x="3147" y="20462"/>
                    </a:lnTo>
                    <a:cubicBezTo>
                      <a:pt x="3163" y="20472"/>
                      <a:pt x="3180" y="20482"/>
                      <a:pt x="3196" y="20492"/>
                    </a:cubicBezTo>
                    <a:lnTo>
                      <a:pt x="3216" y="20502"/>
                    </a:lnTo>
                    <a:cubicBezTo>
                      <a:pt x="3233" y="20512"/>
                      <a:pt x="3246" y="20522"/>
                      <a:pt x="3263" y="20532"/>
                    </a:cubicBezTo>
                    <a:lnTo>
                      <a:pt x="3283" y="20545"/>
                    </a:lnTo>
                    <a:cubicBezTo>
                      <a:pt x="3300" y="20555"/>
                      <a:pt x="3316" y="20565"/>
                      <a:pt x="3332" y="20572"/>
                    </a:cubicBezTo>
                    <a:lnTo>
                      <a:pt x="3349" y="20582"/>
                    </a:lnTo>
                    <a:cubicBezTo>
                      <a:pt x="3366" y="20595"/>
                      <a:pt x="3386" y="20605"/>
                      <a:pt x="3402" y="20615"/>
                    </a:cubicBezTo>
                    <a:lnTo>
                      <a:pt x="3415" y="20622"/>
                    </a:lnTo>
                    <a:cubicBezTo>
                      <a:pt x="3432" y="20632"/>
                      <a:pt x="3452" y="20641"/>
                      <a:pt x="3472" y="20655"/>
                    </a:cubicBezTo>
                    <a:lnTo>
                      <a:pt x="3479" y="20658"/>
                    </a:lnTo>
                    <a:cubicBezTo>
                      <a:pt x="3608" y="20732"/>
                      <a:pt x="3748" y="20801"/>
                      <a:pt x="3887" y="20871"/>
                    </a:cubicBezTo>
                    <a:lnTo>
                      <a:pt x="3901" y="20877"/>
                    </a:lnTo>
                    <a:cubicBezTo>
                      <a:pt x="3921" y="20887"/>
                      <a:pt x="3937" y="20897"/>
                      <a:pt x="3957" y="20904"/>
                    </a:cubicBezTo>
                    <a:lnTo>
                      <a:pt x="3964" y="20907"/>
                    </a:lnTo>
                    <a:cubicBezTo>
                      <a:pt x="3984" y="20917"/>
                      <a:pt x="4007" y="20927"/>
                      <a:pt x="4027" y="20937"/>
                    </a:cubicBezTo>
                    <a:lnTo>
                      <a:pt x="4033" y="20940"/>
                    </a:lnTo>
                    <a:cubicBezTo>
                      <a:pt x="4057" y="20951"/>
                      <a:pt x="4077" y="20960"/>
                      <a:pt x="4100" y="20971"/>
                    </a:cubicBezTo>
                    <a:lnTo>
                      <a:pt x="4106" y="20974"/>
                    </a:lnTo>
                    <a:cubicBezTo>
                      <a:pt x="4129" y="20983"/>
                      <a:pt x="4153" y="20994"/>
                      <a:pt x="4173" y="21003"/>
                    </a:cubicBezTo>
                    <a:lnTo>
                      <a:pt x="4180" y="21007"/>
                    </a:lnTo>
                    <a:cubicBezTo>
                      <a:pt x="4439" y="21123"/>
                      <a:pt x="4711" y="21226"/>
                      <a:pt x="4986" y="21319"/>
                    </a:cubicBezTo>
                    <a:lnTo>
                      <a:pt x="5003" y="21322"/>
                    </a:lnTo>
                    <a:cubicBezTo>
                      <a:pt x="5256" y="21409"/>
                      <a:pt x="5518" y="21482"/>
                      <a:pt x="5777" y="21541"/>
                    </a:cubicBezTo>
                    <a:lnTo>
                      <a:pt x="5784" y="21545"/>
                    </a:lnTo>
                    <a:lnTo>
                      <a:pt x="5794" y="21549"/>
                    </a:lnTo>
                    <a:cubicBezTo>
                      <a:pt x="5817" y="21552"/>
                      <a:pt x="5840" y="21558"/>
                      <a:pt x="5860" y="21561"/>
                    </a:cubicBezTo>
                    <a:lnTo>
                      <a:pt x="5867" y="21565"/>
                    </a:lnTo>
                    <a:cubicBezTo>
                      <a:pt x="5890" y="21569"/>
                      <a:pt x="5917" y="21575"/>
                      <a:pt x="5940" y="21581"/>
                    </a:cubicBezTo>
                    <a:lnTo>
                      <a:pt x="5950" y="21581"/>
                    </a:lnTo>
                    <a:cubicBezTo>
                      <a:pt x="5973" y="21589"/>
                      <a:pt x="5996" y="21592"/>
                      <a:pt x="6023" y="21598"/>
                    </a:cubicBezTo>
                    <a:lnTo>
                      <a:pt x="6030" y="21598"/>
                    </a:lnTo>
                    <a:cubicBezTo>
                      <a:pt x="6056" y="21604"/>
                      <a:pt x="6079" y="21608"/>
                      <a:pt x="6106" y="21615"/>
                    </a:cubicBezTo>
                    <a:lnTo>
                      <a:pt x="6110" y="21615"/>
                    </a:lnTo>
                    <a:cubicBezTo>
                      <a:pt x="6295" y="21651"/>
                      <a:pt x="6481" y="21684"/>
                      <a:pt x="6668" y="21708"/>
                    </a:cubicBezTo>
                    <a:lnTo>
                      <a:pt x="6680" y="21711"/>
                    </a:lnTo>
                    <a:cubicBezTo>
                      <a:pt x="6700" y="21714"/>
                      <a:pt x="6723" y="21718"/>
                      <a:pt x="6747" y="21718"/>
                    </a:cubicBezTo>
                    <a:lnTo>
                      <a:pt x="6763" y="21721"/>
                    </a:lnTo>
                    <a:cubicBezTo>
                      <a:pt x="6787" y="21724"/>
                      <a:pt x="6807" y="21728"/>
                      <a:pt x="6827" y="21728"/>
                    </a:cubicBezTo>
                    <a:lnTo>
                      <a:pt x="6850" y="21731"/>
                    </a:lnTo>
                    <a:cubicBezTo>
                      <a:pt x="6870" y="21734"/>
                      <a:pt x="6890" y="21738"/>
                      <a:pt x="6910" y="21738"/>
                    </a:cubicBezTo>
                    <a:lnTo>
                      <a:pt x="6936" y="21741"/>
                    </a:lnTo>
                    <a:cubicBezTo>
                      <a:pt x="6956" y="21744"/>
                      <a:pt x="6976" y="21744"/>
                      <a:pt x="6996" y="21748"/>
                    </a:cubicBezTo>
                    <a:lnTo>
                      <a:pt x="7022" y="21751"/>
                    </a:lnTo>
                    <a:cubicBezTo>
                      <a:pt x="7042" y="21751"/>
                      <a:pt x="7062" y="21754"/>
                      <a:pt x="7079" y="21754"/>
                    </a:cubicBezTo>
                    <a:lnTo>
                      <a:pt x="7109" y="21758"/>
                    </a:lnTo>
                    <a:cubicBezTo>
                      <a:pt x="7129" y="21758"/>
                      <a:pt x="7146" y="21761"/>
                      <a:pt x="7166" y="21761"/>
                    </a:cubicBezTo>
                    <a:lnTo>
                      <a:pt x="7199" y="21764"/>
                    </a:lnTo>
                    <a:cubicBezTo>
                      <a:pt x="7215" y="21764"/>
                      <a:pt x="7232" y="21768"/>
                      <a:pt x="7252" y="21768"/>
                    </a:cubicBezTo>
                    <a:lnTo>
                      <a:pt x="7286" y="21771"/>
                    </a:lnTo>
                    <a:cubicBezTo>
                      <a:pt x="7301" y="21771"/>
                      <a:pt x="7318" y="21774"/>
                      <a:pt x="7335" y="21774"/>
                    </a:cubicBezTo>
                    <a:lnTo>
                      <a:pt x="7358" y="21774"/>
                    </a:lnTo>
                    <a:cubicBezTo>
                      <a:pt x="7392" y="21777"/>
                      <a:pt x="7428" y="21777"/>
                      <a:pt x="7461" y="21781"/>
                    </a:cubicBezTo>
                    <a:lnTo>
                      <a:pt x="7508" y="21781"/>
                    </a:lnTo>
                    <a:lnTo>
                      <a:pt x="7551" y="21784"/>
                    </a:lnTo>
                    <a:lnTo>
                      <a:pt x="7631" y="21784"/>
                    </a:lnTo>
                    <a:cubicBezTo>
                      <a:pt x="7647" y="21788"/>
                      <a:pt x="7664" y="21788"/>
                      <a:pt x="7684" y="21788"/>
                    </a:cubicBezTo>
                    <a:lnTo>
                      <a:pt x="7979" y="21788"/>
                    </a:lnTo>
                    <a:cubicBezTo>
                      <a:pt x="7999" y="21788"/>
                      <a:pt x="8019" y="21788"/>
                      <a:pt x="8039" y="21784"/>
                    </a:cubicBezTo>
                    <a:lnTo>
                      <a:pt x="8066" y="21784"/>
                    </a:lnTo>
                    <a:cubicBezTo>
                      <a:pt x="8089" y="21784"/>
                      <a:pt x="8112" y="21784"/>
                      <a:pt x="8135" y="21781"/>
                    </a:cubicBezTo>
                    <a:lnTo>
                      <a:pt x="8152" y="21781"/>
                    </a:lnTo>
                    <a:cubicBezTo>
                      <a:pt x="8178" y="21781"/>
                      <a:pt x="8205" y="21781"/>
                      <a:pt x="8235" y="21777"/>
                    </a:cubicBezTo>
                    <a:lnTo>
                      <a:pt x="8238" y="21777"/>
                    </a:lnTo>
                    <a:cubicBezTo>
                      <a:pt x="8302" y="21774"/>
                      <a:pt x="8362" y="21771"/>
                      <a:pt x="8418" y="21768"/>
                    </a:cubicBezTo>
                    <a:cubicBezTo>
                      <a:pt x="8451" y="21764"/>
                      <a:pt x="8484" y="21761"/>
                      <a:pt x="8514" y="21758"/>
                    </a:cubicBezTo>
                    <a:lnTo>
                      <a:pt x="8547" y="21758"/>
                    </a:lnTo>
                    <a:cubicBezTo>
                      <a:pt x="8571" y="21754"/>
                      <a:pt x="8594" y="21754"/>
                      <a:pt x="8617" y="21751"/>
                    </a:cubicBezTo>
                    <a:lnTo>
                      <a:pt x="8650" y="21748"/>
                    </a:lnTo>
                    <a:cubicBezTo>
                      <a:pt x="8681" y="21744"/>
                      <a:pt x="8713" y="21744"/>
                      <a:pt x="8747" y="21741"/>
                    </a:cubicBezTo>
                    <a:lnTo>
                      <a:pt x="8760" y="21738"/>
                    </a:lnTo>
                    <a:cubicBezTo>
                      <a:pt x="8790" y="21738"/>
                      <a:pt x="8820" y="21734"/>
                      <a:pt x="8846" y="21731"/>
                    </a:cubicBezTo>
                    <a:lnTo>
                      <a:pt x="8880" y="21728"/>
                    </a:lnTo>
                    <a:cubicBezTo>
                      <a:pt x="8906" y="21728"/>
                      <a:pt x="8929" y="21724"/>
                      <a:pt x="8952" y="21721"/>
                    </a:cubicBezTo>
                    <a:lnTo>
                      <a:pt x="8986" y="21718"/>
                    </a:lnTo>
                    <a:cubicBezTo>
                      <a:pt x="9019" y="21714"/>
                      <a:pt x="9052" y="21711"/>
                      <a:pt x="9086" y="21711"/>
                    </a:cubicBezTo>
                    <a:lnTo>
                      <a:pt x="9099" y="21708"/>
                    </a:lnTo>
                    <a:cubicBezTo>
                      <a:pt x="9129" y="21704"/>
                      <a:pt x="9159" y="21701"/>
                      <a:pt x="9192" y="21698"/>
                    </a:cubicBezTo>
                    <a:lnTo>
                      <a:pt x="9222" y="21695"/>
                    </a:lnTo>
                    <a:cubicBezTo>
                      <a:pt x="9248" y="21695"/>
                      <a:pt x="9274" y="21691"/>
                      <a:pt x="9302" y="21688"/>
                    </a:cubicBezTo>
                    <a:lnTo>
                      <a:pt x="9328" y="21684"/>
                    </a:lnTo>
                    <a:cubicBezTo>
                      <a:pt x="9365" y="21681"/>
                      <a:pt x="9401" y="21678"/>
                      <a:pt x="9434" y="21675"/>
                    </a:cubicBezTo>
                    <a:lnTo>
                      <a:pt x="9444" y="21671"/>
                    </a:lnTo>
                    <a:cubicBezTo>
                      <a:pt x="9478" y="21668"/>
                      <a:pt x="9510" y="21664"/>
                      <a:pt x="9544" y="21661"/>
                    </a:cubicBezTo>
                    <a:lnTo>
                      <a:pt x="9567" y="21658"/>
                    </a:lnTo>
                    <a:cubicBezTo>
                      <a:pt x="9601" y="21655"/>
                      <a:pt x="9630" y="21651"/>
                      <a:pt x="9660" y="21648"/>
                    </a:cubicBezTo>
                    <a:lnTo>
                      <a:pt x="9677" y="21644"/>
                    </a:lnTo>
                    <a:cubicBezTo>
                      <a:pt x="9753" y="21638"/>
                      <a:pt x="9826" y="21628"/>
                      <a:pt x="9903" y="21618"/>
                    </a:cubicBezTo>
                    <a:lnTo>
                      <a:pt x="9919" y="21615"/>
                    </a:lnTo>
                    <a:cubicBezTo>
                      <a:pt x="9956" y="21612"/>
                      <a:pt x="9992" y="21604"/>
                      <a:pt x="10025" y="21601"/>
                    </a:cubicBezTo>
                    <a:lnTo>
                      <a:pt x="10032" y="21598"/>
                    </a:lnTo>
                    <a:cubicBezTo>
                      <a:pt x="10112" y="21589"/>
                      <a:pt x="10191" y="21578"/>
                      <a:pt x="10271" y="21565"/>
                    </a:cubicBezTo>
                    <a:lnTo>
                      <a:pt x="10275" y="21565"/>
                    </a:lnTo>
                    <a:cubicBezTo>
                      <a:pt x="12297" y="21259"/>
                      <a:pt x="13858" y="20698"/>
                      <a:pt x="15044" y="19844"/>
                    </a:cubicBezTo>
                    <a:cubicBezTo>
                      <a:pt x="15819" y="19289"/>
                      <a:pt x="16429" y="18605"/>
                      <a:pt x="16858" y="17815"/>
                    </a:cubicBezTo>
                    <a:cubicBezTo>
                      <a:pt x="17330" y="16945"/>
                      <a:pt x="17592" y="15935"/>
                      <a:pt x="17632" y="14812"/>
                    </a:cubicBezTo>
                    <a:cubicBezTo>
                      <a:pt x="17632" y="14782"/>
                      <a:pt x="17635" y="14749"/>
                      <a:pt x="17635" y="14716"/>
                    </a:cubicBezTo>
                    <a:lnTo>
                      <a:pt x="17635" y="14713"/>
                    </a:lnTo>
                    <a:cubicBezTo>
                      <a:pt x="17635" y="14656"/>
                      <a:pt x="17638" y="14600"/>
                      <a:pt x="17638" y="14543"/>
                    </a:cubicBezTo>
                    <a:lnTo>
                      <a:pt x="17638" y="14500"/>
                    </a:lnTo>
                    <a:lnTo>
                      <a:pt x="17638" y="14344"/>
                    </a:lnTo>
                    <a:lnTo>
                      <a:pt x="17638" y="14310"/>
                    </a:lnTo>
                    <a:lnTo>
                      <a:pt x="17638" y="14297"/>
                    </a:lnTo>
                    <a:lnTo>
                      <a:pt x="17638" y="14191"/>
                    </a:lnTo>
                    <a:cubicBezTo>
                      <a:pt x="17638" y="14161"/>
                      <a:pt x="17638" y="14135"/>
                      <a:pt x="17635" y="14105"/>
                    </a:cubicBezTo>
                    <a:lnTo>
                      <a:pt x="17635" y="14065"/>
                    </a:lnTo>
                    <a:cubicBezTo>
                      <a:pt x="17629" y="13786"/>
                      <a:pt x="17612" y="13510"/>
                      <a:pt x="17589" y="13248"/>
                    </a:cubicBezTo>
                    <a:lnTo>
                      <a:pt x="17589" y="13244"/>
                    </a:lnTo>
                    <a:cubicBezTo>
                      <a:pt x="17539" y="12736"/>
                      <a:pt x="17456" y="12251"/>
                      <a:pt x="17343" y="11796"/>
                    </a:cubicBezTo>
                    <a:cubicBezTo>
                      <a:pt x="17154" y="11039"/>
                      <a:pt x="16875" y="10344"/>
                      <a:pt x="16513" y="9730"/>
                    </a:cubicBezTo>
                    <a:cubicBezTo>
                      <a:pt x="16035" y="8920"/>
                      <a:pt x="15423" y="8259"/>
                      <a:pt x="14695" y="7764"/>
                    </a:cubicBezTo>
                    <a:cubicBezTo>
                      <a:pt x="14304" y="7498"/>
                      <a:pt x="13882" y="7285"/>
                      <a:pt x="13450" y="7136"/>
                    </a:cubicBezTo>
                    <a:cubicBezTo>
                      <a:pt x="13539" y="7106"/>
                      <a:pt x="13626" y="7069"/>
                      <a:pt x="13712" y="7033"/>
                    </a:cubicBezTo>
                    <a:cubicBezTo>
                      <a:pt x="14161" y="6833"/>
                      <a:pt x="14546" y="6542"/>
                      <a:pt x="14859" y="6163"/>
                    </a:cubicBezTo>
                    <a:cubicBezTo>
                      <a:pt x="14879" y="6143"/>
                      <a:pt x="14895" y="6119"/>
                      <a:pt x="14915" y="6093"/>
                    </a:cubicBezTo>
                    <a:cubicBezTo>
                      <a:pt x="15420" y="5807"/>
                      <a:pt x="15739" y="5292"/>
                      <a:pt x="15739" y="4728"/>
                    </a:cubicBezTo>
                    <a:cubicBezTo>
                      <a:pt x="15739" y="4601"/>
                      <a:pt x="15722" y="4475"/>
                      <a:pt x="15692" y="4356"/>
                    </a:cubicBezTo>
                    <a:cubicBezTo>
                      <a:pt x="15771" y="3934"/>
                      <a:pt x="15788" y="3496"/>
                      <a:pt x="15742" y="3067"/>
                    </a:cubicBezTo>
                    <a:cubicBezTo>
                      <a:pt x="15685" y="2529"/>
                      <a:pt x="15526" y="2014"/>
                      <a:pt x="15287" y="1582"/>
                    </a:cubicBezTo>
                    <a:cubicBezTo>
                      <a:pt x="14954" y="991"/>
                      <a:pt x="14483" y="579"/>
                      <a:pt x="13928" y="393"/>
                    </a:cubicBezTo>
                    <a:cubicBezTo>
                      <a:pt x="13487" y="247"/>
                      <a:pt x="12762" y="160"/>
                      <a:pt x="12231" y="114"/>
                    </a:cubicBezTo>
                    <a:cubicBezTo>
                      <a:pt x="12175" y="111"/>
                      <a:pt x="12121" y="104"/>
                      <a:pt x="12065" y="100"/>
                    </a:cubicBezTo>
                    <a:lnTo>
                      <a:pt x="12041" y="97"/>
                    </a:lnTo>
                    <a:cubicBezTo>
                      <a:pt x="11321" y="37"/>
                      <a:pt x="10487" y="5"/>
                      <a:pt x="9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0" name="Google Shape;4114;p8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EE129F2-F582-439A-9A8D-FF1A6749373F}"/>
                  </a:ext>
                </a:extLst>
              </p:cNvPr>
              <p:cNvSpPr/>
              <p:nvPr/>
            </p:nvSpPr>
            <p:spPr>
              <a:xfrm>
                <a:off x="2377219" y="1221776"/>
                <a:ext cx="569649" cy="706412"/>
              </a:xfrm>
              <a:custGeom>
                <a:avLst/>
                <a:gdLst/>
                <a:ahLst/>
                <a:cxnLst/>
                <a:rect l="l" t="t" r="r" b="b"/>
                <a:pathLst>
                  <a:path w="15932" h="19757" extrusionOk="0">
                    <a:moveTo>
                      <a:pt x="8828" y="0"/>
                    </a:moveTo>
                    <a:cubicBezTo>
                      <a:pt x="7551" y="0"/>
                      <a:pt x="6158" y="72"/>
                      <a:pt x="4900" y="263"/>
                    </a:cubicBezTo>
                    <a:cubicBezTo>
                      <a:pt x="4060" y="386"/>
                      <a:pt x="3279" y="565"/>
                      <a:pt x="2634" y="807"/>
                    </a:cubicBezTo>
                    <a:cubicBezTo>
                      <a:pt x="1" y="1794"/>
                      <a:pt x="276" y="4640"/>
                      <a:pt x="808" y="7145"/>
                    </a:cubicBezTo>
                    <a:cubicBezTo>
                      <a:pt x="891" y="7550"/>
                      <a:pt x="984" y="7945"/>
                      <a:pt x="1070" y="8321"/>
                    </a:cubicBezTo>
                    <a:cubicBezTo>
                      <a:pt x="1698" y="11037"/>
                      <a:pt x="2887" y="12483"/>
                      <a:pt x="4332" y="12483"/>
                    </a:cubicBezTo>
                    <a:cubicBezTo>
                      <a:pt x="5183" y="12483"/>
                      <a:pt x="6641" y="12143"/>
                      <a:pt x="7736" y="12143"/>
                    </a:cubicBezTo>
                    <a:cubicBezTo>
                      <a:pt x="8474" y="12143"/>
                      <a:pt x="9048" y="12297"/>
                      <a:pt x="9159" y="12815"/>
                    </a:cubicBezTo>
                    <a:cubicBezTo>
                      <a:pt x="9165" y="12831"/>
                      <a:pt x="9168" y="12845"/>
                      <a:pt x="9171" y="12861"/>
                    </a:cubicBezTo>
                    <a:cubicBezTo>
                      <a:pt x="9294" y="13661"/>
                      <a:pt x="8321" y="13961"/>
                      <a:pt x="7196" y="13961"/>
                    </a:cubicBezTo>
                    <a:cubicBezTo>
                      <a:pt x="6405" y="13961"/>
                      <a:pt x="5539" y="13813"/>
                      <a:pt x="4926" y="13585"/>
                    </a:cubicBezTo>
                    <a:cubicBezTo>
                      <a:pt x="4418" y="13397"/>
                      <a:pt x="3929" y="13263"/>
                      <a:pt x="3473" y="13263"/>
                    </a:cubicBezTo>
                    <a:cubicBezTo>
                      <a:pt x="2770" y="13263"/>
                      <a:pt x="2142" y="13581"/>
                      <a:pt x="1635" y="14509"/>
                    </a:cubicBezTo>
                    <a:cubicBezTo>
                      <a:pt x="1506" y="14741"/>
                      <a:pt x="1386" y="15014"/>
                      <a:pt x="1273" y="15326"/>
                    </a:cubicBezTo>
                    <a:cubicBezTo>
                      <a:pt x="1204" y="15522"/>
                      <a:pt x="1167" y="15718"/>
                      <a:pt x="1157" y="15914"/>
                    </a:cubicBezTo>
                    <a:cubicBezTo>
                      <a:pt x="1065" y="17943"/>
                      <a:pt x="4185" y="19756"/>
                      <a:pt x="7123" y="19756"/>
                    </a:cubicBezTo>
                    <a:cubicBezTo>
                      <a:pt x="7296" y="19756"/>
                      <a:pt x="7469" y="19750"/>
                      <a:pt x="7641" y="19737"/>
                    </a:cubicBezTo>
                    <a:cubicBezTo>
                      <a:pt x="9893" y="19567"/>
                      <a:pt x="12789" y="19133"/>
                      <a:pt x="14493" y="17362"/>
                    </a:cubicBezTo>
                    <a:cubicBezTo>
                      <a:pt x="14988" y="16851"/>
                      <a:pt x="15380" y="16226"/>
                      <a:pt x="15625" y="15466"/>
                    </a:cubicBezTo>
                    <a:cubicBezTo>
                      <a:pt x="15772" y="15023"/>
                      <a:pt x="15868" y="14536"/>
                      <a:pt x="15901" y="13994"/>
                    </a:cubicBezTo>
                    <a:cubicBezTo>
                      <a:pt x="15912" y="13887"/>
                      <a:pt x="15915" y="13781"/>
                      <a:pt x="15918" y="13672"/>
                    </a:cubicBezTo>
                    <a:cubicBezTo>
                      <a:pt x="15931" y="13194"/>
                      <a:pt x="15915" y="12748"/>
                      <a:pt x="15875" y="12327"/>
                    </a:cubicBezTo>
                    <a:cubicBezTo>
                      <a:pt x="15832" y="11862"/>
                      <a:pt x="15755" y="11426"/>
                      <a:pt x="15656" y="11025"/>
                    </a:cubicBezTo>
                    <a:cubicBezTo>
                      <a:pt x="15483" y="10334"/>
                      <a:pt x="15234" y="9736"/>
                      <a:pt x="14935" y="9228"/>
                    </a:cubicBezTo>
                    <a:cubicBezTo>
                      <a:pt x="13973" y="7596"/>
                      <a:pt x="12476" y="6873"/>
                      <a:pt x="11233" y="6873"/>
                    </a:cubicBezTo>
                    <a:cubicBezTo>
                      <a:pt x="11167" y="6873"/>
                      <a:pt x="11102" y="6875"/>
                      <a:pt x="11038" y="6879"/>
                    </a:cubicBezTo>
                    <a:cubicBezTo>
                      <a:pt x="10197" y="6930"/>
                      <a:pt x="9281" y="7023"/>
                      <a:pt x="8476" y="7023"/>
                    </a:cubicBezTo>
                    <a:cubicBezTo>
                      <a:pt x="7287" y="7023"/>
                      <a:pt x="6342" y="6821"/>
                      <a:pt x="6239" y="5986"/>
                    </a:cubicBezTo>
                    <a:cubicBezTo>
                      <a:pt x="6239" y="5986"/>
                      <a:pt x="6077" y="5051"/>
                      <a:pt x="7822" y="5051"/>
                    </a:cubicBezTo>
                    <a:cubicBezTo>
                      <a:pt x="7860" y="5051"/>
                      <a:pt x="7899" y="5051"/>
                      <a:pt x="7940" y="5052"/>
                    </a:cubicBezTo>
                    <a:cubicBezTo>
                      <a:pt x="8958" y="5076"/>
                      <a:pt x="10128" y="5339"/>
                      <a:pt x="11175" y="5339"/>
                    </a:cubicBezTo>
                    <a:cubicBezTo>
                      <a:pt x="12047" y="5339"/>
                      <a:pt x="12833" y="5156"/>
                      <a:pt x="13373" y="4501"/>
                    </a:cubicBezTo>
                    <a:cubicBezTo>
                      <a:pt x="14563" y="3056"/>
                      <a:pt x="14051" y="724"/>
                      <a:pt x="12905" y="339"/>
                    </a:cubicBezTo>
                    <a:cubicBezTo>
                      <a:pt x="12679" y="266"/>
                      <a:pt x="12264" y="193"/>
                      <a:pt x="11716" y="136"/>
                    </a:cubicBezTo>
                    <a:cubicBezTo>
                      <a:pt x="11573" y="120"/>
                      <a:pt x="11420" y="106"/>
                      <a:pt x="11258" y="93"/>
                    </a:cubicBezTo>
                    <a:cubicBezTo>
                      <a:pt x="10594" y="36"/>
                      <a:pt x="9789" y="4"/>
                      <a:pt x="8932" y="0"/>
                    </a:cubicBezTo>
                    <a:cubicBezTo>
                      <a:pt x="8897" y="0"/>
                      <a:pt x="8863" y="0"/>
                      <a:pt x="8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 dirty="0"/>
              </a:p>
            </p:txBody>
          </p:sp>
          <p:sp>
            <p:nvSpPr>
              <p:cNvPr id="141" name="Google Shape;4115;p83">
                <a:extLst>
                  <a:ext uri="{FF2B5EF4-FFF2-40B4-BE49-F238E27FC236}">
                    <a16:creationId xmlns:a16="http://schemas.microsoft.com/office/drawing/2014/main" id="{F0B69C2C-C77A-4B2D-89CA-39D341E4A869}"/>
                  </a:ext>
                </a:extLst>
              </p:cNvPr>
              <p:cNvSpPr/>
              <p:nvPr/>
            </p:nvSpPr>
            <p:spPr>
              <a:xfrm>
                <a:off x="2946480" y="1705010"/>
                <a:ext cx="36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"/>
                    </a:move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2" name="Google Shape;4116;p83">
                <a:extLst>
                  <a:ext uri="{FF2B5EF4-FFF2-40B4-BE49-F238E27FC236}">
                    <a16:creationId xmlns:a16="http://schemas.microsoft.com/office/drawing/2014/main" id="{77F6B962-907D-4B74-AA29-BDEAF9C96A77}"/>
                  </a:ext>
                </a:extLst>
              </p:cNvPr>
              <p:cNvSpPr/>
              <p:nvPr/>
            </p:nvSpPr>
            <p:spPr>
              <a:xfrm>
                <a:off x="2680675" y="1710624"/>
                <a:ext cx="265695" cy="214137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5989" extrusionOk="0">
                    <a:moveTo>
                      <a:pt x="7431" y="0"/>
                    </a:moveTo>
                    <a:lnTo>
                      <a:pt x="7431" y="0"/>
                    </a:lnTo>
                    <a:cubicBezTo>
                      <a:pt x="7430" y="37"/>
                      <a:pt x="7429" y="73"/>
                      <a:pt x="7427" y="109"/>
                    </a:cubicBezTo>
                    <a:lnTo>
                      <a:pt x="7427" y="109"/>
                    </a:lnTo>
                    <a:cubicBezTo>
                      <a:pt x="7429" y="73"/>
                      <a:pt x="7430" y="37"/>
                      <a:pt x="7431" y="0"/>
                    </a:cubicBezTo>
                    <a:close/>
                    <a:moveTo>
                      <a:pt x="7427" y="109"/>
                    </a:moveTo>
                    <a:lnTo>
                      <a:pt x="7427" y="109"/>
                    </a:lnTo>
                    <a:cubicBezTo>
                      <a:pt x="7426" y="138"/>
                      <a:pt x="7425" y="166"/>
                      <a:pt x="7424" y="195"/>
                    </a:cubicBezTo>
                    <a:lnTo>
                      <a:pt x="7424" y="195"/>
                    </a:lnTo>
                    <a:cubicBezTo>
                      <a:pt x="7425" y="166"/>
                      <a:pt x="7426" y="138"/>
                      <a:pt x="7427" y="109"/>
                    </a:cubicBezTo>
                    <a:close/>
                    <a:moveTo>
                      <a:pt x="7424" y="195"/>
                    </a:moveTo>
                    <a:cubicBezTo>
                      <a:pt x="7421" y="237"/>
                      <a:pt x="7418" y="280"/>
                      <a:pt x="7414" y="322"/>
                    </a:cubicBezTo>
                    <a:cubicBezTo>
                      <a:pt x="7405" y="464"/>
                      <a:pt x="7392" y="603"/>
                      <a:pt x="7375" y="738"/>
                    </a:cubicBezTo>
                    <a:lnTo>
                      <a:pt x="7375" y="738"/>
                    </a:lnTo>
                    <a:cubicBezTo>
                      <a:pt x="7398" y="563"/>
                      <a:pt x="7414" y="382"/>
                      <a:pt x="7424" y="195"/>
                    </a:cubicBezTo>
                    <a:close/>
                    <a:moveTo>
                      <a:pt x="7375" y="738"/>
                    </a:moveTo>
                    <a:cubicBezTo>
                      <a:pt x="7350" y="933"/>
                      <a:pt x="7316" y="1121"/>
                      <a:pt x="7276" y="1301"/>
                    </a:cubicBezTo>
                    <a:lnTo>
                      <a:pt x="7276" y="1301"/>
                    </a:lnTo>
                    <a:cubicBezTo>
                      <a:pt x="7317" y="1121"/>
                      <a:pt x="7350" y="933"/>
                      <a:pt x="7375" y="738"/>
                    </a:cubicBezTo>
                    <a:close/>
                    <a:moveTo>
                      <a:pt x="7276" y="1301"/>
                    </a:moveTo>
                    <a:cubicBezTo>
                      <a:pt x="7237" y="1472"/>
                      <a:pt x="7191" y="1636"/>
                      <a:pt x="7138" y="1794"/>
                    </a:cubicBezTo>
                    <a:cubicBezTo>
                      <a:pt x="6893" y="2554"/>
                      <a:pt x="6501" y="3179"/>
                      <a:pt x="6006" y="3690"/>
                    </a:cubicBezTo>
                    <a:cubicBezTo>
                      <a:pt x="4508" y="5245"/>
                      <a:pt x="2093" y="5769"/>
                      <a:pt x="0" y="5989"/>
                    </a:cubicBezTo>
                    <a:cubicBezTo>
                      <a:pt x="2924" y="5685"/>
                      <a:pt x="6490" y="4777"/>
                      <a:pt x="7276" y="13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3" name="Google Shape;4117;p83">
                <a:extLst>
                  <a:ext uri="{FF2B5EF4-FFF2-40B4-BE49-F238E27FC236}">
                    <a16:creationId xmlns:a16="http://schemas.microsoft.com/office/drawing/2014/main" id="{8DE26220-6E16-4A5C-BCB7-6EA6913D9914}"/>
                  </a:ext>
                </a:extLst>
              </p:cNvPr>
              <p:cNvSpPr/>
              <p:nvPr/>
            </p:nvSpPr>
            <p:spPr>
              <a:xfrm>
                <a:off x="2418445" y="1722137"/>
                <a:ext cx="527350" cy="206092"/>
              </a:xfrm>
              <a:custGeom>
                <a:avLst/>
                <a:gdLst/>
                <a:ahLst/>
                <a:cxnLst/>
                <a:rect l="l" t="t" r="r" b="b"/>
                <a:pathLst>
                  <a:path w="14749" h="5764" extrusionOk="0">
                    <a:moveTo>
                      <a:pt x="14748" y="0"/>
                    </a:moveTo>
                    <a:cubicBezTo>
                      <a:pt x="14523" y="80"/>
                      <a:pt x="14290" y="140"/>
                      <a:pt x="14054" y="186"/>
                    </a:cubicBezTo>
                    <a:cubicBezTo>
                      <a:pt x="13937" y="695"/>
                      <a:pt x="13858" y="1119"/>
                      <a:pt x="13755" y="1488"/>
                    </a:cubicBezTo>
                    <a:cubicBezTo>
                      <a:pt x="14044" y="1475"/>
                      <a:pt x="14283" y="1472"/>
                      <a:pt x="14443" y="1472"/>
                    </a:cubicBezTo>
                    <a:lnTo>
                      <a:pt x="14472" y="1472"/>
                    </a:lnTo>
                    <a:cubicBezTo>
                      <a:pt x="14619" y="1029"/>
                      <a:pt x="14715" y="542"/>
                      <a:pt x="14748" y="0"/>
                    </a:cubicBezTo>
                    <a:close/>
                    <a:moveTo>
                      <a:pt x="4" y="1920"/>
                    </a:moveTo>
                    <a:cubicBezTo>
                      <a:pt x="4" y="1950"/>
                      <a:pt x="0" y="1980"/>
                      <a:pt x="0" y="2010"/>
                    </a:cubicBezTo>
                    <a:cubicBezTo>
                      <a:pt x="4" y="4003"/>
                      <a:pt x="3076" y="5763"/>
                      <a:pt x="5973" y="5763"/>
                    </a:cubicBezTo>
                    <a:cubicBezTo>
                      <a:pt x="6145" y="5763"/>
                      <a:pt x="6318" y="5757"/>
                      <a:pt x="6488" y="5743"/>
                    </a:cubicBezTo>
                    <a:cubicBezTo>
                      <a:pt x="6753" y="5723"/>
                      <a:pt x="7029" y="5700"/>
                      <a:pt x="7308" y="5670"/>
                    </a:cubicBezTo>
                    <a:lnTo>
                      <a:pt x="7321" y="5670"/>
                    </a:lnTo>
                    <a:cubicBezTo>
                      <a:pt x="7321" y="5670"/>
                      <a:pt x="7325" y="5670"/>
                      <a:pt x="7328" y="5667"/>
                    </a:cubicBezTo>
                    <a:lnTo>
                      <a:pt x="7334" y="5667"/>
                    </a:lnTo>
                    <a:cubicBezTo>
                      <a:pt x="9427" y="5447"/>
                      <a:pt x="11842" y="4923"/>
                      <a:pt x="13340" y="3368"/>
                    </a:cubicBezTo>
                    <a:lnTo>
                      <a:pt x="13296" y="3368"/>
                    </a:lnTo>
                    <a:cubicBezTo>
                      <a:pt x="12991" y="3368"/>
                      <a:pt x="12546" y="3341"/>
                      <a:pt x="12111" y="3275"/>
                    </a:cubicBezTo>
                    <a:cubicBezTo>
                      <a:pt x="11829" y="3401"/>
                      <a:pt x="11500" y="3528"/>
                      <a:pt x="11111" y="3657"/>
                    </a:cubicBezTo>
                    <a:cubicBezTo>
                      <a:pt x="10178" y="3969"/>
                      <a:pt x="8875" y="4126"/>
                      <a:pt x="7484" y="4126"/>
                    </a:cubicBezTo>
                    <a:cubicBezTo>
                      <a:pt x="4850" y="4126"/>
                      <a:pt x="1900" y="3564"/>
                      <a:pt x="572" y="2421"/>
                    </a:cubicBezTo>
                    <a:cubicBezTo>
                      <a:pt x="369" y="2245"/>
                      <a:pt x="180" y="2079"/>
                      <a:pt x="4" y="192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4" name="Google Shape;4118;p83">
                <a:extLst>
                  <a:ext uri="{FF2B5EF4-FFF2-40B4-BE49-F238E27FC236}">
                    <a16:creationId xmlns:a16="http://schemas.microsoft.com/office/drawing/2014/main" id="{B3EF8A54-B768-49AD-A564-67EE9039D00E}"/>
                  </a:ext>
                </a:extLst>
              </p:cNvPr>
              <p:cNvSpPr/>
              <p:nvPr/>
            </p:nvSpPr>
            <p:spPr>
              <a:xfrm>
                <a:off x="2790908" y="1554659"/>
                <a:ext cx="119743" cy="67863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1898" extrusionOk="0">
                    <a:moveTo>
                      <a:pt x="2551" y="1"/>
                    </a:moveTo>
                    <a:cubicBezTo>
                      <a:pt x="1631" y="133"/>
                      <a:pt x="239" y="459"/>
                      <a:pt x="97" y="1223"/>
                    </a:cubicBezTo>
                    <a:cubicBezTo>
                      <a:pt x="0" y="1755"/>
                      <a:pt x="857" y="1897"/>
                      <a:pt x="1810" y="1897"/>
                    </a:cubicBezTo>
                    <a:cubicBezTo>
                      <a:pt x="2345" y="1897"/>
                      <a:pt x="2907" y="1854"/>
                      <a:pt x="3348" y="1807"/>
                    </a:cubicBezTo>
                    <a:cubicBezTo>
                      <a:pt x="3132" y="1166"/>
                      <a:pt x="2853" y="542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5" name="Google Shape;4119;p83">
                <a:extLst>
                  <a:ext uri="{FF2B5EF4-FFF2-40B4-BE49-F238E27FC236}">
                    <a16:creationId xmlns:a16="http://schemas.microsoft.com/office/drawing/2014/main" id="{EF060A60-1099-4BFA-B993-E9396656E9F7}"/>
                  </a:ext>
                </a:extLst>
              </p:cNvPr>
              <p:cNvSpPr/>
              <p:nvPr/>
            </p:nvSpPr>
            <p:spPr>
              <a:xfrm>
                <a:off x="2882120" y="1551691"/>
                <a:ext cx="54884" cy="67613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891" extrusionOk="0">
                    <a:moveTo>
                      <a:pt x="810" y="1"/>
                    </a:moveTo>
                    <a:cubicBezTo>
                      <a:pt x="810" y="1"/>
                      <a:pt x="465" y="17"/>
                      <a:pt x="0" y="84"/>
                    </a:cubicBezTo>
                    <a:cubicBezTo>
                      <a:pt x="302" y="625"/>
                      <a:pt x="581" y="1249"/>
                      <a:pt x="797" y="1890"/>
                    </a:cubicBezTo>
                    <a:cubicBezTo>
                      <a:pt x="1139" y="1854"/>
                      <a:pt x="1408" y="1814"/>
                      <a:pt x="1535" y="1798"/>
                    </a:cubicBezTo>
                    <a:cubicBezTo>
                      <a:pt x="1362" y="1107"/>
                      <a:pt x="1113" y="509"/>
                      <a:pt x="81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6" name="Google Shape;4120;p83">
                <a:extLst>
                  <a:ext uri="{FF2B5EF4-FFF2-40B4-BE49-F238E27FC236}">
                    <a16:creationId xmlns:a16="http://schemas.microsoft.com/office/drawing/2014/main" id="{BA492A0C-1311-4DE2-B4C6-A616907FC103}"/>
                  </a:ext>
                </a:extLst>
              </p:cNvPr>
              <p:cNvSpPr/>
              <p:nvPr/>
            </p:nvSpPr>
            <p:spPr>
              <a:xfrm>
                <a:off x="2800276" y="1662497"/>
                <a:ext cx="146417" cy="6975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951" extrusionOk="0">
                    <a:moveTo>
                      <a:pt x="4043" y="1"/>
                    </a:moveTo>
                    <a:cubicBezTo>
                      <a:pt x="4078" y="362"/>
                      <a:pt x="4094" y="741"/>
                      <a:pt x="4090" y="1142"/>
                    </a:cubicBezTo>
                    <a:lnTo>
                      <a:pt x="4090" y="1142"/>
                    </a:lnTo>
                    <a:cubicBezTo>
                      <a:pt x="4091" y="1103"/>
                      <a:pt x="4092" y="1065"/>
                      <a:pt x="4092" y="1027"/>
                    </a:cubicBezTo>
                    <a:cubicBezTo>
                      <a:pt x="4092" y="669"/>
                      <a:pt x="4076" y="326"/>
                      <a:pt x="4043" y="1"/>
                    </a:cubicBezTo>
                    <a:close/>
                    <a:moveTo>
                      <a:pt x="4090" y="1142"/>
                    </a:moveTo>
                    <a:lnTo>
                      <a:pt x="4090" y="1142"/>
                    </a:lnTo>
                    <a:cubicBezTo>
                      <a:pt x="4089" y="1158"/>
                      <a:pt x="4089" y="1174"/>
                      <a:pt x="4089" y="1190"/>
                    </a:cubicBezTo>
                    <a:cubicBezTo>
                      <a:pt x="4089" y="1174"/>
                      <a:pt x="4090" y="1158"/>
                      <a:pt x="4090" y="1142"/>
                    </a:cubicBezTo>
                    <a:close/>
                    <a:moveTo>
                      <a:pt x="3405" y="51"/>
                    </a:moveTo>
                    <a:cubicBezTo>
                      <a:pt x="2286" y="154"/>
                      <a:pt x="173" y="425"/>
                      <a:pt x="83" y="1003"/>
                    </a:cubicBezTo>
                    <a:cubicBezTo>
                      <a:pt x="0" y="1541"/>
                      <a:pt x="1066" y="1950"/>
                      <a:pt x="2322" y="1950"/>
                    </a:cubicBezTo>
                    <a:cubicBezTo>
                      <a:pt x="2665" y="1950"/>
                      <a:pt x="3023" y="1920"/>
                      <a:pt x="3375" y="1854"/>
                    </a:cubicBezTo>
                    <a:cubicBezTo>
                      <a:pt x="3385" y="1805"/>
                      <a:pt x="3398" y="1751"/>
                      <a:pt x="3411" y="1701"/>
                    </a:cubicBezTo>
                    <a:cubicBezTo>
                      <a:pt x="3525" y="1227"/>
                      <a:pt x="3508" y="655"/>
                      <a:pt x="3405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7" name="Google Shape;4121;p83">
                <a:extLst>
                  <a:ext uri="{FF2B5EF4-FFF2-40B4-BE49-F238E27FC236}">
                    <a16:creationId xmlns:a16="http://schemas.microsoft.com/office/drawing/2014/main" id="{0338D793-7A19-48C4-96B8-1902B2D68779}"/>
                  </a:ext>
                </a:extLst>
              </p:cNvPr>
              <p:cNvSpPr/>
              <p:nvPr/>
            </p:nvSpPr>
            <p:spPr>
              <a:xfrm>
                <a:off x="2920915" y="1662497"/>
                <a:ext cx="25815" cy="6629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854" extrusionOk="0">
                    <a:moveTo>
                      <a:pt x="669" y="1"/>
                    </a:moveTo>
                    <a:cubicBezTo>
                      <a:pt x="572" y="7"/>
                      <a:pt x="340" y="24"/>
                      <a:pt x="31" y="51"/>
                    </a:cubicBezTo>
                    <a:cubicBezTo>
                      <a:pt x="134" y="655"/>
                      <a:pt x="151" y="1227"/>
                      <a:pt x="37" y="1701"/>
                    </a:cubicBezTo>
                    <a:cubicBezTo>
                      <a:pt x="24" y="1751"/>
                      <a:pt x="11" y="1805"/>
                      <a:pt x="1" y="1854"/>
                    </a:cubicBezTo>
                    <a:cubicBezTo>
                      <a:pt x="237" y="1808"/>
                      <a:pt x="470" y="1748"/>
                      <a:pt x="695" y="1668"/>
                    </a:cubicBezTo>
                    <a:cubicBezTo>
                      <a:pt x="706" y="1561"/>
                      <a:pt x="709" y="1455"/>
                      <a:pt x="712" y="1346"/>
                    </a:cubicBezTo>
                    <a:cubicBezTo>
                      <a:pt x="715" y="1296"/>
                      <a:pt x="715" y="1250"/>
                      <a:pt x="715" y="1199"/>
                    </a:cubicBezTo>
                    <a:lnTo>
                      <a:pt x="715" y="1190"/>
                    </a:lnTo>
                    <a:cubicBezTo>
                      <a:pt x="721" y="771"/>
                      <a:pt x="706" y="376"/>
                      <a:pt x="66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8" name="Google Shape;4122;p83">
                <a:extLst>
                  <a:ext uri="{FF2B5EF4-FFF2-40B4-BE49-F238E27FC236}">
                    <a16:creationId xmlns:a16="http://schemas.microsoft.com/office/drawing/2014/main" id="{AD3E861C-BA1F-4EC6-A0D8-4AED53EF4BB0}"/>
                  </a:ext>
                </a:extLst>
              </p:cNvPr>
              <p:cNvSpPr/>
              <p:nvPr/>
            </p:nvSpPr>
            <p:spPr>
              <a:xfrm>
                <a:off x="2789693" y="1775305"/>
                <a:ext cx="120566" cy="63966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789" extrusionOk="0">
                    <a:moveTo>
                      <a:pt x="3372" y="1"/>
                    </a:moveTo>
                    <a:lnTo>
                      <a:pt x="3372" y="1"/>
                    </a:lnTo>
                    <a:cubicBezTo>
                      <a:pt x="2303" y="41"/>
                      <a:pt x="595" y="204"/>
                      <a:pt x="283" y="811"/>
                    </a:cubicBezTo>
                    <a:cubicBezTo>
                      <a:pt x="1" y="1360"/>
                      <a:pt x="851" y="1652"/>
                      <a:pt x="1728" y="1788"/>
                    </a:cubicBezTo>
                    <a:cubicBezTo>
                      <a:pt x="2821" y="1290"/>
                      <a:pt x="3156" y="778"/>
                      <a:pt x="3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49" name="Google Shape;4123;p83">
                <a:extLst>
                  <a:ext uri="{FF2B5EF4-FFF2-40B4-BE49-F238E27FC236}">
                    <a16:creationId xmlns:a16="http://schemas.microsoft.com/office/drawing/2014/main" id="{B698D919-78FE-4704-95AD-502BE9936A3E}"/>
                  </a:ext>
                </a:extLst>
              </p:cNvPr>
              <p:cNvSpPr/>
              <p:nvPr/>
            </p:nvSpPr>
            <p:spPr>
              <a:xfrm>
                <a:off x="2851478" y="1774733"/>
                <a:ext cx="84453" cy="67863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898" extrusionOk="0">
                    <a:moveTo>
                      <a:pt x="2332" y="1"/>
                    </a:moveTo>
                    <a:cubicBezTo>
                      <a:pt x="2172" y="1"/>
                      <a:pt x="1933" y="4"/>
                      <a:pt x="1644" y="17"/>
                    </a:cubicBezTo>
                    <a:cubicBezTo>
                      <a:pt x="1428" y="794"/>
                      <a:pt x="1093" y="1306"/>
                      <a:pt x="0" y="1804"/>
                    </a:cubicBezTo>
                    <a:cubicBezTo>
                      <a:pt x="435" y="1870"/>
                      <a:pt x="880" y="1897"/>
                      <a:pt x="1185" y="1897"/>
                    </a:cubicBezTo>
                    <a:lnTo>
                      <a:pt x="1229" y="1897"/>
                    </a:lnTo>
                    <a:cubicBezTo>
                      <a:pt x="1724" y="1386"/>
                      <a:pt x="2116" y="761"/>
                      <a:pt x="236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0" name="Google Shape;4124;p83">
                <a:extLst>
                  <a:ext uri="{FF2B5EF4-FFF2-40B4-BE49-F238E27FC236}">
                    <a16:creationId xmlns:a16="http://schemas.microsoft.com/office/drawing/2014/main" id="{5163E18F-E4E8-4817-99E5-1E171C3B1487}"/>
                  </a:ext>
                </a:extLst>
              </p:cNvPr>
              <p:cNvSpPr/>
              <p:nvPr/>
            </p:nvSpPr>
            <p:spPr>
              <a:xfrm>
                <a:off x="2736739" y="1326647"/>
                <a:ext cx="52989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114" extrusionOk="0">
                    <a:moveTo>
                      <a:pt x="0" y="0"/>
                    </a:moveTo>
                    <a:lnTo>
                      <a:pt x="0" y="50"/>
                    </a:lnTo>
                    <a:cubicBezTo>
                      <a:pt x="0" y="50"/>
                      <a:pt x="80" y="309"/>
                      <a:pt x="50" y="575"/>
                    </a:cubicBezTo>
                    <a:cubicBezTo>
                      <a:pt x="123" y="844"/>
                      <a:pt x="296" y="1113"/>
                      <a:pt x="691" y="1113"/>
                    </a:cubicBezTo>
                    <a:cubicBezTo>
                      <a:pt x="1482" y="1113"/>
                      <a:pt x="1395" y="0"/>
                      <a:pt x="1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1" name="Google Shape;4125;p83">
                <a:extLst>
                  <a:ext uri="{FF2B5EF4-FFF2-40B4-BE49-F238E27FC236}">
                    <a16:creationId xmlns:a16="http://schemas.microsoft.com/office/drawing/2014/main" id="{B8FFBF71-23D4-4A41-B593-C941C9E6BA08}"/>
                  </a:ext>
                </a:extLst>
              </p:cNvPr>
              <p:cNvSpPr/>
              <p:nvPr/>
            </p:nvSpPr>
            <p:spPr>
              <a:xfrm>
                <a:off x="2690865" y="1326647"/>
                <a:ext cx="47661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14" extrusionOk="0">
                    <a:moveTo>
                      <a:pt x="54" y="0"/>
                    </a:moveTo>
                    <a:lnTo>
                      <a:pt x="54" y="50"/>
                    </a:lnTo>
                    <a:cubicBezTo>
                      <a:pt x="54" y="50"/>
                      <a:pt x="51" y="220"/>
                      <a:pt x="1" y="419"/>
                    </a:cubicBezTo>
                    <a:cubicBezTo>
                      <a:pt x="1" y="727"/>
                      <a:pt x="111" y="1113"/>
                      <a:pt x="675" y="1113"/>
                    </a:cubicBezTo>
                    <a:cubicBezTo>
                      <a:pt x="1150" y="1113"/>
                      <a:pt x="1300" y="844"/>
                      <a:pt x="1333" y="575"/>
                    </a:cubicBezTo>
                    <a:cubicBezTo>
                      <a:pt x="1260" y="309"/>
                      <a:pt x="1283" y="50"/>
                      <a:pt x="1283" y="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2" name="Google Shape;4126;p83">
                <a:extLst>
                  <a:ext uri="{FF2B5EF4-FFF2-40B4-BE49-F238E27FC236}">
                    <a16:creationId xmlns:a16="http://schemas.microsoft.com/office/drawing/2014/main" id="{C8B467F7-AB3E-420C-B995-742EBBCB300D}"/>
                  </a:ext>
                </a:extLst>
              </p:cNvPr>
              <p:cNvSpPr/>
              <p:nvPr/>
            </p:nvSpPr>
            <p:spPr>
              <a:xfrm>
                <a:off x="2640271" y="1326647"/>
                <a:ext cx="52560" cy="40046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120" extrusionOk="0">
                    <a:moveTo>
                      <a:pt x="1" y="0"/>
                    </a:moveTo>
                    <a:lnTo>
                      <a:pt x="1" y="7"/>
                    </a:lnTo>
                    <a:cubicBezTo>
                      <a:pt x="1" y="7"/>
                      <a:pt x="37" y="157"/>
                      <a:pt x="37" y="349"/>
                    </a:cubicBezTo>
                    <a:cubicBezTo>
                      <a:pt x="37" y="349"/>
                      <a:pt x="41" y="352"/>
                      <a:pt x="37" y="352"/>
                    </a:cubicBezTo>
                    <a:cubicBezTo>
                      <a:pt x="104" y="680"/>
                      <a:pt x="275" y="1120"/>
                      <a:pt x="724" y="1120"/>
                    </a:cubicBezTo>
                    <a:cubicBezTo>
                      <a:pt x="725" y="1120"/>
                      <a:pt x="727" y="1120"/>
                      <a:pt x="729" y="1120"/>
                    </a:cubicBezTo>
                    <a:cubicBezTo>
                      <a:pt x="1164" y="1116"/>
                      <a:pt x="1343" y="727"/>
                      <a:pt x="1416" y="419"/>
                    </a:cubicBezTo>
                    <a:cubicBezTo>
                      <a:pt x="1420" y="216"/>
                      <a:pt x="1469" y="50"/>
                      <a:pt x="1469" y="50"/>
                    </a:cubicBezTo>
                    <a:lnTo>
                      <a:pt x="14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3" name="Google Shape;4127;p83">
                <a:extLst>
                  <a:ext uri="{FF2B5EF4-FFF2-40B4-BE49-F238E27FC236}">
                    <a16:creationId xmlns:a16="http://schemas.microsoft.com/office/drawing/2014/main" id="{E47E773A-5E7D-4D8B-876F-104D1ED7B207}"/>
                  </a:ext>
                </a:extLst>
              </p:cNvPr>
              <p:cNvSpPr/>
              <p:nvPr/>
            </p:nvSpPr>
            <p:spPr>
              <a:xfrm>
                <a:off x="2594218" y="1326647"/>
                <a:ext cx="47518" cy="3997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118" extrusionOk="0">
                    <a:moveTo>
                      <a:pt x="1" y="0"/>
                    </a:moveTo>
                    <a:lnTo>
                      <a:pt x="1" y="7"/>
                    </a:lnTo>
                    <a:cubicBezTo>
                      <a:pt x="1" y="7"/>
                      <a:pt x="13" y="123"/>
                      <a:pt x="7" y="283"/>
                    </a:cubicBezTo>
                    <a:cubicBezTo>
                      <a:pt x="36" y="610"/>
                      <a:pt x="163" y="1118"/>
                      <a:pt x="652" y="1118"/>
                    </a:cubicBezTo>
                    <a:cubicBezTo>
                      <a:pt x="679" y="1118"/>
                      <a:pt x="706" y="1116"/>
                      <a:pt x="735" y="1113"/>
                    </a:cubicBezTo>
                    <a:cubicBezTo>
                      <a:pt x="1233" y="1060"/>
                      <a:pt x="1325" y="658"/>
                      <a:pt x="1325" y="352"/>
                    </a:cubicBezTo>
                    <a:cubicBezTo>
                      <a:pt x="1329" y="352"/>
                      <a:pt x="1325" y="349"/>
                      <a:pt x="1325" y="349"/>
                    </a:cubicBezTo>
                    <a:cubicBezTo>
                      <a:pt x="1293" y="157"/>
                      <a:pt x="1289" y="7"/>
                      <a:pt x="1289" y="7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4" name="Google Shape;4128;p83">
                <a:extLst>
                  <a:ext uri="{FF2B5EF4-FFF2-40B4-BE49-F238E27FC236}">
                    <a16:creationId xmlns:a16="http://schemas.microsoft.com/office/drawing/2014/main" id="{75F38713-2E3F-4406-96C9-011E3F516584}"/>
                  </a:ext>
                </a:extLst>
              </p:cNvPr>
              <p:cNvSpPr/>
              <p:nvPr/>
            </p:nvSpPr>
            <p:spPr>
              <a:xfrm>
                <a:off x="2544232" y="1326647"/>
                <a:ext cx="50236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114" extrusionOk="0">
                    <a:moveTo>
                      <a:pt x="229" y="0"/>
                    </a:moveTo>
                    <a:cubicBezTo>
                      <a:pt x="229" y="0"/>
                      <a:pt x="0" y="1113"/>
                      <a:pt x="767" y="1113"/>
                    </a:cubicBezTo>
                    <a:cubicBezTo>
                      <a:pt x="1285" y="1113"/>
                      <a:pt x="1391" y="608"/>
                      <a:pt x="1405" y="283"/>
                    </a:cubicBezTo>
                    <a:cubicBezTo>
                      <a:pt x="1391" y="123"/>
                      <a:pt x="1399" y="7"/>
                      <a:pt x="1399" y="7"/>
                    </a:cubicBez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5" name="Google Shape;4129;p83">
                <a:extLst>
                  <a:ext uri="{FF2B5EF4-FFF2-40B4-BE49-F238E27FC236}">
                    <a16:creationId xmlns:a16="http://schemas.microsoft.com/office/drawing/2014/main" id="{BDF604C7-D563-4602-AAAF-25EA76D8AA0C}"/>
                  </a:ext>
                </a:extLst>
              </p:cNvPr>
              <p:cNvSpPr/>
              <p:nvPr/>
            </p:nvSpPr>
            <p:spPr>
              <a:xfrm>
                <a:off x="2470934" y="1303727"/>
                <a:ext cx="36720" cy="3661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4" extrusionOk="0">
                    <a:moveTo>
                      <a:pt x="512" y="0"/>
                    </a:moveTo>
                    <a:cubicBezTo>
                      <a:pt x="230" y="0"/>
                      <a:pt x="1" y="229"/>
                      <a:pt x="1" y="511"/>
                    </a:cubicBezTo>
                    <a:cubicBezTo>
                      <a:pt x="1" y="794"/>
                      <a:pt x="230" y="1023"/>
                      <a:pt x="512" y="1023"/>
                    </a:cubicBezTo>
                    <a:cubicBezTo>
                      <a:pt x="798" y="1023"/>
                      <a:pt x="1027" y="794"/>
                      <a:pt x="1027" y="511"/>
                    </a:cubicBezTo>
                    <a:cubicBezTo>
                      <a:pt x="1027" y="229"/>
                      <a:pt x="798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6" name="Google Shape;4130;p83">
                <a:extLst>
                  <a:ext uri="{FF2B5EF4-FFF2-40B4-BE49-F238E27FC236}">
                    <a16:creationId xmlns:a16="http://schemas.microsoft.com/office/drawing/2014/main" id="{75261546-20EC-4DBC-A32B-D0EB0F4BC133}"/>
                  </a:ext>
                </a:extLst>
              </p:cNvPr>
              <p:cNvSpPr/>
              <p:nvPr/>
            </p:nvSpPr>
            <p:spPr>
              <a:xfrm>
                <a:off x="2815723" y="1291606"/>
                <a:ext cx="36613" cy="36613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1" y="1"/>
                    </a:moveTo>
                    <a:cubicBezTo>
                      <a:pt x="229" y="1"/>
                      <a:pt x="0" y="229"/>
                      <a:pt x="0" y="512"/>
                    </a:cubicBezTo>
                    <a:cubicBezTo>
                      <a:pt x="0" y="794"/>
                      <a:pt x="229" y="1023"/>
                      <a:pt x="511" y="1023"/>
                    </a:cubicBezTo>
                    <a:cubicBezTo>
                      <a:pt x="794" y="1023"/>
                      <a:pt x="1023" y="794"/>
                      <a:pt x="1023" y="512"/>
                    </a:cubicBezTo>
                    <a:cubicBezTo>
                      <a:pt x="1023" y="229"/>
                      <a:pt x="794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7" name="Google Shape;4131;p83">
                <a:extLst>
                  <a:ext uri="{FF2B5EF4-FFF2-40B4-BE49-F238E27FC236}">
                    <a16:creationId xmlns:a16="http://schemas.microsoft.com/office/drawing/2014/main" id="{19E3B2A8-4188-4DBE-B157-FB491FA3E8DE}"/>
                  </a:ext>
                </a:extLst>
              </p:cNvPr>
              <p:cNvSpPr/>
              <p:nvPr/>
            </p:nvSpPr>
            <p:spPr>
              <a:xfrm>
                <a:off x="2438861" y="1354429"/>
                <a:ext cx="52524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186" extrusionOk="0">
                    <a:moveTo>
                      <a:pt x="735" y="1"/>
                    </a:moveTo>
                    <a:cubicBezTo>
                      <a:pt x="329" y="1"/>
                      <a:pt x="1" y="266"/>
                      <a:pt x="1" y="591"/>
                    </a:cubicBezTo>
                    <a:cubicBezTo>
                      <a:pt x="1" y="921"/>
                      <a:pt x="329" y="1186"/>
                      <a:pt x="735" y="1186"/>
                    </a:cubicBezTo>
                    <a:cubicBezTo>
                      <a:pt x="1140" y="1186"/>
                      <a:pt x="1469" y="921"/>
                      <a:pt x="1469" y="591"/>
                    </a:cubicBezTo>
                    <a:cubicBezTo>
                      <a:pt x="1469" y="266"/>
                      <a:pt x="1140" y="1"/>
                      <a:pt x="73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8" name="Google Shape;4132;p83">
                <a:extLst>
                  <a:ext uri="{FF2B5EF4-FFF2-40B4-BE49-F238E27FC236}">
                    <a16:creationId xmlns:a16="http://schemas.microsoft.com/office/drawing/2014/main" id="{7504F9E9-8A32-4F70-9A95-B2A5627B6162}"/>
                  </a:ext>
                </a:extLst>
              </p:cNvPr>
              <p:cNvSpPr/>
              <p:nvPr/>
            </p:nvSpPr>
            <p:spPr>
              <a:xfrm>
                <a:off x="2826020" y="1333154"/>
                <a:ext cx="52560" cy="42441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187" extrusionOk="0">
                    <a:moveTo>
                      <a:pt x="735" y="1"/>
                    </a:moveTo>
                    <a:cubicBezTo>
                      <a:pt x="330" y="1"/>
                      <a:pt x="1" y="266"/>
                      <a:pt x="1" y="596"/>
                    </a:cubicBezTo>
                    <a:cubicBezTo>
                      <a:pt x="1" y="921"/>
                      <a:pt x="330" y="1186"/>
                      <a:pt x="735" y="1186"/>
                    </a:cubicBezTo>
                    <a:cubicBezTo>
                      <a:pt x="1140" y="1186"/>
                      <a:pt x="1469" y="921"/>
                      <a:pt x="1469" y="596"/>
                    </a:cubicBezTo>
                    <a:cubicBezTo>
                      <a:pt x="1469" y="266"/>
                      <a:pt x="1140" y="1"/>
                      <a:pt x="73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A864A3-24B4-A6C0-4960-6D8E7F61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681037"/>
            <a:ext cx="10515600" cy="1567641"/>
          </a:xfrm>
        </p:spPr>
        <p:txBody>
          <a:bodyPr>
            <a:normAutofit fontScale="90000"/>
          </a:bodyPr>
          <a:lstStyle/>
          <a:p>
            <a:r>
              <a:rPr lang="ar-OM" dirty="0"/>
              <a:t>أكمل الجدول :  </a:t>
            </a:r>
            <a:br>
              <a:rPr lang="ar-OM" dirty="0"/>
            </a:br>
            <a:r>
              <a:rPr lang="ar-OM" dirty="0"/>
              <a:t>قال الشاعر :</a:t>
            </a:r>
            <a:br>
              <a:rPr lang="ar-OM" dirty="0"/>
            </a:br>
            <a:r>
              <a:rPr lang="ar-OM" dirty="0"/>
              <a:t>       </a:t>
            </a:r>
            <a:r>
              <a:rPr lang="ar-OM" sz="4900" b="1" dirty="0"/>
              <a:t>كان حلما فخاطرا فاحتمالا   ثم أضحى حقيقة لا خيالا </a:t>
            </a:r>
            <a:br>
              <a:rPr lang="ar-OM" dirty="0"/>
            </a:br>
            <a:endParaRPr lang="ar-OM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34E50AC4-2554-DE5A-D16D-37BFD038E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361775"/>
              </p:ext>
            </p:extLst>
          </p:nvPr>
        </p:nvGraphicFramePr>
        <p:xfrm>
          <a:off x="838200" y="2497205"/>
          <a:ext cx="10515600" cy="33997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62665235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441777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28047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6132398"/>
                    </a:ext>
                  </a:extLst>
                </a:gridCol>
              </a:tblGrid>
              <a:tr h="626758">
                <a:tc>
                  <a:txBody>
                    <a:bodyPr/>
                    <a:lstStyle/>
                    <a:p>
                      <a:pPr algn="ctr" rtl="1"/>
                      <a:r>
                        <a:rPr lang="ar-OM" sz="3200" dirty="0"/>
                        <a:t>حرف العطف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3200" dirty="0"/>
                        <a:t>معناه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3200" dirty="0"/>
                        <a:t>المعطوف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3200" dirty="0"/>
                        <a:t>المعطوف عليه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57574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494586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33801"/>
                  </a:ext>
                </a:extLst>
              </a:tr>
              <a:tr h="626758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445799"/>
                  </a:ext>
                </a:extLst>
              </a:tr>
              <a:tr h="892710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628209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AE06551-7DAC-B0D1-C682-7272CE3B85B1}"/>
              </a:ext>
            </a:extLst>
          </p:cNvPr>
          <p:cNvSpPr txBox="1"/>
          <p:nvPr/>
        </p:nvSpPr>
        <p:spPr>
          <a:xfrm>
            <a:off x="9361138" y="3136612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0C79BA8-C966-ECB9-3747-0CBE7D35F762}"/>
              </a:ext>
            </a:extLst>
          </p:cNvPr>
          <p:cNvSpPr txBox="1"/>
          <p:nvPr/>
        </p:nvSpPr>
        <p:spPr>
          <a:xfrm>
            <a:off x="6065900" y="3136611"/>
            <a:ext cx="25285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السرعة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724DA4-6803-C7D5-653A-33B103660BC3}"/>
              </a:ext>
            </a:extLst>
          </p:cNvPr>
          <p:cNvSpPr txBox="1"/>
          <p:nvPr/>
        </p:nvSpPr>
        <p:spPr>
          <a:xfrm>
            <a:off x="3643632" y="3136612"/>
            <a:ext cx="16878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خاطرا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3120D34-4BFC-DB66-B40E-47FC048875F9}"/>
              </a:ext>
            </a:extLst>
          </p:cNvPr>
          <p:cNvSpPr txBox="1"/>
          <p:nvPr/>
        </p:nvSpPr>
        <p:spPr>
          <a:xfrm>
            <a:off x="1775350" y="3136612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حلما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5E32476-5BC9-6B63-A56C-E6DA0FBB3760}"/>
              </a:ext>
            </a:extLst>
          </p:cNvPr>
          <p:cNvSpPr txBox="1"/>
          <p:nvPr/>
        </p:nvSpPr>
        <p:spPr>
          <a:xfrm>
            <a:off x="9513538" y="3811521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D9104DC-87E2-1C9B-8228-357963C72AD2}"/>
              </a:ext>
            </a:extLst>
          </p:cNvPr>
          <p:cNvSpPr txBox="1"/>
          <p:nvPr/>
        </p:nvSpPr>
        <p:spPr>
          <a:xfrm>
            <a:off x="6096000" y="3811521"/>
            <a:ext cx="25285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السرعة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4F7CDE-15CF-75CE-4AC2-2AC7E4774355}"/>
              </a:ext>
            </a:extLst>
          </p:cNvPr>
          <p:cNvSpPr txBox="1"/>
          <p:nvPr/>
        </p:nvSpPr>
        <p:spPr>
          <a:xfrm>
            <a:off x="3796032" y="3811521"/>
            <a:ext cx="16878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احتمالا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9A3A2A9-B677-2243-84CD-1C0E13392EF1}"/>
              </a:ext>
            </a:extLst>
          </p:cNvPr>
          <p:cNvSpPr txBox="1"/>
          <p:nvPr/>
        </p:nvSpPr>
        <p:spPr>
          <a:xfrm>
            <a:off x="1927750" y="3811521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خاطرا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E88467F-3A09-581C-F996-9112936B7E16}"/>
              </a:ext>
            </a:extLst>
          </p:cNvPr>
          <p:cNvSpPr txBox="1"/>
          <p:nvPr/>
        </p:nvSpPr>
        <p:spPr>
          <a:xfrm>
            <a:off x="9513538" y="4436681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ثم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F002D00-B795-F40B-F270-23765E159626}"/>
              </a:ext>
            </a:extLst>
          </p:cNvPr>
          <p:cNvSpPr txBox="1"/>
          <p:nvPr/>
        </p:nvSpPr>
        <p:spPr>
          <a:xfrm>
            <a:off x="6096000" y="4436681"/>
            <a:ext cx="24984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 والمهلة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B9F05CA-80C3-8F3A-76C5-EBEEA7640932}"/>
              </a:ext>
            </a:extLst>
          </p:cNvPr>
          <p:cNvSpPr txBox="1"/>
          <p:nvPr/>
        </p:nvSpPr>
        <p:spPr>
          <a:xfrm>
            <a:off x="3796032" y="4431988"/>
            <a:ext cx="20408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أضحى حقيقة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9F04592-805A-3CBF-A919-99E51B60530A}"/>
              </a:ext>
            </a:extLst>
          </p:cNvPr>
          <p:cNvSpPr txBox="1"/>
          <p:nvPr/>
        </p:nvSpPr>
        <p:spPr>
          <a:xfrm>
            <a:off x="1380931" y="4436681"/>
            <a:ext cx="15743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كان حلما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599B3E5-848F-51F8-6FA0-BF2FDB686BBF}"/>
              </a:ext>
            </a:extLst>
          </p:cNvPr>
          <p:cNvSpPr txBox="1"/>
          <p:nvPr/>
        </p:nvSpPr>
        <p:spPr>
          <a:xfrm>
            <a:off x="9513538" y="5033838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4EF1BDD-D210-1917-7626-66EB35BBE9CA}"/>
              </a:ext>
            </a:extLst>
          </p:cNvPr>
          <p:cNvSpPr txBox="1"/>
          <p:nvPr/>
        </p:nvSpPr>
        <p:spPr>
          <a:xfrm>
            <a:off x="6096000" y="5033838"/>
            <a:ext cx="26048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إثبات الحكم لما قبلها و نفيه عما بعدها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276D4E1-8156-C50D-0E97-073C25609DD8}"/>
              </a:ext>
            </a:extLst>
          </p:cNvPr>
          <p:cNvSpPr txBox="1"/>
          <p:nvPr/>
        </p:nvSpPr>
        <p:spPr>
          <a:xfrm>
            <a:off x="4456346" y="5033838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خيالا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2B2FBE1-6BE9-3AF0-05C7-2304CCE568A4}"/>
              </a:ext>
            </a:extLst>
          </p:cNvPr>
          <p:cNvSpPr txBox="1"/>
          <p:nvPr/>
        </p:nvSpPr>
        <p:spPr>
          <a:xfrm>
            <a:off x="1650914" y="5033838"/>
            <a:ext cx="13043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حقيقة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5FFC929-39E9-4B2E-86EB-E73CD1761433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6" name="عنوان 1">
              <a:extLst>
                <a:ext uri="{FF2B5EF4-FFF2-40B4-BE49-F238E27FC236}">
                  <a16:creationId xmlns:a16="http://schemas.microsoft.com/office/drawing/2014/main" id="{53AB8945-6999-4930-97B9-BA5A1F27B3F0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F95F496B-FF85-42CF-A088-DC53724C8E4C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E9E5C21-F34E-4332-B834-124CFA3A966B}"/>
              </a:ext>
            </a:extLst>
          </p:cNvPr>
          <p:cNvSpPr txBox="1"/>
          <p:nvPr/>
        </p:nvSpPr>
        <p:spPr>
          <a:xfrm>
            <a:off x="-662473" y="-190357"/>
            <a:ext cx="4064228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6000" b="1" dirty="0">
                <a:latin typeface="Aref_Menna" panose="02000000000000000000" pitchFamily="2" charset="-78"/>
                <a:cs typeface="Aref_Menna" panose="02000000000000000000" pitchFamily="2" charset="-78"/>
              </a:rPr>
              <a:t>تقويم ختامي : </a:t>
            </a:r>
            <a:endParaRPr lang="ar-OM" sz="6000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956299-B2E3-4670-9E7A-F53229846034}"/>
              </a:ext>
            </a:extLst>
          </p:cNvPr>
          <p:cNvSpPr txBox="1"/>
          <p:nvPr/>
        </p:nvSpPr>
        <p:spPr>
          <a:xfrm>
            <a:off x="1708843" y="1064734"/>
            <a:ext cx="9882141" cy="1493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استبدلي حرف العطف </a:t>
            </a:r>
            <a:r>
              <a:rPr lang="ar-SA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لكن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بحرف العطف </a:t>
            </a:r>
            <a:r>
              <a:rPr lang="ar-SA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و غيري ما يلزم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لن يتفوقَ المتكاسلُ لكن المجتهدُ . 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0E73FD-DD80-4C2B-9142-ACA548BF1D93}"/>
              </a:ext>
            </a:extLst>
          </p:cNvPr>
          <p:cNvSpPr txBox="1"/>
          <p:nvPr/>
        </p:nvSpPr>
        <p:spPr>
          <a:xfrm>
            <a:off x="914399" y="1845647"/>
            <a:ext cx="5616133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يتفوقُ المجتهدُ لا المتكاسلُ . </a:t>
            </a:r>
            <a:endParaRPr lang="ar-OM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D8463D-F1E3-44DA-8E29-865D9B1A8656}"/>
              </a:ext>
            </a:extLst>
          </p:cNvPr>
          <p:cNvSpPr txBox="1"/>
          <p:nvPr/>
        </p:nvSpPr>
        <p:spPr>
          <a:xfrm>
            <a:off x="1708842" y="2756020"/>
            <a:ext cx="9882141" cy="1493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استبدلي حرف العطف </a:t>
            </a:r>
            <a:r>
              <a:rPr lang="ar-SA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بحرف العطف </a:t>
            </a:r>
            <a:r>
              <a:rPr lang="ar-SA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لكن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و غيري ما يلزم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يقولُ المسلمُ حقًّا لا باطلًا . 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F17FB9-3B95-4BA9-8F50-F8C51992CB54}"/>
              </a:ext>
            </a:extLst>
          </p:cNvPr>
          <p:cNvSpPr txBox="1"/>
          <p:nvPr/>
        </p:nvSpPr>
        <p:spPr>
          <a:xfrm>
            <a:off x="914399" y="3541960"/>
            <a:ext cx="62421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لا يقولُ المسلمُ باطلا لكنْ حقًّا. </a:t>
            </a:r>
            <a:endParaRPr lang="ar-OM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01288EA-C8CC-4123-AD30-C7E77629FE03}"/>
              </a:ext>
            </a:extLst>
          </p:cNvPr>
          <p:cNvSpPr txBox="1"/>
          <p:nvPr/>
        </p:nvSpPr>
        <p:spPr>
          <a:xfrm>
            <a:off x="1708842" y="4447306"/>
            <a:ext cx="9882141" cy="14933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استبدلي حرف العطف </a:t>
            </a:r>
            <a:r>
              <a:rPr lang="ar-SA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بحرف العطف </a:t>
            </a:r>
            <a:r>
              <a:rPr lang="ar-SA" sz="32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بل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و غيري ما يلزم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يفوزُ الشجاعُ لا الجبانُ . 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7427A0-F05A-44C4-8DB8-9E299A468EB7}"/>
              </a:ext>
            </a:extLst>
          </p:cNvPr>
          <p:cNvSpPr txBox="1"/>
          <p:nvPr/>
        </p:nvSpPr>
        <p:spPr>
          <a:xfrm>
            <a:off x="914399" y="5238273"/>
            <a:ext cx="624218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لا يفوزُ الجبانُ بل الشجاعُ . </a:t>
            </a:r>
          </a:p>
          <a:p>
            <a:r>
              <a:rPr lang="ar-SA" dirty="0"/>
              <a:t>يفوز الجبان بل الشجاع . </a:t>
            </a:r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41499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07F39E-8643-1CC1-E1DD-C6BDF3A22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296" y="829144"/>
            <a:ext cx="9498563" cy="55393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ar-SA" sz="3600" dirty="0"/>
              <a:t>هيا نبحث عن حروف العطف  ونبين معناها فيما يلي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1-قال تعالى :</a:t>
            </a:r>
            <a:r>
              <a:rPr lang="ar-OM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ar-OM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﴿ </a:t>
            </a:r>
            <a:r>
              <a:rPr lang="ar-OM" sz="3600" b="1" dirty="0">
                <a:solidFill>
                  <a:srgbClr val="008000"/>
                </a:solidFill>
                <a:latin typeface="Tahoma" panose="020B0604030504040204" pitchFamily="34" charset="0"/>
              </a:rPr>
              <a:t>قَالُوا لَبِثْنَا يَوْمًا أَوْ بَعْضَ يَوْمٍ</a:t>
            </a:r>
            <a:r>
              <a:rPr lang="ar-OM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2-قال تعالى: </a:t>
            </a:r>
            <a:r>
              <a:rPr lang="ar-OM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﴿ </a:t>
            </a:r>
            <a:r>
              <a:rPr lang="ar-OM" sz="3600" b="1" i="0" dirty="0">
                <a:solidFill>
                  <a:srgbClr val="008000"/>
                </a:solidFill>
                <a:effectLst/>
                <a:latin typeface="Tahoma" panose="020B0604030504040204" pitchFamily="34" charset="0"/>
              </a:rPr>
              <a:t>فَأَمْسِكُوهُنَّ بِمَعْرُوفٍ أَوْ سَرِّحُوهُنَّ بِمَعْرُوفٍ</a:t>
            </a:r>
            <a:r>
              <a:rPr lang="ar-OM" sz="36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﴾</a:t>
            </a:r>
            <a:r>
              <a:rPr lang="ar-OM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br>
              <a:rPr lang="ar-OM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ar-OM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3- </a:t>
            </a:r>
            <a:r>
              <a:rPr lang="ar-OM" sz="3600" b="0" i="0" dirty="0">
                <a:solidFill>
                  <a:srgbClr val="333333"/>
                </a:solidFill>
                <a:effectLst/>
                <a:latin typeface="DroidArabicKufi-Regular"/>
              </a:rPr>
              <a:t>: {</a:t>
            </a:r>
            <a:r>
              <a:rPr lang="ar-OM" sz="3600" b="1" dirty="0">
                <a:solidFill>
                  <a:srgbClr val="008000"/>
                </a:solidFill>
                <a:latin typeface="Tahoma" panose="020B0604030504040204" pitchFamily="34" charset="0"/>
              </a:rPr>
              <a:t>أَلَمْ تَرَ أَنَّ اللهَ أَنزَلَ مِنَ السَّمَاءِ مَاءً فَتُصْبِحُ الْأَرْضُ مُخْضَرَّةً</a:t>
            </a:r>
            <a:r>
              <a:rPr lang="ar-OM" sz="3600" b="0" i="0" dirty="0">
                <a:solidFill>
                  <a:srgbClr val="333333"/>
                </a:solidFill>
                <a:effectLst/>
                <a:latin typeface="DroidArabicKufi-Regular"/>
              </a:rPr>
              <a:t>}.</a:t>
            </a:r>
            <a:br>
              <a:rPr lang="ar-OM" sz="3600" dirty="0"/>
            </a:br>
            <a:r>
              <a:rPr lang="ar-OM" sz="3600" dirty="0"/>
              <a:t>4- </a:t>
            </a:r>
            <a:r>
              <a:rPr lang="ar-OM" sz="3600" b="0" i="0" dirty="0">
                <a:solidFill>
                  <a:srgbClr val="333333"/>
                </a:solidFill>
                <a:effectLst/>
                <a:latin typeface="DroidArabicKufi-Regular"/>
              </a:rPr>
              <a:t>: {</a:t>
            </a:r>
            <a:r>
              <a:rPr lang="ar-OM" sz="3600" b="1" dirty="0">
                <a:solidFill>
                  <a:srgbClr val="008000"/>
                </a:solidFill>
                <a:latin typeface="Tahoma" panose="020B0604030504040204" pitchFamily="34" charset="0"/>
              </a:rPr>
              <a:t>خَلَقَكُم مِّن نَّفْسٍ وَاحِدَةٍ ثُمَّ جَعَلَ مِنْهَا زَوْجَهَا </a:t>
            </a:r>
            <a:r>
              <a:rPr lang="ar-OM" sz="3600" b="0" i="0" dirty="0">
                <a:solidFill>
                  <a:srgbClr val="333333"/>
                </a:solidFill>
                <a:effectLst/>
                <a:latin typeface="DroidArabicKufi-Regular"/>
              </a:rPr>
              <a:t>}.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3600" b="0" i="0" dirty="0">
                <a:solidFill>
                  <a:srgbClr val="333333"/>
                </a:solidFill>
                <a:effectLst/>
                <a:latin typeface="DroidArabicKufi-Regular"/>
              </a:rPr>
              <a:t>5- :(</a:t>
            </a:r>
            <a:r>
              <a:rPr lang="ar-OM" sz="3600" b="1" dirty="0">
                <a:solidFill>
                  <a:srgbClr val="008000"/>
                </a:solidFill>
                <a:latin typeface="Tahoma" panose="020B0604030504040204" pitchFamily="34" charset="0"/>
              </a:rPr>
              <a:t>وَلَقَدْ جَاءَكُم مُّوسَى بِالْبَيِّنَاتِ ثُمَّ اتَّخَذْتُمُ الْعِجْلَ مِن بَعْدِهِ وَأَنتُمْ ظَالِمُونَ).</a:t>
            </a:r>
            <a:br>
              <a:rPr lang="ar-OM" sz="3600" dirty="0"/>
            </a:br>
            <a:r>
              <a:rPr lang="ar-OM" sz="3600" dirty="0"/>
              <a:t>6- : ( </a:t>
            </a:r>
            <a:r>
              <a:rPr lang="ar-OM" sz="3600" b="1" dirty="0">
                <a:solidFill>
                  <a:srgbClr val="008000"/>
                </a:solidFill>
                <a:latin typeface="Tahoma" panose="020B0604030504040204" pitchFamily="34" charset="0"/>
              </a:rPr>
              <a:t>إن الله و ملائكته يصلون على النبي يأيها الذين آمنوا صلوا عليه وسلموا تسليما </a:t>
            </a:r>
            <a:r>
              <a:rPr lang="ar-OM" sz="3600" dirty="0"/>
              <a:t>. 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9CC723B3-A31D-CC42-5204-8870B0EA6D16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1506B1AD-6A3F-9063-C6C1-1AC77CC8289C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C8D51724-903C-38FC-9C46-080AB410D0C9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82285A5-D3E7-9036-22FE-E8232EB9F1A4}"/>
              </a:ext>
            </a:extLst>
          </p:cNvPr>
          <p:cNvSpPr/>
          <p:nvPr/>
        </p:nvSpPr>
        <p:spPr>
          <a:xfrm>
            <a:off x="6765282" y="1635969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8176B29-B624-6F04-679B-F5429A18879A}"/>
              </a:ext>
            </a:extLst>
          </p:cNvPr>
          <p:cNvSpPr/>
          <p:nvPr/>
        </p:nvSpPr>
        <p:spPr>
          <a:xfrm>
            <a:off x="6049345" y="2259108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1302C32-FAD1-B447-5DC7-6815C3AFF628}"/>
              </a:ext>
            </a:extLst>
          </p:cNvPr>
          <p:cNvSpPr/>
          <p:nvPr/>
        </p:nvSpPr>
        <p:spPr>
          <a:xfrm>
            <a:off x="5516241" y="2810168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6604C09-ADE5-8383-852C-D1686E898A82}"/>
              </a:ext>
            </a:extLst>
          </p:cNvPr>
          <p:cNvSpPr/>
          <p:nvPr/>
        </p:nvSpPr>
        <p:spPr>
          <a:xfrm>
            <a:off x="7156578" y="3855851"/>
            <a:ext cx="558578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57938790-B7EB-AABE-D8AA-ACF20D8FD794}"/>
              </a:ext>
            </a:extLst>
          </p:cNvPr>
          <p:cNvSpPr/>
          <p:nvPr/>
        </p:nvSpPr>
        <p:spPr>
          <a:xfrm>
            <a:off x="6559419" y="4618599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85399562-DFDA-5208-9437-A70EEF86D2D9}"/>
              </a:ext>
            </a:extLst>
          </p:cNvPr>
          <p:cNvSpPr/>
          <p:nvPr/>
        </p:nvSpPr>
        <p:spPr>
          <a:xfrm>
            <a:off x="9343060" y="5637782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E1DA222-AFC6-40C8-15FD-C80C85E1DE6E}"/>
              </a:ext>
            </a:extLst>
          </p:cNvPr>
          <p:cNvSpPr txBox="1"/>
          <p:nvPr/>
        </p:nvSpPr>
        <p:spPr>
          <a:xfrm>
            <a:off x="3324216" y="1564296"/>
            <a:ext cx="102754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الشك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0AA0E9E-463A-EDD6-6C3A-4FA668180B7D}"/>
              </a:ext>
            </a:extLst>
          </p:cNvPr>
          <p:cNvSpPr txBox="1"/>
          <p:nvPr/>
        </p:nvSpPr>
        <p:spPr>
          <a:xfrm>
            <a:off x="1484157" y="2105528"/>
            <a:ext cx="152652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التخيير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DC19F32-BA5C-19B6-DE2D-7A1A6E7F0AAF}"/>
              </a:ext>
            </a:extLst>
          </p:cNvPr>
          <p:cNvSpPr txBox="1"/>
          <p:nvPr/>
        </p:nvSpPr>
        <p:spPr>
          <a:xfrm>
            <a:off x="1182172" y="3126264"/>
            <a:ext cx="2130490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الترتيب و التعقيب</a:t>
            </a:r>
            <a:endParaRPr lang="ar-OM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3D1DA7F-62A4-4F05-BDB4-01A62D2B8CBD}"/>
              </a:ext>
            </a:extLst>
          </p:cNvPr>
          <p:cNvSpPr txBox="1"/>
          <p:nvPr/>
        </p:nvSpPr>
        <p:spPr>
          <a:xfrm>
            <a:off x="1418251" y="4012418"/>
            <a:ext cx="22424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التراخي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8435525-B503-8E99-308D-FB8F701BD4C0}"/>
              </a:ext>
            </a:extLst>
          </p:cNvPr>
          <p:cNvSpPr txBox="1"/>
          <p:nvPr/>
        </p:nvSpPr>
        <p:spPr>
          <a:xfrm>
            <a:off x="482082" y="5176117"/>
            <a:ext cx="22424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التراخي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084445-9D0B-9B48-BA56-836F9242CF3D}"/>
              </a:ext>
            </a:extLst>
          </p:cNvPr>
          <p:cNvSpPr txBox="1"/>
          <p:nvPr/>
        </p:nvSpPr>
        <p:spPr>
          <a:xfrm>
            <a:off x="396924" y="6201714"/>
            <a:ext cx="22424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الجمع و المشاركة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811D3-F122-2839-AAC1-F0D4575F9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E27875-9E39-D9E6-03D3-41AE66DB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296" y="829144"/>
            <a:ext cx="9498563" cy="55393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sz="4000" dirty="0"/>
              <a:t>هيا نبحث عن حروف العطف  ونبين معناها فيما يلي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4000" dirty="0"/>
              <a:t>1- أحضر وثائقَك  لا كتبك عند ذهابك للمركز الصحي.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4000" dirty="0"/>
              <a:t>2- سافر جيرانك بل خادمهم 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4000" dirty="0"/>
              <a:t>3- اشغل وقتك بالقراءة أو الرياضة 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4000" dirty="0"/>
              <a:t>4-  لا يقرأن ضعيفٌ لكن محسنٌ 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SA" sz="4000" dirty="0"/>
              <a:t>5- </a:t>
            </a:r>
            <a:r>
              <a:rPr lang="ar-OM" sz="4000" dirty="0"/>
              <a:t>(سواءٌ علينا أَوعظت أَم لم تكن من الواعظين).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ar-OM" sz="4000" dirty="0"/>
              <a:t>6- أذاكر دروسي ثم ألعب مع أصدقائي .  </a:t>
            </a:r>
            <a:endParaRPr lang="ar-SA" sz="4000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AD45496-9772-3A6F-FDA4-F9BD1AA9EA25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84D22B09-D252-5A90-17E4-C014CD6CF370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B191DFC9-11C1-3176-35E1-B2BE9B011553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B9B7F84-F71F-E768-FB1D-09F46A61CB76}"/>
              </a:ext>
            </a:extLst>
          </p:cNvPr>
          <p:cNvSpPr/>
          <p:nvPr/>
        </p:nvSpPr>
        <p:spPr>
          <a:xfrm>
            <a:off x="8118220" y="1583404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5CF0F8F-292A-CA83-94CA-4C225C21ABC6}"/>
              </a:ext>
            </a:extLst>
          </p:cNvPr>
          <p:cNvSpPr/>
          <p:nvPr/>
        </p:nvSpPr>
        <p:spPr>
          <a:xfrm>
            <a:off x="8273867" y="2353437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B67E8EB6-7F9F-4C52-FCBE-E44BC4DDFE76}"/>
              </a:ext>
            </a:extLst>
          </p:cNvPr>
          <p:cNvSpPr/>
          <p:nvPr/>
        </p:nvSpPr>
        <p:spPr>
          <a:xfrm>
            <a:off x="7307722" y="3047669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203C5C26-900B-2401-372D-074CE4C8A6B3}"/>
              </a:ext>
            </a:extLst>
          </p:cNvPr>
          <p:cNvSpPr/>
          <p:nvPr/>
        </p:nvSpPr>
        <p:spPr>
          <a:xfrm>
            <a:off x="7492389" y="3810331"/>
            <a:ext cx="735924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D54BC02-CEEC-4A90-0A7D-3EE1C94208D6}"/>
              </a:ext>
            </a:extLst>
          </p:cNvPr>
          <p:cNvSpPr/>
          <p:nvPr/>
        </p:nvSpPr>
        <p:spPr>
          <a:xfrm>
            <a:off x="7156577" y="4506058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BA2B97E-E041-E72C-32D0-411E707094EA}"/>
              </a:ext>
            </a:extLst>
          </p:cNvPr>
          <p:cNvSpPr/>
          <p:nvPr/>
        </p:nvSpPr>
        <p:spPr>
          <a:xfrm>
            <a:off x="8273867" y="5366382"/>
            <a:ext cx="597159" cy="6624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OM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C932232-33AF-4B84-2CC6-2B8B9A894093}"/>
              </a:ext>
            </a:extLst>
          </p:cNvPr>
          <p:cNvSpPr txBox="1"/>
          <p:nvPr/>
        </p:nvSpPr>
        <p:spPr>
          <a:xfrm>
            <a:off x="450513" y="1423245"/>
            <a:ext cx="2401077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نفي الحكم لما بعدها وإثباته لما قبلها 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4F76B70-973B-1C6F-6F2C-DE4A1B4735B5}"/>
              </a:ext>
            </a:extLst>
          </p:cNvPr>
          <p:cNvSpPr txBox="1"/>
          <p:nvPr/>
        </p:nvSpPr>
        <p:spPr>
          <a:xfrm>
            <a:off x="4646774" y="2396275"/>
            <a:ext cx="213049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الإضراب</a:t>
            </a:r>
            <a:endParaRPr lang="ar-OM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ED9D4A0-D842-EFD1-CC44-5EB00B4470B5}"/>
              </a:ext>
            </a:extLst>
          </p:cNvPr>
          <p:cNvSpPr txBox="1"/>
          <p:nvPr/>
        </p:nvSpPr>
        <p:spPr>
          <a:xfrm>
            <a:off x="3125753" y="3049006"/>
            <a:ext cx="22424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التخيير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9617DD3-D1A0-CC22-86DC-4CA7E124BD65}"/>
              </a:ext>
            </a:extLst>
          </p:cNvPr>
          <p:cNvSpPr txBox="1"/>
          <p:nvPr/>
        </p:nvSpPr>
        <p:spPr>
          <a:xfrm>
            <a:off x="3853542" y="3960456"/>
            <a:ext cx="22424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الاستدراك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B17ACE7-2220-7009-2F52-F42D8DAB1404}"/>
              </a:ext>
            </a:extLst>
          </p:cNvPr>
          <p:cNvSpPr txBox="1"/>
          <p:nvPr/>
        </p:nvSpPr>
        <p:spPr>
          <a:xfrm>
            <a:off x="1240783" y="4706867"/>
            <a:ext cx="22424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التسوية 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DE1744D-4E1B-4F26-F42D-7EB35D002278}"/>
              </a:ext>
            </a:extLst>
          </p:cNvPr>
          <p:cNvSpPr txBox="1"/>
          <p:nvPr/>
        </p:nvSpPr>
        <p:spPr>
          <a:xfrm>
            <a:off x="2778803" y="5434755"/>
            <a:ext cx="22424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المهلة  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66D41F-73E7-4E30-A72B-AA2CADE6A307}"/>
              </a:ext>
            </a:extLst>
          </p:cNvPr>
          <p:cNvSpPr/>
          <p:nvPr/>
        </p:nvSpPr>
        <p:spPr>
          <a:xfrm>
            <a:off x="5900465" y="3198264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رفع نعت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47991CD-C8CB-4756-A98A-22B64C6A33D8}"/>
              </a:ext>
            </a:extLst>
          </p:cNvPr>
          <p:cNvSpPr/>
          <p:nvPr/>
        </p:nvSpPr>
        <p:spPr>
          <a:xfrm>
            <a:off x="5900465" y="4107046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نصب نعت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3FE71F-DCB2-4A35-B5BD-1527A3EF3983}"/>
              </a:ext>
            </a:extLst>
          </p:cNvPr>
          <p:cNvSpPr/>
          <p:nvPr/>
        </p:nvSpPr>
        <p:spPr>
          <a:xfrm>
            <a:off x="5900465" y="5041914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نصب حال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F7B7AAF-3A06-485D-9FFA-948C3D930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918993" y="3206607"/>
            <a:ext cx="721714" cy="72171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6F5F3C8-9F75-48D7-A987-A54993EC5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918993" y="4107046"/>
            <a:ext cx="721714" cy="721714"/>
          </a:xfrm>
          <a:prstGeom prst="rect">
            <a:avLst/>
          </a:prstGeom>
        </p:spPr>
      </p:pic>
      <p:pic>
        <p:nvPicPr>
          <p:cNvPr id="28" name="Picture 27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678BB45-2CD9-492E-A4DF-FE18A8456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18993" y="4939327"/>
            <a:ext cx="741487" cy="7217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DAFA9D8-34AA-4961-935F-025119A1FE3E}"/>
              </a:ext>
            </a:extLst>
          </p:cNvPr>
          <p:cNvSpPr txBox="1"/>
          <p:nvPr/>
        </p:nvSpPr>
        <p:spPr>
          <a:xfrm>
            <a:off x="776748" y="3472254"/>
            <a:ext cx="41441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200" b="1" dirty="0"/>
              <a:t>( حضر طالبٌ و هوَ مبتسمٌ ) تعرب الجملة الاسمية في الجملة السابقة في محل : </a:t>
            </a:r>
          </a:p>
        </p:txBody>
      </p:sp>
      <p:pic>
        <p:nvPicPr>
          <p:cNvPr id="35" name="Picture 34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680FA9B3-E3CD-4BDE-8A00-456A05B2C2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420F95C-69A7-4DAE-83D6-C90172C71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0" y="932775"/>
            <a:ext cx="3703320" cy="2663373"/>
          </a:xfrm>
          <a:prstGeom prst="rect">
            <a:avLst/>
          </a:prstGeom>
        </p:spPr>
      </p:pic>
      <p:pic>
        <p:nvPicPr>
          <p:cNvPr id="17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4C0CD529-4F1C-4DF0-8A7D-F9E15857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58" y="74776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F569D6-A9FC-4197-92D9-93072C265317}"/>
              </a:ext>
            </a:extLst>
          </p:cNvPr>
          <p:cNvSpPr/>
          <p:nvPr/>
        </p:nvSpPr>
        <p:spPr>
          <a:xfrm>
            <a:off x="5900465" y="311139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جملة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C4FB3C-3F1F-4C48-AE8B-8D7B22429D63}"/>
              </a:ext>
            </a:extLst>
          </p:cNvPr>
          <p:cNvSpPr/>
          <p:nvPr/>
        </p:nvSpPr>
        <p:spPr>
          <a:xfrm>
            <a:off x="5921730" y="4857576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شبه جملة 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9C3230-4ACC-4994-A6F8-9F6F13E34943}"/>
              </a:ext>
            </a:extLst>
          </p:cNvPr>
          <p:cNvSpPr/>
          <p:nvPr/>
        </p:nvSpPr>
        <p:spPr>
          <a:xfrm>
            <a:off x="5935745" y="4007095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مفرد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3EAE09A-8FD3-4351-A3F8-96BE5B5F5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95454" y="3111397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68BF47C-7F12-49AA-BE40-5952C71A8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916719" y="4894189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117D400-E7F7-410A-8F40-C8C01A58B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54273" y="3954227"/>
            <a:ext cx="741487" cy="721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BE0F58-EBE4-4B8B-AEEC-27251D222952}"/>
              </a:ext>
            </a:extLst>
          </p:cNvPr>
          <p:cNvSpPr txBox="1"/>
          <p:nvPr/>
        </p:nvSpPr>
        <p:spPr>
          <a:xfrm>
            <a:off x="574832" y="3336900"/>
            <a:ext cx="485775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200" b="1" dirty="0"/>
              <a:t>قال تعالى : </a:t>
            </a:r>
          </a:p>
          <a:p>
            <a:r>
              <a:rPr lang="ar-SA" sz="3200" b="1" dirty="0"/>
              <a:t>( والله لا يهدي القوم الظالمين ) النعت في الجملة السابقة نوعه من حيث اللفظ : </a:t>
            </a:r>
          </a:p>
        </p:txBody>
      </p:sp>
      <p:pic>
        <p:nvPicPr>
          <p:cNvPr id="18" name="Picture 17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E7A2E581-8169-4A0F-8128-EF7861EA6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D78D3FC-D530-4026-852E-5E132F28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55" y="959239"/>
            <a:ext cx="3703320" cy="2663373"/>
          </a:xfrm>
          <a:prstGeom prst="rect">
            <a:avLst/>
          </a:prstGeom>
        </p:spPr>
      </p:pic>
      <p:pic>
        <p:nvPicPr>
          <p:cNvPr id="1030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129D1CA9-9166-4EB9-A630-D2C67195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88471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1D91E-59F2-4AAF-B951-3C5CB609E7AA}"/>
              </a:ext>
            </a:extLst>
          </p:cNvPr>
          <p:cNvSpPr/>
          <p:nvPr/>
        </p:nvSpPr>
        <p:spPr>
          <a:xfrm>
            <a:off x="5900465" y="311139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حقيقي مفرد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99D083-ABC7-45A0-BAA3-53C9EA304977}"/>
              </a:ext>
            </a:extLst>
          </p:cNvPr>
          <p:cNvSpPr/>
          <p:nvPr/>
        </p:nvSpPr>
        <p:spPr>
          <a:xfrm>
            <a:off x="5900465" y="395422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حقيقي جملة اسمية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60600E-FE65-4514-AD66-85BDA1AD0CF3}"/>
              </a:ext>
            </a:extLst>
          </p:cNvPr>
          <p:cNvSpPr/>
          <p:nvPr/>
        </p:nvSpPr>
        <p:spPr>
          <a:xfrm>
            <a:off x="5900465" y="492870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حقيقي جملة فعلية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CCAE93C-86FC-4F71-8132-93BBF2210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95454" y="3111397"/>
            <a:ext cx="721714" cy="72171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48002D8-BDB0-40A4-91F4-699528125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95454" y="3990840"/>
            <a:ext cx="721714" cy="721714"/>
          </a:xfrm>
          <a:prstGeom prst="rect">
            <a:avLst/>
          </a:prstGeom>
        </p:spPr>
      </p:pic>
      <p:pic>
        <p:nvPicPr>
          <p:cNvPr id="15" name="Picture 14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F139977-AF6D-438F-9615-93C7F257D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18993" y="4773073"/>
            <a:ext cx="741487" cy="7217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164059-5ABF-463F-9255-4BC0085E7DAE}"/>
              </a:ext>
            </a:extLst>
          </p:cNvPr>
          <p:cNvSpPr txBox="1"/>
          <p:nvPr/>
        </p:nvSpPr>
        <p:spPr>
          <a:xfrm>
            <a:off x="531520" y="3429000"/>
            <a:ext cx="510126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600" b="1" dirty="0"/>
              <a:t>(شاهدت طائرة تحلق في السماء) جاء النعت في الجملة السابقة نوعه : </a:t>
            </a:r>
          </a:p>
        </p:txBody>
      </p:sp>
      <p:pic>
        <p:nvPicPr>
          <p:cNvPr id="18" name="Picture 17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DDABF218-B4DC-49A5-A402-F6A7C9B1EF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ED49581-DCDC-4D26-9DED-B26B95969B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61" y="1088652"/>
            <a:ext cx="3703320" cy="2663373"/>
          </a:xfrm>
          <a:prstGeom prst="rect">
            <a:avLst/>
          </a:prstGeom>
        </p:spPr>
      </p:pic>
      <p:pic>
        <p:nvPicPr>
          <p:cNvPr id="19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670D4428-3810-4FCF-9A27-2BF061F3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88471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CECF5-EDB4-468F-871A-B038B4B5C7C4}"/>
              </a:ext>
            </a:extLst>
          </p:cNvPr>
          <p:cNvSpPr/>
          <p:nvPr/>
        </p:nvSpPr>
        <p:spPr>
          <a:xfrm>
            <a:off x="5843253" y="4134394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مرفوع و علامة رفعه الضمة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1979AF-6D52-4A0A-8BE5-F8987B602CBF}"/>
              </a:ext>
            </a:extLst>
          </p:cNvPr>
          <p:cNvSpPr/>
          <p:nvPr/>
        </p:nvSpPr>
        <p:spPr>
          <a:xfrm>
            <a:off x="5843253" y="5071133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منصوب و علامة نصبه الفتحة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B6D6F2-0025-404E-9B84-9A95AD9DBF73}"/>
              </a:ext>
            </a:extLst>
          </p:cNvPr>
          <p:cNvSpPr/>
          <p:nvPr/>
        </p:nvSpPr>
        <p:spPr>
          <a:xfrm>
            <a:off x="5843253" y="3197655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مجرور و علامة جره الكسرة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04A1D9-EE02-4BC1-8B78-1B7C374D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783590" y="4228398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94D4549-61A9-4EE2-A506-F156A92FE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46684" y="5121139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C845325-0378-4977-84E6-59E7F7093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846684" y="3153657"/>
            <a:ext cx="741487" cy="721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E6E1BD-E947-4F67-BA2E-F3C8D609E3AB}"/>
              </a:ext>
            </a:extLst>
          </p:cNvPr>
          <p:cNvSpPr txBox="1"/>
          <p:nvPr/>
        </p:nvSpPr>
        <p:spPr>
          <a:xfrm>
            <a:off x="3509817" y="1358120"/>
            <a:ext cx="1529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وضح الحق شمسا . جاءت الحال في الجملة السابقة جامدة لأنها :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7" name="Picture 16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4569D509-3A64-476C-97B8-FD3D8E2AC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F6DEEB7-BA7C-4720-8B3C-576EBAEB94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1" y="1358120"/>
            <a:ext cx="3703320" cy="2663373"/>
          </a:xfrm>
          <a:prstGeom prst="rect">
            <a:avLst/>
          </a:prstGeom>
        </p:spPr>
      </p:pic>
      <p:pic>
        <p:nvPicPr>
          <p:cNvPr id="19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90BA8E35-58E9-4163-A155-4D1B1AD9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88471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CB4957F5-64A4-4681-90BC-1459474F127F}"/>
              </a:ext>
            </a:extLst>
          </p:cNvPr>
          <p:cNvSpPr txBox="1"/>
          <p:nvPr/>
        </p:nvSpPr>
        <p:spPr>
          <a:xfrm>
            <a:off x="522514" y="3535238"/>
            <a:ext cx="485775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600" b="1" dirty="0"/>
              <a:t>قال تعالى : </a:t>
            </a:r>
          </a:p>
          <a:p>
            <a:r>
              <a:rPr lang="ar-SA" sz="3600" b="1" dirty="0"/>
              <a:t>( ربنا أخرجنا من هذه القرية الظالم أهلها) تعرب كلمة الظالم في الآية السابقة نعت : </a:t>
            </a:r>
          </a:p>
        </p:txBody>
      </p:sp>
    </p:spTree>
    <p:extLst>
      <p:ext uri="{BB962C8B-B14F-4D97-AF65-F5344CB8AC3E}">
        <p14:creationId xmlns:p14="http://schemas.microsoft.com/office/powerpoint/2010/main" val="14389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860F6-8569-E23C-56BB-73C8E2E0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ستراتيجيات التعلم النشط: استراتيجية اتصل بالإجابة - اتصل تصل">
            <a:extLst>
              <a:ext uri="{FF2B5EF4-FFF2-40B4-BE49-F238E27FC236}">
                <a16:creationId xmlns:a16="http://schemas.microsoft.com/office/drawing/2014/main" id="{C94FF298-8FE6-D2C5-22CA-0A1A8C21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67" y="0"/>
            <a:ext cx="491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89AE562-AF8A-F836-BE3C-B34EAE47FC94}"/>
              </a:ext>
            </a:extLst>
          </p:cNvPr>
          <p:cNvSpPr txBox="1"/>
          <p:nvPr/>
        </p:nvSpPr>
        <p:spPr>
          <a:xfrm>
            <a:off x="461508" y="1045944"/>
            <a:ext cx="5910875" cy="14933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س/ اتصل بالرقم الآتي لمعرفة عنوان الدرس .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F3AE8D-3F85-D7E8-2BCB-73D096E60DEF}"/>
              </a:ext>
            </a:extLst>
          </p:cNvPr>
          <p:cNvSpPr txBox="1"/>
          <p:nvPr/>
        </p:nvSpPr>
        <p:spPr>
          <a:xfrm>
            <a:off x="7968343" y="3806350"/>
            <a:ext cx="59419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F36A0AE-2B46-50A4-F3B1-269401952A26}"/>
              </a:ext>
            </a:extLst>
          </p:cNvPr>
          <p:cNvSpPr txBox="1"/>
          <p:nvPr/>
        </p:nvSpPr>
        <p:spPr>
          <a:xfrm>
            <a:off x="9198429" y="3806350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ب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830F2C-CFF1-27CA-6448-0B31E7CEE218}"/>
              </a:ext>
            </a:extLst>
          </p:cNvPr>
          <p:cNvSpPr txBox="1"/>
          <p:nvPr/>
        </p:nvSpPr>
        <p:spPr>
          <a:xfrm>
            <a:off x="10464460" y="3806350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ج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EC61EB7-9B72-B83C-5A5E-B5CF8E4C55CB}"/>
              </a:ext>
            </a:extLst>
          </p:cNvPr>
          <p:cNvSpPr txBox="1"/>
          <p:nvPr/>
        </p:nvSpPr>
        <p:spPr>
          <a:xfrm>
            <a:off x="8008598" y="4383292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د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CD7D3E9-389F-88DB-CFEE-38138AE5BC60}"/>
              </a:ext>
            </a:extLst>
          </p:cNvPr>
          <p:cNvSpPr txBox="1"/>
          <p:nvPr/>
        </p:nvSpPr>
        <p:spPr>
          <a:xfrm>
            <a:off x="10348005" y="4992893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2834D7-1F0D-489A-A85A-A6D41692CA01}"/>
              </a:ext>
            </a:extLst>
          </p:cNvPr>
          <p:cNvSpPr txBox="1"/>
          <p:nvPr/>
        </p:nvSpPr>
        <p:spPr>
          <a:xfrm>
            <a:off x="9198429" y="4384106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ظ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C4AA3D5-8086-69F1-B7E1-0DB9A71AA349}"/>
              </a:ext>
            </a:extLst>
          </p:cNvPr>
          <p:cNvSpPr txBox="1"/>
          <p:nvPr/>
        </p:nvSpPr>
        <p:spPr>
          <a:xfrm>
            <a:off x="10388260" y="4383292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ط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A8C569-23A4-53B8-BE1D-76DDD8AFDD45}"/>
              </a:ext>
            </a:extLst>
          </p:cNvPr>
          <p:cNvSpPr txBox="1"/>
          <p:nvPr/>
        </p:nvSpPr>
        <p:spPr>
          <a:xfrm>
            <a:off x="8008598" y="4960234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ص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5C9EA4C-2065-3F67-FFEF-615DB649EB8B}"/>
              </a:ext>
            </a:extLst>
          </p:cNvPr>
          <p:cNvSpPr txBox="1"/>
          <p:nvPr/>
        </p:nvSpPr>
        <p:spPr>
          <a:xfrm>
            <a:off x="9145647" y="4992893"/>
            <a:ext cx="64009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م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38721A-B09A-B88B-24E7-DDC7DCC18D99}"/>
              </a:ext>
            </a:extLst>
          </p:cNvPr>
          <p:cNvSpPr txBox="1"/>
          <p:nvPr/>
        </p:nvSpPr>
        <p:spPr>
          <a:xfrm>
            <a:off x="9196275" y="5566186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ل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CA4444A-FDF7-CA7D-38A3-A12CF301CD5C}"/>
              </a:ext>
            </a:extLst>
          </p:cNvPr>
          <p:cNvSpPr txBox="1"/>
          <p:nvPr/>
        </p:nvSpPr>
        <p:spPr>
          <a:xfrm>
            <a:off x="8205108" y="2089173"/>
            <a:ext cx="2139042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1096*</a:t>
            </a:r>
            <a:endParaRPr lang="ar-OM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5261AC9-AE31-2A3F-BA15-5F8D2B524CE8}"/>
              </a:ext>
            </a:extLst>
          </p:cNvPr>
          <p:cNvSpPr txBox="1"/>
          <p:nvPr/>
        </p:nvSpPr>
        <p:spPr>
          <a:xfrm>
            <a:off x="2155372" y="3469938"/>
            <a:ext cx="2898776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6600" b="1" dirty="0">
                <a:latin typeface="Calibri" panose="020F0502020204030204" pitchFamily="34" charset="0"/>
                <a:cs typeface="Calibri" panose="020F0502020204030204" pitchFamily="34" charset="0"/>
              </a:rPr>
              <a:t>العطف</a:t>
            </a:r>
            <a:endParaRPr lang="ar-OM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C087A06-3327-523C-18E6-C36131E89AEA}"/>
              </a:ext>
            </a:extLst>
          </p:cNvPr>
          <p:cNvSpPr txBox="1"/>
          <p:nvPr/>
        </p:nvSpPr>
        <p:spPr>
          <a:xfrm>
            <a:off x="8054295" y="5537176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ف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3A9EA77-5BE7-3B15-BBDD-1B7B373112A1}"/>
              </a:ext>
            </a:extLst>
          </p:cNvPr>
          <p:cNvSpPr txBox="1"/>
          <p:nvPr/>
        </p:nvSpPr>
        <p:spPr>
          <a:xfrm>
            <a:off x="10348005" y="5566185"/>
            <a:ext cx="51368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ي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6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السوال الاول"/>
          <p:cNvSpPr/>
          <p:nvPr/>
        </p:nvSpPr>
        <p:spPr>
          <a:xfrm>
            <a:off x="3794155" y="1054693"/>
            <a:ext cx="6989763" cy="2127046"/>
          </a:xfrm>
          <a:prstGeom prst="roundRect">
            <a:avLst>
              <a:gd name="adj" fmla="val 8870"/>
            </a:avLst>
          </a:prstGeom>
          <a:solidFill>
            <a:srgbClr val="FFFFFF"/>
          </a:solidFill>
          <a:ln w="76200">
            <a:solidFill>
              <a:schemeClr val="accent6">
                <a:lumMod val="50000"/>
              </a:schemeClr>
            </a:solidFill>
            <a:prstDash val="sysDash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 defTabSz="825500" rtl="1">
              <a:defRPr sz="50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endParaRPr sz="1875" dirty="0"/>
          </a:p>
        </p:txBody>
      </p:sp>
      <p:pic>
        <p:nvPicPr>
          <p:cNvPr id="2" name="صورة 1">
            <a:hlinkClick r:id="rId3" action="ppaction://hlinksldjump"/>
            <a:extLst>
              <a:ext uri="{FF2B5EF4-FFF2-40B4-BE49-F238E27FC236}">
                <a16:creationId xmlns:a16="http://schemas.microsoft.com/office/drawing/2014/main" id="{F4D8942F-8833-4DDF-ADB6-BBC16D5BB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914" y="5036478"/>
            <a:ext cx="645458" cy="88858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B6E1AD7-1A69-4A0D-ACF1-79E819BC7882}"/>
              </a:ext>
            </a:extLst>
          </p:cNvPr>
          <p:cNvSpPr txBox="1"/>
          <p:nvPr/>
        </p:nvSpPr>
        <p:spPr>
          <a:xfrm>
            <a:off x="3829899" y="1054693"/>
            <a:ext cx="68098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OM" sz="4000" dirty="0"/>
              <a:t>(</a:t>
            </a:r>
            <a:r>
              <a:rPr lang="ar-OM" sz="4400" b="1" dirty="0"/>
              <a:t>كانت الشمس تبدو و تختفي </a:t>
            </a:r>
            <a:r>
              <a:rPr lang="ar-OM" sz="4000" dirty="0"/>
              <a:t>) حددي أركان العطف في الجملة السابقة مبينة فائدة حرف العطف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3F5AED9-06E0-4D88-9756-116D018585FB}"/>
              </a:ext>
            </a:extLst>
          </p:cNvPr>
          <p:cNvGrpSpPr/>
          <p:nvPr/>
        </p:nvGrpSpPr>
        <p:grpSpPr>
          <a:xfrm>
            <a:off x="1593967" y="857250"/>
            <a:ext cx="2100343" cy="1823482"/>
            <a:chOff x="2403137" y="1059410"/>
            <a:chExt cx="2100343" cy="1823482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15DDAAAA-749A-4657-976C-AC5D18083187}"/>
                </a:ext>
              </a:extLst>
            </p:cNvPr>
            <p:cNvGrpSpPr/>
            <p:nvPr/>
          </p:nvGrpSpPr>
          <p:grpSpPr>
            <a:xfrm>
              <a:off x="2403137" y="1059410"/>
              <a:ext cx="2100343" cy="1823482"/>
              <a:chOff x="-187019" y="18382"/>
              <a:chExt cx="5795003" cy="4740401"/>
            </a:xfrm>
          </p:grpSpPr>
          <p:pic>
            <p:nvPicPr>
              <p:cNvPr id="29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5170A9F6-9773-4653-89A9-F670EF502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ظرف ، رسالة ، بريد ، اكتب ، ورقة ، إرسال ، الاتصالات ، اتصل ، قديم ، اعمال  ، زاهى الألوان | Pikist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8C8C5A2-D962-4EEE-9002-81C87C10FD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oogle Shape;468;p22">
              <a:extLst>
                <a:ext uri="{FF2B5EF4-FFF2-40B4-BE49-F238E27FC236}">
                  <a16:creationId xmlns:a16="http://schemas.microsoft.com/office/drawing/2014/main" id="{4B8E54E0-24BC-466B-B309-EC6649FDAFA1}"/>
                </a:ext>
              </a:extLst>
            </p:cNvPr>
            <p:cNvGrpSpPr/>
            <p:nvPr/>
          </p:nvGrpSpPr>
          <p:grpSpPr>
            <a:xfrm>
              <a:off x="3866565" y="2101109"/>
              <a:ext cx="404648" cy="700229"/>
              <a:chOff x="1689271" y="684050"/>
              <a:chExt cx="959791" cy="1660885"/>
            </a:xfrm>
          </p:grpSpPr>
          <p:sp>
            <p:nvSpPr>
              <p:cNvPr id="16" name="Google Shape;469;p22">
                <a:extLst>
                  <a:ext uri="{FF2B5EF4-FFF2-40B4-BE49-F238E27FC236}">
                    <a16:creationId xmlns:a16="http://schemas.microsoft.com/office/drawing/2014/main" id="{33E798D6-D72E-4218-8CEE-77652E15FEE4}"/>
                  </a:ext>
                </a:extLst>
              </p:cNvPr>
              <p:cNvSpPr/>
              <p:nvPr/>
            </p:nvSpPr>
            <p:spPr>
              <a:xfrm>
                <a:off x="1689271" y="684050"/>
                <a:ext cx="959791" cy="166088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22522" extrusionOk="0">
                    <a:moveTo>
                      <a:pt x="9045" y="1"/>
                    </a:moveTo>
                    <a:cubicBezTo>
                      <a:pt x="8899" y="1"/>
                      <a:pt x="8749" y="8"/>
                      <a:pt x="8601" y="25"/>
                    </a:cubicBezTo>
                    <a:cubicBezTo>
                      <a:pt x="8587" y="25"/>
                      <a:pt x="8578" y="25"/>
                      <a:pt x="8567" y="28"/>
                    </a:cubicBezTo>
                    <a:lnTo>
                      <a:pt x="8558" y="28"/>
                    </a:lnTo>
                    <a:cubicBezTo>
                      <a:pt x="8541" y="31"/>
                      <a:pt x="8528" y="31"/>
                      <a:pt x="8511" y="35"/>
                    </a:cubicBezTo>
                    <a:cubicBezTo>
                      <a:pt x="8359" y="55"/>
                      <a:pt x="8202" y="81"/>
                      <a:pt x="8049" y="118"/>
                    </a:cubicBezTo>
                    <a:cubicBezTo>
                      <a:pt x="8020" y="124"/>
                      <a:pt x="7990" y="135"/>
                      <a:pt x="7957" y="141"/>
                    </a:cubicBezTo>
                    <a:cubicBezTo>
                      <a:pt x="7634" y="224"/>
                      <a:pt x="7306" y="343"/>
                      <a:pt x="6973" y="503"/>
                    </a:cubicBezTo>
                    <a:lnTo>
                      <a:pt x="6794" y="503"/>
                    </a:lnTo>
                    <a:lnTo>
                      <a:pt x="6602" y="693"/>
                    </a:lnTo>
                    <a:cubicBezTo>
                      <a:pt x="6478" y="759"/>
                      <a:pt x="6352" y="832"/>
                      <a:pt x="6229" y="912"/>
                    </a:cubicBezTo>
                    <a:lnTo>
                      <a:pt x="6213" y="912"/>
                    </a:lnTo>
                    <a:lnTo>
                      <a:pt x="5950" y="1091"/>
                    </a:lnTo>
                    <a:cubicBezTo>
                      <a:pt x="5788" y="1204"/>
                      <a:pt x="5618" y="1326"/>
                      <a:pt x="5452" y="1456"/>
                    </a:cubicBezTo>
                    <a:lnTo>
                      <a:pt x="5054" y="1762"/>
                    </a:lnTo>
                    <a:lnTo>
                      <a:pt x="5054" y="1781"/>
                    </a:lnTo>
                    <a:cubicBezTo>
                      <a:pt x="4000" y="2685"/>
                      <a:pt x="2931" y="3931"/>
                      <a:pt x="1934" y="5416"/>
                    </a:cubicBezTo>
                    <a:cubicBezTo>
                      <a:pt x="1177" y="6538"/>
                      <a:pt x="738" y="7299"/>
                      <a:pt x="459" y="7953"/>
                    </a:cubicBezTo>
                    <a:cubicBezTo>
                      <a:pt x="94" y="8813"/>
                      <a:pt x="1" y="9537"/>
                      <a:pt x="164" y="10232"/>
                    </a:cubicBezTo>
                    <a:cubicBezTo>
                      <a:pt x="251" y="10594"/>
                      <a:pt x="410" y="10946"/>
                      <a:pt x="639" y="11278"/>
                    </a:cubicBezTo>
                    <a:cubicBezTo>
                      <a:pt x="703" y="11371"/>
                      <a:pt x="772" y="11464"/>
                      <a:pt x="865" y="11577"/>
                    </a:cubicBezTo>
                    <a:lnTo>
                      <a:pt x="1170" y="11946"/>
                    </a:lnTo>
                    <a:lnTo>
                      <a:pt x="1204" y="11946"/>
                    </a:lnTo>
                    <a:lnTo>
                      <a:pt x="1247" y="11989"/>
                    </a:lnTo>
                    <a:cubicBezTo>
                      <a:pt x="1270" y="12013"/>
                      <a:pt x="1293" y="12032"/>
                      <a:pt x="1316" y="12056"/>
                    </a:cubicBezTo>
                    <a:lnTo>
                      <a:pt x="1327" y="12062"/>
                    </a:lnTo>
                    <a:cubicBezTo>
                      <a:pt x="1772" y="12474"/>
                      <a:pt x="2263" y="12726"/>
                      <a:pt x="2788" y="12810"/>
                    </a:cubicBezTo>
                    <a:cubicBezTo>
                      <a:pt x="2917" y="12831"/>
                      <a:pt x="3047" y="12841"/>
                      <a:pt x="3177" y="12841"/>
                    </a:cubicBezTo>
                    <a:cubicBezTo>
                      <a:pt x="3520" y="12841"/>
                      <a:pt x="3863" y="12769"/>
                      <a:pt x="4203" y="12626"/>
                    </a:cubicBezTo>
                    <a:lnTo>
                      <a:pt x="4210" y="12626"/>
                    </a:lnTo>
                    <a:cubicBezTo>
                      <a:pt x="4233" y="12617"/>
                      <a:pt x="4260" y="12603"/>
                      <a:pt x="4283" y="12594"/>
                    </a:cubicBezTo>
                    <a:lnTo>
                      <a:pt x="4290" y="12591"/>
                    </a:lnTo>
                    <a:cubicBezTo>
                      <a:pt x="4316" y="12580"/>
                      <a:pt x="4339" y="12567"/>
                      <a:pt x="4362" y="12557"/>
                    </a:cubicBezTo>
                    <a:lnTo>
                      <a:pt x="4366" y="12554"/>
                    </a:lnTo>
                    <a:cubicBezTo>
                      <a:pt x="4393" y="12543"/>
                      <a:pt x="4416" y="12531"/>
                      <a:pt x="4439" y="12517"/>
                    </a:cubicBezTo>
                    <a:lnTo>
                      <a:pt x="4442" y="12514"/>
                    </a:lnTo>
                    <a:cubicBezTo>
                      <a:pt x="4465" y="12504"/>
                      <a:pt x="4489" y="12491"/>
                      <a:pt x="4512" y="12477"/>
                    </a:cubicBezTo>
                    <a:lnTo>
                      <a:pt x="4515" y="12477"/>
                    </a:lnTo>
                    <a:cubicBezTo>
                      <a:pt x="4539" y="12464"/>
                      <a:pt x="4562" y="12451"/>
                      <a:pt x="4585" y="12437"/>
                    </a:cubicBezTo>
                    <a:lnTo>
                      <a:pt x="4589" y="12434"/>
                    </a:lnTo>
                    <a:cubicBezTo>
                      <a:pt x="4672" y="12384"/>
                      <a:pt x="4758" y="12331"/>
                      <a:pt x="4841" y="12272"/>
                    </a:cubicBezTo>
                    <a:lnTo>
                      <a:pt x="4864" y="12255"/>
                    </a:lnTo>
                    <a:cubicBezTo>
                      <a:pt x="4881" y="12241"/>
                      <a:pt x="4897" y="12228"/>
                      <a:pt x="4914" y="12218"/>
                    </a:cubicBezTo>
                    <a:lnTo>
                      <a:pt x="4920" y="12212"/>
                    </a:lnTo>
                    <a:cubicBezTo>
                      <a:pt x="4940" y="12198"/>
                      <a:pt x="4960" y="12182"/>
                      <a:pt x="4977" y="12168"/>
                    </a:cubicBezTo>
                    <a:lnTo>
                      <a:pt x="4980" y="12165"/>
                    </a:lnTo>
                    <a:cubicBezTo>
                      <a:pt x="5000" y="12152"/>
                      <a:pt x="5020" y="12135"/>
                      <a:pt x="5040" y="12119"/>
                    </a:cubicBezTo>
                    <a:cubicBezTo>
                      <a:pt x="5060" y="12102"/>
                      <a:pt x="5077" y="12088"/>
                      <a:pt x="5093" y="12076"/>
                    </a:cubicBezTo>
                    <a:lnTo>
                      <a:pt x="5103" y="12065"/>
                    </a:lnTo>
                    <a:cubicBezTo>
                      <a:pt x="5455" y="11766"/>
                      <a:pt x="5781" y="11388"/>
                      <a:pt x="6010" y="11006"/>
                    </a:cubicBezTo>
                    <a:lnTo>
                      <a:pt x="6010" y="11006"/>
                    </a:lnTo>
                    <a:cubicBezTo>
                      <a:pt x="6010" y="11016"/>
                      <a:pt x="6007" y="11026"/>
                      <a:pt x="6007" y="11036"/>
                    </a:cubicBezTo>
                    <a:cubicBezTo>
                      <a:pt x="5817" y="12351"/>
                      <a:pt x="5588" y="14454"/>
                      <a:pt x="5506" y="16403"/>
                    </a:cubicBezTo>
                    <a:cubicBezTo>
                      <a:pt x="5366" y="19662"/>
                      <a:pt x="5714" y="20638"/>
                      <a:pt x="6033" y="21124"/>
                    </a:cubicBezTo>
                    <a:cubicBezTo>
                      <a:pt x="6226" y="21419"/>
                      <a:pt x="6472" y="21678"/>
                      <a:pt x="6757" y="21890"/>
                    </a:cubicBezTo>
                    <a:lnTo>
                      <a:pt x="6757" y="21973"/>
                    </a:lnTo>
                    <a:lnTo>
                      <a:pt x="7365" y="22243"/>
                    </a:lnTo>
                    <a:cubicBezTo>
                      <a:pt x="7594" y="22342"/>
                      <a:pt x="7837" y="22416"/>
                      <a:pt x="8083" y="22462"/>
                    </a:cubicBezTo>
                    <a:cubicBezTo>
                      <a:pt x="8296" y="22502"/>
                      <a:pt x="8511" y="22522"/>
                      <a:pt x="8730" y="22522"/>
                    </a:cubicBezTo>
                    <a:cubicBezTo>
                      <a:pt x="8874" y="22522"/>
                      <a:pt x="9016" y="22515"/>
                      <a:pt x="9159" y="22499"/>
                    </a:cubicBezTo>
                    <a:lnTo>
                      <a:pt x="9165" y="22499"/>
                    </a:lnTo>
                    <a:lnTo>
                      <a:pt x="9236" y="22488"/>
                    </a:lnTo>
                    <a:cubicBezTo>
                      <a:pt x="10102" y="22369"/>
                      <a:pt x="10913" y="21953"/>
                      <a:pt x="11580" y="21286"/>
                    </a:cubicBezTo>
                    <a:cubicBezTo>
                      <a:pt x="12069" y="20798"/>
                      <a:pt x="12388" y="19925"/>
                      <a:pt x="12607" y="18453"/>
                    </a:cubicBezTo>
                    <a:cubicBezTo>
                      <a:pt x="12763" y="17420"/>
                      <a:pt x="12872" y="16078"/>
                      <a:pt x="12926" y="14460"/>
                    </a:cubicBezTo>
                    <a:cubicBezTo>
                      <a:pt x="13015" y="11866"/>
                      <a:pt x="12955" y="9079"/>
                      <a:pt x="12892" y="7196"/>
                    </a:cubicBezTo>
                    <a:cubicBezTo>
                      <a:pt x="12793" y="4415"/>
                      <a:pt x="12434" y="1433"/>
                      <a:pt x="10534" y="370"/>
                    </a:cubicBezTo>
                    <a:cubicBezTo>
                      <a:pt x="10169" y="164"/>
                      <a:pt x="9757" y="41"/>
                      <a:pt x="9308" y="8"/>
                    </a:cubicBezTo>
                    <a:cubicBezTo>
                      <a:pt x="9248" y="5"/>
                      <a:pt x="9188" y="1"/>
                      <a:pt x="9129" y="1"/>
                    </a:cubicBezTo>
                    <a:cubicBezTo>
                      <a:pt x="9101" y="1"/>
                      <a:pt x="9073" y="1"/>
                      <a:pt x="90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7" name="Google Shape;470;p22">
                <a:extLst>
                  <a:ext uri="{FF2B5EF4-FFF2-40B4-BE49-F238E27FC236}">
                    <a16:creationId xmlns:a16="http://schemas.microsoft.com/office/drawing/2014/main" id="{6912BE41-2721-41F9-87A8-D7FE9EFC1179}"/>
                  </a:ext>
                </a:extLst>
              </p:cNvPr>
              <p:cNvSpPr/>
              <p:nvPr/>
            </p:nvSpPr>
            <p:spPr>
              <a:xfrm>
                <a:off x="1757411" y="753296"/>
                <a:ext cx="832434" cy="1511256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20493" extrusionOk="0">
                    <a:moveTo>
                      <a:pt x="8165" y="0"/>
                    </a:moveTo>
                    <a:cubicBezTo>
                      <a:pt x="8131" y="0"/>
                      <a:pt x="8096" y="1"/>
                      <a:pt x="8062" y="2"/>
                    </a:cubicBezTo>
                    <a:cubicBezTo>
                      <a:pt x="7806" y="5"/>
                      <a:pt x="7547" y="42"/>
                      <a:pt x="7285" y="108"/>
                    </a:cubicBezTo>
                    <a:cubicBezTo>
                      <a:pt x="6960" y="195"/>
                      <a:pt x="6627" y="324"/>
                      <a:pt x="6299" y="497"/>
                    </a:cubicBezTo>
                    <a:cubicBezTo>
                      <a:pt x="6291" y="501"/>
                      <a:pt x="6288" y="501"/>
                      <a:pt x="6285" y="501"/>
                    </a:cubicBezTo>
                    <a:lnTo>
                      <a:pt x="6285" y="504"/>
                    </a:lnTo>
                    <a:cubicBezTo>
                      <a:pt x="6119" y="591"/>
                      <a:pt x="5953" y="683"/>
                      <a:pt x="5790" y="790"/>
                    </a:cubicBezTo>
                    <a:lnTo>
                      <a:pt x="5611" y="909"/>
                    </a:lnTo>
                    <a:lnTo>
                      <a:pt x="5604" y="909"/>
                    </a:lnTo>
                    <a:cubicBezTo>
                      <a:pt x="5451" y="1015"/>
                      <a:pt x="5299" y="1129"/>
                      <a:pt x="5146" y="1244"/>
                    </a:cubicBezTo>
                    <a:lnTo>
                      <a:pt x="5146" y="1248"/>
                    </a:lnTo>
                    <a:cubicBezTo>
                      <a:pt x="3973" y="2161"/>
                      <a:pt x="2837" y="3496"/>
                      <a:pt x="1851" y="4965"/>
                    </a:cubicBezTo>
                    <a:cubicBezTo>
                      <a:pt x="562" y="6888"/>
                      <a:pt x="1" y="8020"/>
                      <a:pt x="230" y="8984"/>
                    </a:cubicBezTo>
                    <a:cubicBezTo>
                      <a:pt x="286" y="9226"/>
                      <a:pt x="392" y="9459"/>
                      <a:pt x="556" y="9691"/>
                    </a:cubicBezTo>
                    <a:cubicBezTo>
                      <a:pt x="605" y="9765"/>
                      <a:pt x="662" y="9841"/>
                      <a:pt x="725" y="9914"/>
                    </a:cubicBezTo>
                    <a:cubicBezTo>
                      <a:pt x="815" y="10027"/>
                      <a:pt x="918" y="10137"/>
                      <a:pt x="1034" y="10249"/>
                    </a:cubicBezTo>
                    <a:cubicBezTo>
                      <a:pt x="1107" y="10319"/>
                      <a:pt x="1180" y="10382"/>
                      <a:pt x="1253" y="10439"/>
                    </a:cubicBezTo>
                    <a:cubicBezTo>
                      <a:pt x="1595" y="10704"/>
                      <a:pt x="1933" y="10811"/>
                      <a:pt x="2255" y="10811"/>
                    </a:cubicBezTo>
                    <a:cubicBezTo>
                      <a:pt x="3174" y="10811"/>
                      <a:pt x="3954" y="9936"/>
                      <a:pt x="4259" y="9392"/>
                    </a:cubicBezTo>
                    <a:cubicBezTo>
                      <a:pt x="4671" y="8662"/>
                      <a:pt x="5212" y="8097"/>
                      <a:pt x="5674" y="8057"/>
                    </a:cubicBezTo>
                    <a:cubicBezTo>
                      <a:pt x="5698" y="8054"/>
                      <a:pt x="5724" y="8054"/>
                      <a:pt x="5747" y="8054"/>
                    </a:cubicBezTo>
                    <a:cubicBezTo>
                      <a:pt x="5747" y="8054"/>
                      <a:pt x="5750" y="8053"/>
                      <a:pt x="5755" y="8053"/>
                    </a:cubicBezTo>
                    <a:cubicBezTo>
                      <a:pt x="5777" y="8053"/>
                      <a:pt x="5847" y="8060"/>
                      <a:pt x="5923" y="8130"/>
                    </a:cubicBezTo>
                    <a:cubicBezTo>
                      <a:pt x="6092" y="8287"/>
                      <a:pt x="6291" y="8758"/>
                      <a:pt x="6089" y="10166"/>
                    </a:cubicBezTo>
                    <a:cubicBezTo>
                      <a:pt x="5704" y="12847"/>
                      <a:pt x="5203" y="18397"/>
                      <a:pt x="5960" y="19553"/>
                    </a:cubicBezTo>
                    <a:cubicBezTo>
                      <a:pt x="6176" y="19886"/>
                      <a:pt x="6484" y="20138"/>
                      <a:pt x="6849" y="20294"/>
                    </a:cubicBezTo>
                    <a:lnTo>
                      <a:pt x="6849" y="20297"/>
                    </a:lnTo>
                    <a:cubicBezTo>
                      <a:pt x="7006" y="20367"/>
                      <a:pt x="7172" y="20417"/>
                      <a:pt x="7348" y="20450"/>
                    </a:cubicBezTo>
                    <a:cubicBezTo>
                      <a:pt x="7496" y="20478"/>
                      <a:pt x="7650" y="20493"/>
                      <a:pt x="7806" y="20493"/>
                    </a:cubicBezTo>
                    <a:cubicBezTo>
                      <a:pt x="7927" y="20493"/>
                      <a:pt x="8049" y="20484"/>
                      <a:pt x="8172" y="20467"/>
                    </a:cubicBezTo>
                    <a:lnTo>
                      <a:pt x="8175" y="20467"/>
                    </a:lnTo>
                    <a:cubicBezTo>
                      <a:pt x="8776" y="20384"/>
                      <a:pt x="9400" y="20091"/>
                      <a:pt x="9939" y="19553"/>
                    </a:cubicBezTo>
                    <a:cubicBezTo>
                      <a:pt x="11287" y="18208"/>
                      <a:pt x="11048" y="8961"/>
                      <a:pt x="10952" y="6217"/>
                    </a:cubicBezTo>
                    <a:cubicBezTo>
                      <a:pt x="10869" y="3855"/>
                      <a:pt x="10583" y="1059"/>
                      <a:pt x="9112" y="241"/>
                    </a:cubicBezTo>
                    <a:cubicBezTo>
                      <a:pt x="8876" y="105"/>
                      <a:pt x="8610" y="29"/>
                      <a:pt x="8312" y="5"/>
                    </a:cubicBezTo>
                    <a:cubicBezTo>
                      <a:pt x="8263" y="2"/>
                      <a:pt x="8214" y="0"/>
                      <a:pt x="81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8" name="Google Shape;471;p22">
                <a:extLst>
                  <a:ext uri="{FF2B5EF4-FFF2-40B4-BE49-F238E27FC236}">
                    <a16:creationId xmlns:a16="http://schemas.microsoft.com/office/drawing/2014/main" id="{FF2B5FD9-6C8C-406E-B84D-B0B037C03C79}"/>
                  </a:ext>
                </a:extLst>
              </p:cNvPr>
              <p:cNvSpPr/>
              <p:nvPr/>
            </p:nvSpPr>
            <p:spPr>
              <a:xfrm>
                <a:off x="1849814" y="1336691"/>
                <a:ext cx="326027" cy="21386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900" extrusionOk="0">
                    <a:moveTo>
                      <a:pt x="3899" y="0"/>
                    </a:moveTo>
                    <a:cubicBezTo>
                      <a:pt x="3600" y="0"/>
                      <a:pt x="3262" y="86"/>
                      <a:pt x="2983" y="196"/>
                    </a:cubicBezTo>
                    <a:cubicBezTo>
                      <a:pt x="2248" y="492"/>
                      <a:pt x="2205" y="897"/>
                      <a:pt x="1176" y="1930"/>
                    </a:cubicBezTo>
                    <a:cubicBezTo>
                      <a:pt x="764" y="2338"/>
                      <a:pt x="372" y="2521"/>
                      <a:pt x="0" y="2528"/>
                    </a:cubicBezTo>
                    <a:cubicBezTo>
                      <a:pt x="342" y="2793"/>
                      <a:pt x="681" y="2899"/>
                      <a:pt x="1003" y="2899"/>
                    </a:cubicBezTo>
                    <a:cubicBezTo>
                      <a:pt x="1923" y="2899"/>
                      <a:pt x="2700" y="2027"/>
                      <a:pt x="3006" y="1481"/>
                    </a:cubicBezTo>
                    <a:cubicBezTo>
                      <a:pt x="3418" y="751"/>
                      <a:pt x="3959" y="186"/>
                      <a:pt x="4421" y="146"/>
                    </a:cubicBezTo>
                    <a:cubicBezTo>
                      <a:pt x="4292" y="40"/>
                      <a:pt x="4109" y="0"/>
                      <a:pt x="3899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9" name="Google Shape;472;p22">
                <a:extLst>
                  <a:ext uri="{FF2B5EF4-FFF2-40B4-BE49-F238E27FC236}">
                    <a16:creationId xmlns:a16="http://schemas.microsoft.com/office/drawing/2014/main" id="{E957ACAD-8777-4F10-944F-8B95134714E3}"/>
                  </a:ext>
                </a:extLst>
              </p:cNvPr>
              <p:cNvSpPr/>
              <p:nvPr/>
            </p:nvSpPr>
            <p:spPr>
              <a:xfrm>
                <a:off x="2351946" y="753223"/>
                <a:ext cx="219023" cy="1509413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468" extrusionOk="0">
                    <a:moveTo>
                      <a:pt x="83" y="0"/>
                    </a:moveTo>
                    <a:cubicBezTo>
                      <a:pt x="57" y="0"/>
                      <a:pt x="30" y="3"/>
                      <a:pt x="0" y="3"/>
                    </a:cubicBezTo>
                    <a:lnTo>
                      <a:pt x="27" y="30"/>
                    </a:lnTo>
                    <a:cubicBezTo>
                      <a:pt x="27" y="30"/>
                      <a:pt x="1303" y="408"/>
                      <a:pt x="1531" y="1435"/>
                    </a:cubicBezTo>
                    <a:cubicBezTo>
                      <a:pt x="1714" y="2255"/>
                      <a:pt x="2514" y="6397"/>
                      <a:pt x="2514" y="10307"/>
                    </a:cubicBezTo>
                    <a:cubicBezTo>
                      <a:pt x="2514" y="11280"/>
                      <a:pt x="2465" y="12240"/>
                      <a:pt x="2345" y="13130"/>
                    </a:cubicBezTo>
                    <a:cubicBezTo>
                      <a:pt x="1870" y="16598"/>
                      <a:pt x="944" y="19192"/>
                      <a:pt x="113" y="20468"/>
                    </a:cubicBezTo>
                    <a:cubicBezTo>
                      <a:pt x="714" y="20385"/>
                      <a:pt x="1338" y="20092"/>
                      <a:pt x="1877" y="19554"/>
                    </a:cubicBezTo>
                    <a:cubicBezTo>
                      <a:pt x="2777" y="18657"/>
                      <a:pt x="2970" y="14243"/>
                      <a:pt x="2970" y="10589"/>
                    </a:cubicBezTo>
                    <a:cubicBezTo>
                      <a:pt x="2970" y="8766"/>
                      <a:pt x="2923" y="7132"/>
                      <a:pt x="2890" y="6218"/>
                    </a:cubicBezTo>
                    <a:cubicBezTo>
                      <a:pt x="2807" y="3856"/>
                      <a:pt x="2521" y="1060"/>
                      <a:pt x="1050" y="242"/>
                    </a:cubicBezTo>
                    <a:cubicBezTo>
                      <a:pt x="814" y="106"/>
                      <a:pt x="548" y="30"/>
                      <a:pt x="250" y="6"/>
                    </a:cubicBezTo>
                    <a:cubicBezTo>
                      <a:pt x="193" y="3"/>
                      <a:pt x="140" y="0"/>
                      <a:pt x="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0" name="Google Shape;473;p22">
                <a:extLst>
                  <a:ext uri="{FF2B5EF4-FFF2-40B4-BE49-F238E27FC236}">
                    <a16:creationId xmlns:a16="http://schemas.microsoft.com/office/drawing/2014/main" id="{BBDEA934-D9A7-49B1-8444-E40CF0ABBAB4}"/>
                  </a:ext>
                </a:extLst>
              </p:cNvPr>
              <p:cNvSpPr/>
              <p:nvPr/>
            </p:nvSpPr>
            <p:spPr>
              <a:xfrm>
                <a:off x="2251505" y="1221575"/>
                <a:ext cx="70869" cy="8878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204" extrusionOk="0">
                    <a:moveTo>
                      <a:pt x="801" y="0"/>
                    </a:moveTo>
                    <a:cubicBezTo>
                      <a:pt x="558" y="46"/>
                      <a:pt x="276" y="73"/>
                      <a:pt x="17" y="93"/>
                    </a:cubicBezTo>
                    <a:lnTo>
                      <a:pt x="17" y="96"/>
                    </a:lnTo>
                    <a:lnTo>
                      <a:pt x="0" y="1202"/>
                    </a:lnTo>
                    <a:cubicBezTo>
                      <a:pt x="19" y="1203"/>
                      <a:pt x="37" y="1204"/>
                      <a:pt x="55" y="1204"/>
                    </a:cubicBezTo>
                    <a:cubicBezTo>
                      <a:pt x="960" y="1204"/>
                      <a:pt x="801" y="0"/>
                      <a:pt x="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1" name="Google Shape;474;p22">
                <a:extLst>
                  <a:ext uri="{FF2B5EF4-FFF2-40B4-BE49-F238E27FC236}">
                    <a16:creationId xmlns:a16="http://schemas.microsoft.com/office/drawing/2014/main" id="{0AC97238-97A4-471D-9E31-FA9BD8204802}"/>
                  </a:ext>
                </a:extLst>
              </p:cNvPr>
              <p:cNvSpPr/>
              <p:nvPr/>
            </p:nvSpPr>
            <p:spPr>
              <a:xfrm>
                <a:off x="2180488" y="1228360"/>
                <a:ext cx="72344" cy="81931"/>
              </a:xfrm>
              <a:custGeom>
                <a:avLst/>
                <a:gdLst/>
                <a:ahLst/>
                <a:cxnLst/>
                <a:rect l="l" t="t" r="r" b="b"/>
                <a:pathLst>
                  <a:path w="981" h="1111" extrusionOk="0">
                    <a:moveTo>
                      <a:pt x="980" y="1"/>
                    </a:moveTo>
                    <a:cubicBezTo>
                      <a:pt x="558" y="28"/>
                      <a:pt x="206" y="28"/>
                      <a:pt x="206" y="28"/>
                    </a:cubicBezTo>
                    <a:cubicBezTo>
                      <a:pt x="206" y="28"/>
                      <a:pt x="0" y="1060"/>
                      <a:pt x="963" y="1110"/>
                    </a:cubicBezTo>
                    <a:lnTo>
                      <a:pt x="980" y="4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2" name="Google Shape;475;p22">
                <a:extLst>
                  <a:ext uri="{FF2B5EF4-FFF2-40B4-BE49-F238E27FC236}">
                    <a16:creationId xmlns:a16="http://schemas.microsoft.com/office/drawing/2014/main" id="{FE5E5889-9708-4712-AC3F-271775CBBE6A}"/>
                  </a:ext>
                </a:extLst>
              </p:cNvPr>
              <p:cNvSpPr/>
              <p:nvPr/>
            </p:nvSpPr>
            <p:spPr>
              <a:xfrm>
                <a:off x="1969060" y="1068408"/>
                <a:ext cx="144393" cy="144393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958" extrusionOk="0">
                    <a:moveTo>
                      <a:pt x="981" y="1"/>
                    </a:moveTo>
                    <a:cubicBezTo>
                      <a:pt x="439" y="1"/>
                      <a:pt x="1" y="439"/>
                      <a:pt x="1" y="977"/>
                    </a:cubicBezTo>
                    <a:cubicBezTo>
                      <a:pt x="1" y="1519"/>
                      <a:pt x="439" y="1958"/>
                      <a:pt x="981" y="1958"/>
                    </a:cubicBezTo>
                    <a:cubicBezTo>
                      <a:pt x="1519" y="1958"/>
                      <a:pt x="1957" y="1519"/>
                      <a:pt x="1957" y="977"/>
                    </a:cubicBezTo>
                    <a:cubicBezTo>
                      <a:pt x="1957" y="439"/>
                      <a:pt x="1519" y="1"/>
                      <a:pt x="9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3" name="Google Shape;476;p22">
                <a:extLst>
                  <a:ext uri="{FF2B5EF4-FFF2-40B4-BE49-F238E27FC236}">
                    <a16:creationId xmlns:a16="http://schemas.microsoft.com/office/drawing/2014/main" id="{06E326C0-FEEA-41D7-B939-8222E849B65C}"/>
                  </a:ext>
                </a:extLst>
              </p:cNvPr>
              <p:cNvSpPr/>
              <p:nvPr/>
            </p:nvSpPr>
            <p:spPr>
              <a:xfrm>
                <a:off x="2035210" y="1077773"/>
                <a:ext cx="62757" cy="62757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425" y="0"/>
                    </a:moveTo>
                    <a:cubicBezTo>
                      <a:pt x="190" y="0"/>
                      <a:pt x="1" y="189"/>
                      <a:pt x="1" y="425"/>
                    </a:cubicBezTo>
                    <a:cubicBezTo>
                      <a:pt x="1" y="661"/>
                      <a:pt x="190" y="850"/>
                      <a:pt x="425" y="850"/>
                    </a:cubicBezTo>
                    <a:cubicBezTo>
                      <a:pt x="661" y="850"/>
                      <a:pt x="850" y="661"/>
                      <a:pt x="850" y="425"/>
                    </a:cubicBezTo>
                    <a:cubicBezTo>
                      <a:pt x="850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4" name="Google Shape;477;p22">
                <a:extLst>
                  <a:ext uri="{FF2B5EF4-FFF2-40B4-BE49-F238E27FC236}">
                    <a16:creationId xmlns:a16="http://schemas.microsoft.com/office/drawing/2014/main" id="{7CF7C3FF-0269-41F0-92D2-EB39E2D34639}"/>
                  </a:ext>
                </a:extLst>
              </p:cNvPr>
              <p:cNvSpPr/>
              <p:nvPr/>
            </p:nvSpPr>
            <p:spPr>
              <a:xfrm>
                <a:off x="1982040" y="1139276"/>
                <a:ext cx="67182" cy="6688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07" extrusionOk="0">
                    <a:moveTo>
                      <a:pt x="455" y="0"/>
                    </a:moveTo>
                    <a:cubicBezTo>
                      <a:pt x="207" y="0"/>
                      <a:pt x="1" y="203"/>
                      <a:pt x="1" y="451"/>
                    </a:cubicBezTo>
                    <a:cubicBezTo>
                      <a:pt x="1" y="704"/>
                      <a:pt x="207" y="907"/>
                      <a:pt x="455" y="907"/>
                    </a:cubicBezTo>
                    <a:cubicBezTo>
                      <a:pt x="708" y="907"/>
                      <a:pt x="911" y="704"/>
                      <a:pt x="911" y="451"/>
                    </a:cubicBezTo>
                    <a:cubicBezTo>
                      <a:pt x="911" y="203"/>
                      <a:pt x="708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5" name="Google Shape;478;p22">
                <a:extLst>
                  <a:ext uri="{FF2B5EF4-FFF2-40B4-BE49-F238E27FC236}">
                    <a16:creationId xmlns:a16="http://schemas.microsoft.com/office/drawing/2014/main" id="{AA9D0433-9A94-406C-808D-B2DF1F8CA955}"/>
                  </a:ext>
                </a:extLst>
              </p:cNvPr>
              <p:cNvSpPr/>
              <p:nvPr/>
            </p:nvSpPr>
            <p:spPr>
              <a:xfrm>
                <a:off x="2304675" y="1063393"/>
                <a:ext cx="141148" cy="138346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1876" extrusionOk="0">
                    <a:moveTo>
                      <a:pt x="1692" y="0"/>
                    </a:moveTo>
                    <a:cubicBezTo>
                      <a:pt x="1660" y="0"/>
                      <a:pt x="1628" y="8"/>
                      <a:pt x="1598" y="26"/>
                    </a:cubicBezTo>
                    <a:lnTo>
                      <a:pt x="100" y="879"/>
                    </a:lnTo>
                    <a:cubicBezTo>
                      <a:pt x="37" y="916"/>
                      <a:pt x="0" y="985"/>
                      <a:pt x="3" y="1059"/>
                    </a:cubicBezTo>
                    <a:cubicBezTo>
                      <a:pt x="6" y="1132"/>
                      <a:pt x="53" y="1195"/>
                      <a:pt x="120" y="1224"/>
                    </a:cubicBezTo>
                    <a:lnTo>
                      <a:pt x="1618" y="1862"/>
                    </a:lnTo>
                    <a:cubicBezTo>
                      <a:pt x="1641" y="1873"/>
                      <a:pt x="1668" y="1876"/>
                      <a:pt x="1694" y="1876"/>
                    </a:cubicBezTo>
                    <a:cubicBezTo>
                      <a:pt x="1767" y="1876"/>
                      <a:pt x="1840" y="1833"/>
                      <a:pt x="1870" y="1759"/>
                    </a:cubicBezTo>
                    <a:cubicBezTo>
                      <a:pt x="1913" y="1660"/>
                      <a:pt x="1867" y="1547"/>
                      <a:pt x="1767" y="1503"/>
                    </a:cubicBezTo>
                    <a:lnTo>
                      <a:pt x="631" y="1022"/>
                    </a:lnTo>
                    <a:lnTo>
                      <a:pt x="1787" y="364"/>
                    </a:lnTo>
                    <a:cubicBezTo>
                      <a:pt x="1880" y="312"/>
                      <a:pt x="1913" y="192"/>
                      <a:pt x="1860" y="99"/>
                    </a:cubicBezTo>
                    <a:cubicBezTo>
                      <a:pt x="1824" y="36"/>
                      <a:pt x="1760" y="0"/>
                      <a:pt x="1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6" name="Google Shape;479;p22">
                <a:extLst>
                  <a:ext uri="{FF2B5EF4-FFF2-40B4-BE49-F238E27FC236}">
                    <a16:creationId xmlns:a16="http://schemas.microsoft.com/office/drawing/2014/main" id="{6B0F6AEE-4286-4E63-B358-C471104467D6}"/>
                  </a:ext>
                </a:extLst>
              </p:cNvPr>
              <p:cNvSpPr/>
              <p:nvPr/>
            </p:nvSpPr>
            <p:spPr>
              <a:xfrm>
                <a:off x="2089855" y="1205573"/>
                <a:ext cx="275585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37" extrusionOk="0">
                    <a:moveTo>
                      <a:pt x="110" y="0"/>
                    </a:moveTo>
                    <a:cubicBezTo>
                      <a:pt x="75" y="0"/>
                      <a:pt x="42" y="18"/>
                      <a:pt x="23" y="51"/>
                    </a:cubicBezTo>
                    <a:cubicBezTo>
                      <a:pt x="0" y="101"/>
                      <a:pt x="17" y="157"/>
                      <a:pt x="63" y="184"/>
                    </a:cubicBezTo>
                    <a:cubicBezTo>
                      <a:pt x="93" y="197"/>
                      <a:pt x="552" y="436"/>
                      <a:pt x="1595" y="436"/>
                    </a:cubicBezTo>
                    <a:cubicBezTo>
                      <a:pt x="2126" y="436"/>
                      <a:pt x="2804" y="373"/>
                      <a:pt x="3650" y="193"/>
                    </a:cubicBezTo>
                    <a:cubicBezTo>
                      <a:pt x="3704" y="181"/>
                      <a:pt x="3737" y="130"/>
                      <a:pt x="3727" y="78"/>
                    </a:cubicBezTo>
                    <a:cubicBezTo>
                      <a:pt x="3715" y="32"/>
                      <a:pt x="3678" y="1"/>
                      <a:pt x="3634" y="1"/>
                    </a:cubicBezTo>
                    <a:cubicBezTo>
                      <a:pt x="3627" y="1"/>
                      <a:pt x="3619" y="2"/>
                      <a:pt x="3611" y="4"/>
                    </a:cubicBezTo>
                    <a:cubicBezTo>
                      <a:pt x="2784" y="180"/>
                      <a:pt x="2122" y="239"/>
                      <a:pt x="1608" y="239"/>
                    </a:cubicBezTo>
                    <a:cubicBezTo>
                      <a:pt x="607" y="239"/>
                      <a:pt x="165" y="18"/>
                      <a:pt x="156" y="11"/>
                    </a:cubicBezTo>
                    <a:cubicBezTo>
                      <a:pt x="141" y="4"/>
                      <a:pt x="126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7" name="Google Shape;480;p22">
                <a:extLst>
                  <a:ext uri="{FF2B5EF4-FFF2-40B4-BE49-F238E27FC236}">
                    <a16:creationId xmlns:a16="http://schemas.microsoft.com/office/drawing/2014/main" id="{4549AE26-F7DD-4EFB-A145-B8D9F2639144}"/>
                  </a:ext>
                </a:extLst>
              </p:cNvPr>
              <p:cNvSpPr/>
              <p:nvPr/>
            </p:nvSpPr>
            <p:spPr>
              <a:xfrm>
                <a:off x="1907557" y="1230351"/>
                <a:ext cx="122785" cy="99261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346" extrusionOk="0">
                    <a:moveTo>
                      <a:pt x="835" y="1"/>
                    </a:moveTo>
                    <a:cubicBezTo>
                      <a:pt x="376" y="1"/>
                      <a:pt x="1" y="303"/>
                      <a:pt x="1" y="674"/>
                    </a:cubicBezTo>
                    <a:cubicBezTo>
                      <a:pt x="1" y="1047"/>
                      <a:pt x="376" y="1346"/>
                      <a:pt x="835" y="1346"/>
                    </a:cubicBezTo>
                    <a:cubicBezTo>
                      <a:pt x="1293" y="1346"/>
                      <a:pt x="1665" y="1047"/>
                      <a:pt x="1665" y="674"/>
                    </a:cubicBezTo>
                    <a:cubicBezTo>
                      <a:pt x="1665" y="303"/>
                      <a:pt x="1293" y="1"/>
                      <a:pt x="83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8" name="Google Shape;481;p22">
                <a:extLst>
                  <a:ext uri="{FF2B5EF4-FFF2-40B4-BE49-F238E27FC236}">
                    <a16:creationId xmlns:a16="http://schemas.microsoft.com/office/drawing/2014/main" id="{CF2FE701-139D-4530-A79F-1B751DECE67A}"/>
                  </a:ext>
                </a:extLst>
              </p:cNvPr>
              <p:cNvSpPr/>
              <p:nvPr/>
            </p:nvSpPr>
            <p:spPr>
              <a:xfrm>
                <a:off x="2382329" y="1230351"/>
                <a:ext cx="122712" cy="99261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346" extrusionOk="0">
                    <a:moveTo>
                      <a:pt x="834" y="1"/>
                    </a:moveTo>
                    <a:cubicBezTo>
                      <a:pt x="372" y="1"/>
                      <a:pt x="0" y="303"/>
                      <a:pt x="0" y="674"/>
                    </a:cubicBezTo>
                    <a:cubicBezTo>
                      <a:pt x="0" y="1047"/>
                      <a:pt x="372" y="1346"/>
                      <a:pt x="834" y="1346"/>
                    </a:cubicBezTo>
                    <a:cubicBezTo>
                      <a:pt x="1292" y="1346"/>
                      <a:pt x="1664" y="1047"/>
                      <a:pt x="1664" y="674"/>
                    </a:cubicBezTo>
                    <a:cubicBezTo>
                      <a:pt x="1664" y="303"/>
                      <a:pt x="1292" y="1"/>
                      <a:pt x="83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7E5BCCD-E381-4B96-AD7B-B69BB88F86A7}"/>
              </a:ext>
            </a:extLst>
          </p:cNvPr>
          <p:cNvSpPr txBox="1"/>
          <p:nvPr/>
        </p:nvSpPr>
        <p:spPr>
          <a:xfrm>
            <a:off x="9306863" y="3817782"/>
            <a:ext cx="11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تبدو 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C3FC204A-3FB8-4AAB-9E12-E2EE47DB0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93387"/>
              </p:ext>
            </p:extLst>
          </p:nvPr>
        </p:nvGraphicFramePr>
        <p:xfrm>
          <a:off x="1306286" y="3367428"/>
          <a:ext cx="10283757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91276">
                  <a:extLst>
                    <a:ext uri="{9D8B030D-6E8A-4147-A177-3AD203B41FA5}">
                      <a16:colId xmlns:a16="http://schemas.microsoft.com/office/drawing/2014/main" val="2166340184"/>
                    </a:ext>
                  </a:extLst>
                </a:gridCol>
                <a:gridCol w="4064562">
                  <a:extLst>
                    <a:ext uri="{9D8B030D-6E8A-4147-A177-3AD203B41FA5}">
                      <a16:colId xmlns:a16="http://schemas.microsoft.com/office/drawing/2014/main" val="854244286"/>
                    </a:ext>
                  </a:extLst>
                </a:gridCol>
                <a:gridCol w="3427919">
                  <a:extLst>
                    <a:ext uri="{9D8B030D-6E8A-4147-A177-3AD203B41FA5}">
                      <a16:colId xmlns:a16="http://schemas.microsoft.com/office/drawing/2014/main" val="817735549"/>
                    </a:ext>
                  </a:extLst>
                </a:gridCol>
              </a:tblGrid>
              <a:tr h="48908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 عليه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حرف العطف و معناه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25985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17901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355B4DB-3D11-4CD2-980E-EABB5DE2879F}"/>
              </a:ext>
            </a:extLst>
          </p:cNvPr>
          <p:cNvSpPr txBox="1"/>
          <p:nvPr/>
        </p:nvSpPr>
        <p:spPr>
          <a:xfrm>
            <a:off x="8107237" y="3796942"/>
            <a:ext cx="64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و 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F16C47F-3889-42B9-AA98-11CBC4DE59B1}"/>
              </a:ext>
            </a:extLst>
          </p:cNvPr>
          <p:cNvSpPr txBox="1"/>
          <p:nvPr/>
        </p:nvSpPr>
        <p:spPr>
          <a:xfrm>
            <a:off x="4727511" y="3868435"/>
            <a:ext cx="353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الجمع و المشاركة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2C3AE95-0008-4C2D-8852-75F2506CBA0D}"/>
              </a:ext>
            </a:extLst>
          </p:cNvPr>
          <p:cNvSpPr txBox="1"/>
          <p:nvPr/>
        </p:nvSpPr>
        <p:spPr>
          <a:xfrm>
            <a:off x="1991815" y="3817782"/>
            <a:ext cx="18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تختفي 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جدول 4">
            <a:extLst>
              <a:ext uri="{FF2B5EF4-FFF2-40B4-BE49-F238E27FC236}">
                <a16:creationId xmlns:a16="http://schemas.microsoft.com/office/drawing/2014/main" id="{74A35BB6-0A06-40B2-B33F-F514B1F00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80889"/>
              </p:ext>
            </p:extLst>
          </p:nvPr>
        </p:nvGraphicFramePr>
        <p:xfrm>
          <a:off x="1324947" y="3694193"/>
          <a:ext cx="10283757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91276">
                  <a:extLst>
                    <a:ext uri="{9D8B030D-6E8A-4147-A177-3AD203B41FA5}">
                      <a16:colId xmlns:a16="http://schemas.microsoft.com/office/drawing/2014/main" val="2166340184"/>
                    </a:ext>
                  </a:extLst>
                </a:gridCol>
                <a:gridCol w="4064562">
                  <a:extLst>
                    <a:ext uri="{9D8B030D-6E8A-4147-A177-3AD203B41FA5}">
                      <a16:colId xmlns:a16="http://schemas.microsoft.com/office/drawing/2014/main" val="854244286"/>
                    </a:ext>
                  </a:extLst>
                </a:gridCol>
                <a:gridCol w="3427919">
                  <a:extLst>
                    <a:ext uri="{9D8B030D-6E8A-4147-A177-3AD203B41FA5}">
                      <a16:colId xmlns:a16="http://schemas.microsoft.com/office/drawing/2014/main" val="817735549"/>
                    </a:ext>
                  </a:extLst>
                </a:gridCol>
              </a:tblGrid>
              <a:tr h="48908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 عليه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حرف العطف و معناه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25985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17901"/>
                  </a:ext>
                </a:extLst>
              </a:tr>
            </a:tbl>
          </a:graphicData>
        </a:graphic>
      </p:graphicFrame>
      <p:pic>
        <p:nvPicPr>
          <p:cNvPr id="10" name="صورة 9">
            <a:hlinkClick r:id="rId2" action="ppaction://hlinksldjump"/>
            <a:extLst>
              <a:ext uri="{FF2B5EF4-FFF2-40B4-BE49-F238E27FC236}">
                <a16:creationId xmlns:a16="http://schemas.microsoft.com/office/drawing/2014/main" id="{E711816B-946B-4A68-962A-C588CE88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914" y="5036478"/>
            <a:ext cx="645458" cy="888581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9B238A7-5CE9-4F0B-BD43-D79EE47ABEDC}"/>
              </a:ext>
            </a:extLst>
          </p:cNvPr>
          <p:cNvGrpSpPr/>
          <p:nvPr/>
        </p:nvGrpSpPr>
        <p:grpSpPr>
          <a:xfrm>
            <a:off x="3938869" y="1197430"/>
            <a:ext cx="7444478" cy="2372150"/>
            <a:chOff x="2558783" y="970405"/>
            <a:chExt cx="5394193" cy="2011000"/>
          </a:xfrm>
        </p:grpSpPr>
        <p:sp>
          <p:nvSpPr>
            <p:cNvPr id="190" name="السوال الثاني"/>
            <p:cNvSpPr/>
            <p:nvPr/>
          </p:nvSpPr>
          <p:spPr>
            <a:xfrm>
              <a:off x="2558783" y="970405"/>
              <a:ext cx="5394193" cy="2011000"/>
            </a:xfrm>
            <a:prstGeom prst="roundRect">
              <a:avLst>
                <a:gd name="adj" fmla="val 8870"/>
              </a:avLst>
            </a:prstGeom>
            <a:solidFill>
              <a:srgbClr val="FFFFFF"/>
            </a:solidFill>
            <a:ln w="57150">
              <a:solidFill>
                <a:srgbClr val="996600"/>
              </a:solidFill>
              <a:prstDash val="dash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825500" rtl="1">
                <a:defRPr sz="50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2400" dirty="0"/>
            </a:p>
          </p:txBody>
        </p: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ED8508D-53C0-411B-8C16-D60A2CB14E8F}"/>
                </a:ext>
              </a:extLst>
            </p:cNvPr>
            <p:cNvSpPr txBox="1"/>
            <p:nvPr/>
          </p:nvSpPr>
          <p:spPr>
            <a:xfrm>
              <a:off x="2629318" y="1169416"/>
              <a:ext cx="5220711" cy="1800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r-SA" sz="4400" b="1" dirty="0"/>
                <a:t>تزوج هندا أو أختَها </a:t>
              </a:r>
              <a:r>
                <a:rPr lang="ar-SA" sz="4400" dirty="0"/>
                <a:t>. </a:t>
              </a:r>
              <a:r>
                <a:rPr lang="ar-OM" sz="4400" dirty="0"/>
                <a:t>حددي أركان العطف في الجملة السابقة مبينة فائدة حرف العطف</a:t>
              </a:r>
              <a:endParaRPr lang="ar-SA" sz="4400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8B58EA-CEC9-4EC7-8C7B-CA361B5092C8}"/>
              </a:ext>
            </a:extLst>
          </p:cNvPr>
          <p:cNvGrpSpPr/>
          <p:nvPr/>
        </p:nvGrpSpPr>
        <p:grpSpPr>
          <a:xfrm>
            <a:off x="1658883" y="1002259"/>
            <a:ext cx="2100343" cy="1823482"/>
            <a:chOff x="4649510" y="1090145"/>
            <a:chExt cx="2100343" cy="1823482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5D3143AA-51A8-460C-BEB0-D8B46CD70407}"/>
                </a:ext>
              </a:extLst>
            </p:cNvPr>
            <p:cNvGrpSpPr/>
            <p:nvPr/>
          </p:nvGrpSpPr>
          <p:grpSpPr>
            <a:xfrm>
              <a:off x="4649510" y="1090145"/>
              <a:ext cx="2100343" cy="1823482"/>
              <a:chOff x="-187019" y="18382"/>
              <a:chExt cx="5795003" cy="4740401"/>
            </a:xfrm>
          </p:grpSpPr>
          <p:pic>
            <p:nvPicPr>
              <p:cNvPr id="46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0CD23AED-7066-40D7-AF05-BDEC4240F4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ظرف ، رسالة ، بريد ، اكتب ، ورقة ، إرسال ، الاتصالات ، اتصل ، قديم ، اعمال  ، زاهى الألوان | Pikist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77CA950-EF60-44AA-8BE6-78585712B6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oogle Shape;516;p22">
              <a:extLst>
                <a:ext uri="{FF2B5EF4-FFF2-40B4-BE49-F238E27FC236}">
                  <a16:creationId xmlns:a16="http://schemas.microsoft.com/office/drawing/2014/main" id="{CC271908-3651-4C6A-9FCD-AE17307BDEC7}"/>
                </a:ext>
              </a:extLst>
            </p:cNvPr>
            <p:cNvGrpSpPr/>
            <p:nvPr/>
          </p:nvGrpSpPr>
          <p:grpSpPr>
            <a:xfrm>
              <a:off x="6017002" y="2109615"/>
              <a:ext cx="569572" cy="685040"/>
              <a:chOff x="3368409" y="1154615"/>
              <a:chExt cx="994364" cy="1195950"/>
            </a:xfrm>
          </p:grpSpPr>
          <p:sp>
            <p:nvSpPr>
              <p:cNvPr id="14" name="Google Shape;517;p22">
                <a:extLst>
                  <a:ext uri="{FF2B5EF4-FFF2-40B4-BE49-F238E27FC236}">
                    <a16:creationId xmlns:a16="http://schemas.microsoft.com/office/drawing/2014/main" id="{120DE1AC-3B3D-4588-B348-D1B9559A9C3A}"/>
                  </a:ext>
                </a:extLst>
              </p:cNvPr>
              <p:cNvSpPr/>
              <p:nvPr/>
            </p:nvSpPr>
            <p:spPr>
              <a:xfrm>
                <a:off x="3368409" y="1154615"/>
                <a:ext cx="994364" cy="1195950"/>
              </a:xfrm>
              <a:custGeom>
                <a:avLst/>
                <a:gdLst/>
                <a:ahLst/>
                <a:cxnLst/>
                <a:rect l="l" t="t" r="r" b="b"/>
                <a:pathLst>
                  <a:path w="18320" h="22034" extrusionOk="0">
                    <a:moveTo>
                      <a:pt x="7644" y="8528"/>
                    </a:moveTo>
                    <a:cubicBezTo>
                      <a:pt x="7680" y="8541"/>
                      <a:pt x="7720" y="8565"/>
                      <a:pt x="7750" y="8604"/>
                    </a:cubicBezTo>
                    <a:lnTo>
                      <a:pt x="7773" y="8640"/>
                    </a:lnTo>
                    <a:cubicBezTo>
                      <a:pt x="7773" y="8644"/>
                      <a:pt x="7777" y="8648"/>
                      <a:pt x="7777" y="8648"/>
                    </a:cubicBezTo>
                    <a:cubicBezTo>
                      <a:pt x="7809" y="8717"/>
                      <a:pt x="7872" y="8930"/>
                      <a:pt x="7773" y="9394"/>
                    </a:cubicBezTo>
                    <a:cubicBezTo>
                      <a:pt x="7760" y="9451"/>
                      <a:pt x="7746" y="9504"/>
                      <a:pt x="7733" y="9557"/>
                    </a:cubicBezTo>
                    <a:cubicBezTo>
                      <a:pt x="7723" y="9457"/>
                      <a:pt x="7710" y="9362"/>
                      <a:pt x="7697" y="9269"/>
                    </a:cubicBezTo>
                    <a:cubicBezTo>
                      <a:pt x="7667" y="9029"/>
                      <a:pt x="7627" y="8730"/>
                      <a:pt x="7620" y="8528"/>
                    </a:cubicBezTo>
                    <a:close/>
                    <a:moveTo>
                      <a:pt x="9101" y="0"/>
                    </a:moveTo>
                    <a:cubicBezTo>
                      <a:pt x="8697" y="0"/>
                      <a:pt x="8282" y="24"/>
                      <a:pt x="7860" y="71"/>
                    </a:cubicBezTo>
                    <a:cubicBezTo>
                      <a:pt x="7803" y="78"/>
                      <a:pt x="7740" y="84"/>
                      <a:pt x="7673" y="95"/>
                    </a:cubicBezTo>
                    <a:lnTo>
                      <a:pt x="7647" y="98"/>
                    </a:lnTo>
                    <a:cubicBezTo>
                      <a:pt x="7487" y="118"/>
                      <a:pt x="7341" y="141"/>
                      <a:pt x="7199" y="167"/>
                    </a:cubicBezTo>
                    <a:cubicBezTo>
                      <a:pt x="7039" y="197"/>
                      <a:pt x="6873" y="234"/>
                      <a:pt x="6710" y="274"/>
                    </a:cubicBezTo>
                    <a:lnTo>
                      <a:pt x="6697" y="277"/>
                    </a:lnTo>
                    <a:cubicBezTo>
                      <a:pt x="6644" y="287"/>
                      <a:pt x="6591" y="300"/>
                      <a:pt x="6537" y="314"/>
                    </a:cubicBezTo>
                    <a:cubicBezTo>
                      <a:pt x="6524" y="317"/>
                      <a:pt x="6511" y="323"/>
                      <a:pt x="6497" y="327"/>
                    </a:cubicBezTo>
                    <a:cubicBezTo>
                      <a:pt x="6451" y="337"/>
                      <a:pt x="6405" y="350"/>
                      <a:pt x="6358" y="363"/>
                    </a:cubicBezTo>
                    <a:lnTo>
                      <a:pt x="6348" y="366"/>
                    </a:lnTo>
                    <a:cubicBezTo>
                      <a:pt x="6338" y="370"/>
                      <a:pt x="6328" y="374"/>
                      <a:pt x="6318" y="377"/>
                    </a:cubicBezTo>
                    <a:cubicBezTo>
                      <a:pt x="6258" y="393"/>
                      <a:pt x="6205" y="406"/>
                      <a:pt x="6152" y="423"/>
                    </a:cubicBezTo>
                    <a:cubicBezTo>
                      <a:pt x="6139" y="429"/>
                      <a:pt x="6126" y="433"/>
                      <a:pt x="6112" y="437"/>
                    </a:cubicBezTo>
                    <a:lnTo>
                      <a:pt x="6095" y="440"/>
                    </a:lnTo>
                    <a:cubicBezTo>
                      <a:pt x="6059" y="453"/>
                      <a:pt x="6023" y="466"/>
                      <a:pt x="5986" y="476"/>
                    </a:cubicBezTo>
                    <a:cubicBezTo>
                      <a:pt x="5959" y="486"/>
                      <a:pt x="5936" y="493"/>
                      <a:pt x="5910" y="503"/>
                    </a:cubicBezTo>
                    <a:cubicBezTo>
                      <a:pt x="5879" y="513"/>
                      <a:pt x="5850" y="523"/>
                      <a:pt x="5816" y="533"/>
                    </a:cubicBezTo>
                    <a:cubicBezTo>
                      <a:pt x="5793" y="543"/>
                      <a:pt x="5767" y="553"/>
                      <a:pt x="5740" y="559"/>
                    </a:cubicBezTo>
                    <a:cubicBezTo>
                      <a:pt x="5707" y="573"/>
                      <a:pt x="5677" y="582"/>
                      <a:pt x="5647" y="596"/>
                    </a:cubicBezTo>
                    <a:lnTo>
                      <a:pt x="5628" y="602"/>
                    </a:lnTo>
                    <a:cubicBezTo>
                      <a:pt x="5608" y="609"/>
                      <a:pt x="5588" y="616"/>
                      <a:pt x="5568" y="622"/>
                    </a:cubicBezTo>
                    <a:cubicBezTo>
                      <a:pt x="5521" y="642"/>
                      <a:pt x="5471" y="662"/>
                      <a:pt x="5425" y="679"/>
                    </a:cubicBezTo>
                    <a:cubicBezTo>
                      <a:pt x="5405" y="688"/>
                      <a:pt x="5385" y="696"/>
                      <a:pt x="5368" y="702"/>
                    </a:cubicBezTo>
                    <a:lnTo>
                      <a:pt x="5352" y="708"/>
                    </a:lnTo>
                    <a:cubicBezTo>
                      <a:pt x="5321" y="722"/>
                      <a:pt x="5289" y="735"/>
                      <a:pt x="5258" y="748"/>
                    </a:cubicBezTo>
                    <a:cubicBezTo>
                      <a:pt x="5235" y="759"/>
                      <a:pt x="5209" y="768"/>
                      <a:pt x="5186" y="779"/>
                    </a:cubicBezTo>
                    <a:cubicBezTo>
                      <a:pt x="5152" y="792"/>
                      <a:pt x="5122" y="808"/>
                      <a:pt x="5089" y="822"/>
                    </a:cubicBezTo>
                    <a:lnTo>
                      <a:pt x="5076" y="828"/>
                    </a:lnTo>
                    <a:cubicBezTo>
                      <a:pt x="5059" y="835"/>
                      <a:pt x="5042" y="841"/>
                      <a:pt x="5026" y="848"/>
                    </a:cubicBezTo>
                    <a:cubicBezTo>
                      <a:pt x="4970" y="875"/>
                      <a:pt x="4916" y="898"/>
                      <a:pt x="4870" y="921"/>
                    </a:cubicBezTo>
                    <a:cubicBezTo>
                      <a:pt x="3860" y="1400"/>
                      <a:pt x="2977" y="2040"/>
                      <a:pt x="2246" y="2828"/>
                    </a:cubicBezTo>
                    <a:cubicBezTo>
                      <a:pt x="1452" y="3678"/>
                      <a:pt x="868" y="4662"/>
                      <a:pt x="506" y="5751"/>
                    </a:cubicBezTo>
                    <a:cubicBezTo>
                      <a:pt x="120" y="6917"/>
                      <a:pt x="0" y="8179"/>
                      <a:pt x="156" y="9497"/>
                    </a:cubicBezTo>
                    <a:cubicBezTo>
                      <a:pt x="259" y="10388"/>
                      <a:pt x="506" y="11179"/>
                      <a:pt x="884" y="11839"/>
                    </a:cubicBezTo>
                    <a:cubicBezTo>
                      <a:pt x="901" y="11869"/>
                      <a:pt x="917" y="11899"/>
                      <a:pt x="934" y="11926"/>
                    </a:cubicBezTo>
                    <a:cubicBezTo>
                      <a:pt x="941" y="11936"/>
                      <a:pt x="944" y="11945"/>
                      <a:pt x="950" y="11953"/>
                    </a:cubicBezTo>
                    <a:lnTo>
                      <a:pt x="954" y="11959"/>
                    </a:lnTo>
                    <a:cubicBezTo>
                      <a:pt x="964" y="11976"/>
                      <a:pt x="977" y="11996"/>
                      <a:pt x="987" y="12012"/>
                    </a:cubicBezTo>
                    <a:cubicBezTo>
                      <a:pt x="994" y="12025"/>
                      <a:pt x="1001" y="12036"/>
                      <a:pt x="1010" y="12048"/>
                    </a:cubicBezTo>
                    <a:cubicBezTo>
                      <a:pt x="1021" y="12065"/>
                      <a:pt x="1030" y="12082"/>
                      <a:pt x="1044" y="12102"/>
                    </a:cubicBezTo>
                    <a:lnTo>
                      <a:pt x="1047" y="12105"/>
                    </a:lnTo>
                    <a:cubicBezTo>
                      <a:pt x="1053" y="12115"/>
                      <a:pt x="1057" y="12122"/>
                      <a:pt x="1064" y="12132"/>
                    </a:cubicBezTo>
                    <a:cubicBezTo>
                      <a:pt x="1080" y="12158"/>
                      <a:pt x="1100" y="12181"/>
                      <a:pt x="1116" y="12208"/>
                    </a:cubicBezTo>
                    <a:cubicBezTo>
                      <a:pt x="1123" y="12215"/>
                      <a:pt x="1130" y="12224"/>
                      <a:pt x="1136" y="12235"/>
                    </a:cubicBezTo>
                    <a:lnTo>
                      <a:pt x="1140" y="12241"/>
                    </a:lnTo>
                    <a:cubicBezTo>
                      <a:pt x="1150" y="12255"/>
                      <a:pt x="1163" y="12272"/>
                      <a:pt x="1173" y="12287"/>
                    </a:cubicBezTo>
                    <a:cubicBezTo>
                      <a:pt x="1183" y="12298"/>
                      <a:pt x="1190" y="12311"/>
                      <a:pt x="1200" y="12324"/>
                    </a:cubicBezTo>
                    <a:cubicBezTo>
                      <a:pt x="1210" y="12338"/>
                      <a:pt x="1220" y="12351"/>
                      <a:pt x="1233" y="12364"/>
                    </a:cubicBezTo>
                    <a:cubicBezTo>
                      <a:pt x="1240" y="12378"/>
                      <a:pt x="1249" y="12387"/>
                      <a:pt x="1260" y="12401"/>
                    </a:cubicBezTo>
                    <a:cubicBezTo>
                      <a:pt x="1273" y="12417"/>
                      <a:pt x="1283" y="12431"/>
                      <a:pt x="1296" y="12447"/>
                    </a:cubicBezTo>
                    <a:cubicBezTo>
                      <a:pt x="1309" y="12464"/>
                      <a:pt x="1323" y="12477"/>
                      <a:pt x="1332" y="12494"/>
                    </a:cubicBezTo>
                    <a:cubicBezTo>
                      <a:pt x="1349" y="12511"/>
                      <a:pt x="1363" y="12527"/>
                      <a:pt x="1375" y="12543"/>
                    </a:cubicBezTo>
                    <a:cubicBezTo>
                      <a:pt x="1383" y="12554"/>
                      <a:pt x="1392" y="12563"/>
                      <a:pt x="1402" y="12574"/>
                    </a:cubicBezTo>
                    <a:lnTo>
                      <a:pt x="1402" y="12577"/>
                    </a:lnTo>
                    <a:cubicBezTo>
                      <a:pt x="1415" y="12590"/>
                      <a:pt x="1426" y="12603"/>
                      <a:pt x="1439" y="12617"/>
                    </a:cubicBezTo>
                    <a:cubicBezTo>
                      <a:pt x="1449" y="12626"/>
                      <a:pt x="1459" y="12637"/>
                      <a:pt x="1469" y="12650"/>
                    </a:cubicBezTo>
                    <a:cubicBezTo>
                      <a:pt x="1479" y="12660"/>
                      <a:pt x="1492" y="12673"/>
                      <a:pt x="1502" y="12686"/>
                    </a:cubicBezTo>
                    <a:lnTo>
                      <a:pt x="1509" y="12693"/>
                    </a:lnTo>
                    <a:cubicBezTo>
                      <a:pt x="1515" y="12700"/>
                      <a:pt x="1525" y="12710"/>
                      <a:pt x="1532" y="12716"/>
                    </a:cubicBezTo>
                    <a:cubicBezTo>
                      <a:pt x="1552" y="12739"/>
                      <a:pt x="1571" y="12759"/>
                      <a:pt x="1591" y="12779"/>
                    </a:cubicBezTo>
                    <a:cubicBezTo>
                      <a:pt x="1599" y="12786"/>
                      <a:pt x="1605" y="12793"/>
                      <a:pt x="1611" y="12799"/>
                    </a:cubicBezTo>
                    <a:lnTo>
                      <a:pt x="1619" y="12806"/>
                    </a:lnTo>
                    <a:cubicBezTo>
                      <a:pt x="1631" y="12819"/>
                      <a:pt x="1645" y="12833"/>
                      <a:pt x="1658" y="12845"/>
                    </a:cubicBezTo>
                    <a:cubicBezTo>
                      <a:pt x="1668" y="12856"/>
                      <a:pt x="1678" y="12862"/>
                      <a:pt x="1688" y="12873"/>
                    </a:cubicBezTo>
                    <a:cubicBezTo>
                      <a:pt x="1701" y="12885"/>
                      <a:pt x="1714" y="12899"/>
                      <a:pt x="1728" y="12912"/>
                    </a:cubicBezTo>
                    <a:lnTo>
                      <a:pt x="1731" y="12912"/>
                    </a:lnTo>
                    <a:cubicBezTo>
                      <a:pt x="1738" y="12922"/>
                      <a:pt x="1748" y="12929"/>
                      <a:pt x="1754" y="12936"/>
                    </a:cubicBezTo>
                    <a:cubicBezTo>
                      <a:pt x="1771" y="12952"/>
                      <a:pt x="1791" y="12969"/>
                      <a:pt x="1807" y="12982"/>
                    </a:cubicBezTo>
                    <a:cubicBezTo>
                      <a:pt x="1811" y="12989"/>
                      <a:pt x="1818" y="12992"/>
                      <a:pt x="1824" y="12995"/>
                    </a:cubicBezTo>
                    <a:cubicBezTo>
                      <a:pt x="1844" y="13015"/>
                      <a:pt x="1867" y="13035"/>
                      <a:pt x="1890" y="13055"/>
                    </a:cubicBezTo>
                    <a:cubicBezTo>
                      <a:pt x="1898" y="13062"/>
                      <a:pt x="1904" y="13065"/>
                      <a:pt x="1910" y="13072"/>
                    </a:cubicBezTo>
                    <a:lnTo>
                      <a:pt x="1913" y="13072"/>
                    </a:lnTo>
                    <a:cubicBezTo>
                      <a:pt x="1930" y="13089"/>
                      <a:pt x="1947" y="13101"/>
                      <a:pt x="1964" y="13115"/>
                    </a:cubicBezTo>
                    <a:cubicBezTo>
                      <a:pt x="1973" y="13121"/>
                      <a:pt x="1980" y="13128"/>
                      <a:pt x="1987" y="13132"/>
                    </a:cubicBezTo>
                    <a:cubicBezTo>
                      <a:pt x="2007" y="13148"/>
                      <a:pt x="2023" y="13161"/>
                      <a:pt x="2043" y="13175"/>
                    </a:cubicBezTo>
                    <a:lnTo>
                      <a:pt x="2043" y="13178"/>
                    </a:lnTo>
                    <a:cubicBezTo>
                      <a:pt x="2050" y="13181"/>
                      <a:pt x="2053" y="13184"/>
                      <a:pt x="2060" y="13188"/>
                    </a:cubicBezTo>
                    <a:cubicBezTo>
                      <a:pt x="2083" y="13208"/>
                      <a:pt x="2110" y="13224"/>
                      <a:pt x="2137" y="13244"/>
                    </a:cubicBezTo>
                    <a:lnTo>
                      <a:pt x="2140" y="13248"/>
                    </a:lnTo>
                    <a:cubicBezTo>
                      <a:pt x="2163" y="13264"/>
                      <a:pt x="2186" y="13281"/>
                      <a:pt x="2209" y="13294"/>
                    </a:cubicBezTo>
                    <a:lnTo>
                      <a:pt x="2226" y="13308"/>
                    </a:lnTo>
                    <a:cubicBezTo>
                      <a:pt x="2249" y="13321"/>
                      <a:pt x="2269" y="13334"/>
                      <a:pt x="2289" y="13348"/>
                    </a:cubicBezTo>
                    <a:lnTo>
                      <a:pt x="2306" y="13357"/>
                    </a:lnTo>
                    <a:cubicBezTo>
                      <a:pt x="2356" y="13391"/>
                      <a:pt x="2409" y="13423"/>
                      <a:pt x="2462" y="13454"/>
                    </a:cubicBezTo>
                    <a:lnTo>
                      <a:pt x="2472" y="13460"/>
                    </a:lnTo>
                    <a:cubicBezTo>
                      <a:pt x="2495" y="13474"/>
                      <a:pt x="2519" y="13487"/>
                      <a:pt x="2542" y="13500"/>
                    </a:cubicBezTo>
                    <a:lnTo>
                      <a:pt x="2558" y="13507"/>
                    </a:lnTo>
                    <a:cubicBezTo>
                      <a:pt x="2582" y="13520"/>
                      <a:pt x="2605" y="13533"/>
                      <a:pt x="2628" y="13547"/>
                    </a:cubicBezTo>
                    <a:lnTo>
                      <a:pt x="2638" y="13550"/>
                    </a:lnTo>
                    <a:cubicBezTo>
                      <a:pt x="2691" y="13576"/>
                      <a:pt x="2744" y="13603"/>
                      <a:pt x="2801" y="13630"/>
                    </a:cubicBezTo>
                    <a:lnTo>
                      <a:pt x="2814" y="13636"/>
                    </a:lnTo>
                    <a:cubicBezTo>
                      <a:pt x="2837" y="13647"/>
                      <a:pt x="2861" y="13656"/>
                      <a:pt x="2884" y="13667"/>
                    </a:cubicBezTo>
                    <a:lnTo>
                      <a:pt x="2900" y="13673"/>
                    </a:lnTo>
                    <a:cubicBezTo>
                      <a:pt x="2924" y="13683"/>
                      <a:pt x="2950" y="13693"/>
                      <a:pt x="2974" y="13702"/>
                    </a:cubicBezTo>
                    <a:lnTo>
                      <a:pt x="2980" y="13706"/>
                    </a:lnTo>
                    <a:cubicBezTo>
                      <a:pt x="3006" y="13716"/>
                      <a:pt x="3034" y="13730"/>
                      <a:pt x="3060" y="13736"/>
                    </a:cubicBezTo>
                    <a:cubicBezTo>
                      <a:pt x="3066" y="13739"/>
                      <a:pt x="3073" y="13742"/>
                      <a:pt x="3083" y="13746"/>
                    </a:cubicBezTo>
                    <a:lnTo>
                      <a:pt x="3086" y="13746"/>
                    </a:lnTo>
                    <a:cubicBezTo>
                      <a:pt x="3103" y="13753"/>
                      <a:pt x="3120" y="13759"/>
                      <a:pt x="3140" y="13766"/>
                    </a:cubicBezTo>
                    <a:cubicBezTo>
                      <a:pt x="3149" y="13769"/>
                      <a:pt x="3163" y="13773"/>
                      <a:pt x="3173" y="13779"/>
                    </a:cubicBezTo>
                    <a:cubicBezTo>
                      <a:pt x="3186" y="13782"/>
                      <a:pt x="3203" y="13789"/>
                      <a:pt x="3216" y="13793"/>
                    </a:cubicBezTo>
                    <a:lnTo>
                      <a:pt x="3219" y="13793"/>
                    </a:lnTo>
                    <a:cubicBezTo>
                      <a:pt x="3229" y="13796"/>
                      <a:pt x="3242" y="13802"/>
                      <a:pt x="3256" y="13806"/>
                    </a:cubicBezTo>
                    <a:cubicBezTo>
                      <a:pt x="3262" y="13809"/>
                      <a:pt x="3273" y="13809"/>
                      <a:pt x="3279" y="13812"/>
                    </a:cubicBezTo>
                    <a:lnTo>
                      <a:pt x="3293" y="13816"/>
                    </a:lnTo>
                    <a:cubicBezTo>
                      <a:pt x="3305" y="13819"/>
                      <a:pt x="3319" y="13826"/>
                      <a:pt x="3332" y="13829"/>
                    </a:cubicBezTo>
                    <a:cubicBezTo>
                      <a:pt x="3342" y="13832"/>
                      <a:pt x="3356" y="13836"/>
                      <a:pt x="3368" y="13839"/>
                    </a:cubicBezTo>
                    <a:lnTo>
                      <a:pt x="3379" y="13842"/>
                    </a:lnTo>
                    <a:cubicBezTo>
                      <a:pt x="3388" y="13846"/>
                      <a:pt x="3395" y="13849"/>
                      <a:pt x="3402" y="13849"/>
                    </a:cubicBezTo>
                    <a:cubicBezTo>
                      <a:pt x="3422" y="13856"/>
                      <a:pt x="3438" y="13859"/>
                      <a:pt x="3455" y="13862"/>
                    </a:cubicBezTo>
                    <a:lnTo>
                      <a:pt x="3482" y="13869"/>
                    </a:lnTo>
                    <a:cubicBezTo>
                      <a:pt x="3541" y="13886"/>
                      <a:pt x="3601" y="13899"/>
                      <a:pt x="3661" y="13912"/>
                    </a:cubicBezTo>
                    <a:lnTo>
                      <a:pt x="3678" y="13915"/>
                    </a:lnTo>
                    <a:cubicBezTo>
                      <a:pt x="3698" y="13918"/>
                      <a:pt x="3717" y="13922"/>
                      <a:pt x="3737" y="13929"/>
                    </a:cubicBezTo>
                    <a:lnTo>
                      <a:pt x="3754" y="13932"/>
                    </a:lnTo>
                    <a:cubicBezTo>
                      <a:pt x="3817" y="13942"/>
                      <a:pt x="3880" y="13952"/>
                      <a:pt x="3940" y="13962"/>
                    </a:cubicBezTo>
                    <a:lnTo>
                      <a:pt x="3957" y="13962"/>
                    </a:lnTo>
                    <a:cubicBezTo>
                      <a:pt x="3977" y="13966"/>
                      <a:pt x="3997" y="13969"/>
                      <a:pt x="4016" y="13969"/>
                    </a:cubicBezTo>
                    <a:lnTo>
                      <a:pt x="4016" y="13972"/>
                    </a:lnTo>
                    <a:lnTo>
                      <a:pt x="4026" y="13972"/>
                    </a:lnTo>
                    <a:cubicBezTo>
                      <a:pt x="4076" y="13978"/>
                      <a:pt x="4126" y="13981"/>
                      <a:pt x="4176" y="13985"/>
                    </a:cubicBezTo>
                    <a:cubicBezTo>
                      <a:pt x="2841" y="14962"/>
                      <a:pt x="2047" y="15954"/>
                      <a:pt x="1744" y="17031"/>
                    </a:cubicBezTo>
                    <a:cubicBezTo>
                      <a:pt x="1449" y="18094"/>
                      <a:pt x="1701" y="18991"/>
                      <a:pt x="1990" y="19728"/>
                    </a:cubicBezTo>
                    <a:cubicBezTo>
                      <a:pt x="2000" y="19751"/>
                      <a:pt x="2010" y="19771"/>
                      <a:pt x="2017" y="19795"/>
                    </a:cubicBezTo>
                    <a:cubicBezTo>
                      <a:pt x="2023" y="19805"/>
                      <a:pt x="2027" y="19814"/>
                      <a:pt x="2030" y="19825"/>
                    </a:cubicBezTo>
                    <a:cubicBezTo>
                      <a:pt x="2037" y="19838"/>
                      <a:pt x="2043" y="19848"/>
                      <a:pt x="2047" y="19861"/>
                    </a:cubicBezTo>
                    <a:cubicBezTo>
                      <a:pt x="2057" y="19885"/>
                      <a:pt x="2070" y="19908"/>
                      <a:pt x="2080" y="19931"/>
                    </a:cubicBezTo>
                    <a:cubicBezTo>
                      <a:pt x="2083" y="19934"/>
                      <a:pt x="2086" y="19940"/>
                      <a:pt x="2086" y="19948"/>
                    </a:cubicBezTo>
                    <a:cubicBezTo>
                      <a:pt x="2097" y="19960"/>
                      <a:pt x="2103" y="19977"/>
                      <a:pt x="2113" y="19994"/>
                    </a:cubicBezTo>
                    <a:lnTo>
                      <a:pt x="2117" y="20000"/>
                    </a:lnTo>
                    <a:cubicBezTo>
                      <a:pt x="2412" y="20562"/>
                      <a:pt x="2897" y="21017"/>
                      <a:pt x="3561" y="21359"/>
                    </a:cubicBezTo>
                    <a:cubicBezTo>
                      <a:pt x="4213" y="21694"/>
                      <a:pt x="5030" y="21907"/>
                      <a:pt x="5989" y="21993"/>
                    </a:cubicBezTo>
                    <a:lnTo>
                      <a:pt x="5996" y="21993"/>
                    </a:lnTo>
                    <a:cubicBezTo>
                      <a:pt x="6029" y="21997"/>
                      <a:pt x="6063" y="22000"/>
                      <a:pt x="6099" y="22000"/>
                    </a:cubicBezTo>
                    <a:lnTo>
                      <a:pt x="6119" y="22004"/>
                    </a:lnTo>
                    <a:cubicBezTo>
                      <a:pt x="6152" y="22007"/>
                      <a:pt x="6189" y="22007"/>
                      <a:pt x="6222" y="22010"/>
                    </a:cubicBezTo>
                    <a:lnTo>
                      <a:pt x="6242" y="22010"/>
                    </a:lnTo>
                    <a:cubicBezTo>
                      <a:pt x="6388" y="22020"/>
                      <a:pt x="6537" y="22027"/>
                      <a:pt x="6690" y="22030"/>
                    </a:cubicBezTo>
                    <a:lnTo>
                      <a:pt x="6730" y="22030"/>
                    </a:lnTo>
                    <a:cubicBezTo>
                      <a:pt x="6760" y="22033"/>
                      <a:pt x="6790" y="22033"/>
                      <a:pt x="6820" y="22033"/>
                    </a:cubicBezTo>
                    <a:lnTo>
                      <a:pt x="7149" y="22033"/>
                    </a:lnTo>
                    <a:cubicBezTo>
                      <a:pt x="7202" y="22033"/>
                      <a:pt x="7255" y="22030"/>
                      <a:pt x="7308" y="22030"/>
                    </a:cubicBezTo>
                    <a:lnTo>
                      <a:pt x="7325" y="22030"/>
                    </a:lnTo>
                    <a:cubicBezTo>
                      <a:pt x="7341" y="22030"/>
                      <a:pt x="7358" y="22030"/>
                      <a:pt x="7374" y="22027"/>
                    </a:cubicBezTo>
                    <a:lnTo>
                      <a:pt x="7454" y="22027"/>
                    </a:lnTo>
                    <a:cubicBezTo>
                      <a:pt x="7478" y="22023"/>
                      <a:pt x="7501" y="22023"/>
                      <a:pt x="7527" y="22023"/>
                    </a:cubicBezTo>
                    <a:cubicBezTo>
                      <a:pt x="7550" y="22023"/>
                      <a:pt x="7577" y="22020"/>
                      <a:pt x="7604" y="22020"/>
                    </a:cubicBezTo>
                    <a:cubicBezTo>
                      <a:pt x="7630" y="22020"/>
                      <a:pt x="7653" y="22017"/>
                      <a:pt x="7680" y="22017"/>
                    </a:cubicBezTo>
                    <a:cubicBezTo>
                      <a:pt x="7707" y="22017"/>
                      <a:pt x="7730" y="22013"/>
                      <a:pt x="7757" y="22013"/>
                    </a:cubicBezTo>
                    <a:cubicBezTo>
                      <a:pt x="7783" y="22010"/>
                      <a:pt x="7813" y="22010"/>
                      <a:pt x="7843" y="22007"/>
                    </a:cubicBezTo>
                    <a:lnTo>
                      <a:pt x="7860" y="22007"/>
                    </a:lnTo>
                    <a:cubicBezTo>
                      <a:pt x="7876" y="22007"/>
                      <a:pt x="7892" y="22004"/>
                      <a:pt x="7909" y="22004"/>
                    </a:cubicBezTo>
                    <a:cubicBezTo>
                      <a:pt x="7949" y="22000"/>
                      <a:pt x="7992" y="21997"/>
                      <a:pt x="8032" y="21997"/>
                    </a:cubicBezTo>
                    <a:cubicBezTo>
                      <a:pt x="8052" y="21993"/>
                      <a:pt x="8072" y="21993"/>
                      <a:pt x="8092" y="21990"/>
                    </a:cubicBezTo>
                    <a:cubicBezTo>
                      <a:pt x="8135" y="21987"/>
                      <a:pt x="8182" y="21984"/>
                      <a:pt x="8225" y="21980"/>
                    </a:cubicBezTo>
                    <a:cubicBezTo>
                      <a:pt x="8238" y="21980"/>
                      <a:pt x="8255" y="21977"/>
                      <a:pt x="8268" y="21977"/>
                    </a:cubicBezTo>
                    <a:lnTo>
                      <a:pt x="8285" y="21973"/>
                    </a:lnTo>
                    <a:cubicBezTo>
                      <a:pt x="8321" y="21973"/>
                      <a:pt x="8355" y="21970"/>
                      <a:pt x="8387" y="21967"/>
                    </a:cubicBezTo>
                    <a:cubicBezTo>
                      <a:pt x="8410" y="21964"/>
                      <a:pt x="8430" y="21964"/>
                      <a:pt x="8454" y="21960"/>
                    </a:cubicBezTo>
                    <a:cubicBezTo>
                      <a:pt x="8490" y="21957"/>
                      <a:pt x="8524" y="21953"/>
                      <a:pt x="8557" y="21950"/>
                    </a:cubicBezTo>
                    <a:cubicBezTo>
                      <a:pt x="8580" y="21947"/>
                      <a:pt x="8603" y="21944"/>
                      <a:pt x="8623" y="21944"/>
                    </a:cubicBezTo>
                    <a:cubicBezTo>
                      <a:pt x="8660" y="21941"/>
                      <a:pt x="8700" y="21933"/>
                      <a:pt x="8737" y="21930"/>
                    </a:cubicBezTo>
                    <a:lnTo>
                      <a:pt x="8756" y="21927"/>
                    </a:lnTo>
                    <a:cubicBezTo>
                      <a:pt x="8766" y="21927"/>
                      <a:pt x="8780" y="21927"/>
                      <a:pt x="8793" y="21924"/>
                    </a:cubicBezTo>
                    <a:cubicBezTo>
                      <a:pt x="8849" y="21917"/>
                      <a:pt x="8906" y="21910"/>
                      <a:pt x="8965" y="21904"/>
                    </a:cubicBezTo>
                    <a:cubicBezTo>
                      <a:pt x="9427" y="21847"/>
                      <a:pt x="9896" y="21801"/>
                      <a:pt x="10391" y="21748"/>
                    </a:cubicBezTo>
                    <a:cubicBezTo>
                      <a:pt x="11806" y="21605"/>
                      <a:pt x="13270" y="21455"/>
                      <a:pt x="14542" y="21084"/>
                    </a:cubicBezTo>
                    <a:cubicBezTo>
                      <a:pt x="16154" y="20612"/>
                      <a:pt x="17219" y="19841"/>
                      <a:pt x="17794" y="18729"/>
                    </a:cubicBezTo>
                    <a:cubicBezTo>
                      <a:pt x="17814" y="18695"/>
                      <a:pt x="17831" y="18662"/>
                      <a:pt x="17844" y="18629"/>
                    </a:cubicBezTo>
                    <a:cubicBezTo>
                      <a:pt x="17973" y="18356"/>
                      <a:pt x="18076" y="18067"/>
                      <a:pt x="18146" y="17762"/>
                    </a:cubicBezTo>
                    <a:cubicBezTo>
                      <a:pt x="18183" y="17616"/>
                      <a:pt x="18319" y="17041"/>
                      <a:pt x="18263" y="16400"/>
                    </a:cubicBezTo>
                    <a:cubicBezTo>
                      <a:pt x="18263" y="16373"/>
                      <a:pt x="18260" y="16347"/>
                      <a:pt x="18260" y="16317"/>
                    </a:cubicBezTo>
                    <a:lnTo>
                      <a:pt x="18256" y="16297"/>
                    </a:lnTo>
                    <a:cubicBezTo>
                      <a:pt x="18252" y="16221"/>
                      <a:pt x="18246" y="16144"/>
                      <a:pt x="18240" y="16071"/>
                    </a:cubicBezTo>
                    <a:lnTo>
                      <a:pt x="18240" y="16061"/>
                    </a:lnTo>
                    <a:cubicBezTo>
                      <a:pt x="18229" y="15985"/>
                      <a:pt x="18223" y="15911"/>
                      <a:pt x="18209" y="15835"/>
                    </a:cubicBezTo>
                    <a:lnTo>
                      <a:pt x="18209" y="15832"/>
                    </a:lnTo>
                    <a:cubicBezTo>
                      <a:pt x="18143" y="15393"/>
                      <a:pt x="18021" y="14998"/>
                      <a:pt x="17841" y="14659"/>
                    </a:cubicBezTo>
                    <a:cubicBezTo>
                      <a:pt x="17738" y="14447"/>
                      <a:pt x="17622" y="14277"/>
                      <a:pt x="17492" y="14138"/>
                    </a:cubicBezTo>
                    <a:cubicBezTo>
                      <a:pt x="17113" y="13693"/>
                      <a:pt x="16615" y="13394"/>
                      <a:pt x="16014" y="13244"/>
                    </a:cubicBezTo>
                    <a:lnTo>
                      <a:pt x="16008" y="13244"/>
                    </a:lnTo>
                    <a:cubicBezTo>
                      <a:pt x="15954" y="13231"/>
                      <a:pt x="15898" y="13218"/>
                      <a:pt x="15844" y="13208"/>
                    </a:cubicBezTo>
                    <a:lnTo>
                      <a:pt x="15835" y="13204"/>
                    </a:lnTo>
                    <a:cubicBezTo>
                      <a:pt x="15781" y="13195"/>
                      <a:pt x="15729" y="13188"/>
                      <a:pt x="15678" y="13178"/>
                    </a:cubicBezTo>
                    <a:lnTo>
                      <a:pt x="15658" y="13178"/>
                    </a:lnTo>
                    <a:cubicBezTo>
                      <a:pt x="15635" y="13175"/>
                      <a:pt x="15612" y="13172"/>
                      <a:pt x="15589" y="13168"/>
                    </a:cubicBezTo>
                    <a:lnTo>
                      <a:pt x="15579" y="13164"/>
                    </a:lnTo>
                    <a:cubicBezTo>
                      <a:pt x="15556" y="13164"/>
                      <a:pt x="15536" y="13161"/>
                      <a:pt x="15513" y="13158"/>
                    </a:cubicBezTo>
                    <a:lnTo>
                      <a:pt x="15485" y="13155"/>
                    </a:lnTo>
                    <a:cubicBezTo>
                      <a:pt x="15470" y="13155"/>
                      <a:pt x="15450" y="13152"/>
                      <a:pt x="15433" y="13152"/>
                    </a:cubicBezTo>
                    <a:cubicBezTo>
                      <a:pt x="15419" y="13152"/>
                      <a:pt x="15406" y="13148"/>
                      <a:pt x="15393" y="13148"/>
                    </a:cubicBezTo>
                    <a:cubicBezTo>
                      <a:pt x="15379" y="13148"/>
                      <a:pt x="15366" y="13148"/>
                      <a:pt x="15353" y="13144"/>
                    </a:cubicBezTo>
                    <a:lnTo>
                      <a:pt x="15313" y="13144"/>
                    </a:lnTo>
                    <a:cubicBezTo>
                      <a:pt x="15303" y="13141"/>
                      <a:pt x="15293" y="13141"/>
                      <a:pt x="15283" y="13141"/>
                    </a:cubicBezTo>
                    <a:cubicBezTo>
                      <a:pt x="15260" y="13141"/>
                      <a:pt x="15237" y="13141"/>
                      <a:pt x="15210" y="13138"/>
                    </a:cubicBezTo>
                    <a:lnTo>
                      <a:pt x="15194" y="13138"/>
                    </a:lnTo>
                    <a:cubicBezTo>
                      <a:pt x="15161" y="13137"/>
                      <a:pt x="15128" y="13137"/>
                      <a:pt x="15095" y="13137"/>
                    </a:cubicBezTo>
                    <a:cubicBezTo>
                      <a:pt x="14824" y="13137"/>
                      <a:pt x="14532" y="13160"/>
                      <a:pt x="14234" y="13204"/>
                    </a:cubicBezTo>
                    <a:cubicBezTo>
                      <a:pt x="14516" y="12969"/>
                      <a:pt x="14792" y="12696"/>
                      <a:pt x="15054" y="12387"/>
                    </a:cubicBezTo>
                    <a:cubicBezTo>
                      <a:pt x="16143" y="11096"/>
                      <a:pt x="16641" y="9438"/>
                      <a:pt x="16539" y="7461"/>
                    </a:cubicBezTo>
                    <a:cubicBezTo>
                      <a:pt x="16426" y="5362"/>
                      <a:pt x="15841" y="3662"/>
                      <a:pt x="14795" y="2399"/>
                    </a:cubicBezTo>
                    <a:cubicBezTo>
                      <a:pt x="14300" y="1804"/>
                      <a:pt x="13705" y="1310"/>
                      <a:pt x="13021" y="928"/>
                    </a:cubicBezTo>
                    <a:cubicBezTo>
                      <a:pt x="12387" y="576"/>
                      <a:pt x="11676" y="320"/>
                      <a:pt x="10902" y="167"/>
                    </a:cubicBezTo>
                    <a:cubicBezTo>
                      <a:pt x="10329" y="56"/>
                      <a:pt x="9727" y="0"/>
                      <a:pt x="9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5" name="Google Shape;518;p22">
                <a:extLst>
                  <a:ext uri="{FF2B5EF4-FFF2-40B4-BE49-F238E27FC236}">
                    <a16:creationId xmlns:a16="http://schemas.microsoft.com/office/drawing/2014/main" id="{A095DC11-94DE-4AA7-B761-796F42E7EABA}"/>
                  </a:ext>
                </a:extLst>
              </p:cNvPr>
              <p:cNvSpPr/>
              <p:nvPr/>
            </p:nvSpPr>
            <p:spPr>
              <a:xfrm>
                <a:off x="3416227" y="1205690"/>
                <a:ext cx="896067" cy="1085659"/>
              </a:xfrm>
              <a:custGeom>
                <a:avLst/>
                <a:gdLst/>
                <a:ahLst/>
                <a:cxnLst/>
                <a:rect l="l" t="t" r="r" b="b"/>
                <a:pathLst>
                  <a:path w="16509" h="20002" extrusionOk="0">
                    <a:moveTo>
                      <a:pt x="8218" y="0"/>
                    </a:moveTo>
                    <a:cubicBezTo>
                      <a:pt x="7848" y="0"/>
                      <a:pt x="7470" y="22"/>
                      <a:pt x="7088" y="63"/>
                    </a:cubicBezTo>
                    <a:cubicBezTo>
                      <a:pt x="6892" y="86"/>
                      <a:pt x="6696" y="113"/>
                      <a:pt x="6504" y="150"/>
                    </a:cubicBezTo>
                    <a:cubicBezTo>
                      <a:pt x="5786" y="282"/>
                      <a:pt x="5082" y="509"/>
                      <a:pt x="4424" y="824"/>
                    </a:cubicBezTo>
                    <a:cubicBezTo>
                      <a:pt x="3557" y="1233"/>
                      <a:pt x="2763" y="1800"/>
                      <a:pt x="2105" y="2502"/>
                    </a:cubicBezTo>
                    <a:cubicBezTo>
                      <a:pt x="773" y="3929"/>
                      <a:pt x="0" y="5922"/>
                      <a:pt x="282" y="8364"/>
                    </a:cubicBezTo>
                    <a:cubicBezTo>
                      <a:pt x="375" y="9158"/>
                      <a:pt x="591" y="9805"/>
                      <a:pt x="883" y="10320"/>
                    </a:cubicBezTo>
                    <a:cubicBezTo>
                      <a:pt x="1359" y="11147"/>
                      <a:pt x="2033" y="11625"/>
                      <a:pt x="2740" y="11838"/>
                    </a:cubicBezTo>
                    <a:cubicBezTo>
                      <a:pt x="3030" y="11925"/>
                      <a:pt x="3325" y="11965"/>
                      <a:pt x="3612" y="11965"/>
                    </a:cubicBezTo>
                    <a:cubicBezTo>
                      <a:pt x="4806" y="11965"/>
                      <a:pt x="5872" y="11264"/>
                      <a:pt x="5926" y="10227"/>
                    </a:cubicBezTo>
                    <a:cubicBezTo>
                      <a:pt x="6039" y="8108"/>
                      <a:pt x="5004" y="6493"/>
                      <a:pt x="6753" y="6493"/>
                    </a:cubicBezTo>
                    <a:cubicBezTo>
                      <a:pt x="6801" y="6493"/>
                      <a:pt x="6852" y="6495"/>
                      <a:pt x="6905" y="6497"/>
                    </a:cubicBezTo>
                    <a:cubicBezTo>
                      <a:pt x="6905" y="6497"/>
                      <a:pt x="6919" y="6500"/>
                      <a:pt x="6942" y="6504"/>
                    </a:cubicBezTo>
                    <a:cubicBezTo>
                      <a:pt x="7081" y="6534"/>
                      <a:pt x="7566" y="6673"/>
                      <a:pt x="7816" y="7198"/>
                    </a:cubicBezTo>
                    <a:cubicBezTo>
                      <a:pt x="7962" y="7510"/>
                      <a:pt x="8021" y="7955"/>
                      <a:pt x="7882" y="8596"/>
                    </a:cubicBezTo>
                    <a:cubicBezTo>
                      <a:pt x="7463" y="10506"/>
                      <a:pt x="6623" y="11812"/>
                      <a:pt x="3919" y="13771"/>
                    </a:cubicBezTo>
                    <a:cubicBezTo>
                      <a:pt x="2627" y="14708"/>
                      <a:pt x="2049" y="15548"/>
                      <a:pt x="1843" y="16286"/>
                    </a:cubicBezTo>
                    <a:cubicBezTo>
                      <a:pt x="1618" y="17093"/>
                      <a:pt x="1837" y="17781"/>
                      <a:pt x="2056" y="18339"/>
                    </a:cubicBezTo>
                    <a:cubicBezTo>
                      <a:pt x="2125" y="18518"/>
                      <a:pt x="2232" y="18694"/>
                      <a:pt x="2378" y="18860"/>
                    </a:cubicBezTo>
                    <a:cubicBezTo>
                      <a:pt x="2942" y="19505"/>
                      <a:pt x="4110" y="20002"/>
                      <a:pt x="6107" y="20002"/>
                    </a:cubicBezTo>
                    <a:cubicBezTo>
                      <a:pt x="6660" y="20002"/>
                      <a:pt x="7277" y="19964"/>
                      <a:pt x="7962" y="19880"/>
                    </a:cubicBezTo>
                    <a:cubicBezTo>
                      <a:pt x="11751" y="19412"/>
                      <a:pt x="16508" y="19505"/>
                      <a:pt x="16369" y="15449"/>
                    </a:cubicBezTo>
                    <a:cubicBezTo>
                      <a:pt x="16306" y="13650"/>
                      <a:pt x="15317" y="13136"/>
                      <a:pt x="14191" y="13136"/>
                    </a:cubicBezTo>
                    <a:cubicBezTo>
                      <a:pt x="13934" y="13136"/>
                      <a:pt x="13670" y="13163"/>
                      <a:pt x="13409" y="13207"/>
                    </a:cubicBezTo>
                    <a:cubicBezTo>
                      <a:pt x="12967" y="13284"/>
                      <a:pt x="12532" y="13410"/>
                      <a:pt x="12147" y="13543"/>
                    </a:cubicBezTo>
                    <a:cubicBezTo>
                      <a:pt x="11509" y="13758"/>
                      <a:pt x="11011" y="13997"/>
                      <a:pt x="10865" y="14050"/>
                    </a:cubicBezTo>
                    <a:cubicBezTo>
                      <a:pt x="10765" y="14087"/>
                      <a:pt x="10649" y="14113"/>
                      <a:pt x="10526" y="14124"/>
                    </a:cubicBezTo>
                    <a:lnTo>
                      <a:pt x="10523" y="14124"/>
                    </a:lnTo>
                    <a:cubicBezTo>
                      <a:pt x="10485" y="14127"/>
                      <a:pt x="10447" y="14128"/>
                      <a:pt x="10409" y="14128"/>
                    </a:cubicBezTo>
                    <a:cubicBezTo>
                      <a:pt x="10153" y="14128"/>
                      <a:pt x="9902" y="14058"/>
                      <a:pt x="9795" y="13885"/>
                    </a:cubicBezTo>
                    <a:cubicBezTo>
                      <a:pt x="9712" y="13745"/>
                      <a:pt x="9719" y="13539"/>
                      <a:pt x="9888" y="13250"/>
                    </a:cubicBezTo>
                    <a:cubicBezTo>
                      <a:pt x="10399" y="12370"/>
                      <a:pt x="14923" y="11765"/>
                      <a:pt x="14641" y="6497"/>
                    </a:cubicBezTo>
                    <a:cubicBezTo>
                      <a:pt x="14432" y="2538"/>
                      <a:pt x="12429" y="661"/>
                      <a:pt x="9825" y="150"/>
                    </a:cubicBezTo>
                    <a:cubicBezTo>
                      <a:pt x="9310" y="48"/>
                      <a:pt x="8772" y="0"/>
                      <a:pt x="8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6" name="Google Shape;519;p22">
                <a:extLst>
                  <a:ext uri="{FF2B5EF4-FFF2-40B4-BE49-F238E27FC236}">
                    <a16:creationId xmlns:a16="http://schemas.microsoft.com/office/drawing/2014/main" id="{BB921B5E-F162-4927-93D8-E7C4FD6A9EAE}"/>
                  </a:ext>
                </a:extLst>
              </p:cNvPr>
              <p:cNvSpPr/>
              <p:nvPr/>
            </p:nvSpPr>
            <p:spPr>
              <a:xfrm>
                <a:off x="3564947" y="1547851"/>
                <a:ext cx="228074" cy="30726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5661" extrusionOk="0">
                    <a:moveTo>
                      <a:pt x="3468" y="0"/>
                    </a:moveTo>
                    <a:cubicBezTo>
                      <a:pt x="3179" y="0"/>
                      <a:pt x="2873" y="74"/>
                      <a:pt x="2584" y="219"/>
                    </a:cubicBezTo>
                    <a:cubicBezTo>
                      <a:pt x="1611" y="725"/>
                      <a:pt x="2163" y="1894"/>
                      <a:pt x="1611" y="3309"/>
                    </a:cubicBezTo>
                    <a:cubicBezTo>
                      <a:pt x="1292" y="4136"/>
                      <a:pt x="658" y="5129"/>
                      <a:pt x="0" y="5534"/>
                    </a:cubicBezTo>
                    <a:cubicBezTo>
                      <a:pt x="289" y="5620"/>
                      <a:pt x="584" y="5660"/>
                      <a:pt x="874" y="5660"/>
                    </a:cubicBezTo>
                    <a:cubicBezTo>
                      <a:pt x="2066" y="5660"/>
                      <a:pt x="3129" y="4960"/>
                      <a:pt x="3186" y="3923"/>
                    </a:cubicBezTo>
                    <a:cubicBezTo>
                      <a:pt x="3192" y="3807"/>
                      <a:pt x="3192" y="3694"/>
                      <a:pt x="3192" y="3581"/>
                    </a:cubicBezTo>
                    <a:cubicBezTo>
                      <a:pt x="3192" y="2601"/>
                      <a:pt x="2983" y="1751"/>
                      <a:pt x="2983" y="1147"/>
                    </a:cubicBezTo>
                    <a:cubicBezTo>
                      <a:pt x="2983" y="549"/>
                      <a:pt x="3189" y="190"/>
                      <a:pt x="4012" y="190"/>
                    </a:cubicBezTo>
                    <a:cubicBezTo>
                      <a:pt x="4059" y="190"/>
                      <a:pt x="4112" y="190"/>
                      <a:pt x="4165" y="193"/>
                    </a:cubicBezTo>
                    <a:cubicBezTo>
                      <a:pt x="4165" y="193"/>
                      <a:pt x="4179" y="196"/>
                      <a:pt x="4202" y="200"/>
                    </a:cubicBezTo>
                    <a:cubicBezTo>
                      <a:pt x="4003" y="70"/>
                      <a:pt x="3744" y="0"/>
                      <a:pt x="3468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7" name="Google Shape;520;p22">
                <a:extLst>
                  <a:ext uri="{FF2B5EF4-FFF2-40B4-BE49-F238E27FC236}">
                    <a16:creationId xmlns:a16="http://schemas.microsoft.com/office/drawing/2014/main" id="{26628F97-4581-4CA4-8ED2-0F9428E6B228}"/>
                  </a:ext>
                </a:extLst>
              </p:cNvPr>
              <p:cNvSpPr/>
              <p:nvPr/>
            </p:nvSpPr>
            <p:spPr>
              <a:xfrm>
                <a:off x="3769191" y="1205690"/>
                <a:ext cx="442470" cy="769709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4181" extrusionOk="0">
                    <a:moveTo>
                      <a:pt x="1721" y="0"/>
                    </a:moveTo>
                    <a:cubicBezTo>
                      <a:pt x="1349" y="0"/>
                      <a:pt x="971" y="23"/>
                      <a:pt x="585" y="63"/>
                    </a:cubicBezTo>
                    <a:cubicBezTo>
                      <a:pt x="389" y="86"/>
                      <a:pt x="193" y="113"/>
                      <a:pt x="1" y="150"/>
                    </a:cubicBezTo>
                    <a:cubicBezTo>
                      <a:pt x="1054" y="270"/>
                      <a:pt x="2355" y="256"/>
                      <a:pt x="4308" y="1182"/>
                    </a:cubicBezTo>
                    <a:cubicBezTo>
                      <a:pt x="5697" y="1840"/>
                      <a:pt x="6574" y="3295"/>
                      <a:pt x="6936" y="4869"/>
                    </a:cubicBezTo>
                    <a:cubicBezTo>
                      <a:pt x="7474" y="4920"/>
                      <a:pt x="7727" y="8520"/>
                      <a:pt x="6511" y="9231"/>
                    </a:cubicBezTo>
                    <a:cubicBezTo>
                      <a:pt x="6335" y="9543"/>
                      <a:pt x="6122" y="9836"/>
                      <a:pt x="5886" y="10104"/>
                    </a:cubicBezTo>
                    <a:cubicBezTo>
                      <a:pt x="6152" y="10403"/>
                      <a:pt x="6122" y="10908"/>
                      <a:pt x="5112" y="11287"/>
                    </a:cubicBezTo>
                    <a:cubicBezTo>
                      <a:pt x="5112" y="11287"/>
                      <a:pt x="4973" y="11254"/>
                      <a:pt x="4877" y="11098"/>
                    </a:cubicBezTo>
                    <a:cubicBezTo>
                      <a:pt x="4650" y="11287"/>
                      <a:pt x="4428" y="11466"/>
                      <a:pt x="4212" y="11639"/>
                    </a:cubicBezTo>
                    <a:cubicBezTo>
                      <a:pt x="4339" y="11596"/>
                      <a:pt x="4445" y="11576"/>
                      <a:pt x="4528" y="11576"/>
                    </a:cubicBezTo>
                    <a:cubicBezTo>
                      <a:pt x="5023" y="11576"/>
                      <a:pt x="4724" y="12237"/>
                      <a:pt x="3657" y="12237"/>
                    </a:cubicBezTo>
                    <a:cubicBezTo>
                      <a:pt x="3657" y="12237"/>
                      <a:pt x="3591" y="12211"/>
                      <a:pt x="3551" y="12160"/>
                    </a:cubicBezTo>
                    <a:cubicBezTo>
                      <a:pt x="3096" y="12533"/>
                      <a:pt x="2764" y="12848"/>
                      <a:pt x="2705" y="13134"/>
                    </a:cubicBezTo>
                    <a:cubicBezTo>
                      <a:pt x="2581" y="13705"/>
                      <a:pt x="3023" y="14180"/>
                      <a:pt x="3641" y="14180"/>
                    </a:cubicBezTo>
                    <a:cubicBezTo>
                      <a:pt x="3761" y="14180"/>
                      <a:pt x="3890" y="14164"/>
                      <a:pt x="4020" y="14124"/>
                    </a:cubicBezTo>
                    <a:lnTo>
                      <a:pt x="4020" y="14124"/>
                    </a:lnTo>
                    <a:cubicBezTo>
                      <a:pt x="3980" y="14127"/>
                      <a:pt x="3940" y="14127"/>
                      <a:pt x="3900" y="14127"/>
                    </a:cubicBezTo>
                    <a:cubicBezTo>
                      <a:pt x="3644" y="14127"/>
                      <a:pt x="3398" y="14057"/>
                      <a:pt x="3292" y="13885"/>
                    </a:cubicBezTo>
                    <a:cubicBezTo>
                      <a:pt x="3259" y="13828"/>
                      <a:pt x="3239" y="13762"/>
                      <a:pt x="3239" y="13685"/>
                    </a:cubicBezTo>
                    <a:cubicBezTo>
                      <a:pt x="3239" y="13569"/>
                      <a:pt x="3283" y="13423"/>
                      <a:pt x="3385" y="13250"/>
                    </a:cubicBezTo>
                    <a:cubicBezTo>
                      <a:pt x="3880" y="12396"/>
                      <a:pt x="8149" y="11802"/>
                      <a:pt x="8152" y="6962"/>
                    </a:cubicBezTo>
                    <a:cubicBezTo>
                      <a:pt x="8152" y="6813"/>
                      <a:pt x="8149" y="6657"/>
                      <a:pt x="8138" y="6497"/>
                    </a:cubicBezTo>
                    <a:cubicBezTo>
                      <a:pt x="7929" y="2538"/>
                      <a:pt x="5926" y="661"/>
                      <a:pt x="3322" y="150"/>
                    </a:cubicBezTo>
                    <a:cubicBezTo>
                      <a:pt x="2811" y="46"/>
                      <a:pt x="2272" y="0"/>
                      <a:pt x="172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8" name="Google Shape;521;p22">
                <a:extLst>
                  <a:ext uri="{FF2B5EF4-FFF2-40B4-BE49-F238E27FC236}">
                    <a16:creationId xmlns:a16="http://schemas.microsoft.com/office/drawing/2014/main" id="{2861B6C3-82FC-4311-92D2-4E8C07923AC2}"/>
                  </a:ext>
                </a:extLst>
              </p:cNvPr>
              <p:cNvSpPr/>
              <p:nvPr/>
            </p:nvSpPr>
            <p:spPr>
              <a:xfrm>
                <a:off x="4143975" y="1918670"/>
                <a:ext cx="132763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177" extrusionOk="0">
                    <a:moveTo>
                      <a:pt x="785" y="1"/>
                    </a:moveTo>
                    <a:cubicBezTo>
                      <a:pt x="529" y="1"/>
                      <a:pt x="264" y="28"/>
                      <a:pt x="1" y="71"/>
                    </a:cubicBezTo>
                    <a:cubicBezTo>
                      <a:pt x="184" y="436"/>
                      <a:pt x="612" y="692"/>
                      <a:pt x="842" y="1177"/>
                    </a:cubicBezTo>
                    <a:cubicBezTo>
                      <a:pt x="1685" y="821"/>
                      <a:pt x="2439" y="659"/>
                      <a:pt x="2439" y="659"/>
                    </a:cubicBezTo>
                    <a:cubicBezTo>
                      <a:pt x="2442" y="659"/>
                      <a:pt x="2442" y="659"/>
                      <a:pt x="2446" y="662"/>
                    </a:cubicBezTo>
                    <a:cubicBezTo>
                      <a:pt x="2037" y="171"/>
                      <a:pt x="1436" y="1"/>
                      <a:pt x="78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9" name="Google Shape;522;p22">
                <a:extLst>
                  <a:ext uri="{FF2B5EF4-FFF2-40B4-BE49-F238E27FC236}">
                    <a16:creationId xmlns:a16="http://schemas.microsoft.com/office/drawing/2014/main" id="{30731E32-366C-4824-9CAE-76D536C75B76}"/>
                  </a:ext>
                </a:extLst>
              </p:cNvPr>
              <p:cNvSpPr/>
              <p:nvPr/>
            </p:nvSpPr>
            <p:spPr>
              <a:xfrm>
                <a:off x="3545298" y="1971535"/>
                <a:ext cx="759397" cy="319912"/>
              </a:xfrm>
              <a:custGeom>
                <a:avLst/>
                <a:gdLst/>
                <a:ahLst/>
                <a:cxnLst/>
                <a:rect l="l" t="t" r="r" b="b"/>
                <a:pathLst>
                  <a:path w="13991" h="5894" extrusionOk="0">
                    <a:moveTo>
                      <a:pt x="13681" y="0"/>
                    </a:moveTo>
                    <a:lnTo>
                      <a:pt x="13681" y="0"/>
                    </a:lnTo>
                    <a:cubicBezTo>
                      <a:pt x="13814" y="270"/>
                      <a:pt x="13891" y="572"/>
                      <a:pt x="13891" y="572"/>
                    </a:cubicBezTo>
                    <a:cubicBezTo>
                      <a:pt x="13339" y="854"/>
                      <a:pt x="12632" y="1060"/>
                      <a:pt x="12004" y="1170"/>
                    </a:cubicBezTo>
                    <a:cubicBezTo>
                      <a:pt x="11981" y="1349"/>
                      <a:pt x="11941" y="1545"/>
                      <a:pt x="11872" y="1764"/>
                    </a:cubicBezTo>
                    <a:cubicBezTo>
                      <a:pt x="12832" y="1466"/>
                      <a:pt x="13991" y="1339"/>
                      <a:pt x="13991" y="1339"/>
                    </a:cubicBezTo>
                    <a:cubicBezTo>
                      <a:pt x="13971" y="774"/>
                      <a:pt x="13861" y="336"/>
                      <a:pt x="13681" y="0"/>
                    </a:cubicBezTo>
                    <a:close/>
                    <a:moveTo>
                      <a:pt x="13901" y="2389"/>
                    </a:moveTo>
                    <a:cubicBezTo>
                      <a:pt x="13900" y="2390"/>
                      <a:pt x="13900" y="2391"/>
                      <a:pt x="13900" y="2392"/>
                    </a:cubicBezTo>
                    <a:lnTo>
                      <a:pt x="13900" y="2392"/>
                    </a:lnTo>
                    <a:cubicBezTo>
                      <a:pt x="13900" y="2392"/>
                      <a:pt x="13901" y="2392"/>
                      <a:pt x="13901" y="2392"/>
                    </a:cubicBezTo>
                    <a:lnTo>
                      <a:pt x="13901" y="2389"/>
                    </a:lnTo>
                    <a:close/>
                    <a:moveTo>
                      <a:pt x="13663" y="3072"/>
                    </a:moveTo>
                    <a:lnTo>
                      <a:pt x="13663" y="3072"/>
                    </a:lnTo>
                    <a:cubicBezTo>
                      <a:pt x="13662" y="3074"/>
                      <a:pt x="13662" y="3075"/>
                      <a:pt x="13661" y="3076"/>
                    </a:cubicBezTo>
                    <a:lnTo>
                      <a:pt x="13665" y="3073"/>
                    </a:lnTo>
                    <a:cubicBezTo>
                      <a:pt x="13665" y="3073"/>
                      <a:pt x="13665" y="3073"/>
                      <a:pt x="13663" y="3072"/>
                    </a:cubicBezTo>
                    <a:close/>
                    <a:moveTo>
                      <a:pt x="13900" y="2392"/>
                    </a:moveTo>
                    <a:cubicBezTo>
                      <a:pt x="13863" y="2399"/>
                      <a:pt x="12473" y="2678"/>
                      <a:pt x="11526" y="2724"/>
                    </a:cubicBezTo>
                    <a:cubicBezTo>
                      <a:pt x="11423" y="2947"/>
                      <a:pt x="11310" y="3140"/>
                      <a:pt x="11174" y="3305"/>
                    </a:cubicBezTo>
                    <a:cubicBezTo>
                      <a:pt x="11898" y="3089"/>
                      <a:pt x="13100" y="3069"/>
                      <a:pt x="13516" y="3069"/>
                    </a:cubicBezTo>
                    <a:cubicBezTo>
                      <a:pt x="13600" y="3069"/>
                      <a:pt x="13652" y="3072"/>
                      <a:pt x="13663" y="3072"/>
                    </a:cubicBezTo>
                    <a:lnTo>
                      <a:pt x="13663" y="3072"/>
                    </a:lnTo>
                    <a:cubicBezTo>
                      <a:pt x="13765" y="2865"/>
                      <a:pt x="13844" y="2638"/>
                      <a:pt x="13900" y="2392"/>
                    </a:cubicBezTo>
                    <a:close/>
                    <a:moveTo>
                      <a:pt x="13641" y="3116"/>
                    </a:moveTo>
                    <a:cubicBezTo>
                      <a:pt x="13497" y="3384"/>
                      <a:pt x="12995" y="3945"/>
                      <a:pt x="12942" y="4004"/>
                    </a:cubicBezTo>
                    <a:lnTo>
                      <a:pt x="12942" y="4004"/>
                    </a:lnTo>
                    <a:cubicBezTo>
                      <a:pt x="13229" y="3754"/>
                      <a:pt x="13466" y="3461"/>
                      <a:pt x="13641" y="3116"/>
                    </a:cubicBezTo>
                    <a:close/>
                    <a:moveTo>
                      <a:pt x="12942" y="4004"/>
                    </a:moveTo>
                    <a:lnTo>
                      <a:pt x="12942" y="4004"/>
                    </a:lnTo>
                    <a:cubicBezTo>
                      <a:pt x="12940" y="4006"/>
                      <a:pt x="12938" y="4008"/>
                      <a:pt x="12936" y="4010"/>
                    </a:cubicBezTo>
                    <a:lnTo>
                      <a:pt x="12936" y="4010"/>
                    </a:lnTo>
                    <a:cubicBezTo>
                      <a:pt x="12936" y="4010"/>
                      <a:pt x="12937" y="4009"/>
                      <a:pt x="12938" y="4009"/>
                    </a:cubicBezTo>
                    <a:cubicBezTo>
                      <a:pt x="12938" y="4009"/>
                      <a:pt x="12939" y="4008"/>
                      <a:pt x="12942" y="4004"/>
                    </a:cubicBezTo>
                    <a:close/>
                    <a:moveTo>
                      <a:pt x="10603" y="3781"/>
                    </a:moveTo>
                    <a:cubicBezTo>
                      <a:pt x="10045" y="4099"/>
                      <a:pt x="9208" y="4265"/>
                      <a:pt x="7846" y="4435"/>
                    </a:cubicBezTo>
                    <a:cubicBezTo>
                      <a:pt x="6447" y="4607"/>
                      <a:pt x="4179" y="4903"/>
                      <a:pt x="2153" y="4903"/>
                    </a:cubicBezTo>
                    <a:cubicBezTo>
                      <a:pt x="1378" y="4903"/>
                      <a:pt x="638" y="4860"/>
                      <a:pt x="0" y="4750"/>
                    </a:cubicBezTo>
                    <a:lnTo>
                      <a:pt x="0" y="4750"/>
                    </a:lnTo>
                    <a:cubicBezTo>
                      <a:pt x="565" y="5395"/>
                      <a:pt x="1731" y="5893"/>
                      <a:pt x="3727" y="5893"/>
                    </a:cubicBezTo>
                    <a:cubicBezTo>
                      <a:pt x="4279" y="5893"/>
                      <a:pt x="4896" y="5853"/>
                      <a:pt x="5584" y="5770"/>
                    </a:cubicBezTo>
                    <a:cubicBezTo>
                      <a:pt x="8229" y="5444"/>
                      <a:pt x="11343" y="5391"/>
                      <a:pt x="12936" y="4010"/>
                    </a:cubicBezTo>
                    <a:lnTo>
                      <a:pt x="12936" y="4010"/>
                    </a:lnTo>
                    <a:cubicBezTo>
                      <a:pt x="12617" y="4089"/>
                      <a:pt x="12216" y="4129"/>
                      <a:pt x="11835" y="4129"/>
                    </a:cubicBezTo>
                    <a:cubicBezTo>
                      <a:pt x="11217" y="4129"/>
                      <a:pt x="10656" y="4020"/>
                      <a:pt x="10603" y="378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0" name="Google Shape;523;p22">
                <a:extLst>
                  <a:ext uri="{FF2B5EF4-FFF2-40B4-BE49-F238E27FC236}">
                    <a16:creationId xmlns:a16="http://schemas.microsoft.com/office/drawing/2014/main" id="{D5AB42B6-0311-4583-920F-CDDE8FE8E23D}"/>
                  </a:ext>
                </a:extLst>
              </p:cNvPr>
              <p:cNvSpPr/>
              <p:nvPr/>
            </p:nvSpPr>
            <p:spPr>
              <a:xfrm>
                <a:off x="4044865" y="1469963"/>
                <a:ext cx="116480" cy="24343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485" extrusionOk="0">
                    <a:moveTo>
                      <a:pt x="1780" y="0"/>
                    </a:moveTo>
                    <a:cubicBezTo>
                      <a:pt x="1239" y="0"/>
                      <a:pt x="1325" y="236"/>
                      <a:pt x="1273" y="897"/>
                    </a:cubicBezTo>
                    <a:cubicBezTo>
                      <a:pt x="1213" y="1585"/>
                      <a:pt x="950" y="2060"/>
                      <a:pt x="475" y="3242"/>
                    </a:cubicBezTo>
                    <a:cubicBezTo>
                      <a:pt x="0" y="4429"/>
                      <a:pt x="841" y="4475"/>
                      <a:pt x="841" y="4475"/>
                    </a:cubicBezTo>
                    <a:cubicBezTo>
                      <a:pt x="887" y="4481"/>
                      <a:pt x="930" y="4484"/>
                      <a:pt x="977" y="4484"/>
                    </a:cubicBezTo>
                    <a:cubicBezTo>
                      <a:pt x="1146" y="4484"/>
                      <a:pt x="1299" y="4441"/>
                      <a:pt x="1432" y="4362"/>
                    </a:cubicBezTo>
                    <a:cubicBezTo>
                      <a:pt x="1561" y="4136"/>
                      <a:pt x="1671" y="3897"/>
                      <a:pt x="1754" y="3644"/>
                    </a:cubicBezTo>
                    <a:cubicBezTo>
                      <a:pt x="2110" y="2578"/>
                      <a:pt x="2146" y="1250"/>
                      <a:pt x="1857" y="0"/>
                    </a:cubicBezTo>
                    <a:close/>
                  </a:path>
                </a:pathLst>
              </a:custGeom>
              <a:solidFill>
                <a:srgbClr val="FEAF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1" name="Google Shape;524;p22">
                <a:extLst>
                  <a:ext uri="{FF2B5EF4-FFF2-40B4-BE49-F238E27FC236}">
                    <a16:creationId xmlns:a16="http://schemas.microsoft.com/office/drawing/2014/main" id="{2A43B62B-C0B0-4E53-9A63-054D2B4AB92C}"/>
                  </a:ext>
                </a:extLst>
              </p:cNvPr>
              <p:cNvSpPr/>
              <p:nvPr/>
            </p:nvSpPr>
            <p:spPr>
              <a:xfrm>
                <a:off x="4122589" y="1469963"/>
                <a:ext cx="66001" cy="236758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4362" extrusionOk="0">
                    <a:moveTo>
                      <a:pt x="425" y="0"/>
                    </a:moveTo>
                    <a:lnTo>
                      <a:pt x="425" y="0"/>
                    </a:lnTo>
                    <a:cubicBezTo>
                      <a:pt x="714" y="1250"/>
                      <a:pt x="678" y="2578"/>
                      <a:pt x="322" y="3644"/>
                    </a:cubicBezTo>
                    <a:cubicBezTo>
                      <a:pt x="239" y="3897"/>
                      <a:pt x="129" y="4136"/>
                      <a:pt x="0" y="4362"/>
                    </a:cubicBezTo>
                    <a:cubicBezTo>
                      <a:pt x="1216" y="3651"/>
                      <a:pt x="963" y="51"/>
                      <a:pt x="425" y="0"/>
                    </a:cubicBezTo>
                    <a:close/>
                  </a:path>
                </a:pathLst>
              </a:custGeom>
              <a:solidFill>
                <a:srgbClr val="FE9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2" name="Google Shape;525;p22">
                <a:extLst>
                  <a:ext uri="{FF2B5EF4-FFF2-40B4-BE49-F238E27FC236}">
                    <a16:creationId xmlns:a16="http://schemas.microsoft.com/office/drawing/2014/main" id="{AA7E1FD4-78E8-4C0F-9EAE-C56C0DE54876}"/>
                  </a:ext>
                </a:extLst>
              </p:cNvPr>
              <p:cNvSpPr/>
              <p:nvPr/>
            </p:nvSpPr>
            <p:spPr>
              <a:xfrm>
                <a:off x="4025542" y="1740968"/>
                <a:ext cx="63179" cy="67087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236" extrusionOk="0">
                    <a:moveTo>
                      <a:pt x="632" y="0"/>
                    </a:moveTo>
                    <a:cubicBezTo>
                      <a:pt x="436" y="0"/>
                      <a:pt x="250" y="97"/>
                      <a:pt x="167" y="336"/>
                    </a:cubicBezTo>
                    <a:cubicBezTo>
                      <a:pt x="1" y="807"/>
                      <a:pt x="57" y="1079"/>
                      <a:pt x="154" y="1236"/>
                    </a:cubicBezTo>
                    <a:cubicBezTo>
                      <a:pt x="502" y="934"/>
                      <a:pt x="851" y="608"/>
                      <a:pt x="1163" y="242"/>
                    </a:cubicBezTo>
                    <a:cubicBezTo>
                      <a:pt x="1031" y="97"/>
                      <a:pt x="824" y="0"/>
                      <a:pt x="632" y="0"/>
                    </a:cubicBezTo>
                    <a:close/>
                  </a:path>
                </a:pathLst>
              </a:custGeom>
              <a:solidFill>
                <a:srgbClr val="FEAF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3" name="Google Shape;526;p22">
                <a:extLst>
                  <a:ext uri="{FF2B5EF4-FFF2-40B4-BE49-F238E27FC236}">
                    <a16:creationId xmlns:a16="http://schemas.microsoft.com/office/drawing/2014/main" id="{BAB9223B-F226-4CFA-9BD0-D183A45BC4F7}"/>
                  </a:ext>
                </a:extLst>
              </p:cNvPr>
              <p:cNvSpPr/>
              <p:nvPr/>
            </p:nvSpPr>
            <p:spPr>
              <a:xfrm>
                <a:off x="4033846" y="1754103"/>
                <a:ext cx="69312" cy="6421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183" extrusionOk="0">
                    <a:moveTo>
                      <a:pt x="1010" y="0"/>
                    </a:moveTo>
                    <a:cubicBezTo>
                      <a:pt x="698" y="366"/>
                      <a:pt x="349" y="692"/>
                      <a:pt x="1" y="994"/>
                    </a:cubicBezTo>
                    <a:cubicBezTo>
                      <a:pt x="97" y="1150"/>
                      <a:pt x="236" y="1183"/>
                      <a:pt x="236" y="1183"/>
                    </a:cubicBezTo>
                    <a:cubicBezTo>
                      <a:pt x="1246" y="804"/>
                      <a:pt x="1276" y="299"/>
                      <a:pt x="1010" y="0"/>
                    </a:cubicBezTo>
                    <a:close/>
                  </a:path>
                </a:pathLst>
              </a:custGeom>
              <a:solidFill>
                <a:srgbClr val="FE9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4" name="Google Shape;527;p22">
                <a:extLst>
                  <a:ext uri="{FF2B5EF4-FFF2-40B4-BE49-F238E27FC236}">
                    <a16:creationId xmlns:a16="http://schemas.microsoft.com/office/drawing/2014/main" id="{753ABF60-C37B-4B06-B8FA-F3BF19CEC2DB}"/>
                  </a:ext>
                </a:extLst>
              </p:cNvPr>
              <p:cNvSpPr/>
              <p:nvPr/>
            </p:nvSpPr>
            <p:spPr>
              <a:xfrm>
                <a:off x="3958293" y="1837417"/>
                <a:ext cx="39568" cy="2833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22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702" y="6"/>
                      <a:pt x="675" y="17"/>
                      <a:pt x="648" y="26"/>
                    </a:cubicBezTo>
                    <a:cubicBezTo>
                      <a:pt x="24" y="269"/>
                      <a:pt x="1" y="432"/>
                      <a:pt x="67" y="521"/>
                    </a:cubicBezTo>
                    <a:cubicBezTo>
                      <a:pt x="270" y="359"/>
                      <a:pt x="492" y="186"/>
                      <a:pt x="728" y="0"/>
                    </a:cubicBezTo>
                    <a:close/>
                  </a:path>
                </a:pathLst>
              </a:custGeom>
              <a:solidFill>
                <a:srgbClr val="FEAF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5" name="Google Shape;528;p22">
                <a:extLst>
                  <a:ext uri="{FF2B5EF4-FFF2-40B4-BE49-F238E27FC236}">
                    <a16:creationId xmlns:a16="http://schemas.microsoft.com/office/drawing/2014/main" id="{68E15B47-6A4B-45B2-AAFF-81A29EC28D2E}"/>
                  </a:ext>
                </a:extLst>
              </p:cNvPr>
              <p:cNvSpPr/>
              <p:nvPr/>
            </p:nvSpPr>
            <p:spPr>
              <a:xfrm>
                <a:off x="3961929" y="1833998"/>
                <a:ext cx="79896" cy="35877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61" extrusionOk="0">
                    <a:moveTo>
                      <a:pt x="977" y="0"/>
                    </a:moveTo>
                    <a:cubicBezTo>
                      <a:pt x="894" y="0"/>
                      <a:pt x="788" y="20"/>
                      <a:pt x="661" y="63"/>
                    </a:cubicBezTo>
                    <a:cubicBezTo>
                      <a:pt x="425" y="249"/>
                      <a:pt x="203" y="422"/>
                      <a:pt x="0" y="584"/>
                    </a:cubicBezTo>
                    <a:cubicBezTo>
                      <a:pt x="40" y="635"/>
                      <a:pt x="106" y="661"/>
                      <a:pt x="106" y="661"/>
                    </a:cubicBezTo>
                    <a:cubicBezTo>
                      <a:pt x="1173" y="661"/>
                      <a:pt x="1472" y="0"/>
                      <a:pt x="977" y="0"/>
                    </a:cubicBezTo>
                    <a:close/>
                  </a:path>
                </a:pathLst>
              </a:custGeom>
              <a:solidFill>
                <a:srgbClr val="FE9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6" name="Google Shape;529;p22">
                <a:extLst>
                  <a:ext uri="{FF2B5EF4-FFF2-40B4-BE49-F238E27FC236}">
                    <a16:creationId xmlns:a16="http://schemas.microsoft.com/office/drawing/2014/main" id="{6644F89D-5F11-403A-BD17-31CB00C2B887}"/>
                  </a:ext>
                </a:extLst>
              </p:cNvPr>
              <p:cNvSpPr/>
              <p:nvPr/>
            </p:nvSpPr>
            <p:spPr>
              <a:xfrm>
                <a:off x="4276682" y="1954547"/>
                <a:ext cx="11235" cy="1704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" y="94"/>
                      <a:pt x="147" y="197"/>
                      <a:pt x="206" y="313"/>
                    </a:cubicBezTo>
                    <a:cubicBezTo>
                      <a:pt x="147" y="194"/>
                      <a:pt x="77" y="77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7" name="Google Shape;530;p22">
                <a:extLst>
                  <a:ext uri="{FF2B5EF4-FFF2-40B4-BE49-F238E27FC236}">
                    <a16:creationId xmlns:a16="http://schemas.microsoft.com/office/drawing/2014/main" id="{196C12D7-FEB7-4B0A-B71A-2F2B5A5209F2}"/>
                  </a:ext>
                </a:extLst>
              </p:cNvPr>
              <p:cNvSpPr/>
              <p:nvPr/>
            </p:nvSpPr>
            <p:spPr>
              <a:xfrm>
                <a:off x="4102724" y="1982499"/>
                <a:ext cx="96723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061" extrusionOk="0">
                    <a:moveTo>
                      <a:pt x="1602" y="1"/>
                    </a:moveTo>
                    <a:cubicBezTo>
                      <a:pt x="1233" y="154"/>
                      <a:pt x="844" y="347"/>
                      <a:pt x="498" y="579"/>
                    </a:cubicBezTo>
                    <a:cubicBezTo>
                      <a:pt x="0" y="911"/>
                      <a:pt x="247" y="1060"/>
                      <a:pt x="805" y="1060"/>
                    </a:cubicBezTo>
                    <a:cubicBezTo>
                      <a:pt x="1060" y="1060"/>
                      <a:pt x="1386" y="1031"/>
                      <a:pt x="1734" y="968"/>
                    </a:cubicBezTo>
                    <a:cubicBezTo>
                      <a:pt x="1781" y="556"/>
                      <a:pt x="1717" y="247"/>
                      <a:pt x="1602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8" name="Google Shape;531;p22">
                <a:extLst>
                  <a:ext uri="{FF2B5EF4-FFF2-40B4-BE49-F238E27FC236}">
                    <a16:creationId xmlns:a16="http://schemas.microsoft.com/office/drawing/2014/main" id="{B6C45957-1AD7-4239-9A6C-DE3D8F70B3C5}"/>
                  </a:ext>
                </a:extLst>
              </p:cNvPr>
              <p:cNvSpPr/>
              <p:nvPr/>
            </p:nvSpPr>
            <p:spPr>
              <a:xfrm>
                <a:off x="4189622" y="1954384"/>
                <a:ext cx="109641" cy="80656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486" extrusionOk="0">
                    <a:moveTo>
                      <a:pt x="1598" y="1"/>
                    </a:moveTo>
                    <a:cubicBezTo>
                      <a:pt x="1598" y="1"/>
                      <a:pt x="844" y="163"/>
                      <a:pt x="1" y="519"/>
                    </a:cubicBezTo>
                    <a:cubicBezTo>
                      <a:pt x="116" y="765"/>
                      <a:pt x="180" y="1074"/>
                      <a:pt x="133" y="1486"/>
                    </a:cubicBezTo>
                    <a:cubicBezTo>
                      <a:pt x="761" y="1376"/>
                      <a:pt x="1468" y="1170"/>
                      <a:pt x="2020" y="888"/>
                    </a:cubicBezTo>
                    <a:cubicBezTo>
                      <a:pt x="2020" y="888"/>
                      <a:pt x="1943" y="586"/>
                      <a:pt x="1810" y="316"/>
                    </a:cubicBezTo>
                    <a:cubicBezTo>
                      <a:pt x="1751" y="200"/>
                      <a:pt x="1681" y="97"/>
                      <a:pt x="1605" y="4"/>
                    </a:cubicBezTo>
                    <a:cubicBezTo>
                      <a:pt x="1601" y="1"/>
                      <a:pt x="1601" y="1"/>
                      <a:pt x="159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9" name="Google Shape;532;p22">
                <a:extLst>
                  <a:ext uri="{FF2B5EF4-FFF2-40B4-BE49-F238E27FC236}">
                    <a16:creationId xmlns:a16="http://schemas.microsoft.com/office/drawing/2014/main" id="{C8399AD2-2D49-4AEB-8730-AF154D3C4BAF}"/>
                  </a:ext>
                </a:extLst>
              </p:cNvPr>
              <p:cNvSpPr/>
              <p:nvPr/>
            </p:nvSpPr>
            <p:spPr>
              <a:xfrm>
                <a:off x="4299750" y="2044158"/>
                <a:ext cx="7653" cy="57046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051" extrusionOk="0">
                    <a:moveTo>
                      <a:pt x="91" y="1"/>
                    </a:moveTo>
                    <a:cubicBezTo>
                      <a:pt x="91" y="61"/>
                      <a:pt x="94" y="117"/>
                      <a:pt x="94" y="177"/>
                    </a:cubicBezTo>
                    <a:cubicBezTo>
                      <a:pt x="94" y="493"/>
                      <a:pt x="60" y="785"/>
                      <a:pt x="1" y="1051"/>
                    </a:cubicBezTo>
                    <a:cubicBezTo>
                      <a:pt x="14" y="1004"/>
                      <a:pt x="140" y="522"/>
                      <a:pt x="9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0" name="Google Shape;533;p22">
                <a:extLst>
                  <a:ext uri="{FF2B5EF4-FFF2-40B4-BE49-F238E27FC236}">
                    <a16:creationId xmlns:a16="http://schemas.microsoft.com/office/drawing/2014/main" id="{5BA987B8-89E9-48BF-90B0-C2AE0B18E82A}"/>
                  </a:ext>
                </a:extLst>
              </p:cNvPr>
              <p:cNvSpPr/>
              <p:nvPr/>
            </p:nvSpPr>
            <p:spPr>
              <a:xfrm>
                <a:off x="4116945" y="2067280"/>
                <a:ext cx="72732" cy="52324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64" extrusionOk="0">
                    <a:moveTo>
                      <a:pt x="1340" y="0"/>
                    </a:moveTo>
                    <a:cubicBezTo>
                      <a:pt x="834" y="160"/>
                      <a:pt x="386" y="366"/>
                      <a:pt x="190" y="628"/>
                    </a:cubicBezTo>
                    <a:cubicBezTo>
                      <a:pt x="0" y="881"/>
                      <a:pt x="290" y="963"/>
                      <a:pt x="762" y="963"/>
                    </a:cubicBezTo>
                    <a:cubicBezTo>
                      <a:pt x="834" y="963"/>
                      <a:pt x="911" y="963"/>
                      <a:pt x="994" y="960"/>
                    </a:cubicBezTo>
                    <a:cubicBezTo>
                      <a:pt x="1117" y="691"/>
                      <a:pt x="1227" y="375"/>
                      <a:pt x="134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1" name="Google Shape;534;p22">
                <a:extLst>
                  <a:ext uri="{FF2B5EF4-FFF2-40B4-BE49-F238E27FC236}">
                    <a16:creationId xmlns:a16="http://schemas.microsoft.com/office/drawing/2014/main" id="{870D8432-38E1-4B17-9CB4-48ACFA554F1D}"/>
                  </a:ext>
                </a:extLst>
              </p:cNvPr>
              <p:cNvSpPr/>
              <p:nvPr/>
            </p:nvSpPr>
            <p:spPr>
              <a:xfrm>
                <a:off x="4170842" y="2044158"/>
                <a:ext cx="134011" cy="7528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387" extrusionOk="0">
                    <a:moveTo>
                      <a:pt x="2466" y="1"/>
                    </a:moveTo>
                    <a:cubicBezTo>
                      <a:pt x="2466" y="1"/>
                      <a:pt x="1307" y="128"/>
                      <a:pt x="347" y="426"/>
                    </a:cubicBezTo>
                    <a:cubicBezTo>
                      <a:pt x="234" y="801"/>
                      <a:pt x="124" y="1117"/>
                      <a:pt x="1" y="1386"/>
                    </a:cubicBezTo>
                    <a:cubicBezTo>
                      <a:pt x="961" y="1339"/>
                      <a:pt x="2376" y="1054"/>
                      <a:pt x="2376" y="1054"/>
                    </a:cubicBezTo>
                    <a:lnTo>
                      <a:pt x="2376" y="1051"/>
                    </a:lnTo>
                    <a:cubicBezTo>
                      <a:pt x="2435" y="785"/>
                      <a:pt x="2469" y="493"/>
                      <a:pt x="2469" y="177"/>
                    </a:cubicBezTo>
                    <a:cubicBezTo>
                      <a:pt x="2469" y="117"/>
                      <a:pt x="2466" y="61"/>
                      <a:pt x="246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2" name="Google Shape;535;p22">
                <a:extLst>
                  <a:ext uri="{FF2B5EF4-FFF2-40B4-BE49-F238E27FC236}">
                    <a16:creationId xmlns:a16="http://schemas.microsoft.com/office/drawing/2014/main" id="{74DE618E-B29F-4F31-8358-70FD365635BE}"/>
                  </a:ext>
                </a:extLst>
              </p:cNvPr>
              <p:cNvSpPr/>
              <p:nvPr/>
            </p:nvSpPr>
            <p:spPr>
              <a:xfrm>
                <a:off x="4285692" y="2138437"/>
                <a:ext cx="1140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20" y="1"/>
                    </a:moveTo>
                    <a:lnTo>
                      <a:pt x="20" y="1"/>
                    </a:lnTo>
                    <a:cubicBezTo>
                      <a:pt x="14" y="14"/>
                      <a:pt x="8" y="28"/>
                      <a:pt x="0" y="41"/>
                    </a:cubicBezTo>
                    <a:cubicBezTo>
                      <a:pt x="8" y="28"/>
                      <a:pt x="17" y="14"/>
                      <a:pt x="2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3" name="Google Shape;536;p22">
                <a:extLst>
                  <a:ext uri="{FF2B5EF4-FFF2-40B4-BE49-F238E27FC236}">
                    <a16:creationId xmlns:a16="http://schemas.microsoft.com/office/drawing/2014/main" id="{FAAE7C42-F0DE-40B2-848E-BDD0334B24D2}"/>
                  </a:ext>
                </a:extLst>
              </p:cNvPr>
              <p:cNvSpPr/>
              <p:nvPr/>
            </p:nvSpPr>
            <p:spPr>
              <a:xfrm>
                <a:off x="4120201" y="2150920"/>
                <a:ext cx="31644" cy="25836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76" extrusionOk="0">
                    <a:moveTo>
                      <a:pt x="582" y="0"/>
                    </a:moveTo>
                    <a:lnTo>
                      <a:pt x="582" y="0"/>
                    </a:lnTo>
                    <a:cubicBezTo>
                      <a:pt x="346" y="70"/>
                      <a:pt x="160" y="160"/>
                      <a:pt x="70" y="279"/>
                    </a:cubicBezTo>
                    <a:cubicBezTo>
                      <a:pt x="17" y="353"/>
                      <a:pt x="0" y="419"/>
                      <a:pt x="11" y="476"/>
                    </a:cubicBezTo>
                    <a:cubicBezTo>
                      <a:pt x="243" y="346"/>
                      <a:pt x="426" y="189"/>
                      <a:pt x="58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4" name="Google Shape;537;p22">
                <a:extLst>
                  <a:ext uri="{FF2B5EF4-FFF2-40B4-BE49-F238E27FC236}">
                    <a16:creationId xmlns:a16="http://schemas.microsoft.com/office/drawing/2014/main" id="{4CFB0AB6-1111-4416-8952-DCAED29BA6FB}"/>
                  </a:ext>
                </a:extLst>
              </p:cNvPr>
              <p:cNvSpPr/>
              <p:nvPr/>
            </p:nvSpPr>
            <p:spPr>
              <a:xfrm>
                <a:off x="4120744" y="2138111"/>
                <a:ext cx="166306" cy="57534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060" extrusionOk="0">
                    <a:moveTo>
                      <a:pt x="2914" y="0"/>
                    </a:moveTo>
                    <a:cubicBezTo>
                      <a:pt x="2498" y="0"/>
                      <a:pt x="1296" y="20"/>
                      <a:pt x="572" y="236"/>
                    </a:cubicBezTo>
                    <a:cubicBezTo>
                      <a:pt x="416" y="425"/>
                      <a:pt x="233" y="582"/>
                      <a:pt x="1" y="712"/>
                    </a:cubicBezTo>
                    <a:cubicBezTo>
                      <a:pt x="54" y="951"/>
                      <a:pt x="615" y="1060"/>
                      <a:pt x="1233" y="1060"/>
                    </a:cubicBezTo>
                    <a:cubicBezTo>
                      <a:pt x="1615" y="1060"/>
                      <a:pt x="2017" y="1020"/>
                      <a:pt x="2336" y="940"/>
                    </a:cubicBezTo>
                    <a:cubicBezTo>
                      <a:pt x="2336" y="940"/>
                      <a:pt x="2887" y="330"/>
                      <a:pt x="3039" y="47"/>
                    </a:cubicBezTo>
                    <a:cubicBezTo>
                      <a:pt x="3047" y="34"/>
                      <a:pt x="3053" y="20"/>
                      <a:pt x="3059" y="7"/>
                    </a:cubicBezTo>
                    <a:lnTo>
                      <a:pt x="3063" y="4"/>
                    </a:lnTo>
                    <a:cubicBezTo>
                      <a:pt x="3063" y="4"/>
                      <a:pt x="3010" y="0"/>
                      <a:pt x="291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5" name="Google Shape;538;p22">
                <a:extLst>
                  <a:ext uri="{FF2B5EF4-FFF2-40B4-BE49-F238E27FC236}">
                    <a16:creationId xmlns:a16="http://schemas.microsoft.com/office/drawing/2014/main" id="{ED36669D-EBE3-4A84-A70F-8A793750D835}"/>
                  </a:ext>
                </a:extLst>
              </p:cNvPr>
              <p:cNvSpPr/>
              <p:nvPr/>
            </p:nvSpPr>
            <p:spPr>
              <a:xfrm>
                <a:off x="3632739" y="1499870"/>
                <a:ext cx="61985" cy="4716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69" extrusionOk="0">
                    <a:moveTo>
                      <a:pt x="336" y="1"/>
                    </a:moveTo>
                    <a:cubicBezTo>
                      <a:pt x="336" y="1"/>
                      <a:pt x="0" y="801"/>
                      <a:pt x="558" y="864"/>
                    </a:cubicBezTo>
                    <a:cubicBezTo>
                      <a:pt x="582" y="867"/>
                      <a:pt x="604" y="868"/>
                      <a:pt x="625" y="868"/>
                    </a:cubicBezTo>
                    <a:cubicBezTo>
                      <a:pt x="1142" y="868"/>
                      <a:pt x="1056" y="151"/>
                      <a:pt x="1056" y="151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6" name="Google Shape;539;p22">
                <a:extLst>
                  <a:ext uri="{FF2B5EF4-FFF2-40B4-BE49-F238E27FC236}">
                    <a16:creationId xmlns:a16="http://schemas.microsoft.com/office/drawing/2014/main" id="{AE977270-1D9C-4106-B84A-5B7183C7181C}"/>
                  </a:ext>
                </a:extLst>
              </p:cNvPr>
              <p:cNvSpPr/>
              <p:nvPr/>
            </p:nvSpPr>
            <p:spPr>
              <a:xfrm>
                <a:off x="3836224" y="1485324"/>
                <a:ext cx="60465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861" extrusionOk="0">
                    <a:moveTo>
                      <a:pt x="742" y="0"/>
                    </a:moveTo>
                    <a:lnTo>
                      <a:pt x="18" y="120"/>
                    </a:lnTo>
                    <a:cubicBezTo>
                      <a:pt x="18" y="120"/>
                      <a:pt x="1" y="860"/>
                      <a:pt x="423" y="860"/>
                    </a:cubicBezTo>
                    <a:cubicBezTo>
                      <a:pt x="459" y="860"/>
                      <a:pt x="497" y="855"/>
                      <a:pt x="539" y="844"/>
                    </a:cubicBezTo>
                    <a:cubicBezTo>
                      <a:pt x="1114" y="691"/>
                      <a:pt x="742" y="0"/>
                      <a:pt x="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7" name="Google Shape;540;p22">
                <a:extLst>
                  <a:ext uri="{FF2B5EF4-FFF2-40B4-BE49-F238E27FC236}">
                    <a16:creationId xmlns:a16="http://schemas.microsoft.com/office/drawing/2014/main" id="{92EC5A89-955F-49F0-B305-576C2ED59A3B}"/>
                  </a:ext>
                </a:extLst>
              </p:cNvPr>
              <p:cNvSpPr/>
              <p:nvPr/>
            </p:nvSpPr>
            <p:spPr>
              <a:xfrm>
                <a:off x="3548338" y="1359619"/>
                <a:ext cx="119953" cy="11979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207" extrusionOk="0">
                    <a:moveTo>
                      <a:pt x="1112" y="0"/>
                    </a:moveTo>
                    <a:cubicBezTo>
                      <a:pt x="1082" y="0"/>
                      <a:pt x="1051" y="2"/>
                      <a:pt x="1020" y="4"/>
                    </a:cubicBezTo>
                    <a:cubicBezTo>
                      <a:pt x="456" y="48"/>
                      <a:pt x="24" y="509"/>
                      <a:pt x="4" y="1064"/>
                    </a:cubicBezTo>
                    <a:cubicBezTo>
                      <a:pt x="1" y="1104"/>
                      <a:pt x="1" y="1144"/>
                      <a:pt x="4" y="1187"/>
                    </a:cubicBezTo>
                    <a:cubicBezTo>
                      <a:pt x="48" y="1766"/>
                      <a:pt x="533" y="2206"/>
                      <a:pt x="1104" y="2206"/>
                    </a:cubicBezTo>
                    <a:cubicBezTo>
                      <a:pt x="1133" y="2206"/>
                      <a:pt x="1161" y="2205"/>
                      <a:pt x="1189" y="2203"/>
                    </a:cubicBezTo>
                    <a:cubicBezTo>
                      <a:pt x="1193" y="2203"/>
                      <a:pt x="1200" y="2203"/>
                      <a:pt x="1203" y="2200"/>
                    </a:cubicBezTo>
                    <a:cubicBezTo>
                      <a:pt x="1721" y="2153"/>
                      <a:pt x="2126" y="1751"/>
                      <a:pt x="2193" y="1256"/>
                    </a:cubicBezTo>
                    <a:cubicBezTo>
                      <a:pt x="2206" y="1180"/>
                      <a:pt x="2210" y="1097"/>
                      <a:pt x="2203" y="1017"/>
                    </a:cubicBezTo>
                    <a:cubicBezTo>
                      <a:pt x="2166" y="559"/>
                      <a:pt x="1857" y="190"/>
                      <a:pt x="1448" y="57"/>
                    </a:cubicBezTo>
                    <a:cubicBezTo>
                      <a:pt x="1343" y="20"/>
                      <a:pt x="1229" y="0"/>
                      <a:pt x="1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8" name="Google Shape;541;p22">
                <a:extLst>
                  <a:ext uri="{FF2B5EF4-FFF2-40B4-BE49-F238E27FC236}">
                    <a16:creationId xmlns:a16="http://schemas.microsoft.com/office/drawing/2014/main" id="{303C5DE0-6E1F-4620-82E7-3B9BE0660693}"/>
                  </a:ext>
                </a:extLst>
              </p:cNvPr>
              <p:cNvSpPr/>
              <p:nvPr/>
            </p:nvSpPr>
            <p:spPr>
              <a:xfrm>
                <a:off x="3548501" y="1359619"/>
                <a:ext cx="82285" cy="70941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307" extrusionOk="0">
                    <a:moveTo>
                      <a:pt x="1109" y="0"/>
                    </a:moveTo>
                    <a:cubicBezTo>
                      <a:pt x="1079" y="0"/>
                      <a:pt x="1048" y="2"/>
                      <a:pt x="1017" y="4"/>
                    </a:cubicBezTo>
                    <a:cubicBezTo>
                      <a:pt x="453" y="48"/>
                      <a:pt x="21" y="509"/>
                      <a:pt x="1" y="1064"/>
                    </a:cubicBezTo>
                    <a:cubicBezTo>
                      <a:pt x="160" y="1213"/>
                      <a:pt x="373" y="1306"/>
                      <a:pt x="616" y="1306"/>
                    </a:cubicBezTo>
                    <a:cubicBezTo>
                      <a:pt x="1114" y="1306"/>
                      <a:pt x="1516" y="905"/>
                      <a:pt x="1516" y="409"/>
                    </a:cubicBezTo>
                    <a:cubicBezTo>
                      <a:pt x="1516" y="284"/>
                      <a:pt x="1489" y="164"/>
                      <a:pt x="1445" y="57"/>
                    </a:cubicBezTo>
                    <a:cubicBezTo>
                      <a:pt x="1340" y="20"/>
                      <a:pt x="1226" y="0"/>
                      <a:pt x="1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9" name="Google Shape;542;p22">
                <a:extLst>
                  <a:ext uri="{FF2B5EF4-FFF2-40B4-BE49-F238E27FC236}">
                    <a16:creationId xmlns:a16="http://schemas.microsoft.com/office/drawing/2014/main" id="{46A9DFE1-7977-47AC-B29B-495A2578E7F0}"/>
                  </a:ext>
                </a:extLst>
              </p:cNvPr>
              <p:cNvSpPr/>
              <p:nvPr/>
            </p:nvSpPr>
            <p:spPr>
              <a:xfrm>
                <a:off x="3608206" y="1421277"/>
                <a:ext cx="59162" cy="5775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64" extrusionOk="0">
                    <a:moveTo>
                      <a:pt x="701" y="0"/>
                    </a:moveTo>
                    <a:cubicBezTo>
                      <a:pt x="316" y="0"/>
                      <a:pt x="0" y="316"/>
                      <a:pt x="0" y="705"/>
                    </a:cubicBezTo>
                    <a:cubicBezTo>
                      <a:pt x="0" y="834"/>
                      <a:pt x="37" y="957"/>
                      <a:pt x="100" y="1064"/>
                    </a:cubicBezTo>
                    <a:cubicBezTo>
                      <a:pt x="618" y="1017"/>
                      <a:pt x="1023" y="615"/>
                      <a:pt x="1090" y="120"/>
                    </a:cubicBezTo>
                    <a:cubicBezTo>
                      <a:pt x="980" y="44"/>
                      <a:pt x="844" y="0"/>
                      <a:pt x="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0" name="Google Shape;543;p22">
                <a:extLst>
                  <a:ext uri="{FF2B5EF4-FFF2-40B4-BE49-F238E27FC236}">
                    <a16:creationId xmlns:a16="http://schemas.microsoft.com/office/drawing/2014/main" id="{85D1CED7-7470-447A-B2CB-A483E485963B}"/>
                  </a:ext>
                </a:extLst>
              </p:cNvPr>
              <p:cNvSpPr/>
              <p:nvPr/>
            </p:nvSpPr>
            <p:spPr>
              <a:xfrm>
                <a:off x="3869224" y="1351206"/>
                <a:ext cx="119790" cy="11973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206" extrusionOk="0">
                    <a:moveTo>
                      <a:pt x="1099" y="1"/>
                    </a:moveTo>
                    <a:cubicBezTo>
                      <a:pt x="1073" y="1"/>
                      <a:pt x="1047" y="1"/>
                      <a:pt x="1021" y="3"/>
                    </a:cubicBezTo>
                    <a:cubicBezTo>
                      <a:pt x="456" y="46"/>
                      <a:pt x="25" y="511"/>
                      <a:pt x="1" y="1063"/>
                    </a:cubicBezTo>
                    <a:cubicBezTo>
                      <a:pt x="1" y="1106"/>
                      <a:pt x="1" y="1146"/>
                      <a:pt x="5" y="1189"/>
                    </a:cubicBezTo>
                    <a:cubicBezTo>
                      <a:pt x="49" y="1765"/>
                      <a:pt x="534" y="2205"/>
                      <a:pt x="1102" y="2205"/>
                    </a:cubicBezTo>
                    <a:cubicBezTo>
                      <a:pt x="1130" y="2205"/>
                      <a:pt x="1158" y="2204"/>
                      <a:pt x="1187" y="2202"/>
                    </a:cubicBezTo>
                    <a:lnTo>
                      <a:pt x="1204" y="2202"/>
                    </a:lnTo>
                    <a:cubicBezTo>
                      <a:pt x="1722" y="2156"/>
                      <a:pt x="2127" y="1754"/>
                      <a:pt x="2193" y="1256"/>
                    </a:cubicBezTo>
                    <a:cubicBezTo>
                      <a:pt x="2206" y="1179"/>
                      <a:pt x="2206" y="1099"/>
                      <a:pt x="2203" y="1020"/>
                    </a:cubicBezTo>
                    <a:cubicBezTo>
                      <a:pt x="2167" y="561"/>
                      <a:pt x="1858" y="189"/>
                      <a:pt x="1446" y="56"/>
                    </a:cubicBezTo>
                    <a:cubicBezTo>
                      <a:pt x="1336" y="20"/>
                      <a:pt x="1220" y="1"/>
                      <a:pt x="1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1" name="Google Shape;544;p22">
                <a:extLst>
                  <a:ext uri="{FF2B5EF4-FFF2-40B4-BE49-F238E27FC236}">
                    <a16:creationId xmlns:a16="http://schemas.microsoft.com/office/drawing/2014/main" id="{2068DB18-C0A1-4CC0-B6EA-FAA40A7A07DA}"/>
                  </a:ext>
                </a:extLst>
              </p:cNvPr>
              <p:cNvSpPr/>
              <p:nvPr/>
            </p:nvSpPr>
            <p:spPr>
              <a:xfrm>
                <a:off x="3869224" y="1351206"/>
                <a:ext cx="82502" cy="7104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09" extrusionOk="0">
                    <a:moveTo>
                      <a:pt x="1099" y="1"/>
                    </a:moveTo>
                    <a:cubicBezTo>
                      <a:pt x="1073" y="1"/>
                      <a:pt x="1047" y="1"/>
                      <a:pt x="1021" y="3"/>
                    </a:cubicBezTo>
                    <a:cubicBezTo>
                      <a:pt x="456" y="46"/>
                      <a:pt x="25" y="511"/>
                      <a:pt x="1" y="1063"/>
                    </a:cubicBezTo>
                    <a:cubicBezTo>
                      <a:pt x="160" y="1216"/>
                      <a:pt x="376" y="1308"/>
                      <a:pt x="615" y="1308"/>
                    </a:cubicBezTo>
                    <a:cubicBezTo>
                      <a:pt x="1113" y="1308"/>
                      <a:pt x="1519" y="906"/>
                      <a:pt x="1519" y="408"/>
                    </a:cubicBezTo>
                    <a:cubicBezTo>
                      <a:pt x="1519" y="285"/>
                      <a:pt x="1492" y="166"/>
                      <a:pt x="1446" y="56"/>
                    </a:cubicBezTo>
                    <a:cubicBezTo>
                      <a:pt x="1336" y="20"/>
                      <a:pt x="1220" y="1"/>
                      <a:pt x="10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2" name="Google Shape;545;p22">
                <a:extLst>
                  <a:ext uri="{FF2B5EF4-FFF2-40B4-BE49-F238E27FC236}">
                    <a16:creationId xmlns:a16="http://schemas.microsoft.com/office/drawing/2014/main" id="{0CB81D2F-9CCD-4182-BA90-904F6895C38A}"/>
                  </a:ext>
                </a:extLst>
              </p:cNvPr>
              <p:cNvSpPr/>
              <p:nvPr/>
            </p:nvSpPr>
            <p:spPr>
              <a:xfrm>
                <a:off x="3929092" y="1413027"/>
                <a:ext cx="59162" cy="57697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63" extrusionOk="0">
                    <a:moveTo>
                      <a:pt x="702" y="0"/>
                    </a:moveTo>
                    <a:cubicBezTo>
                      <a:pt x="313" y="0"/>
                      <a:pt x="1" y="316"/>
                      <a:pt x="1" y="701"/>
                    </a:cubicBezTo>
                    <a:cubicBezTo>
                      <a:pt x="1" y="834"/>
                      <a:pt x="38" y="957"/>
                      <a:pt x="101" y="1063"/>
                    </a:cubicBezTo>
                    <a:cubicBezTo>
                      <a:pt x="619" y="1017"/>
                      <a:pt x="1024" y="615"/>
                      <a:pt x="1090" y="117"/>
                    </a:cubicBezTo>
                    <a:cubicBezTo>
                      <a:pt x="981" y="43"/>
                      <a:pt x="844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3" name="Google Shape;546;p22">
                <a:extLst>
                  <a:ext uri="{FF2B5EF4-FFF2-40B4-BE49-F238E27FC236}">
                    <a16:creationId xmlns:a16="http://schemas.microsoft.com/office/drawing/2014/main" id="{4BF37B17-F992-41A3-93BE-07904737F659}"/>
                  </a:ext>
                </a:extLst>
              </p:cNvPr>
              <p:cNvSpPr/>
              <p:nvPr/>
            </p:nvSpPr>
            <p:spPr>
              <a:xfrm>
                <a:off x="3635398" y="1469421"/>
                <a:ext cx="265471" cy="44073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812" extrusionOk="0">
                    <a:moveTo>
                      <a:pt x="4785" y="1"/>
                    </a:moveTo>
                    <a:cubicBezTo>
                      <a:pt x="4771" y="1"/>
                      <a:pt x="4757" y="4"/>
                      <a:pt x="4744" y="10"/>
                    </a:cubicBezTo>
                    <a:cubicBezTo>
                      <a:pt x="3687" y="497"/>
                      <a:pt x="2578" y="624"/>
                      <a:pt x="1711" y="624"/>
                    </a:cubicBezTo>
                    <a:cubicBezTo>
                      <a:pt x="785" y="624"/>
                      <a:pt x="136" y="479"/>
                      <a:pt x="123" y="476"/>
                    </a:cubicBezTo>
                    <a:cubicBezTo>
                      <a:pt x="117" y="475"/>
                      <a:pt x="110" y="474"/>
                      <a:pt x="104" y="474"/>
                    </a:cubicBezTo>
                    <a:cubicBezTo>
                      <a:pt x="61" y="474"/>
                      <a:pt x="19" y="503"/>
                      <a:pt x="11" y="548"/>
                    </a:cubicBezTo>
                    <a:cubicBezTo>
                      <a:pt x="1" y="599"/>
                      <a:pt x="31" y="648"/>
                      <a:pt x="80" y="658"/>
                    </a:cubicBezTo>
                    <a:cubicBezTo>
                      <a:pt x="94" y="662"/>
                      <a:pt x="758" y="811"/>
                      <a:pt x="1708" y="811"/>
                    </a:cubicBezTo>
                    <a:cubicBezTo>
                      <a:pt x="2599" y="811"/>
                      <a:pt x="3738" y="682"/>
                      <a:pt x="4824" y="180"/>
                    </a:cubicBezTo>
                    <a:cubicBezTo>
                      <a:pt x="4871" y="160"/>
                      <a:pt x="4891" y="104"/>
                      <a:pt x="4871" y="57"/>
                    </a:cubicBezTo>
                    <a:cubicBezTo>
                      <a:pt x="4853" y="21"/>
                      <a:pt x="4820" y="1"/>
                      <a:pt x="4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4" name="Google Shape;547;p22">
                <a:extLst>
                  <a:ext uri="{FF2B5EF4-FFF2-40B4-BE49-F238E27FC236}">
                    <a16:creationId xmlns:a16="http://schemas.microsoft.com/office/drawing/2014/main" id="{E1AEFEB4-C9E0-4DB8-AD4B-6C589382BBB7}"/>
                  </a:ext>
                </a:extLst>
              </p:cNvPr>
              <p:cNvSpPr/>
              <p:nvPr/>
            </p:nvSpPr>
            <p:spPr>
              <a:xfrm>
                <a:off x="3476421" y="1479190"/>
                <a:ext cx="87495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306" extrusionOk="0">
                    <a:moveTo>
                      <a:pt x="804" y="0"/>
                    </a:moveTo>
                    <a:cubicBezTo>
                      <a:pt x="359" y="0"/>
                      <a:pt x="0" y="293"/>
                      <a:pt x="0" y="655"/>
                    </a:cubicBezTo>
                    <a:cubicBezTo>
                      <a:pt x="0" y="1013"/>
                      <a:pt x="359" y="1305"/>
                      <a:pt x="804" y="1305"/>
                    </a:cubicBezTo>
                    <a:cubicBezTo>
                      <a:pt x="1249" y="1305"/>
                      <a:pt x="1611" y="1013"/>
                      <a:pt x="1611" y="655"/>
                    </a:cubicBezTo>
                    <a:cubicBezTo>
                      <a:pt x="1611" y="293"/>
                      <a:pt x="1249" y="0"/>
                      <a:pt x="80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5" name="Google Shape;548;p22">
                <a:extLst>
                  <a:ext uri="{FF2B5EF4-FFF2-40B4-BE49-F238E27FC236}">
                    <a16:creationId xmlns:a16="http://schemas.microsoft.com/office/drawing/2014/main" id="{DC0CCC9D-BBB6-4F8F-9887-CCFFD55F751E}"/>
                  </a:ext>
                </a:extLst>
              </p:cNvPr>
              <p:cNvSpPr/>
              <p:nvPr/>
            </p:nvSpPr>
            <p:spPr>
              <a:xfrm>
                <a:off x="3983694" y="1451021"/>
                <a:ext cx="87712" cy="70724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303" extrusionOk="0">
                    <a:moveTo>
                      <a:pt x="808" y="1"/>
                    </a:moveTo>
                    <a:cubicBezTo>
                      <a:pt x="363" y="1"/>
                      <a:pt x="1" y="294"/>
                      <a:pt x="1" y="652"/>
                    </a:cubicBezTo>
                    <a:cubicBezTo>
                      <a:pt x="1" y="1014"/>
                      <a:pt x="363" y="1303"/>
                      <a:pt x="808" y="1303"/>
                    </a:cubicBezTo>
                    <a:cubicBezTo>
                      <a:pt x="1253" y="1303"/>
                      <a:pt x="1615" y="1014"/>
                      <a:pt x="1615" y="652"/>
                    </a:cubicBezTo>
                    <a:cubicBezTo>
                      <a:pt x="1615" y="294"/>
                      <a:pt x="1253" y="1"/>
                      <a:pt x="80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B8C21E3-7497-46F8-9A30-B64816A0A93D}"/>
              </a:ext>
            </a:extLst>
          </p:cNvPr>
          <p:cNvSpPr txBox="1"/>
          <p:nvPr/>
        </p:nvSpPr>
        <p:spPr>
          <a:xfrm>
            <a:off x="9325524" y="4144547"/>
            <a:ext cx="117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هندا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AF96562-799B-4729-9080-51C1098D7D77}"/>
              </a:ext>
            </a:extLst>
          </p:cNvPr>
          <p:cNvSpPr txBox="1"/>
          <p:nvPr/>
        </p:nvSpPr>
        <p:spPr>
          <a:xfrm>
            <a:off x="7889640" y="4189320"/>
            <a:ext cx="64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أو 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601F094-73E8-433D-A235-5DFA563E18E4}"/>
              </a:ext>
            </a:extLst>
          </p:cNvPr>
          <p:cNvSpPr txBox="1"/>
          <p:nvPr/>
        </p:nvSpPr>
        <p:spPr>
          <a:xfrm>
            <a:off x="4746173" y="4195200"/>
            <a:ext cx="256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التخيير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43B0748-02D2-494A-B828-6AE892117518}"/>
              </a:ext>
            </a:extLst>
          </p:cNvPr>
          <p:cNvSpPr txBox="1"/>
          <p:nvPr/>
        </p:nvSpPr>
        <p:spPr>
          <a:xfrm>
            <a:off x="2010476" y="4144547"/>
            <a:ext cx="18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أختها 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جدول 4">
            <a:extLst>
              <a:ext uri="{FF2B5EF4-FFF2-40B4-BE49-F238E27FC236}">
                <a16:creationId xmlns:a16="http://schemas.microsoft.com/office/drawing/2014/main" id="{CE5DE315-2ADE-401D-95D8-675EE07C0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4994"/>
              </p:ext>
            </p:extLst>
          </p:nvPr>
        </p:nvGraphicFramePr>
        <p:xfrm>
          <a:off x="1147666" y="3663712"/>
          <a:ext cx="10283757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91276">
                  <a:extLst>
                    <a:ext uri="{9D8B030D-6E8A-4147-A177-3AD203B41FA5}">
                      <a16:colId xmlns:a16="http://schemas.microsoft.com/office/drawing/2014/main" val="2166340184"/>
                    </a:ext>
                  </a:extLst>
                </a:gridCol>
                <a:gridCol w="4064562">
                  <a:extLst>
                    <a:ext uri="{9D8B030D-6E8A-4147-A177-3AD203B41FA5}">
                      <a16:colId xmlns:a16="http://schemas.microsoft.com/office/drawing/2014/main" val="854244286"/>
                    </a:ext>
                  </a:extLst>
                </a:gridCol>
                <a:gridCol w="3427919">
                  <a:extLst>
                    <a:ext uri="{9D8B030D-6E8A-4147-A177-3AD203B41FA5}">
                      <a16:colId xmlns:a16="http://schemas.microsoft.com/office/drawing/2014/main" val="817735549"/>
                    </a:ext>
                  </a:extLst>
                </a:gridCol>
              </a:tblGrid>
              <a:tr h="48908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 عليه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حرف العطف و معناه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25985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17901"/>
                  </a:ext>
                </a:extLst>
              </a:tr>
            </a:tbl>
          </a:graphicData>
        </a:graphic>
      </p:graphicFrame>
      <p:pic>
        <p:nvPicPr>
          <p:cNvPr id="10" name="صورة 9">
            <a:hlinkClick r:id="rId2" action="ppaction://hlinksldjump"/>
            <a:extLst>
              <a:ext uri="{FF2B5EF4-FFF2-40B4-BE49-F238E27FC236}">
                <a16:creationId xmlns:a16="http://schemas.microsoft.com/office/drawing/2014/main" id="{80582080-0D0D-4AA7-8D78-48198481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914" y="5036478"/>
            <a:ext cx="645458" cy="888581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22F8B52-4B77-48D0-BDC6-1EC5B2C7FC5A}"/>
              </a:ext>
            </a:extLst>
          </p:cNvPr>
          <p:cNvGrpSpPr/>
          <p:nvPr/>
        </p:nvGrpSpPr>
        <p:grpSpPr>
          <a:xfrm>
            <a:off x="4020872" y="1229543"/>
            <a:ext cx="7496983" cy="2800768"/>
            <a:chOff x="2558783" y="970405"/>
            <a:chExt cx="5394193" cy="2560787"/>
          </a:xfrm>
        </p:grpSpPr>
        <p:sp>
          <p:nvSpPr>
            <p:cNvPr id="12" name="السوال الثاني">
              <a:extLst>
                <a:ext uri="{FF2B5EF4-FFF2-40B4-BE49-F238E27FC236}">
                  <a16:creationId xmlns:a16="http://schemas.microsoft.com/office/drawing/2014/main" id="{E4C7EFAE-0FF1-458A-BF30-72D6D0BE7009}"/>
                </a:ext>
              </a:extLst>
            </p:cNvPr>
            <p:cNvSpPr/>
            <p:nvPr/>
          </p:nvSpPr>
          <p:spPr>
            <a:xfrm>
              <a:off x="2558783" y="970405"/>
              <a:ext cx="5394193" cy="2011000"/>
            </a:xfrm>
            <a:prstGeom prst="roundRect">
              <a:avLst>
                <a:gd name="adj" fmla="val 8870"/>
              </a:avLst>
            </a:prstGeom>
            <a:solidFill>
              <a:srgbClr val="FFFFFF"/>
            </a:solidFill>
            <a:ln w="57150">
              <a:solidFill>
                <a:schemeClr val="accent4">
                  <a:lumMod val="50000"/>
                </a:schemeClr>
              </a:solidFill>
              <a:prstDash val="dash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825500" rtl="1">
                <a:defRPr sz="50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1875" dirty="0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63F46883-041A-455B-9827-357BD6091F02}"/>
                </a:ext>
              </a:extLst>
            </p:cNvPr>
            <p:cNvSpPr txBox="1"/>
            <p:nvPr/>
          </p:nvSpPr>
          <p:spPr>
            <a:xfrm>
              <a:off x="2569547" y="970405"/>
              <a:ext cx="5211277" cy="25607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r-OM" sz="4400" b="1" dirty="0"/>
                <a:t>تولى الخلافة أبوبكر ثم عمر الفاروق . </a:t>
              </a:r>
            </a:p>
            <a:p>
              <a:r>
                <a:rPr lang="ar-OM" sz="4400" b="1" dirty="0"/>
                <a:t> </a:t>
              </a:r>
              <a:r>
                <a:rPr lang="ar-OM" sz="4400" dirty="0"/>
                <a:t>حددي أركان العطف في الجملة السابقة مبينة فائدة حرف العطف</a:t>
              </a:r>
              <a:endParaRPr lang="ar-SA" sz="4400" b="1" dirty="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DFE4E907-5528-4B53-8051-7B9BD8107A1C}"/>
              </a:ext>
            </a:extLst>
          </p:cNvPr>
          <p:cNvGrpSpPr/>
          <p:nvPr/>
        </p:nvGrpSpPr>
        <p:grpSpPr>
          <a:xfrm>
            <a:off x="1721952" y="876675"/>
            <a:ext cx="2100343" cy="1823482"/>
            <a:chOff x="6913796" y="1090145"/>
            <a:chExt cx="2100343" cy="1823482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EF65F897-0A1F-4948-A6E3-5AC6542A0FBD}"/>
                </a:ext>
              </a:extLst>
            </p:cNvPr>
            <p:cNvGrpSpPr/>
            <p:nvPr/>
          </p:nvGrpSpPr>
          <p:grpSpPr>
            <a:xfrm>
              <a:off x="6913796" y="1090145"/>
              <a:ext cx="2100343" cy="1823482"/>
              <a:chOff x="-187019" y="18382"/>
              <a:chExt cx="5795003" cy="4740401"/>
            </a:xfrm>
          </p:grpSpPr>
          <p:pic>
            <p:nvPicPr>
              <p:cNvPr id="32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3CF3A9DF-EB21-4B20-8E78-C1ED4CCC61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ظرف ، رسالة ، بريد ، اكتب ، ورقة ، إرسال ، الاتصالات ، اتصل ، قديم ، اعمال  ، زاهى الألوان | Pikist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A632299-6E5D-4A6A-8357-3B00E816BA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oogle Shape;500;p22">
              <a:extLst>
                <a:ext uri="{FF2B5EF4-FFF2-40B4-BE49-F238E27FC236}">
                  <a16:creationId xmlns:a16="http://schemas.microsoft.com/office/drawing/2014/main" id="{E7511FE4-458E-4FE0-983F-6F2505AD10B8}"/>
                </a:ext>
              </a:extLst>
            </p:cNvPr>
            <p:cNvGrpSpPr/>
            <p:nvPr/>
          </p:nvGrpSpPr>
          <p:grpSpPr>
            <a:xfrm>
              <a:off x="8350173" y="2146909"/>
              <a:ext cx="497890" cy="681730"/>
              <a:chOff x="4836718" y="719374"/>
              <a:chExt cx="1180952" cy="1617007"/>
            </a:xfrm>
          </p:grpSpPr>
          <p:sp>
            <p:nvSpPr>
              <p:cNvPr id="17" name="Google Shape;501;p22">
                <a:extLst>
                  <a:ext uri="{FF2B5EF4-FFF2-40B4-BE49-F238E27FC236}">
                    <a16:creationId xmlns:a16="http://schemas.microsoft.com/office/drawing/2014/main" id="{78E9A39D-196F-433E-AE4E-66B873850FDB}"/>
                  </a:ext>
                </a:extLst>
              </p:cNvPr>
              <p:cNvSpPr/>
              <p:nvPr/>
            </p:nvSpPr>
            <p:spPr>
              <a:xfrm>
                <a:off x="4836718" y="719374"/>
                <a:ext cx="1180952" cy="1617007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1927" extrusionOk="0">
                    <a:moveTo>
                      <a:pt x="8367" y="0"/>
                    </a:moveTo>
                    <a:cubicBezTo>
                      <a:pt x="8320" y="0"/>
                      <a:pt x="8272" y="0"/>
                      <a:pt x="8225" y="1"/>
                    </a:cubicBezTo>
                    <a:lnTo>
                      <a:pt x="8208" y="1"/>
                    </a:lnTo>
                    <a:cubicBezTo>
                      <a:pt x="8185" y="1"/>
                      <a:pt x="8158" y="4"/>
                      <a:pt x="8135" y="4"/>
                    </a:cubicBezTo>
                    <a:lnTo>
                      <a:pt x="8069" y="4"/>
                    </a:lnTo>
                    <a:lnTo>
                      <a:pt x="8032" y="7"/>
                    </a:lnTo>
                    <a:cubicBezTo>
                      <a:pt x="7264" y="27"/>
                      <a:pt x="6507" y="110"/>
                      <a:pt x="5777" y="257"/>
                    </a:cubicBezTo>
                    <a:cubicBezTo>
                      <a:pt x="5245" y="359"/>
                      <a:pt x="4737" y="496"/>
                      <a:pt x="4272" y="658"/>
                    </a:cubicBezTo>
                    <a:cubicBezTo>
                      <a:pt x="3428" y="947"/>
                      <a:pt x="2691" y="1326"/>
                      <a:pt x="2083" y="1781"/>
                    </a:cubicBezTo>
                    <a:cubicBezTo>
                      <a:pt x="1365" y="2319"/>
                      <a:pt x="827" y="2964"/>
                      <a:pt x="482" y="3697"/>
                    </a:cubicBezTo>
                    <a:cubicBezTo>
                      <a:pt x="157" y="4379"/>
                      <a:pt x="0" y="5129"/>
                      <a:pt x="17" y="5937"/>
                    </a:cubicBezTo>
                    <a:cubicBezTo>
                      <a:pt x="17" y="5973"/>
                      <a:pt x="20" y="6009"/>
                      <a:pt x="20" y="6049"/>
                    </a:cubicBezTo>
                    <a:lnTo>
                      <a:pt x="20" y="6062"/>
                    </a:lnTo>
                    <a:cubicBezTo>
                      <a:pt x="24" y="6093"/>
                      <a:pt x="24" y="6122"/>
                      <a:pt x="27" y="6153"/>
                    </a:cubicBezTo>
                    <a:lnTo>
                      <a:pt x="27" y="6176"/>
                    </a:lnTo>
                    <a:lnTo>
                      <a:pt x="27" y="6182"/>
                    </a:lnTo>
                    <a:cubicBezTo>
                      <a:pt x="30" y="6205"/>
                      <a:pt x="30" y="6232"/>
                      <a:pt x="34" y="6255"/>
                    </a:cubicBezTo>
                    <a:cubicBezTo>
                      <a:pt x="34" y="6268"/>
                      <a:pt x="34" y="6279"/>
                      <a:pt x="37" y="6292"/>
                    </a:cubicBezTo>
                    <a:lnTo>
                      <a:pt x="37" y="6298"/>
                    </a:lnTo>
                    <a:cubicBezTo>
                      <a:pt x="37" y="6318"/>
                      <a:pt x="40" y="6338"/>
                      <a:pt x="40" y="6355"/>
                    </a:cubicBezTo>
                    <a:cubicBezTo>
                      <a:pt x="43" y="6372"/>
                      <a:pt x="43" y="6388"/>
                      <a:pt x="47" y="6404"/>
                    </a:cubicBezTo>
                    <a:cubicBezTo>
                      <a:pt x="47" y="6421"/>
                      <a:pt x="50" y="6438"/>
                      <a:pt x="54" y="6455"/>
                    </a:cubicBezTo>
                    <a:cubicBezTo>
                      <a:pt x="54" y="6471"/>
                      <a:pt x="57" y="6487"/>
                      <a:pt x="57" y="6504"/>
                    </a:cubicBezTo>
                    <a:cubicBezTo>
                      <a:pt x="60" y="6524"/>
                      <a:pt x="63" y="6541"/>
                      <a:pt x="67" y="6561"/>
                    </a:cubicBezTo>
                    <a:lnTo>
                      <a:pt x="67" y="6567"/>
                    </a:lnTo>
                    <a:cubicBezTo>
                      <a:pt x="67" y="6577"/>
                      <a:pt x="70" y="6587"/>
                      <a:pt x="70" y="6597"/>
                    </a:cubicBezTo>
                    <a:cubicBezTo>
                      <a:pt x="77" y="6637"/>
                      <a:pt x="80" y="6674"/>
                      <a:pt x="87" y="6707"/>
                    </a:cubicBezTo>
                    <a:lnTo>
                      <a:pt x="87" y="6711"/>
                    </a:lnTo>
                    <a:cubicBezTo>
                      <a:pt x="296" y="7926"/>
                      <a:pt x="937" y="8514"/>
                      <a:pt x="1439" y="8793"/>
                    </a:cubicBezTo>
                    <a:cubicBezTo>
                      <a:pt x="1874" y="9035"/>
                      <a:pt x="2375" y="9158"/>
                      <a:pt x="2964" y="9158"/>
                    </a:cubicBezTo>
                    <a:cubicBezTo>
                      <a:pt x="3033" y="9158"/>
                      <a:pt x="3106" y="9155"/>
                      <a:pt x="3179" y="9152"/>
                    </a:cubicBezTo>
                    <a:lnTo>
                      <a:pt x="3179" y="9152"/>
                    </a:lnTo>
                    <a:cubicBezTo>
                      <a:pt x="3010" y="9474"/>
                      <a:pt x="2884" y="9843"/>
                      <a:pt x="2804" y="10258"/>
                    </a:cubicBezTo>
                    <a:cubicBezTo>
                      <a:pt x="2784" y="10378"/>
                      <a:pt x="2764" y="10493"/>
                      <a:pt x="2754" y="10606"/>
                    </a:cubicBezTo>
                    <a:cubicBezTo>
                      <a:pt x="2585" y="12038"/>
                      <a:pt x="3149" y="12895"/>
                      <a:pt x="3654" y="13363"/>
                    </a:cubicBezTo>
                    <a:cubicBezTo>
                      <a:pt x="3887" y="13579"/>
                      <a:pt x="4159" y="13762"/>
                      <a:pt x="4465" y="13908"/>
                    </a:cubicBezTo>
                    <a:cubicBezTo>
                      <a:pt x="4013" y="13912"/>
                      <a:pt x="3581" y="13985"/>
                      <a:pt x="3189" y="14120"/>
                    </a:cubicBezTo>
                    <a:cubicBezTo>
                      <a:pt x="2700" y="14293"/>
                      <a:pt x="2262" y="14569"/>
                      <a:pt x="1891" y="14938"/>
                    </a:cubicBezTo>
                    <a:cubicBezTo>
                      <a:pt x="1525" y="15300"/>
                      <a:pt x="1223" y="15755"/>
                      <a:pt x="987" y="16290"/>
                    </a:cubicBezTo>
                    <a:lnTo>
                      <a:pt x="983" y="16293"/>
                    </a:lnTo>
                    <a:cubicBezTo>
                      <a:pt x="974" y="16320"/>
                      <a:pt x="963" y="16343"/>
                      <a:pt x="954" y="16369"/>
                    </a:cubicBezTo>
                    <a:cubicBezTo>
                      <a:pt x="943" y="16389"/>
                      <a:pt x="937" y="16409"/>
                      <a:pt x="927" y="16432"/>
                    </a:cubicBezTo>
                    <a:lnTo>
                      <a:pt x="920" y="16446"/>
                    </a:lnTo>
                    <a:cubicBezTo>
                      <a:pt x="914" y="16466"/>
                      <a:pt x="904" y="16489"/>
                      <a:pt x="897" y="16512"/>
                    </a:cubicBezTo>
                    <a:lnTo>
                      <a:pt x="894" y="16522"/>
                    </a:lnTo>
                    <a:cubicBezTo>
                      <a:pt x="884" y="16545"/>
                      <a:pt x="877" y="16569"/>
                      <a:pt x="871" y="16588"/>
                    </a:cubicBezTo>
                    <a:lnTo>
                      <a:pt x="864" y="16608"/>
                    </a:lnTo>
                    <a:cubicBezTo>
                      <a:pt x="857" y="16628"/>
                      <a:pt x="851" y="16645"/>
                      <a:pt x="844" y="16665"/>
                    </a:cubicBezTo>
                    <a:cubicBezTo>
                      <a:pt x="545" y="17602"/>
                      <a:pt x="664" y="18535"/>
                      <a:pt x="1193" y="19359"/>
                    </a:cubicBezTo>
                    <a:cubicBezTo>
                      <a:pt x="1631" y="20039"/>
                      <a:pt x="2352" y="20634"/>
                      <a:pt x="3278" y="21083"/>
                    </a:cubicBezTo>
                    <a:cubicBezTo>
                      <a:pt x="4089" y="21474"/>
                      <a:pt x="5029" y="21741"/>
                      <a:pt x="6006" y="21860"/>
                    </a:cubicBezTo>
                    <a:lnTo>
                      <a:pt x="6009" y="21860"/>
                    </a:lnTo>
                    <a:cubicBezTo>
                      <a:pt x="6033" y="21863"/>
                      <a:pt x="6053" y="21867"/>
                      <a:pt x="6076" y="21870"/>
                    </a:cubicBezTo>
                    <a:lnTo>
                      <a:pt x="6079" y="21870"/>
                    </a:lnTo>
                    <a:cubicBezTo>
                      <a:pt x="6099" y="21870"/>
                      <a:pt x="6122" y="21873"/>
                      <a:pt x="6142" y="21877"/>
                    </a:cubicBezTo>
                    <a:lnTo>
                      <a:pt x="6152" y="21877"/>
                    </a:lnTo>
                    <a:cubicBezTo>
                      <a:pt x="6168" y="21880"/>
                      <a:pt x="6188" y="21880"/>
                      <a:pt x="6205" y="21883"/>
                    </a:cubicBezTo>
                    <a:lnTo>
                      <a:pt x="6222" y="21883"/>
                    </a:lnTo>
                    <a:cubicBezTo>
                      <a:pt x="6238" y="21887"/>
                      <a:pt x="6258" y="21887"/>
                      <a:pt x="6275" y="21890"/>
                    </a:cubicBezTo>
                    <a:lnTo>
                      <a:pt x="6292" y="21890"/>
                    </a:lnTo>
                    <a:cubicBezTo>
                      <a:pt x="6308" y="21893"/>
                      <a:pt x="6328" y="21893"/>
                      <a:pt x="6344" y="21897"/>
                    </a:cubicBezTo>
                    <a:lnTo>
                      <a:pt x="6364" y="21897"/>
                    </a:lnTo>
                    <a:cubicBezTo>
                      <a:pt x="6381" y="21900"/>
                      <a:pt x="6398" y="21900"/>
                      <a:pt x="6415" y="21900"/>
                    </a:cubicBezTo>
                    <a:lnTo>
                      <a:pt x="6444" y="21903"/>
                    </a:lnTo>
                    <a:cubicBezTo>
                      <a:pt x="6458" y="21903"/>
                      <a:pt x="6471" y="21906"/>
                      <a:pt x="6481" y="21906"/>
                    </a:cubicBezTo>
                    <a:cubicBezTo>
                      <a:pt x="6504" y="21906"/>
                      <a:pt x="6527" y="21910"/>
                      <a:pt x="6551" y="21910"/>
                    </a:cubicBezTo>
                    <a:cubicBezTo>
                      <a:pt x="6737" y="21923"/>
                      <a:pt x="6930" y="21926"/>
                      <a:pt x="7122" y="21926"/>
                    </a:cubicBezTo>
                    <a:cubicBezTo>
                      <a:pt x="7786" y="21926"/>
                      <a:pt x="8494" y="21860"/>
                      <a:pt x="9191" y="21734"/>
                    </a:cubicBezTo>
                    <a:cubicBezTo>
                      <a:pt x="10234" y="21541"/>
                      <a:pt x="11201" y="21226"/>
                      <a:pt x="12064" y="20790"/>
                    </a:cubicBezTo>
                    <a:cubicBezTo>
                      <a:pt x="13094" y="20272"/>
                      <a:pt x="13934" y="19605"/>
                      <a:pt x="14563" y="18804"/>
                    </a:cubicBezTo>
                    <a:cubicBezTo>
                      <a:pt x="15300" y="17867"/>
                      <a:pt x="15731" y="16768"/>
                      <a:pt x="15848" y="15539"/>
                    </a:cubicBezTo>
                    <a:cubicBezTo>
                      <a:pt x="16013" y="13792"/>
                      <a:pt x="15754" y="12287"/>
                      <a:pt x="15074" y="11071"/>
                    </a:cubicBezTo>
                    <a:cubicBezTo>
                      <a:pt x="14642" y="10301"/>
                      <a:pt x="14111" y="9773"/>
                      <a:pt x="13698" y="9424"/>
                    </a:cubicBezTo>
                    <a:cubicBezTo>
                      <a:pt x="13738" y="9381"/>
                      <a:pt x="13778" y="9331"/>
                      <a:pt x="13818" y="9282"/>
                    </a:cubicBezTo>
                    <a:lnTo>
                      <a:pt x="13821" y="9274"/>
                    </a:lnTo>
                    <a:cubicBezTo>
                      <a:pt x="13851" y="9238"/>
                      <a:pt x="13878" y="9202"/>
                      <a:pt x="13908" y="9162"/>
                    </a:cubicBezTo>
                    <a:lnTo>
                      <a:pt x="13918" y="9148"/>
                    </a:lnTo>
                    <a:cubicBezTo>
                      <a:pt x="13928" y="9135"/>
                      <a:pt x="13934" y="9125"/>
                      <a:pt x="13941" y="9115"/>
                    </a:cubicBezTo>
                    <a:cubicBezTo>
                      <a:pt x="13948" y="9105"/>
                      <a:pt x="13954" y="9098"/>
                      <a:pt x="13961" y="9092"/>
                    </a:cubicBezTo>
                    <a:lnTo>
                      <a:pt x="13961" y="9089"/>
                    </a:lnTo>
                    <a:cubicBezTo>
                      <a:pt x="13971" y="9075"/>
                      <a:pt x="13981" y="9058"/>
                      <a:pt x="13991" y="9046"/>
                    </a:cubicBezTo>
                    <a:cubicBezTo>
                      <a:pt x="14001" y="9035"/>
                      <a:pt x="14008" y="9022"/>
                      <a:pt x="14014" y="9012"/>
                    </a:cubicBezTo>
                    <a:cubicBezTo>
                      <a:pt x="14020" y="9002"/>
                      <a:pt x="14028" y="8995"/>
                      <a:pt x="14034" y="8986"/>
                    </a:cubicBezTo>
                    <a:cubicBezTo>
                      <a:pt x="14040" y="8972"/>
                      <a:pt x="14051" y="8959"/>
                      <a:pt x="14060" y="8943"/>
                    </a:cubicBezTo>
                    <a:lnTo>
                      <a:pt x="14074" y="8926"/>
                    </a:lnTo>
                    <a:cubicBezTo>
                      <a:pt x="14084" y="8906"/>
                      <a:pt x="14097" y="8886"/>
                      <a:pt x="14111" y="8866"/>
                    </a:cubicBezTo>
                    <a:lnTo>
                      <a:pt x="14124" y="8849"/>
                    </a:lnTo>
                    <a:cubicBezTo>
                      <a:pt x="14134" y="8833"/>
                      <a:pt x="14147" y="8813"/>
                      <a:pt x="14157" y="8793"/>
                    </a:cubicBezTo>
                    <a:lnTo>
                      <a:pt x="14164" y="8783"/>
                    </a:lnTo>
                    <a:cubicBezTo>
                      <a:pt x="14177" y="8759"/>
                      <a:pt x="14193" y="8736"/>
                      <a:pt x="14207" y="8713"/>
                    </a:cubicBezTo>
                    <a:lnTo>
                      <a:pt x="14210" y="8707"/>
                    </a:lnTo>
                    <a:cubicBezTo>
                      <a:pt x="14224" y="8684"/>
                      <a:pt x="14236" y="8660"/>
                      <a:pt x="14250" y="8637"/>
                    </a:cubicBezTo>
                    <a:lnTo>
                      <a:pt x="14256" y="8630"/>
                    </a:lnTo>
                    <a:cubicBezTo>
                      <a:pt x="14287" y="8577"/>
                      <a:pt x="14313" y="8524"/>
                      <a:pt x="14343" y="8471"/>
                    </a:cubicBezTo>
                    <a:lnTo>
                      <a:pt x="14346" y="8468"/>
                    </a:lnTo>
                    <a:cubicBezTo>
                      <a:pt x="14572" y="8039"/>
                      <a:pt x="14758" y="7554"/>
                      <a:pt x="14897" y="7022"/>
                    </a:cubicBezTo>
                    <a:lnTo>
                      <a:pt x="14901" y="7016"/>
                    </a:lnTo>
                    <a:lnTo>
                      <a:pt x="14931" y="6896"/>
                    </a:lnTo>
                    <a:lnTo>
                      <a:pt x="14931" y="6893"/>
                    </a:lnTo>
                    <a:cubicBezTo>
                      <a:pt x="14941" y="6856"/>
                      <a:pt x="14951" y="6817"/>
                      <a:pt x="14957" y="6780"/>
                    </a:cubicBezTo>
                    <a:lnTo>
                      <a:pt x="14964" y="6757"/>
                    </a:lnTo>
                    <a:cubicBezTo>
                      <a:pt x="14974" y="6717"/>
                      <a:pt x="14981" y="6677"/>
                      <a:pt x="14991" y="6637"/>
                    </a:cubicBezTo>
                    <a:cubicBezTo>
                      <a:pt x="15144" y="5940"/>
                      <a:pt x="15136" y="5225"/>
                      <a:pt x="14971" y="4522"/>
                    </a:cubicBezTo>
                    <a:cubicBezTo>
                      <a:pt x="14814" y="3850"/>
                      <a:pt x="14523" y="3213"/>
                      <a:pt x="14104" y="2625"/>
                    </a:cubicBezTo>
                    <a:cubicBezTo>
                      <a:pt x="13091" y="1210"/>
                      <a:pt x="11460" y="277"/>
                      <a:pt x="9630" y="64"/>
                    </a:cubicBezTo>
                    <a:cubicBezTo>
                      <a:pt x="9536" y="50"/>
                      <a:pt x="9453" y="44"/>
                      <a:pt x="9374" y="37"/>
                    </a:cubicBezTo>
                    <a:cubicBezTo>
                      <a:pt x="9053" y="11"/>
                      <a:pt x="8713" y="0"/>
                      <a:pt x="83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8" name="Google Shape;502;p22">
                <a:extLst>
                  <a:ext uri="{FF2B5EF4-FFF2-40B4-BE49-F238E27FC236}">
                    <a16:creationId xmlns:a16="http://schemas.microsoft.com/office/drawing/2014/main" id="{CF02B41D-1AB3-478E-B2FA-26C399ADC002}"/>
                  </a:ext>
                </a:extLst>
              </p:cNvPr>
              <p:cNvSpPr/>
              <p:nvPr/>
            </p:nvSpPr>
            <p:spPr>
              <a:xfrm>
                <a:off x="5884639" y="1361174"/>
                <a:ext cx="74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1"/>
                    </a:move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9" name="Google Shape;503;p22">
                <a:extLst>
                  <a:ext uri="{FF2B5EF4-FFF2-40B4-BE49-F238E27FC236}">
                    <a16:creationId xmlns:a16="http://schemas.microsoft.com/office/drawing/2014/main" id="{C084CA46-AD2C-464D-BAED-FA0027130983}"/>
                  </a:ext>
                </a:extLst>
              </p:cNvPr>
              <p:cNvSpPr/>
              <p:nvPr/>
            </p:nvSpPr>
            <p:spPr>
              <a:xfrm>
                <a:off x="4911939" y="788694"/>
                <a:ext cx="1049908" cy="1467231"/>
              </a:xfrm>
              <a:custGeom>
                <a:avLst/>
                <a:gdLst/>
                <a:ahLst/>
                <a:cxnLst/>
                <a:rect l="l" t="t" r="r" b="b"/>
                <a:pathLst>
                  <a:path w="14237" h="19896" extrusionOk="0">
                    <a:moveTo>
                      <a:pt x="7383" y="0"/>
                    </a:moveTo>
                    <a:cubicBezTo>
                      <a:pt x="7084" y="0"/>
                      <a:pt x="6774" y="11"/>
                      <a:pt x="6457" y="34"/>
                    </a:cubicBezTo>
                    <a:cubicBezTo>
                      <a:pt x="5965" y="71"/>
                      <a:pt x="5458" y="137"/>
                      <a:pt x="4953" y="237"/>
                    </a:cubicBezTo>
                    <a:cubicBezTo>
                      <a:pt x="4487" y="330"/>
                      <a:pt x="4026" y="449"/>
                      <a:pt x="3581" y="602"/>
                    </a:cubicBezTo>
                    <a:cubicBezTo>
                      <a:pt x="2183" y="1083"/>
                      <a:pt x="960" y="1888"/>
                      <a:pt x="379" y="3116"/>
                    </a:cubicBezTo>
                    <a:cubicBezTo>
                      <a:pt x="133" y="3634"/>
                      <a:pt x="0" y="4226"/>
                      <a:pt x="14" y="4900"/>
                    </a:cubicBezTo>
                    <a:cubicBezTo>
                      <a:pt x="17" y="5129"/>
                      <a:pt x="37" y="5335"/>
                      <a:pt x="70" y="5521"/>
                    </a:cubicBezTo>
                    <a:cubicBezTo>
                      <a:pt x="277" y="6735"/>
                      <a:pt x="1029" y="7125"/>
                      <a:pt x="1948" y="7125"/>
                    </a:cubicBezTo>
                    <a:cubicBezTo>
                      <a:pt x="3418" y="7125"/>
                      <a:pt x="5316" y="6127"/>
                      <a:pt x="6095" y="5906"/>
                    </a:cubicBezTo>
                    <a:cubicBezTo>
                      <a:pt x="6287" y="5852"/>
                      <a:pt x="6453" y="5829"/>
                      <a:pt x="6596" y="5829"/>
                    </a:cubicBezTo>
                    <a:cubicBezTo>
                      <a:pt x="7171" y="5829"/>
                      <a:pt x="7391" y="6197"/>
                      <a:pt x="7474" y="6444"/>
                    </a:cubicBezTo>
                    <a:cubicBezTo>
                      <a:pt x="7517" y="6571"/>
                      <a:pt x="7524" y="6663"/>
                      <a:pt x="7524" y="6663"/>
                    </a:cubicBezTo>
                    <a:cubicBezTo>
                      <a:pt x="7417" y="6976"/>
                      <a:pt x="7245" y="7186"/>
                      <a:pt x="7026" y="7321"/>
                    </a:cubicBezTo>
                    <a:cubicBezTo>
                      <a:pt x="5836" y="8066"/>
                      <a:pt x="3279" y="6777"/>
                      <a:pt x="2784" y="9434"/>
                    </a:cubicBezTo>
                    <a:cubicBezTo>
                      <a:pt x="2764" y="9527"/>
                      <a:pt x="2750" y="9617"/>
                      <a:pt x="2744" y="9703"/>
                    </a:cubicBezTo>
                    <a:cubicBezTo>
                      <a:pt x="2701" y="10048"/>
                      <a:pt x="2714" y="10350"/>
                      <a:pt x="2770" y="10613"/>
                    </a:cubicBezTo>
                    <a:cubicBezTo>
                      <a:pt x="3071" y="12025"/>
                      <a:pt x="4604" y="12319"/>
                      <a:pt x="5619" y="12319"/>
                    </a:cubicBezTo>
                    <a:cubicBezTo>
                      <a:pt x="5983" y="12319"/>
                      <a:pt x="6280" y="12282"/>
                      <a:pt x="6431" y="12244"/>
                    </a:cubicBezTo>
                    <a:cubicBezTo>
                      <a:pt x="6597" y="12202"/>
                      <a:pt x="6804" y="12176"/>
                      <a:pt x="7017" y="12176"/>
                    </a:cubicBezTo>
                    <a:cubicBezTo>
                      <a:pt x="7636" y="12176"/>
                      <a:pt x="8301" y="12398"/>
                      <a:pt x="8138" y="13108"/>
                    </a:cubicBezTo>
                    <a:cubicBezTo>
                      <a:pt x="8131" y="13141"/>
                      <a:pt x="8122" y="13174"/>
                      <a:pt x="8111" y="13208"/>
                    </a:cubicBezTo>
                    <a:cubicBezTo>
                      <a:pt x="8095" y="13254"/>
                      <a:pt x="8078" y="13297"/>
                      <a:pt x="8058" y="13340"/>
                    </a:cubicBezTo>
                    <a:cubicBezTo>
                      <a:pt x="7735" y="14015"/>
                      <a:pt x="6738" y="14277"/>
                      <a:pt x="5894" y="14277"/>
                    </a:cubicBezTo>
                    <a:cubicBezTo>
                      <a:pt x="5575" y="14277"/>
                      <a:pt x="5279" y="14240"/>
                      <a:pt x="5049" y="14174"/>
                    </a:cubicBezTo>
                    <a:cubicBezTo>
                      <a:pt x="4692" y="14071"/>
                      <a:pt x="4115" y="13907"/>
                      <a:pt x="3485" y="13907"/>
                    </a:cubicBezTo>
                    <a:cubicBezTo>
                      <a:pt x="2848" y="13907"/>
                      <a:pt x="2157" y="14075"/>
                      <a:pt x="1585" y="14642"/>
                    </a:cubicBezTo>
                    <a:cubicBezTo>
                      <a:pt x="1326" y="14902"/>
                      <a:pt x="1090" y="15240"/>
                      <a:pt x="894" y="15685"/>
                    </a:cubicBezTo>
                    <a:cubicBezTo>
                      <a:pt x="817" y="15861"/>
                      <a:pt x="761" y="16034"/>
                      <a:pt x="728" y="16203"/>
                    </a:cubicBezTo>
                    <a:cubicBezTo>
                      <a:pt x="285" y="18309"/>
                      <a:pt x="3029" y="19724"/>
                      <a:pt x="5594" y="19881"/>
                    </a:cubicBezTo>
                    <a:cubicBezTo>
                      <a:pt x="5754" y="19890"/>
                      <a:pt x="5922" y="19895"/>
                      <a:pt x="6096" y="19895"/>
                    </a:cubicBezTo>
                    <a:cubicBezTo>
                      <a:pt x="8931" y="19895"/>
                      <a:pt x="13423" y="18576"/>
                      <a:pt x="13818" y="14426"/>
                    </a:cubicBezTo>
                    <a:cubicBezTo>
                      <a:pt x="14236" y="10019"/>
                      <a:pt x="11550" y="9012"/>
                      <a:pt x="11343" y="8593"/>
                    </a:cubicBezTo>
                    <a:cubicBezTo>
                      <a:pt x="11280" y="8467"/>
                      <a:pt x="11357" y="8354"/>
                      <a:pt x="11506" y="8188"/>
                    </a:cubicBezTo>
                    <a:cubicBezTo>
                      <a:pt x="11855" y="7810"/>
                      <a:pt x="12599" y="7155"/>
                      <a:pt x="12977" y="5405"/>
                    </a:cubicBezTo>
                    <a:cubicBezTo>
                      <a:pt x="13512" y="2944"/>
                      <a:pt x="11479" y="402"/>
                      <a:pt x="8487" y="57"/>
                    </a:cubicBezTo>
                    <a:cubicBezTo>
                      <a:pt x="8417" y="47"/>
                      <a:pt x="8347" y="40"/>
                      <a:pt x="8277" y="34"/>
                    </a:cubicBezTo>
                    <a:cubicBezTo>
                      <a:pt x="7996" y="12"/>
                      <a:pt x="7696" y="0"/>
                      <a:pt x="73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0" name="Google Shape;504;p22">
                <a:extLst>
                  <a:ext uri="{FF2B5EF4-FFF2-40B4-BE49-F238E27FC236}">
                    <a16:creationId xmlns:a16="http://schemas.microsoft.com/office/drawing/2014/main" id="{2CD859CD-D459-4506-A2E6-74893559014B}"/>
                  </a:ext>
                </a:extLst>
              </p:cNvPr>
              <p:cNvSpPr/>
              <p:nvPr/>
            </p:nvSpPr>
            <p:spPr>
              <a:xfrm>
                <a:off x="4917101" y="1171576"/>
                <a:ext cx="548515" cy="142623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1934" extrusionOk="0">
                    <a:moveTo>
                      <a:pt x="5863" y="1"/>
                    </a:moveTo>
                    <a:cubicBezTo>
                      <a:pt x="5198" y="1"/>
                      <a:pt x="4377" y="256"/>
                      <a:pt x="3116" y="651"/>
                    </a:cubicBezTo>
                    <a:cubicBezTo>
                      <a:pt x="2524" y="838"/>
                      <a:pt x="1946" y="964"/>
                      <a:pt x="1438" y="964"/>
                    </a:cubicBezTo>
                    <a:cubicBezTo>
                      <a:pt x="837" y="964"/>
                      <a:pt x="332" y="791"/>
                      <a:pt x="0" y="329"/>
                    </a:cubicBezTo>
                    <a:lnTo>
                      <a:pt x="0" y="329"/>
                    </a:lnTo>
                    <a:cubicBezTo>
                      <a:pt x="206" y="1545"/>
                      <a:pt x="960" y="1934"/>
                      <a:pt x="1877" y="1934"/>
                    </a:cubicBezTo>
                    <a:cubicBezTo>
                      <a:pt x="3348" y="1934"/>
                      <a:pt x="5248" y="933"/>
                      <a:pt x="6025" y="714"/>
                    </a:cubicBezTo>
                    <a:cubicBezTo>
                      <a:pt x="6218" y="661"/>
                      <a:pt x="6384" y="638"/>
                      <a:pt x="6527" y="638"/>
                    </a:cubicBezTo>
                    <a:cubicBezTo>
                      <a:pt x="7101" y="638"/>
                      <a:pt x="7321" y="1007"/>
                      <a:pt x="7404" y="1252"/>
                    </a:cubicBezTo>
                    <a:cubicBezTo>
                      <a:pt x="7427" y="1196"/>
                      <a:pt x="7437" y="1137"/>
                      <a:pt x="7437" y="1070"/>
                    </a:cubicBezTo>
                    <a:cubicBezTo>
                      <a:pt x="7437" y="754"/>
                      <a:pt x="7168" y="363"/>
                      <a:pt x="6633" y="143"/>
                    </a:cubicBezTo>
                    <a:cubicBezTo>
                      <a:pt x="6390" y="44"/>
                      <a:pt x="6138" y="1"/>
                      <a:pt x="5863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1" name="Google Shape;505;p22">
                <a:extLst>
                  <a:ext uri="{FF2B5EF4-FFF2-40B4-BE49-F238E27FC236}">
                    <a16:creationId xmlns:a16="http://schemas.microsoft.com/office/drawing/2014/main" id="{251A41EC-E693-4E46-BF7E-6B154EE6A5C5}"/>
                  </a:ext>
                </a:extLst>
              </p:cNvPr>
              <p:cNvSpPr/>
              <p:nvPr/>
            </p:nvSpPr>
            <p:spPr>
              <a:xfrm>
                <a:off x="5116213" y="1571347"/>
                <a:ext cx="420641" cy="183994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24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2" y="1411"/>
                      <a:pt x="1837" y="1707"/>
                      <a:pt x="2850" y="1707"/>
                    </a:cubicBezTo>
                    <a:cubicBezTo>
                      <a:pt x="3215" y="1707"/>
                      <a:pt x="3511" y="1667"/>
                      <a:pt x="3661" y="1631"/>
                    </a:cubicBezTo>
                    <a:cubicBezTo>
                      <a:pt x="3827" y="1588"/>
                      <a:pt x="4036" y="1561"/>
                      <a:pt x="4248" y="1561"/>
                    </a:cubicBezTo>
                    <a:cubicBezTo>
                      <a:pt x="4803" y="1565"/>
                      <a:pt x="5392" y="1741"/>
                      <a:pt x="5395" y="2285"/>
                    </a:cubicBezTo>
                    <a:cubicBezTo>
                      <a:pt x="5395" y="2352"/>
                      <a:pt x="5384" y="2422"/>
                      <a:pt x="5368" y="2495"/>
                    </a:cubicBezTo>
                    <a:cubicBezTo>
                      <a:pt x="5611" y="2372"/>
                      <a:pt x="5703" y="2219"/>
                      <a:pt x="5703" y="2060"/>
                    </a:cubicBezTo>
                    <a:cubicBezTo>
                      <a:pt x="5703" y="1741"/>
                      <a:pt x="5335" y="1402"/>
                      <a:pt x="5096" y="1239"/>
                    </a:cubicBezTo>
                    <a:cubicBezTo>
                      <a:pt x="4700" y="970"/>
                      <a:pt x="4103" y="924"/>
                      <a:pt x="2402" y="728"/>
                    </a:cubicBezTo>
                    <a:cubicBezTo>
                      <a:pt x="1631" y="641"/>
                      <a:pt x="684" y="399"/>
                      <a:pt x="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2" name="Google Shape;506;p22">
                <a:extLst>
                  <a:ext uri="{FF2B5EF4-FFF2-40B4-BE49-F238E27FC236}">
                    <a16:creationId xmlns:a16="http://schemas.microsoft.com/office/drawing/2014/main" id="{32515BCA-400A-4BB0-B0E6-55D7E2E1B7AA}"/>
                  </a:ext>
                </a:extLst>
              </p:cNvPr>
              <p:cNvSpPr/>
              <p:nvPr/>
            </p:nvSpPr>
            <p:spPr>
              <a:xfrm>
                <a:off x="5388112" y="788694"/>
                <a:ext cx="487307" cy="603898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8189" extrusionOk="0">
                    <a:moveTo>
                      <a:pt x="930" y="1"/>
                    </a:moveTo>
                    <a:cubicBezTo>
                      <a:pt x="632" y="1"/>
                      <a:pt x="319" y="11"/>
                      <a:pt x="0" y="34"/>
                    </a:cubicBezTo>
                    <a:cubicBezTo>
                      <a:pt x="266" y="429"/>
                      <a:pt x="2030" y="57"/>
                      <a:pt x="2947" y="465"/>
                    </a:cubicBezTo>
                    <a:cubicBezTo>
                      <a:pt x="3863" y="877"/>
                      <a:pt x="5205" y="1515"/>
                      <a:pt x="5683" y="3598"/>
                    </a:cubicBezTo>
                    <a:cubicBezTo>
                      <a:pt x="5770" y="3963"/>
                      <a:pt x="5803" y="4339"/>
                      <a:pt x="5803" y="4718"/>
                    </a:cubicBezTo>
                    <a:cubicBezTo>
                      <a:pt x="5806" y="6109"/>
                      <a:pt x="5325" y="7491"/>
                      <a:pt x="5049" y="8188"/>
                    </a:cubicBezTo>
                    <a:cubicBezTo>
                      <a:pt x="5398" y="7810"/>
                      <a:pt x="6142" y="7155"/>
                      <a:pt x="6520" y="5405"/>
                    </a:cubicBezTo>
                    <a:cubicBezTo>
                      <a:pt x="6580" y="5139"/>
                      <a:pt x="6607" y="4877"/>
                      <a:pt x="6607" y="4611"/>
                    </a:cubicBezTo>
                    <a:cubicBezTo>
                      <a:pt x="6607" y="2422"/>
                      <a:pt x="4700" y="362"/>
                      <a:pt x="2030" y="57"/>
                    </a:cubicBezTo>
                    <a:cubicBezTo>
                      <a:pt x="1960" y="47"/>
                      <a:pt x="1890" y="40"/>
                      <a:pt x="1820" y="34"/>
                    </a:cubicBezTo>
                    <a:cubicBezTo>
                      <a:pt x="1541" y="11"/>
                      <a:pt x="1242" y="1"/>
                      <a:pt x="93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3" name="Google Shape;507;p22">
                <a:extLst>
                  <a:ext uri="{FF2B5EF4-FFF2-40B4-BE49-F238E27FC236}">
                    <a16:creationId xmlns:a16="http://schemas.microsoft.com/office/drawing/2014/main" id="{BB71C7B4-4A2F-46CB-8479-C0891D2EAE23}"/>
                  </a:ext>
                </a:extLst>
              </p:cNvPr>
              <p:cNvSpPr/>
              <p:nvPr/>
            </p:nvSpPr>
            <p:spPr>
              <a:xfrm>
                <a:off x="4962085" y="1422382"/>
                <a:ext cx="972107" cy="833392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11301" extrusionOk="0">
                    <a:moveTo>
                      <a:pt x="10663" y="0"/>
                    </a:moveTo>
                    <a:cubicBezTo>
                      <a:pt x="10650" y="28"/>
                      <a:pt x="10646" y="51"/>
                      <a:pt x="10646" y="77"/>
                    </a:cubicBezTo>
                    <a:cubicBezTo>
                      <a:pt x="10646" y="476"/>
                      <a:pt x="11759" y="997"/>
                      <a:pt x="12155" y="1655"/>
                    </a:cubicBezTo>
                    <a:cubicBezTo>
                      <a:pt x="12576" y="2352"/>
                      <a:pt x="12690" y="3236"/>
                      <a:pt x="12812" y="4063"/>
                    </a:cubicBezTo>
                    <a:cubicBezTo>
                      <a:pt x="12829" y="4176"/>
                      <a:pt x="12835" y="4312"/>
                      <a:pt x="12835" y="4468"/>
                    </a:cubicBezTo>
                    <a:cubicBezTo>
                      <a:pt x="12835" y="5452"/>
                      <a:pt x="12457" y="7182"/>
                      <a:pt x="11135" y="8301"/>
                    </a:cubicBezTo>
                    <a:cubicBezTo>
                      <a:pt x="9979" y="9278"/>
                      <a:pt x="7571" y="9965"/>
                      <a:pt x="5265" y="9965"/>
                    </a:cubicBezTo>
                    <a:cubicBezTo>
                      <a:pt x="4508" y="9965"/>
                      <a:pt x="3764" y="9893"/>
                      <a:pt x="3080" y="9729"/>
                    </a:cubicBezTo>
                    <a:cubicBezTo>
                      <a:pt x="1589" y="9378"/>
                      <a:pt x="569" y="8504"/>
                      <a:pt x="48" y="7610"/>
                    </a:cubicBezTo>
                    <a:cubicBezTo>
                      <a:pt x="18" y="7763"/>
                      <a:pt x="1" y="7909"/>
                      <a:pt x="1" y="8055"/>
                    </a:cubicBezTo>
                    <a:cubicBezTo>
                      <a:pt x="1" y="9916"/>
                      <a:pt x="2535" y="11141"/>
                      <a:pt x="4914" y="11288"/>
                    </a:cubicBezTo>
                    <a:cubicBezTo>
                      <a:pt x="5073" y="11297"/>
                      <a:pt x="5242" y="11300"/>
                      <a:pt x="5418" y="11300"/>
                    </a:cubicBezTo>
                    <a:cubicBezTo>
                      <a:pt x="8252" y="11300"/>
                      <a:pt x="12743" y="9982"/>
                      <a:pt x="13138" y="5833"/>
                    </a:cubicBezTo>
                    <a:cubicBezTo>
                      <a:pt x="13168" y="5515"/>
                      <a:pt x="13181" y="5216"/>
                      <a:pt x="13181" y="4930"/>
                    </a:cubicBezTo>
                    <a:cubicBezTo>
                      <a:pt x="13181" y="1283"/>
                      <a:pt x="10856" y="389"/>
                      <a:pt x="1066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4" name="Google Shape;508;p22">
                <a:extLst>
                  <a:ext uri="{FF2B5EF4-FFF2-40B4-BE49-F238E27FC236}">
                    <a16:creationId xmlns:a16="http://schemas.microsoft.com/office/drawing/2014/main" id="{FE895A7E-B7B1-437F-B613-1A85F30D974B}"/>
                  </a:ext>
                </a:extLst>
              </p:cNvPr>
              <p:cNvSpPr/>
              <p:nvPr/>
            </p:nvSpPr>
            <p:spPr>
              <a:xfrm>
                <a:off x="4987085" y="988542"/>
                <a:ext cx="174481" cy="131119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778" extrusionOk="0">
                    <a:moveTo>
                      <a:pt x="1867" y="0"/>
                    </a:moveTo>
                    <a:cubicBezTo>
                      <a:pt x="1844" y="0"/>
                      <a:pt x="1820" y="5"/>
                      <a:pt x="1797" y="15"/>
                    </a:cubicBezTo>
                    <a:cubicBezTo>
                      <a:pt x="1711" y="54"/>
                      <a:pt x="1675" y="154"/>
                      <a:pt x="1711" y="237"/>
                    </a:cubicBezTo>
                    <a:cubicBezTo>
                      <a:pt x="1788" y="410"/>
                      <a:pt x="1944" y="918"/>
                      <a:pt x="1762" y="1200"/>
                    </a:cubicBezTo>
                    <a:cubicBezTo>
                      <a:pt x="1658" y="1359"/>
                      <a:pt x="1449" y="1439"/>
                      <a:pt x="1144" y="1439"/>
                    </a:cubicBezTo>
                    <a:cubicBezTo>
                      <a:pt x="888" y="1439"/>
                      <a:pt x="715" y="1370"/>
                      <a:pt x="609" y="1230"/>
                    </a:cubicBezTo>
                    <a:cubicBezTo>
                      <a:pt x="413" y="971"/>
                      <a:pt x="489" y="499"/>
                      <a:pt x="536" y="340"/>
                    </a:cubicBezTo>
                    <a:cubicBezTo>
                      <a:pt x="562" y="251"/>
                      <a:pt x="512" y="157"/>
                      <a:pt x="422" y="131"/>
                    </a:cubicBezTo>
                    <a:cubicBezTo>
                      <a:pt x="406" y="126"/>
                      <a:pt x="390" y="124"/>
                      <a:pt x="375" y="124"/>
                    </a:cubicBezTo>
                    <a:cubicBezTo>
                      <a:pt x="302" y="124"/>
                      <a:pt x="235" y="173"/>
                      <a:pt x="213" y="243"/>
                    </a:cubicBezTo>
                    <a:cubicBezTo>
                      <a:pt x="203" y="274"/>
                      <a:pt x="1" y="984"/>
                      <a:pt x="339" y="1433"/>
                    </a:cubicBezTo>
                    <a:cubicBezTo>
                      <a:pt x="509" y="1662"/>
                      <a:pt x="781" y="1778"/>
                      <a:pt x="1144" y="1778"/>
                    </a:cubicBezTo>
                    <a:cubicBezTo>
                      <a:pt x="1572" y="1778"/>
                      <a:pt x="1874" y="1646"/>
                      <a:pt x="2044" y="1386"/>
                    </a:cubicBezTo>
                    <a:cubicBezTo>
                      <a:pt x="2366" y="891"/>
                      <a:pt x="2033" y="134"/>
                      <a:pt x="2021" y="101"/>
                    </a:cubicBezTo>
                    <a:cubicBezTo>
                      <a:pt x="1994" y="37"/>
                      <a:pt x="1932" y="0"/>
                      <a:pt x="1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5" name="Google Shape;509;p22">
                <a:extLst>
                  <a:ext uri="{FF2B5EF4-FFF2-40B4-BE49-F238E27FC236}">
                    <a16:creationId xmlns:a16="http://schemas.microsoft.com/office/drawing/2014/main" id="{C3501E55-06FB-448A-9646-66970E54ED54}"/>
                  </a:ext>
                </a:extLst>
              </p:cNvPr>
              <p:cNvSpPr/>
              <p:nvPr/>
            </p:nvSpPr>
            <p:spPr>
              <a:xfrm>
                <a:off x="5490249" y="970032"/>
                <a:ext cx="174186" cy="131045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777" extrusionOk="0">
                    <a:moveTo>
                      <a:pt x="1866" y="0"/>
                    </a:moveTo>
                    <a:cubicBezTo>
                      <a:pt x="1843" y="0"/>
                      <a:pt x="1820" y="5"/>
                      <a:pt x="1798" y="16"/>
                    </a:cubicBezTo>
                    <a:cubicBezTo>
                      <a:pt x="1711" y="53"/>
                      <a:pt x="1671" y="152"/>
                      <a:pt x="1711" y="238"/>
                    </a:cubicBezTo>
                    <a:cubicBezTo>
                      <a:pt x="1787" y="411"/>
                      <a:pt x="1943" y="920"/>
                      <a:pt x="1758" y="1202"/>
                    </a:cubicBezTo>
                    <a:cubicBezTo>
                      <a:pt x="1655" y="1358"/>
                      <a:pt x="1448" y="1438"/>
                      <a:pt x="1140" y="1438"/>
                    </a:cubicBezTo>
                    <a:cubicBezTo>
                      <a:pt x="887" y="1438"/>
                      <a:pt x="711" y="1371"/>
                      <a:pt x="605" y="1229"/>
                    </a:cubicBezTo>
                    <a:cubicBezTo>
                      <a:pt x="412" y="969"/>
                      <a:pt x="489" y="498"/>
                      <a:pt x="535" y="338"/>
                    </a:cubicBezTo>
                    <a:cubicBezTo>
                      <a:pt x="562" y="249"/>
                      <a:pt x="508" y="156"/>
                      <a:pt x="419" y="129"/>
                    </a:cubicBezTo>
                    <a:cubicBezTo>
                      <a:pt x="404" y="125"/>
                      <a:pt x="389" y="124"/>
                      <a:pt x="375" y="124"/>
                    </a:cubicBezTo>
                    <a:cubicBezTo>
                      <a:pt x="300" y="124"/>
                      <a:pt x="231" y="170"/>
                      <a:pt x="210" y="246"/>
                    </a:cubicBezTo>
                    <a:cubicBezTo>
                      <a:pt x="203" y="275"/>
                      <a:pt x="1" y="983"/>
                      <a:pt x="335" y="1431"/>
                    </a:cubicBezTo>
                    <a:cubicBezTo>
                      <a:pt x="508" y="1661"/>
                      <a:pt x="778" y="1777"/>
                      <a:pt x="1140" y="1777"/>
                    </a:cubicBezTo>
                    <a:cubicBezTo>
                      <a:pt x="1571" y="1777"/>
                      <a:pt x="1874" y="1644"/>
                      <a:pt x="2043" y="1385"/>
                    </a:cubicBezTo>
                    <a:cubicBezTo>
                      <a:pt x="2362" y="890"/>
                      <a:pt x="2033" y="132"/>
                      <a:pt x="2017" y="99"/>
                    </a:cubicBezTo>
                    <a:cubicBezTo>
                      <a:pt x="1990" y="38"/>
                      <a:pt x="1929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6" name="Google Shape;510;p22">
                <a:extLst>
                  <a:ext uri="{FF2B5EF4-FFF2-40B4-BE49-F238E27FC236}">
                    <a16:creationId xmlns:a16="http://schemas.microsoft.com/office/drawing/2014/main" id="{188B90B0-61B1-42C3-AF24-EC201DD934EE}"/>
                  </a:ext>
                </a:extLst>
              </p:cNvPr>
              <p:cNvSpPr/>
              <p:nvPr/>
            </p:nvSpPr>
            <p:spPr>
              <a:xfrm>
                <a:off x="5177938" y="1068924"/>
                <a:ext cx="272930" cy="10176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13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6" y="635"/>
                      <a:pt x="598" y="1379"/>
                      <a:pt x="1917" y="1379"/>
                    </a:cubicBezTo>
                    <a:cubicBezTo>
                      <a:pt x="2986" y="1376"/>
                      <a:pt x="3474" y="824"/>
                      <a:pt x="3701" y="266"/>
                    </a:cubicBezTo>
                    <a:lnTo>
                      <a:pt x="3701" y="266"/>
                    </a:lnTo>
                    <a:cubicBezTo>
                      <a:pt x="3539" y="305"/>
                      <a:pt x="3402" y="321"/>
                      <a:pt x="3287" y="321"/>
                    </a:cubicBezTo>
                    <a:cubicBezTo>
                      <a:pt x="2827" y="321"/>
                      <a:pt x="2714" y="70"/>
                      <a:pt x="2714" y="70"/>
                    </a:cubicBezTo>
                    <a:cubicBezTo>
                      <a:pt x="2714" y="70"/>
                      <a:pt x="2601" y="379"/>
                      <a:pt x="1910" y="436"/>
                    </a:cubicBezTo>
                    <a:cubicBezTo>
                      <a:pt x="1870" y="439"/>
                      <a:pt x="1831" y="441"/>
                      <a:pt x="1795" y="441"/>
                    </a:cubicBezTo>
                    <a:cubicBezTo>
                      <a:pt x="1219" y="441"/>
                      <a:pt x="1196" y="70"/>
                      <a:pt x="1196" y="70"/>
                    </a:cubicBezTo>
                    <a:lnTo>
                      <a:pt x="1143" y="57"/>
                    </a:lnTo>
                    <a:cubicBezTo>
                      <a:pt x="1060" y="183"/>
                      <a:pt x="877" y="389"/>
                      <a:pt x="549" y="406"/>
                    </a:cubicBezTo>
                    <a:cubicBezTo>
                      <a:pt x="537" y="406"/>
                      <a:pt x="525" y="407"/>
                      <a:pt x="514" y="407"/>
                    </a:cubicBezTo>
                    <a:cubicBezTo>
                      <a:pt x="152" y="407"/>
                      <a:pt x="33" y="1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7" name="Google Shape;511;p22">
                <a:extLst>
                  <a:ext uri="{FF2B5EF4-FFF2-40B4-BE49-F238E27FC236}">
                    <a16:creationId xmlns:a16="http://schemas.microsoft.com/office/drawing/2014/main" id="{912163B3-E055-4F63-A5AB-94D19062C090}"/>
                  </a:ext>
                </a:extLst>
              </p:cNvPr>
              <p:cNvSpPr/>
              <p:nvPr/>
            </p:nvSpPr>
            <p:spPr>
              <a:xfrm>
                <a:off x="5378009" y="1004028"/>
                <a:ext cx="89748" cy="88641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02" extrusionOk="0">
                    <a:moveTo>
                      <a:pt x="1" y="1"/>
                    </a:moveTo>
                    <a:lnTo>
                      <a:pt x="1" y="950"/>
                    </a:lnTo>
                    <a:cubicBezTo>
                      <a:pt x="1" y="950"/>
                      <a:pt x="114" y="1201"/>
                      <a:pt x="574" y="1201"/>
                    </a:cubicBezTo>
                    <a:cubicBezTo>
                      <a:pt x="689" y="1201"/>
                      <a:pt x="826" y="1185"/>
                      <a:pt x="988" y="1146"/>
                    </a:cubicBezTo>
                    <a:cubicBezTo>
                      <a:pt x="1217" y="579"/>
                      <a:pt x="1167" y="1"/>
                      <a:pt x="1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8" name="Google Shape;512;p22">
                <a:extLst>
                  <a:ext uri="{FF2B5EF4-FFF2-40B4-BE49-F238E27FC236}">
                    <a16:creationId xmlns:a16="http://schemas.microsoft.com/office/drawing/2014/main" id="{645CCA14-4D7F-4D15-AC3C-301EEF0D8CBB}"/>
                  </a:ext>
                </a:extLst>
              </p:cNvPr>
              <p:cNvSpPr/>
              <p:nvPr/>
            </p:nvSpPr>
            <p:spPr>
              <a:xfrm>
                <a:off x="5262155" y="1004028"/>
                <a:ext cx="115927" cy="97417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21" extrusionOk="0">
                    <a:moveTo>
                      <a:pt x="54" y="1"/>
                    </a:moveTo>
                    <a:lnTo>
                      <a:pt x="54" y="838"/>
                    </a:lnTo>
                    <a:cubicBezTo>
                      <a:pt x="54" y="838"/>
                      <a:pt x="37" y="881"/>
                      <a:pt x="1" y="937"/>
                    </a:cubicBezTo>
                    <a:lnTo>
                      <a:pt x="54" y="950"/>
                    </a:lnTo>
                    <a:cubicBezTo>
                      <a:pt x="54" y="950"/>
                      <a:pt x="77" y="1321"/>
                      <a:pt x="653" y="1321"/>
                    </a:cubicBezTo>
                    <a:cubicBezTo>
                      <a:pt x="689" y="1321"/>
                      <a:pt x="728" y="1319"/>
                      <a:pt x="768" y="1316"/>
                    </a:cubicBezTo>
                    <a:cubicBezTo>
                      <a:pt x="1459" y="1259"/>
                      <a:pt x="1572" y="950"/>
                      <a:pt x="1572" y="950"/>
                    </a:cubicBezTo>
                    <a:lnTo>
                      <a:pt x="15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9" name="Google Shape;513;p22">
                <a:extLst>
                  <a:ext uri="{FF2B5EF4-FFF2-40B4-BE49-F238E27FC236}">
                    <a16:creationId xmlns:a16="http://schemas.microsoft.com/office/drawing/2014/main" id="{322BBC56-CB2A-4EEB-AAB1-A2F46793C39F}"/>
                  </a:ext>
                </a:extLst>
              </p:cNvPr>
              <p:cNvSpPr/>
              <p:nvPr/>
            </p:nvSpPr>
            <p:spPr>
              <a:xfrm>
                <a:off x="5170342" y="1004028"/>
                <a:ext cx="95868" cy="9491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87" extrusionOk="0">
                    <a:moveTo>
                      <a:pt x="57" y="1"/>
                    </a:moveTo>
                    <a:cubicBezTo>
                      <a:pt x="57" y="1"/>
                      <a:pt x="0" y="386"/>
                      <a:pt x="94" y="838"/>
                    </a:cubicBezTo>
                    <a:cubicBezTo>
                      <a:pt x="94" y="838"/>
                      <a:pt x="97" y="854"/>
                      <a:pt x="103" y="881"/>
                    </a:cubicBezTo>
                    <a:cubicBezTo>
                      <a:pt x="136" y="990"/>
                      <a:pt x="255" y="1287"/>
                      <a:pt x="617" y="1287"/>
                    </a:cubicBezTo>
                    <a:cubicBezTo>
                      <a:pt x="628" y="1287"/>
                      <a:pt x="640" y="1286"/>
                      <a:pt x="652" y="1286"/>
                    </a:cubicBezTo>
                    <a:cubicBezTo>
                      <a:pt x="980" y="1269"/>
                      <a:pt x="1163" y="1063"/>
                      <a:pt x="1246" y="937"/>
                    </a:cubicBezTo>
                    <a:cubicBezTo>
                      <a:pt x="1282" y="881"/>
                      <a:pt x="1299" y="838"/>
                      <a:pt x="1299" y="838"/>
                    </a:cubicBez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0" name="Google Shape;514;p22">
                <a:extLst>
                  <a:ext uri="{FF2B5EF4-FFF2-40B4-BE49-F238E27FC236}">
                    <a16:creationId xmlns:a16="http://schemas.microsoft.com/office/drawing/2014/main" id="{C9F4180B-0431-43C6-B209-8BE4C43F4B12}"/>
                  </a:ext>
                </a:extLst>
              </p:cNvPr>
              <p:cNvSpPr/>
              <p:nvPr/>
            </p:nvSpPr>
            <p:spPr>
              <a:xfrm>
                <a:off x="4956776" y="1138981"/>
                <a:ext cx="106783" cy="86503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173" extrusionOk="0">
                    <a:moveTo>
                      <a:pt x="724" y="0"/>
                    </a:moveTo>
                    <a:cubicBezTo>
                      <a:pt x="322" y="0"/>
                      <a:pt x="0" y="263"/>
                      <a:pt x="0" y="585"/>
                    </a:cubicBezTo>
                    <a:cubicBezTo>
                      <a:pt x="0" y="911"/>
                      <a:pt x="322" y="1173"/>
                      <a:pt x="724" y="1173"/>
                    </a:cubicBezTo>
                    <a:cubicBezTo>
                      <a:pt x="1126" y="1173"/>
                      <a:pt x="1448" y="911"/>
                      <a:pt x="1448" y="585"/>
                    </a:cubicBezTo>
                    <a:cubicBezTo>
                      <a:pt x="1448" y="263"/>
                      <a:pt x="1126" y="0"/>
                      <a:pt x="72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1" name="Google Shape;515;p22">
                <a:extLst>
                  <a:ext uri="{FF2B5EF4-FFF2-40B4-BE49-F238E27FC236}">
                    <a16:creationId xmlns:a16="http://schemas.microsoft.com/office/drawing/2014/main" id="{A960C090-C587-4E49-A92B-A98741F5DC04}"/>
                  </a:ext>
                </a:extLst>
              </p:cNvPr>
              <p:cNvSpPr/>
              <p:nvPr/>
            </p:nvSpPr>
            <p:spPr>
              <a:xfrm>
                <a:off x="5593124" y="1111548"/>
                <a:ext cx="106857" cy="86798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177" extrusionOk="0">
                    <a:moveTo>
                      <a:pt x="725" y="1"/>
                    </a:moveTo>
                    <a:cubicBezTo>
                      <a:pt x="326" y="1"/>
                      <a:pt x="1" y="263"/>
                      <a:pt x="1" y="588"/>
                    </a:cubicBezTo>
                    <a:cubicBezTo>
                      <a:pt x="1" y="910"/>
                      <a:pt x="326" y="1177"/>
                      <a:pt x="725" y="1177"/>
                    </a:cubicBezTo>
                    <a:cubicBezTo>
                      <a:pt x="1126" y="1177"/>
                      <a:pt x="1448" y="910"/>
                      <a:pt x="1448" y="588"/>
                    </a:cubicBezTo>
                    <a:cubicBezTo>
                      <a:pt x="1448" y="263"/>
                      <a:pt x="1126" y="1"/>
                      <a:pt x="72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3E7B72C-1B84-490E-876A-61AA9B497DD7}"/>
              </a:ext>
            </a:extLst>
          </p:cNvPr>
          <p:cNvSpPr txBox="1"/>
          <p:nvPr/>
        </p:nvSpPr>
        <p:spPr>
          <a:xfrm>
            <a:off x="9148243" y="4114066"/>
            <a:ext cx="170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أبو بكر 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BDBB1E1-AC00-44DB-ADE0-29FC9367E143}"/>
              </a:ext>
            </a:extLst>
          </p:cNvPr>
          <p:cNvSpPr txBox="1"/>
          <p:nvPr/>
        </p:nvSpPr>
        <p:spPr>
          <a:xfrm>
            <a:off x="7948617" y="4093226"/>
            <a:ext cx="64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ثم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F492D00C-0038-4876-9B48-17DA8D4F4644}"/>
              </a:ext>
            </a:extLst>
          </p:cNvPr>
          <p:cNvSpPr txBox="1"/>
          <p:nvPr/>
        </p:nvSpPr>
        <p:spPr>
          <a:xfrm>
            <a:off x="4409206" y="4156141"/>
            <a:ext cx="3539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التراخي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5447463-63DC-4900-B323-9F9348C55D8A}"/>
              </a:ext>
            </a:extLst>
          </p:cNvPr>
          <p:cNvSpPr txBox="1"/>
          <p:nvPr/>
        </p:nvSpPr>
        <p:spPr>
          <a:xfrm>
            <a:off x="1833195" y="4114066"/>
            <a:ext cx="18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عمر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hlinkClick r:id="rId2" action="ppaction://hlinksldjump"/>
            <a:extLst>
              <a:ext uri="{FF2B5EF4-FFF2-40B4-BE49-F238E27FC236}">
                <a16:creationId xmlns:a16="http://schemas.microsoft.com/office/drawing/2014/main" id="{49A63885-AB66-4D3E-B136-BF1B6E40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914" y="5036478"/>
            <a:ext cx="645458" cy="888581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B546584-DD05-4641-86C0-0A5097082B83}"/>
              </a:ext>
            </a:extLst>
          </p:cNvPr>
          <p:cNvGrpSpPr/>
          <p:nvPr/>
        </p:nvGrpSpPr>
        <p:grpSpPr>
          <a:xfrm>
            <a:off x="3101011" y="1334094"/>
            <a:ext cx="8573564" cy="2267000"/>
            <a:chOff x="2542544" y="970405"/>
            <a:chExt cx="6028982" cy="2011000"/>
          </a:xfrm>
        </p:grpSpPr>
        <p:sp>
          <p:nvSpPr>
            <p:cNvPr id="14" name="السوال الثاني">
              <a:extLst>
                <a:ext uri="{FF2B5EF4-FFF2-40B4-BE49-F238E27FC236}">
                  <a16:creationId xmlns:a16="http://schemas.microsoft.com/office/drawing/2014/main" id="{B19E225F-B976-4FD1-865C-A34FE08252C3}"/>
                </a:ext>
              </a:extLst>
            </p:cNvPr>
            <p:cNvSpPr/>
            <p:nvPr/>
          </p:nvSpPr>
          <p:spPr>
            <a:xfrm>
              <a:off x="2558783" y="970405"/>
              <a:ext cx="6012743" cy="2011000"/>
            </a:xfrm>
            <a:prstGeom prst="roundRect">
              <a:avLst>
                <a:gd name="adj" fmla="val 8870"/>
              </a:avLst>
            </a:prstGeom>
            <a:solidFill>
              <a:srgbClr val="FFFFFF"/>
            </a:solidFill>
            <a:ln w="57150">
              <a:solidFill>
                <a:srgbClr val="B2B2B2"/>
              </a:solidFill>
              <a:prstDash val="dash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defTabSz="825500" rtl="1">
                <a:defRPr sz="5000">
                  <a:solidFill>
                    <a:srgbClr val="004D6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sz="1875" dirty="0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48093EA-4428-4AE6-AAD7-247E7DEDCB7E}"/>
                </a:ext>
              </a:extLst>
            </p:cNvPr>
            <p:cNvSpPr txBox="1"/>
            <p:nvPr/>
          </p:nvSpPr>
          <p:spPr>
            <a:xfrm>
              <a:off x="2542544" y="984835"/>
              <a:ext cx="5995308" cy="19384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r-OM" sz="4800" b="0" i="0" dirty="0">
                  <a:solidFill>
                    <a:srgbClr val="00008B"/>
                  </a:solidFill>
                  <a:effectLst/>
                  <a:latin typeface="Verdana" panose="020B0604030504040204" pitchFamily="34" charset="0"/>
                </a:rPr>
                <a:t> </a:t>
              </a:r>
              <a:r>
                <a:rPr lang="ar-OM" sz="4000" b="1" dirty="0"/>
                <a:t>قوله تعالى:{ سواء علينا أجزعنا أم صبرنا ما لنا من محيص. </a:t>
              </a:r>
              <a:r>
                <a:rPr lang="ar-OM" sz="4400" dirty="0"/>
                <a:t>حددي أركان العطف في الجملة السابقة مبينة فائدة حرف العطف</a:t>
              </a:r>
              <a:endParaRPr lang="ar-SA" sz="4400" b="1" dirty="0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552DFF9-C5BE-408F-B707-A84E433F563B}"/>
              </a:ext>
            </a:extLst>
          </p:cNvPr>
          <p:cNvGrpSpPr/>
          <p:nvPr/>
        </p:nvGrpSpPr>
        <p:grpSpPr>
          <a:xfrm>
            <a:off x="1144580" y="970644"/>
            <a:ext cx="2100343" cy="1823482"/>
            <a:chOff x="2399388" y="2860701"/>
            <a:chExt cx="2100343" cy="1823482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462BEFB-9B23-4225-900A-DE022BF1AB82}"/>
                </a:ext>
              </a:extLst>
            </p:cNvPr>
            <p:cNvGrpSpPr/>
            <p:nvPr/>
          </p:nvGrpSpPr>
          <p:grpSpPr>
            <a:xfrm>
              <a:off x="2399388" y="2860701"/>
              <a:ext cx="2100343" cy="1823482"/>
              <a:chOff x="-187019" y="18382"/>
              <a:chExt cx="5795003" cy="4740401"/>
            </a:xfrm>
          </p:grpSpPr>
          <p:pic>
            <p:nvPicPr>
              <p:cNvPr id="34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608AC308-DAA9-404A-BCA0-E21B1ECDB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ظرف ، رسالة ، بريد ، اكتب ، ورقة ، إرسال ، الاتصالات ، اتصل ، قديم ، اعمال  ، زاهى الألوان | Pikist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E7FECEC3-D226-45D7-B3CB-9271B7EA74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oogle Shape;482;p22">
              <a:extLst>
                <a:ext uri="{FF2B5EF4-FFF2-40B4-BE49-F238E27FC236}">
                  <a16:creationId xmlns:a16="http://schemas.microsoft.com/office/drawing/2014/main" id="{1991870B-B283-4ECB-91E5-EDBB2E25A430}"/>
                </a:ext>
              </a:extLst>
            </p:cNvPr>
            <p:cNvGrpSpPr/>
            <p:nvPr/>
          </p:nvGrpSpPr>
          <p:grpSpPr>
            <a:xfrm>
              <a:off x="3661400" y="3877048"/>
              <a:ext cx="570425" cy="671625"/>
              <a:chOff x="1624375" y="2524866"/>
              <a:chExt cx="1353000" cy="1593039"/>
            </a:xfrm>
          </p:grpSpPr>
          <p:sp>
            <p:nvSpPr>
              <p:cNvPr id="17" name="Google Shape;483;p22">
                <a:extLst>
                  <a:ext uri="{FF2B5EF4-FFF2-40B4-BE49-F238E27FC236}">
                    <a16:creationId xmlns:a16="http://schemas.microsoft.com/office/drawing/2014/main" id="{58F49600-BFD9-49EA-A4B7-C4E673558A18}"/>
                  </a:ext>
                </a:extLst>
              </p:cNvPr>
              <p:cNvSpPr/>
              <p:nvPr/>
            </p:nvSpPr>
            <p:spPr>
              <a:xfrm>
                <a:off x="1624375" y="2524866"/>
                <a:ext cx="1353000" cy="1593039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21602" extrusionOk="0">
                    <a:moveTo>
                      <a:pt x="10866" y="1"/>
                    </a:moveTo>
                    <a:cubicBezTo>
                      <a:pt x="10643" y="1"/>
                      <a:pt x="10417" y="6"/>
                      <a:pt x="10195" y="18"/>
                    </a:cubicBezTo>
                    <a:lnTo>
                      <a:pt x="10182" y="18"/>
                    </a:lnTo>
                    <a:cubicBezTo>
                      <a:pt x="10159" y="21"/>
                      <a:pt x="10135" y="21"/>
                      <a:pt x="10112" y="21"/>
                    </a:cubicBezTo>
                    <a:cubicBezTo>
                      <a:pt x="10085" y="25"/>
                      <a:pt x="10056" y="25"/>
                      <a:pt x="10025" y="28"/>
                    </a:cubicBezTo>
                    <a:lnTo>
                      <a:pt x="10022" y="28"/>
                    </a:lnTo>
                    <a:cubicBezTo>
                      <a:pt x="8969" y="104"/>
                      <a:pt x="8279" y="344"/>
                      <a:pt x="7847" y="772"/>
                    </a:cubicBezTo>
                    <a:cubicBezTo>
                      <a:pt x="7770" y="848"/>
                      <a:pt x="7674" y="951"/>
                      <a:pt x="7545" y="1087"/>
                    </a:cubicBezTo>
                    <a:cubicBezTo>
                      <a:pt x="6481" y="2220"/>
                      <a:pt x="3130" y="5993"/>
                      <a:pt x="1712" y="8139"/>
                    </a:cubicBezTo>
                    <a:cubicBezTo>
                      <a:pt x="1057" y="9133"/>
                      <a:pt x="626" y="9933"/>
                      <a:pt x="353" y="10667"/>
                    </a:cubicBezTo>
                    <a:cubicBezTo>
                      <a:pt x="287" y="10850"/>
                      <a:pt x="227" y="11029"/>
                      <a:pt x="180" y="11201"/>
                    </a:cubicBezTo>
                    <a:cubicBezTo>
                      <a:pt x="117" y="11434"/>
                      <a:pt x="71" y="11664"/>
                      <a:pt x="41" y="11886"/>
                    </a:cubicBezTo>
                    <a:lnTo>
                      <a:pt x="38" y="11906"/>
                    </a:lnTo>
                    <a:lnTo>
                      <a:pt x="38" y="11909"/>
                    </a:lnTo>
                    <a:cubicBezTo>
                      <a:pt x="34" y="11946"/>
                      <a:pt x="31" y="11978"/>
                      <a:pt x="24" y="12012"/>
                    </a:cubicBezTo>
                    <a:cubicBezTo>
                      <a:pt x="8" y="12175"/>
                      <a:pt x="1" y="12341"/>
                      <a:pt x="4" y="12497"/>
                    </a:cubicBezTo>
                    <a:lnTo>
                      <a:pt x="4" y="12517"/>
                    </a:lnTo>
                    <a:cubicBezTo>
                      <a:pt x="4" y="12550"/>
                      <a:pt x="8" y="12584"/>
                      <a:pt x="8" y="12616"/>
                    </a:cubicBezTo>
                    <a:lnTo>
                      <a:pt x="11" y="12643"/>
                    </a:lnTo>
                    <a:cubicBezTo>
                      <a:pt x="11" y="12673"/>
                      <a:pt x="14" y="12703"/>
                      <a:pt x="14" y="12733"/>
                    </a:cubicBezTo>
                    <a:lnTo>
                      <a:pt x="18" y="12736"/>
                    </a:lnTo>
                    <a:lnTo>
                      <a:pt x="18" y="12763"/>
                    </a:lnTo>
                    <a:cubicBezTo>
                      <a:pt x="21" y="12792"/>
                      <a:pt x="24" y="12823"/>
                      <a:pt x="28" y="12855"/>
                    </a:cubicBezTo>
                    <a:cubicBezTo>
                      <a:pt x="28" y="12866"/>
                      <a:pt x="28" y="12872"/>
                      <a:pt x="31" y="12879"/>
                    </a:cubicBezTo>
                    <a:cubicBezTo>
                      <a:pt x="41" y="12959"/>
                      <a:pt x="51" y="13039"/>
                      <a:pt x="64" y="13114"/>
                    </a:cubicBezTo>
                    <a:cubicBezTo>
                      <a:pt x="68" y="13122"/>
                      <a:pt x="68" y="13128"/>
                      <a:pt x="71" y="13134"/>
                    </a:cubicBezTo>
                    <a:cubicBezTo>
                      <a:pt x="74" y="13168"/>
                      <a:pt x="81" y="13198"/>
                      <a:pt x="88" y="13228"/>
                    </a:cubicBezTo>
                    <a:cubicBezTo>
                      <a:pt x="91" y="13238"/>
                      <a:pt x="94" y="13248"/>
                      <a:pt x="94" y="13258"/>
                    </a:cubicBezTo>
                    <a:lnTo>
                      <a:pt x="97" y="13264"/>
                    </a:lnTo>
                    <a:cubicBezTo>
                      <a:pt x="101" y="13291"/>
                      <a:pt x="108" y="13318"/>
                      <a:pt x="114" y="13344"/>
                    </a:cubicBezTo>
                    <a:cubicBezTo>
                      <a:pt x="117" y="13358"/>
                      <a:pt x="120" y="13370"/>
                      <a:pt x="124" y="13384"/>
                    </a:cubicBezTo>
                    <a:cubicBezTo>
                      <a:pt x="131" y="13407"/>
                      <a:pt x="137" y="13433"/>
                      <a:pt x="148" y="13457"/>
                    </a:cubicBezTo>
                    <a:cubicBezTo>
                      <a:pt x="151" y="13470"/>
                      <a:pt x="154" y="13484"/>
                      <a:pt x="157" y="13497"/>
                    </a:cubicBezTo>
                    <a:cubicBezTo>
                      <a:pt x="164" y="13523"/>
                      <a:pt x="174" y="13547"/>
                      <a:pt x="180" y="13570"/>
                    </a:cubicBezTo>
                    <a:lnTo>
                      <a:pt x="183" y="13577"/>
                    </a:lnTo>
                    <a:cubicBezTo>
                      <a:pt x="187" y="13586"/>
                      <a:pt x="191" y="13600"/>
                      <a:pt x="194" y="13610"/>
                    </a:cubicBezTo>
                    <a:cubicBezTo>
                      <a:pt x="203" y="13637"/>
                      <a:pt x="211" y="13663"/>
                      <a:pt x="220" y="13689"/>
                    </a:cubicBezTo>
                    <a:lnTo>
                      <a:pt x="220" y="13692"/>
                    </a:lnTo>
                    <a:cubicBezTo>
                      <a:pt x="227" y="13703"/>
                      <a:pt x="230" y="13712"/>
                      <a:pt x="234" y="13723"/>
                    </a:cubicBezTo>
                    <a:cubicBezTo>
                      <a:pt x="247" y="13759"/>
                      <a:pt x="260" y="13796"/>
                      <a:pt x="277" y="13832"/>
                    </a:cubicBezTo>
                    <a:cubicBezTo>
                      <a:pt x="280" y="13839"/>
                      <a:pt x="283" y="13849"/>
                      <a:pt x="287" y="13856"/>
                    </a:cubicBezTo>
                    <a:cubicBezTo>
                      <a:pt x="300" y="13889"/>
                      <a:pt x="310" y="13912"/>
                      <a:pt x="320" y="13939"/>
                    </a:cubicBezTo>
                    <a:cubicBezTo>
                      <a:pt x="327" y="13948"/>
                      <a:pt x="330" y="13962"/>
                      <a:pt x="337" y="13971"/>
                    </a:cubicBezTo>
                    <a:lnTo>
                      <a:pt x="340" y="13979"/>
                    </a:lnTo>
                    <a:cubicBezTo>
                      <a:pt x="350" y="13999"/>
                      <a:pt x="360" y="14022"/>
                      <a:pt x="370" y="14045"/>
                    </a:cubicBezTo>
                    <a:cubicBezTo>
                      <a:pt x="376" y="14058"/>
                      <a:pt x="387" y="14075"/>
                      <a:pt x="393" y="14088"/>
                    </a:cubicBezTo>
                    <a:cubicBezTo>
                      <a:pt x="403" y="14108"/>
                      <a:pt x="413" y="14131"/>
                      <a:pt x="423" y="14151"/>
                    </a:cubicBezTo>
                    <a:cubicBezTo>
                      <a:pt x="433" y="14164"/>
                      <a:pt x="439" y="14181"/>
                      <a:pt x="447" y="14195"/>
                    </a:cubicBezTo>
                    <a:cubicBezTo>
                      <a:pt x="459" y="14215"/>
                      <a:pt x="470" y="14238"/>
                      <a:pt x="482" y="14258"/>
                    </a:cubicBezTo>
                    <a:lnTo>
                      <a:pt x="486" y="14261"/>
                    </a:lnTo>
                    <a:cubicBezTo>
                      <a:pt x="493" y="14274"/>
                      <a:pt x="499" y="14287"/>
                      <a:pt x="506" y="14297"/>
                    </a:cubicBezTo>
                    <a:cubicBezTo>
                      <a:pt x="519" y="14321"/>
                      <a:pt x="533" y="14344"/>
                      <a:pt x="546" y="14367"/>
                    </a:cubicBezTo>
                    <a:lnTo>
                      <a:pt x="549" y="14370"/>
                    </a:lnTo>
                    <a:cubicBezTo>
                      <a:pt x="553" y="14380"/>
                      <a:pt x="559" y="14390"/>
                      <a:pt x="566" y="14400"/>
                    </a:cubicBezTo>
                    <a:cubicBezTo>
                      <a:pt x="589" y="14437"/>
                      <a:pt x="609" y="14470"/>
                      <a:pt x="629" y="14500"/>
                    </a:cubicBezTo>
                    <a:cubicBezTo>
                      <a:pt x="901" y="14912"/>
                      <a:pt x="1290" y="15234"/>
                      <a:pt x="1788" y="15457"/>
                    </a:cubicBezTo>
                    <a:cubicBezTo>
                      <a:pt x="2167" y="15622"/>
                      <a:pt x="2599" y="15732"/>
                      <a:pt x="3110" y="15789"/>
                    </a:cubicBezTo>
                    <a:cubicBezTo>
                      <a:pt x="3413" y="15823"/>
                      <a:pt x="3725" y="15835"/>
                      <a:pt x="4033" y="15835"/>
                    </a:cubicBezTo>
                    <a:cubicBezTo>
                      <a:pt x="4576" y="15835"/>
                      <a:pt x="5108" y="15796"/>
                      <a:pt x="5568" y="15762"/>
                    </a:cubicBezTo>
                    <a:cubicBezTo>
                      <a:pt x="5898" y="15738"/>
                      <a:pt x="6212" y="15714"/>
                      <a:pt x="6431" y="15714"/>
                    </a:cubicBezTo>
                    <a:cubicBezTo>
                      <a:pt x="6485" y="15714"/>
                      <a:pt x="6533" y="15716"/>
                      <a:pt x="6574" y="15719"/>
                    </a:cubicBezTo>
                    <a:cubicBezTo>
                      <a:pt x="6591" y="15719"/>
                      <a:pt x="6611" y="15719"/>
                      <a:pt x="6628" y="15722"/>
                    </a:cubicBezTo>
                    <a:cubicBezTo>
                      <a:pt x="6837" y="15732"/>
                      <a:pt x="7036" y="15732"/>
                      <a:pt x="7226" y="15732"/>
                    </a:cubicBezTo>
                    <a:cubicBezTo>
                      <a:pt x="7431" y="15732"/>
                      <a:pt x="7764" y="15732"/>
                      <a:pt x="7896" y="15769"/>
                    </a:cubicBezTo>
                    <a:cubicBezTo>
                      <a:pt x="7900" y="15779"/>
                      <a:pt x="7907" y="15792"/>
                      <a:pt x="7910" y="15809"/>
                    </a:cubicBezTo>
                    <a:lnTo>
                      <a:pt x="7910" y="15812"/>
                    </a:lnTo>
                    <a:cubicBezTo>
                      <a:pt x="7920" y="15845"/>
                      <a:pt x="7930" y="15889"/>
                      <a:pt x="7933" y="15935"/>
                    </a:cubicBezTo>
                    <a:lnTo>
                      <a:pt x="7936" y="15941"/>
                    </a:lnTo>
                    <a:cubicBezTo>
                      <a:pt x="7936" y="15948"/>
                      <a:pt x="7936" y="15955"/>
                      <a:pt x="7940" y="15961"/>
                    </a:cubicBezTo>
                    <a:cubicBezTo>
                      <a:pt x="7940" y="15972"/>
                      <a:pt x="7940" y="15984"/>
                      <a:pt x="7943" y="15995"/>
                    </a:cubicBezTo>
                    <a:lnTo>
                      <a:pt x="7943" y="16004"/>
                    </a:lnTo>
                    <a:cubicBezTo>
                      <a:pt x="7950" y="16081"/>
                      <a:pt x="7953" y="16174"/>
                      <a:pt x="7953" y="16283"/>
                    </a:cubicBezTo>
                    <a:cubicBezTo>
                      <a:pt x="7946" y="16506"/>
                      <a:pt x="7940" y="16735"/>
                      <a:pt x="7933" y="16954"/>
                    </a:cubicBezTo>
                    <a:cubicBezTo>
                      <a:pt x="7907" y="17768"/>
                      <a:pt x="7883" y="18539"/>
                      <a:pt x="7966" y="19203"/>
                    </a:cubicBezTo>
                    <a:cubicBezTo>
                      <a:pt x="8052" y="19891"/>
                      <a:pt x="8239" y="20386"/>
                      <a:pt x="8554" y="20764"/>
                    </a:cubicBezTo>
                    <a:lnTo>
                      <a:pt x="8561" y="20771"/>
                    </a:lnTo>
                    <a:cubicBezTo>
                      <a:pt x="8581" y="20798"/>
                      <a:pt x="8604" y="20821"/>
                      <a:pt x="8627" y="20847"/>
                    </a:cubicBezTo>
                    <a:lnTo>
                      <a:pt x="8641" y="20861"/>
                    </a:lnTo>
                    <a:cubicBezTo>
                      <a:pt x="8697" y="20917"/>
                      <a:pt x="8753" y="20971"/>
                      <a:pt x="8817" y="21020"/>
                    </a:cubicBezTo>
                    <a:cubicBezTo>
                      <a:pt x="8820" y="21023"/>
                      <a:pt x="8826" y="21030"/>
                      <a:pt x="8830" y="21034"/>
                    </a:cubicBezTo>
                    <a:cubicBezTo>
                      <a:pt x="8857" y="21054"/>
                      <a:pt x="8883" y="21074"/>
                      <a:pt x="8913" y="21093"/>
                    </a:cubicBezTo>
                    <a:cubicBezTo>
                      <a:pt x="8917" y="21097"/>
                      <a:pt x="8923" y="21103"/>
                      <a:pt x="8929" y="21106"/>
                    </a:cubicBezTo>
                    <a:cubicBezTo>
                      <a:pt x="8956" y="21126"/>
                      <a:pt x="8983" y="21143"/>
                      <a:pt x="9009" y="21160"/>
                    </a:cubicBezTo>
                    <a:lnTo>
                      <a:pt x="9029" y="21170"/>
                    </a:lnTo>
                    <a:cubicBezTo>
                      <a:pt x="9066" y="21193"/>
                      <a:pt x="9102" y="21213"/>
                      <a:pt x="9139" y="21233"/>
                    </a:cubicBezTo>
                    <a:cubicBezTo>
                      <a:pt x="9145" y="21233"/>
                      <a:pt x="9149" y="21236"/>
                      <a:pt x="9156" y="21239"/>
                    </a:cubicBezTo>
                    <a:cubicBezTo>
                      <a:pt x="9185" y="21253"/>
                      <a:pt x="9216" y="21270"/>
                      <a:pt x="9245" y="21282"/>
                    </a:cubicBezTo>
                    <a:cubicBezTo>
                      <a:pt x="9255" y="21286"/>
                      <a:pt x="9262" y="21290"/>
                      <a:pt x="9268" y="21293"/>
                    </a:cubicBezTo>
                    <a:lnTo>
                      <a:pt x="9271" y="21293"/>
                    </a:lnTo>
                    <a:cubicBezTo>
                      <a:pt x="9302" y="21302"/>
                      <a:pt x="9331" y="21316"/>
                      <a:pt x="9361" y="21325"/>
                    </a:cubicBezTo>
                    <a:lnTo>
                      <a:pt x="9358" y="21325"/>
                    </a:lnTo>
                    <a:cubicBezTo>
                      <a:pt x="9368" y="21329"/>
                      <a:pt x="9378" y="21333"/>
                      <a:pt x="9385" y="21336"/>
                    </a:cubicBezTo>
                    <a:lnTo>
                      <a:pt x="9388" y="21336"/>
                    </a:lnTo>
                    <a:cubicBezTo>
                      <a:pt x="9428" y="21349"/>
                      <a:pt x="9464" y="21359"/>
                      <a:pt x="9504" y="21372"/>
                    </a:cubicBezTo>
                    <a:cubicBezTo>
                      <a:pt x="10049" y="21518"/>
                      <a:pt x="10853" y="21601"/>
                      <a:pt x="11667" y="21601"/>
                    </a:cubicBezTo>
                    <a:cubicBezTo>
                      <a:pt x="11802" y="21601"/>
                      <a:pt x="11935" y="21598"/>
                      <a:pt x="12069" y="21595"/>
                    </a:cubicBezTo>
                    <a:cubicBezTo>
                      <a:pt x="13277" y="21552"/>
                      <a:pt x="14184" y="21339"/>
                      <a:pt x="14765" y="20960"/>
                    </a:cubicBezTo>
                    <a:cubicBezTo>
                      <a:pt x="15426" y="20528"/>
                      <a:pt x="15566" y="19675"/>
                      <a:pt x="15613" y="18981"/>
                    </a:cubicBezTo>
                    <a:cubicBezTo>
                      <a:pt x="15656" y="18340"/>
                      <a:pt x="15626" y="17589"/>
                      <a:pt x="15599" y="16868"/>
                    </a:cubicBezTo>
                    <a:cubicBezTo>
                      <a:pt x="15583" y="16396"/>
                      <a:pt x="15566" y="15952"/>
                      <a:pt x="15569" y="15576"/>
                    </a:cubicBezTo>
                    <a:cubicBezTo>
                      <a:pt x="15569" y="15463"/>
                      <a:pt x="15573" y="15370"/>
                      <a:pt x="15579" y="15291"/>
                    </a:cubicBezTo>
                    <a:cubicBezTo>
                      <a:pt x="15629" y="15294"/>
                      <a:pt x="15679" y="15297"/>
                      <a:pt x="15722" y="15300"/>
                    </a:cubicBezTo>
                    <a:cubicBezTo>
                      <a:pt x="15871" y="15310"/>
                      <a:pt x="16029" y="15320"/>
                      <a:pt x="16192" y="15320"/>
                    </a:cubicBezTo>
                    <a:cubicBezTo>
                      <a:pt x="16427" y="15320"/>
                      <a:pt x="16674" y="15299"/>
                      <a:pt x="16921" y="15224"/>
                    </a:cubicBezTo>
                    <a:cubicBezTo>
                      <a:pt x="17549" y="15035"/>
                      <a:pt x="17974" y="14557"/>
                      <a:pt x="18124" y="13882"/>
                    </a:cubicBezTo>
                    <a:lnTo>
                      <a:pt x="18127" y="13879"/>
                    </a:lnTo>
                    <a:cubicBezTo>
                      <a:pt x="18130" y="13859"/>
                      <a:pt x="18134" y="13839"/>
                      <a:pt x="18140" y="13819"/>
                    </a:cubicBezTo>
                    <a:lnTo>
                      <a:pt x="18140" y="13802"/>
                    </a:lnTo>
                    <a:cubicBezTo>
                      <a:pt x="18147" y="13772"/>
                      <a:pt x="18153" y="13743"/>
                      <a:pt x="18160" y="13709"/>
                    </a:cubicBezTo>
                    <a:lnTo>
                      <a:pt x="18160" y="13703"/>
                    </a:lnTo>
                    <a:cubicBezTo>
                      <a:pt x="18184" y="13583"/>
                      <a:pt x="18207" y="13450"/>
                      <a:pt x="18224" y="13311"/>
                    </a:cubicBezTo>
                    <a:lnTo>
                      <a:pt x="18224" y="13307"/>
                    </a:lnTo>
                    <a:cubicBezTo>
                      <a:pt x="18227" y="13281"/>
                      <a:pt x="18230" y="13254"/>
                      <a:pt x="18233" y="13231"/>
                    </a:cubicBezTo>
                    <a:lnTo>
                      <a:pt x="18236" y="13218"/>
                    </a:lnTo>
                    <a:cubicBezTo>
                      <a:pt x="18240" y="13194"/>
                      <a:pt x="18244" y="13168"/>
                      <a:pt x="18247" y="13148"/>
                    </a:cubicBezTo>
                    <a:lnTo>
                      <a:pt x="18247" y="13128"/>
                    </a:lnTo>
                    <a:cubicBezTo>
                      <a:pt x="18250" y="13102"/>
                      <a:pt x="18253" y="13075"/>
                      <a:pt x="18256" y="13048"/>
                    </a:cubicBezTo>
                    <a:lnTo>
                      <a:pt x="18260" y="13032"/>
                    </a:lnTo>
                    <a:cubicBezTo>
                      <a:pt x="18260" y="13008"/>
                      <a:pt x="18264" y="12982"/>
                      <a:pt x="18267" y="12959"/>
                    </a:cubicBezTo>
                    <a:lnTo>
                      <a:pt x="18270" y="12919"/>
                    </a:lnTo>
                    <a:cubicBezTo>
                      <a:pt x="18273" y="12902"/>
                      <a:pt x="18273" y="12886"/>
                      <a:pt x="18273" y="12872"/>
                    </a:cubicBezTo>
                    <a:lnTo>
                      <a:pt x="18293" y="12653"/>
                    </a:lnTo>
                    <a:cubicBezTo>
                      <a:pt x="18296" y="12633"/>
                      <a:pt x="18296" y="12616"/>
                      <a:pt x="18296" y="12600"/>
                    </a:cubicBezTo>
                    <a:lnTo>
                      <a:pt x="18299" y="12564"/>
                    </a:lnTo>
                    <a:cubicBezTo>
                      <a:pt x="18303" y="12533"/>
                      <a:pt x="18303" y="12504"/>
                      <a:pt x="18307" y="12474"/>
                    </a:cubicBezTo>
                    <a:cubicBezTo>
                      <a:pt x="18346" y="11823"/>
                      <a:pt x="18343" y="11178"/>
                      <a:pt x="18293" y="10663"/>
                    </a:cubicBezTo>
                    <a:cubicBezTo>
                      <a:pt x="18207" y="9783"/>
                      <a:pt x="17984" y="9258"/>
                      <a:pt x="17572" y="8960"/>
                    </a:cubicBezTo>
                    <a:cubicBezTo>
                      <a:pt x="17018" y="8551"/>
                      <a:pt x="16360" y="8524"/>
                      <a:pt x="15878" y="8508"/>
                    </a:cubicBezTo>
                    <a:cubicBezTo>
                      <a:pt x="15815" y="8504"/>
                      <a:pt x="15739" y="8501"/>
                      <a:pt x="15665" y="8498"/>
                    </a:cubicBezTo>
                    <a:cubicBezTo>
                      <a:pt x="15662" y="8484"/>
                      <a:pt x="15662" y="8471"/>
                      <a:pt x="15659" y="8458"/>
                    </a:cubicBezTo>
                    <a:cubicBezTo>
                      <a:pt x="15649" y="8272"/>
                      <a:pt x="15689" y="7525"/>
                      <a:pt x="15725" y="6867"/>
                    </a:cubicBezTo>
                    <a:cubicBezTo>
                      <a:pt x="15772" y="5957"/>
                      <a:pt x="15835" y="4824"/>
                      <a:pt x="15845" y="3851"/>
                    </a:cubicBezTo>
                    <a:cubicBezTo>
                      <a:pt x="15862" y="2263"/>
                      <a:pt x="15739" y="1699"/>
                      <a:pt x="15549" y="1340"/>
                    </a:cubicBezTo>
                    <a:cubicBezTo>
                      <a:pt x="15304" y="868"/>
                      <a:pt x="14985" y="539"/>
                      <a:pt x="14577" y="333"/>
                    </a:cubicBezTo>
                    <a:cubicBezTo>
                      <a:pt x="14091" y="91"/>
                      <a:pt x="13593" y="88"/>
                      <a:pt x="13151" y="84"/>
                    </a:cubicBezTo>
                    <a:cubicBezTo>
                      <a:pt x="13028" y="81"/>
                      <a:pt x="12902" y="81"/>
                      <a:pt x="12776" y="74"/>
                    </a:cubicBezTo>
                    <a:cubicBezTo>
                      <a:pt x="12679" y="71"/>
                      <a:pt x="12564" y="65"/>
                      <a:pt x="12424" y="57"/>
                    </a:cubicBezTo>
                    <a:cubicBezTo>
                      <a:pt x="12013" y="34"/>
                      <a:pt x="11450" y="1"/>
                      <a:pt x="10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8" name="Google Shape;484;p22">
                <a:extLst>
                  <a:ext uri="{FF2B5EF4-FFF2-40B4-BE49-F238E27FC236}">
                    <a16:creationId xmlns:a16="http://schemas.microsoft.com/office/drawing/2014/main" id="{6BA3CA0D-D9D5-4451-B532-161AFD927682}"/>
                  </a:ext>
                </a:extLst>
              </p:cNvPr>
              <p:cNvSpPr/>
              <p:nvPr/>
            </p:nvSpPr>
            <p:spPr>
              <a:xfrm>
                <a:off x="1691041" y="2594186"/>
                <a:ext cx="1213769" cy="1443263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9571" extrusionOk="0">
                    <a:moveTo>
                      <a:pt x="8876" y="4638"/>
                    </a:moveTo>
                    <a:cubicBezTo>
                      <a:pt x="9015" y="4638"/>
                      <a:pt x="9135" y="4851"/>
                      <a:pt x="9221" y="5179"/>
                    </a:cubicBezTo>
                    <a:cubicBezTo>
                      <a:pt x="9235" y="5223"/>
                      <a:pt x="9244" y="5266"/>
                      <a:pt x="9255" y="5312"/>
                    </a:cubicBezTo>
                    <a:cubicBezTo>
                      <a:pt x="9500" y="6459"/>
                      <a:pt x="9364" y="8660"/>
                      <a:pt x="8264" y="8660"/>
                    </a:cubicBezTo>
                    <a:cubicBezTo>
                      <a:pt x="8264" y="8660"/>
                      <a:pt x="8128" y="8700"/>
                      <a:pt x="7956" y="8711"/>
                    </a:cubicBezTo>
                    <a:cubicBezTo>
                      <a:pt x="7929" y="8712"/>
                      <a:pt x="7902" y="8713"/>
                      <a:pt x="7873" y="8713"/>
                    </a:cubicBezTo>
                    <a:cubicBezTo>
                      <a:pt x="7845" y="8713"/>
                      <a:pt x="7816" y="8712"/>
                      <a:pt x="7786" y="8711"/>
                    </a:cubicBezTo>
                    <a:cubicBezTo>
                      <a:pt x="7375" y="8677"/>
                      <a:pt x="6909" y="8408"/>
                      <a:pt x="7388" y="7172"/>
                    </a:cubicBezTo>
                    <a:cubicBezTo>
                      <a:pt x="7982" y="5645"/>
                      <a:pt x="8272" y="4638"/>
                      <a:pt x="8876" y="4638"/>
                    </a:cubicBezTo>
                    <a:close/>
                    <a:moveTo>
                      <a:pt x="9977" y="0"/>
                    </a:moveTo>
                    <a:cubicBezTo>
                      <a:pt x="9715" y="0"/>
                      <a:pt x="9450" y="7"/>
                      <a:pt x="9195" y="25"/>
                    </a:cubicBezTo>
                    <a:cubicBezTo>
                      <a:pt x="8531" y="74"/>
                      <a:pt x="7936" y="197"/>
                      <a:pt x="7660" y="473"/>
                    </a:cubicBezTo>
                    <a:cubicBezTo>
                      <a:pt x="7597" y="540"/>
                      <a:pt x="7501" y="639"/>
                      <a:pt x="7384" y="765"/>
                    </a:cubicBezTo>
                    <a:cubicBezTo>
                      <a:pt x="6262" y="1961"/>
                      <a:pt x="2994" y="5654"/>
                      <a:pt x="1655" y="7681"/>
                    </a:cubicBezTo>
                    <a:cubicBezTo>
                      <a:pt x="1087" y="8541"/>
                      <a:pt x="659" y="9309"/>
                      <a:pt x="403" y="10006"/>
                    </a:cubicBezTo>
                    <a:cubicBezTo>
                      <a:pt x="346" y="10158"/>
                      <a:pt x="296" y="10308"/>
                      <a:pt x="256" y="10454"/>
                    </a:cubicBezTo>
                    <a:cubicBezTo>
                      <a:pt x="1" y="11377"/>
                      <a:pt x="84" y="12182"/>
                      <a:pt x="575" y="12925"/>
                    </a:cubicBezTo>
                    <a:cubicBezTo>
                      <a:pt x="1042" y="13638"/>
                      <a:pt x="2078" y="13804"/>
                      <a:pt x="3131" y="13804"/>
                    </a:cubicBezTo>
                    <a:cubicBezTo>
                      <a:pt x="3583" y="13804"/>
                      <a:pt x="4039" y="13773"/>
                      <a:pt x="4455" y="13743"/>
                    </a:cubicBezTo>
                    <a:cubicBezTo>
                      <a:pt x="4869" y="13713"/>
                      <a:pt x="5243" y="13682"/>
                      <a:pt x="5533" y="13682"/>
                    </a:cubicBezTo>
                    <a:cubicBezTo>
                      <a:pt x="5608" y="13682"/>
                      <a:pt x="5678" y="13684"/>
                      <a:pt x="5741" y="13689"/>
                    </a:cubicBezTo>
                    <a:cubicBezTo>
                      <a:pt x="5870" y="13698"/>
                      <a:pt x="6000" y="13701"/>
                      <a:pt x="6130" y="13701"/>
                    </a:cubicBezTo>
                    <a:cubicBezTo>
                      <a:pt x="6193" y="13701"/>
                      <a:pt x="6256" y="13701"/>
                      <a:pt x="6319" y="13699"/>
                    </a:cubicBezTo>
                    <a:cubicBezTo>
                      <a:pt x="6324" y="13699"/>
                      <a:pt x="6330" y="13699"/>
                      <a:pt x="6336" y="13699"/>
                    </a:cubicBezTo>
                    <a:cubicBezTo>
                      <a:pt x="7076" y="13699"/>
                      <a:pt x="7762" y="13703"/>
                      <a:pt x="7985" y="14526"/>
                    </a:cubicBezTo>
                    <a:cubicBezTo>
                      <a:pt x="8016" y="14630"/>
                      <a:pt x="8036" y="14749"/>
                      <a:pt x="8048" y="14882"/>
                    </a:cubicBezTo>
                    <a:cubicBezTo>
                      <a:pt x="8062" y="15004"/>
                      <a:pt x="8065" y="15141"/>
                      <a:pt x="8062" y="15291"/>
                    </a:cubicBezTo>
                    <a:cubicBezTo>
                      <a:pt x="8042" y="16300"/>
                      <a:pt x="7976" y="17304"/>
                      <a:pt x="8072" y="18064"/>
                    </a:cubicBezTo>
                    <a:cubicBezTo>
                      <a:pt x="8102" y="18310"/>
                      <a:pt x="8148" y="18532"/>
                      <a:pt x="8218" y="18719"/>
                    </a:cubicBezTo>
                    <a:cubicBezTo>
                      <a:pt x="8344" y="19054"/>
                      <a:pt x="8543" y="19286"/>
                      <a:pt x="8862" y="19373"/>
                    </a:cubicBezTo>
                    <a:cubicBezTo>
                      <a:pt x="9309" y="19494"/>
                      <a:pt x="10024" y="19571"/>
                      <a:pt x="10766" y="19571"/>
                    </a:cubicBezTo>
                    <a:cubicBezTo>
                      <a:pt x="11750" y="19571"/>
                      <a:pt x="12782" y="19437"/>
                      <a:pt x="13307" y="19094"/>
                    </a:cubicBezTo>
                    <a:cubicBezTo>
                      <a:pt x="14231" y="18492"/>
                      <a:pt x="13187" y="13606"/>
                      <a:pt x="13948" y="13327"/>
                    </a:cubicBezTo>
                    <a:cubicBezTo>
                      <a:pt x="14106" y="13271"/>
                      <a:pt x="14285" y="13254"/>
                      <a:pt x="14473" y="13254"/>
                    </a:cubicBezTo>
                    <a:cubicBezTo>
                      <a:pt x="14605" y="13254"/>
                      <a:pt x="14742" y="13262"/>
                      <a:pt x="14878" y="13271"/>
                    </a:cubicBezTo>
                    <a:cubicBezTo>
                      <a:pt x="15015" y="13279"/>
                      <a:pt x="15151" y="13287"/>
                      <a:pt x="15281" y="13287"/>
                    </a:cubicBezTo>
                    <a:cubicBezTo>
                      <a:pt x="15728" y="13287"/>
                      <a:pt x="16109" y="13188"/>
                      <a:pt x="16230" y="12646"/>
                    </a:cubicBezTo>
                    <a:cubicBezTo>
                      <a:pt x="16239" y="12600"/>
                      <a:pt x="16250" y="12553"/>
                      <a:pt x="16259" y="12501"/>
                    </a:cubicBezTo>
                    <a:cubicBezTo>
                      <a:pt x="16316" y="12194"/>
                      <a:pt x="16363" y="11803"/>
                      <a:pt x="16389" y="11394"/>
                    </a:cubicBezTo>
                    <a:cubicBezTo>
                      <a:pt x="16459" y="10275"/>
                      <a:pt x="16393" y="8996"/>
                      <a:pt x="16070" y="8760"/>
                    </a:cubicBezTo>
                    <a:cubicBezTo>
                      <a:pt x="15486" y="8335"/>
                      <a:pt x="14486" y="8664"/>
                      <a:pt x="13991" y="8315"/>
                    </a:cubicBezTo>
                    <a:cubicBezTo>
                      <a:pt x="13978" y="8305"/>
                      <a:pt x="13961" y="8295"/>
                      <a:pt x="13948" y="8282"/>
                    </a:cubicBezTo>
                    <a:cubicBezTo>
                      <a:pt x="13948" y="8282"/>
                      <a:pt x="13828" y="8162"/>
                      <a:pt x="13748" y="7561"/>
                    </a:cubicBezTo>
                    <a:cubicBezTo>
                      <a:pt x="13665" y="6960"/>
                      <a:pt x="14191" y="1636"/>
                      <a:pt x="13748" y="795"/>
                    </a:cubicBezTo>
                    <a:cubicBezTo>
                      <a:pt x="13593" y="500"/>
                      <a:pt x="13417" y="327"/>
                      <a:pt x="13214" y="227"/>
                    </a:cubicBezTo>
                    <a:cubicBezTo>
                      <a:pt x="12848" y="41"/>
                      <a:pt x="12397" y="101"/>
                      <a:pt x="11825" y="74"/>
                    </a:cubicBezTo>
                    <a:cubicBezTo>
                      <a:pt x="11723" y="71"/>
                      <a:pt x="11593" y="61"/>
                      <a:pt x="11447" y="54"/>
                    </a:cubicBezTo>
                    <a:cubicBezTo>
                      <a:pt x="11048" y="29"/>
                      <a:pt x="10519" y="0"/>
                      <a:pt x="9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9" name="Google Shape;485;p22">
                <a:extLst>
                  <a:ext uri="{FF2B5EF4-FFF2-40B4-BE49-F238E27FC236}">
                    <a16:creationId xmlns:a16="http://schemas.microsoft.com/office/drawing/2014/main" id="{33F451D8-D093-42E1-930F-0CAA7B856FBE}"/>
                  </a:ext>
                </a:extLst>
              </p:cNvPr>
              <p:cNvSpPr/>
              <p:nvPr/>
            </p:nvSpPr>
            <p:spPr>
              <a:xfrm>
                <a:off x="2535129" y="2597210"/>
                <a:ext cx="184510" cy="607733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241" extrusionOk="0">
                    <a:moveTo>
                      <a:pt x="1" y="13"/>
                    </a:moveTo>
                    <a:lnTo>
                      <a:pt x="1" y="13"/>
                    </a:lnTo>
                    <a:cubicBezTo>
                      <a:pt x="971" y="209"/>
                      <a:pt x="1615" y="568"/>
                      <a:pt x="1684" y="1641"/>
                    </a:cubicBezTo>
                    <a:cubicBezTo>
                      <a:pt x="1698" y="1840"/>
                      <a:pt x="1704" y="2066"/>
                      <a:pt x="1704" y="2312"/>
                    </a:cubicBezTo>
                    <a:cubicBezTo>
                      <a:pt x="1704" y="3893"/>
                      <a:pt x="1456" y="6248"/>
                      <a:pt x="1333" y="7085"/>
                    </a:cubicBezTo>
                    <a:cubicBezTo>
                      <a:pt x="1313" y="7201"/>
                      <a:pt x="1306" y="7304"/>
                      <a:pt x="1306" y="7397"/>
                    </a:cubicBezTo>
                    <a:cubicBezTo>
                      <a:pt x="1306" y="8081"/>
                      <a:pt x="1758" y="8187"/>
                      <a:pt x="2502" y="8241"/>
                    </a:cubicBezTo>
                    <a:cubicBezTo>
                      <a:pt x="2502" y="8241"/>
                      <a:pt x="2382" y="8121"/>
                      <a:pt x="2302" y="7520"/>
                    </a:cubicBezTo>
                    <a:cubicBezTo>
                      <a:pt x="2296" y="7477"/>
                      <a:pt x="2293" y="7407"/>
                      <a:pt x="2293" y="7314"/>
                    </a:cubicBezTo>
                    <a:cubicBezTo>
                      <a:pt x="2293" y="6533"/>
                      <a:pt x="2482" y="4198"/>
                      <a:pt x="2482" y="2511"/>
                    </a:cubicBezTo>
                    <a:cubicBezTo>
                      <a:pt x="2482" y="1681"/>
                      <a:pt x="2435" y="1010"/>
                      <a:pt x="2302" y="754"/>
                    </a:cubicBezTo>
                    <a:cubicBezTo>
                      <a:pt x="2147" y="459"/>
                      <a:pt x="1971" y="286"/>
                      <a:pt x="1768" y="186"/>
                    </a:cubicBezTo>
                    <a:cubicBezTo>
                      <a:pt x="1402" y="0"/>
                      <a:pt x="951" y="60"/>
                      <a:pt x="379" y="33"/>
                    </a:cubicBezTo>
                    <a:cubicBezTo>
                      <a:pt x="277" y="30"/>
                      <a:pt x="147" y="20"/>
                      <a:pt x="1" y="1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0" name="Google Shape;486;p22">
                <a:extLst>
                  <a:ext uri="{FF2B5EF4-FFF2-40B4-BE49-F238E27FC236}">
                    <a16:creationId xmlns:a16="http://schemas.microsoft.com/office/drawing/2014/main" id="{EAAF4AE3-973A-4CB7-8026-164627E57941}"/>
                  </a:ext>
                </a:extLst>
              </p:cNvPr>
              <p:cNvSpPr/>
              <p:nvPr/>
            </p:nvSpPr>
            <p:spPr>
              <a:xfrm>
                <a:off x="1733370" y="3547337"/>
                <a:ext cx="546598" cy="118139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602" extrusionOk="0">
                    <a:moveTo>
                      <a:pt x="2612" y="877"/>
                    </a:moveTo>
                    <a:lnTo>
                      <a:pt x="2556" y="877"/>
                    </a:lnTo>
                    <a:lnTo>
                      <a:pt x="2556" y="877"/>
                    </a:lnTo>
                    <a:lnTo>
                      <a:pt x="2612" y="877"/>
                    </a:lnTo>
                    <a:close/>
                    <a:moveTo>
                      <a:pt x="4429" y="778"/>
                    </a:moveTo>
                    <a:cubicBezTo>
                      <a:pt x="4256" y="791"/>
                      <a:pt x="4074" y="804"/>
                      <a:pt x="3881" y="818"/>
                    </a:cubicBezTo>
                    <a:cubicBezTo>
                      <a:pt x="3761" y="828"/>
                      <a:pt x="3635" y="834"/>
                      <a:pt x="3512" y="844"/>
                    </a:cubicBezTo>
                    <a:cubicBezTo>
                      <a:pt x="3635" y="834"/>
                      <a:pt x="3761" y="828"/>
                      <a:pt x="3881" y="818"/>
                    </a:cubicBezTo>
                    <a:cubicBezTo>
                      <a:pt x="4074" y="804"/>
                      <a:pt x="4256" y="791"/>
                      <a:pt x="4429" y="778"/>
                    </a:cubicBezTo>
                    <a:close/>
                    <a:moveTo>
                      <a:pt x="4482" y="774"/>
                    </a:moveTo>
                    <a:lnTo>
                      <a:pt x="4469" y="774"/>
                    </a:lnTo>
                    <a:lnTo>
                      <a:pt x="4482" y="774"/>
                    </a:lnTo>
                    <a:close/>
                    <a:moveTo>
                      <a:pt x="5306" y="771"/>
                    </a:moveTo>
                    <a:cubicBezTo>
                      <a:pt x="5415" y="774"/>
                      <a:pt x="5525" y="774"/>
                      <a:pt x="5635" y="774"/>
                    </a:cubicBezTo>
                    <a:lnTo>
                      <a:pt x="5745" y="774"/>
                    </a:lnTo>
                    <a:lnTo>
                      <a:pt x="5851" y="774"/>
                    </a:lnTo>
                    <a:cubicBezTo>
                      <a:pt x="6558" y="774"/>
                      <a:pt x="7199" y="811"/>
                      <a:pt x="7411" y="1601"/>
                    </a:cubicBezTo>
                    <a:cubicBezTo>
                      <a:pt x="7199" y="811"/>
                      <a:pt x="6558" y="774"/>
                      <a:pt x="5851" y="774"/>
                    </a:cubicBezTo>
                    <a:lnTo>
                      <a:pt x="5745" y="774"/>
                    </a:lnTo>
                    <a:lnTo>
                      <a:pt x="5635" y="774"/>
                    </a:lnTo>
                    <a:cubicBezTo>
                      <a:pt x="5525" y="774"/>
                      <a:pt x="5415" y="774"/>
                      <a:pt x="5306" y="771"/>
                    </a:cubicBezTo>
                    <a:close/>
                    <a:moveTo>
                      <a:pt x="5299" y="771"/>
                    </a:moveTo>
                    <a:lnTo>
                      <a:pt x="5302" y="771"/>
                    </a:lnTo>
                    <a:lnTo>
                      <a:pt x="5299" y="771"/>
                    </a:lnTo>
                    <a:close/>
                    <a:moveTo>
                      <a:pt x="5289" y="771"/>
                    </a:moveTo>
                    <a:lnTo>
                      <a:pt x="5296" y="771"/>
                    </a:lnTo>
                    <a:lnTo>
                      <a:pt x="5289" y="771"/>
                    </a:lnTo>
                    <a:close/>
                    <a:moveTo>
                      <a:pt x="5282" y="771"/>
                    </a:moveTo>
                    <a:lnTo>
                      <a:pt x="5289" y="771"/>
                    </a:lnTo>
                    <a:lnTo>
                      <a:pt x="5282" y="771"/>
                    </a:lnTo>
                    <a:close/>
                    <a:moveTo>
                      <a:pt x="5276" y="771"/>
                    </a:moveTo>
                    <a:lnTo>
                      <a:pt x="5282" y="771"/>
                    </a:lnTo>
                    <a:lnTo>
                      <a:pt x="5276" y="771"/>
                    </a:lnTo>
                    <a:close/>
                    <a:moveTo>
                      <a:pt x="5269" y="768"/>
                    </a:moveTo>
                    <a:lnTo>
                      <a:pt x="5273" y="768"/>
                    </a:lnTo>
                    <a:lnTo>
                      <a:pt x="5269" y="768"/>
                    </a:lnTo>
                    <a:close/>
                    <a:moveTo>
                      <a:pt x="5262" y="768"/>
                    </a:moveTo>
                    <a:lnTo>
                      <a:pt x="5266" y="768"/>
                    </a:lnTo>
                    <a:lnTo>
                      <a:pt x="5262" y="768"/>
                    </a:lnTo>
                    <a:close/>
                    <a:moveTo>
                      <a:pt x="5253" y="768"/>
                    </a:moveTo>
                    <a:lnTo>
                      <a:pt x="5259" y="768"/>
                    </a:lnTo>
                    <a:lnTo>
                      <a:pt x="5253" y="768"/>
                    </a:lnTo>
                    <a:close/>
                    <a:moveTo>
                      <a:pt x="5246" y="768"/>
                    </a:moveTo>
                    <a:lnTo>
                      <a:pt x="5250" y="768"/>
                    </a:lnTo>
                    <a:lnTo>
                      <a:pt x="5246" y="768"/>
                    </a:lnTo>
                    <a:close/>
                    <a:moveTo>
                      <a:pt x="5239" y="768"/>
                    </a:moveTo>
                    <a:lnTo>
                      <a:pt x="5242" y="768"/>
                    </a:lnTo>
                    <a:lnTo>
                      <a:pt x="5239" y="768"/>
                    </a:lnTo>
                    <a:close/>
                    <a:moveTo>
                      <a:pt x="5233" y="768"/>
                    </a:moveTo>
                    <a:lnTo>
                      <a:pt x="5236" y="768"/>
                    </a:lnTo>
                    <a:lnTo>
                      <a:pt x="5233" y="768"/>
                    </a:lnTo>
                    <a:close/>
                    <a:moveTo>
                      <a:pt x="5226" y="768"/>
                    </a:moveTo>
                    <a:lnTo>
                      <a:pt x="5226" y="768"/>
                    </a:lnTo>
                    <a:lnTo>
                      <a:pt x="5226" y="768"/>
                    </a:lnTo>
                    <a:close/>
                    <a:moveTo>
                      <a:pt x="5216" y="768"/>
                    </a:moveTo>
                    <a:lnTo>
                      <a:pt x="5219" y="768"/>
                    </a:lnTo>
                    <a:lnTo>
                      <a:pt x="5216" y="768"/>
                    </a:lnTo>
                    <a:close/>
                    <a:moveTo>
                      <a:pt x="5210" y="768"/>
                    </a:moveTo>
                    <a:lnTo>
                      <a:pt x="5213" y="768"/>
                    </a:lnTo>
                    <a:lnTo>
                      <a:pt x="5210" y="768"/>
                    </a:lnTo>
                    <a:close/>
                    <a:moveTo>
                      <a:pt x="5202" y="764"/>
                    </a:moveTo>
                    <a:lnTo>
                      <a:pt x="5206" y="764"/>
                    </a:lnTo>
                    <a:lnTo>
                      <a:pt x="5202" y="764"/>
                    </a:lnTo>
                    <a:close/>
                    <a:moveTo>
                      <a:pt x="5196" y="764"/>
                    </a:moveTo>
                    <a:lnTo>
                      <a:pt x="5199" y="764"/>
                    </a:lnTo>
                    <a:lnTo>
                      <a:pt x="5196" y="764"/>
                    </a:lnTo>
                    <a:close/>
                    <a:moveTo>
                      <a:pt x="5179" y="764"/>
                    </a:moveTo>
                    <a:lnTo>
                      <a:pt x="5193" y="764"/>
                    </a:lnTo>
                    <a:lnTo>
                      <a:pt x="5179" y="764"/>
                    </a:lnTo>
                    <a:close/>
                    <a:moveTo>
                      <a:pt x="5159" y="764"/>
                    </a:moveTo>
                    <a:lnTo>
                      <a:pt x="5167" y="764"/>
                    </a:lnTo>
                    <a:lnTo>
                      <a:pt x="5159" y="764"/>
                    </a:lnTo>
                    <a:close/>
                    <a:moveTo>
                      <a:pt x="4960" y="758"/>
                    </a:moveTo>
                    <a:cubicBezTo>
                      <a:pt x="5027" y="758"/>
                      <a:pt x="5090" y="758"/>
                      <a:pt x="5143" y="761"/>
                    </a:cubicBezTo>
                    <a:cubicBezTo>
                      <a:pt x="5090" y="758"/>
                      <a:pt x="5027" y="758"/>
                      <a:pt x="4960" y="758"/>
                    </a:cubicBezTo>
                    <a:close/>
                    <a:moveTo>
                      <a:pt x="4960" y="758"/>
                    </a:moveTo>
                    <a:lnTo>
                      <a:pt x="4947" y="758"/>
                    </a:lnTo>
                    <a:lnTo>
                      <a:pt x="4960" y="758"/>
                    </a:lnTo>
                    <a:lnTo>
                      <a:pt x="4960" y="758"/>
                    </a:lnTo>
                    <a:close/>
                    <a:moveTo>
                      <a:pt x="8" y="14"/>
                    </a:moveTo>
                    <a:cubicBezTo>
                      <a:pt x="470" y="701"/>
                      <a:pt x="1466" y="871"/>
                      <a:pt x="2486" y="877"/>
                    </a:cubicBezTo>
                    <a:cubicBezTo>
                      <a:pt x="1466" y="871"/>
                      <a:pt x="470" y="701"/>
                      <a:pt x="8" y="14"/>
                    </a:cubicBezTo>
                    <a:close/>
                    <a:moveTo>
                      <a:pt x="1" y="0"/>
                    </a:moveTo>
                    <a:cubicBezTo>
                      <a:pt x="5" y="4"/>
                      <a:pt x="5" y="11"/>
                      <a:pt x="8" y="14"/>
                    </a:cubicBezTo>
                    <a:cubicBezTo>
                      <a:pt x="5" y="11"/>
                      <a:pt x="5" y="4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1" name="Google Shape;487;p22">
                <a:extLst>
                  <a:ext uri="{FF2B5EF4-FFF2-40B4-BE49-F238E27FC236}">
                    <a16:creationId xmlns:a16="http://schemas.microsoft.com/office/drawing/2014/main" id="{A0771434-99FB-488A-8907-67F5CBEB21C7}"/>
                  </a:ext>
                </a:extLst>
              </p:cNvPr>
              <p:cNvSpPr/>
              <p:nvPr/>
            </p:nvSpPr>
            <p:spPr>
              <a:xfrm>
                <a:off x="1699595" y="3365114"/>
                <a:ext cx="609281" cy="300363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073" extrusionOk="0">
                    <a:moveTo>
                      <a:pt x="140" y="0"/>
                    </a:moveTo>
                    <a:cubicBezTo>
                      <a:pt x="48" y="336"/>
                      <a:pt x="0" y="655"/>
                      <a:pt x="0" y="963"/>
                    </a:cubicBezTo>
                    <a:cubicBezTo>
                      <a:pt x="0" y="1498"/>
                      <a:pt x="147" y="1996"/>
                      <a:pt x="459" y="2471"/>
                    </a:cubicBezTo>
                    <a:cubicBezTo>
                      <a:pt x="463" y="2475"/>
                      <a:pt x="463" y="2482"/>
                      <a:pt x="466" y="2485"/>
                    </a:cubicBezTo>
                    <a:cubicBezTo>
                      <a:pt x="928" y="3172"/>
                      <a:pt x="1924" y="3342"/>
                      <a:pt x="2944" y="3348"/>
                    </a:cubicBezTo>
                    <a:lnTo>
                      <a:pt x="3070" y="3348"/>
                    </a:lnTo>
                    <a:cubicBezTo>
                      <a:pt x="3376" y="3348"/>
                      <a:pt x="3678" y="3332"/>
                      <a:pt x="3970" y="3315"/>
                    </a:cubicBezTo>
                    <a:cubicBezTo>
                      <a:pt x="4093" y="3305"/>
                      <a:pt x="4219" y="3299"/>
                      <a:pt x="4339" y="3289"/>
                    </a:cubicBezTo>
                    <a:cubicBezTo>
                      <a:pt x="4532" y="3275"/>
                      <a:pt x="4714" y="3262"/>
                      <a:pt x="4887" y="3249"/>
                    </a:cubicBezTo>
                    <a:cubicBezTo>
                      <a:pt x="4900" y="3249"/>
                      <a:pt x="4914" y="3249"/>
                      <a:pt x="4927" y="3245"/>
                    </a:cubicBezTo>
                    <a:lnTo>
                      <a:pt x="4940" y="3245"/>
                    </a:lnTo>
                    <a:cubicBezTo>
                      <a:pt x="5113" y="3235"/>
                      <a:pt x="5269" y="3229"/>
                      <a:pt x="5405" y="3229"/>
                    </a:cubicBezTo>
                    <a:lnTo>
                      <a:pt x="5418" y="3229"/>
                    </a:lnTo>
                    <a:cubicBezTo>
                      <a:pt x="5485" y="3229"/>
                      <a:pt x="5548" y="3229"/>
                      <a:pt x="5601" y="3232"/>
                    </a:cubicBezTo>
                    <a:cubicBezTo>
                      <a:pt x="5608" y="3232"/>
                      <a:pt x="5614" y="3232"/>
                      <a:pt x="5617" y="3235"/>
                    </a:cubicBezTo>
                    <a:lnTo>
                      <a:pt x="5664" y="3235"/>
                    </a:lnTo>
                    <a:cubicBezTo>
                      <a:pt x="5664" y="3235"/>
                      <a:pt x="5668" y="3235"/>
                      <a:pt x="5668" y="3239"/>
                    </a:cubicBezTo>
                    <a:lnTo>
                      <a:pt x="5731" y="3239"/>
                    </a:lnTo>
                    <a:cubicBezTo>
                      <a:pt x="5731" y="3242"/>
                      <a:pt x="5734" y="3242"/>
                      <a:pt x="5734" y="3242"/>
                    </a:cubicBezTo>
                    <a:lnTo>
                      <a:pt x="5764" y="3242"/>
                    </a:lnTo>
                    <a:cubicBezTo>
                      <a:pt x="5873" y="3245"/>
                      <a:pt x="5983" y="3245"/>
                      <a:pt x="6093" y="3245"/>
                    </a:cubicBezTo>
                    <a:lnTo>
                      <a:pt x="6309" y="3245"/>
                    </a:lnTo>
                    <a:cubicBezTo>
                      <a:pt x="7016" y="3245"/>
                      <a:pt x="7657" y="3282"/>
                      <a:pt x="7869" y="4072"/>
                    </a:cubicBezTo>
                    <a:cubicBezTo>
                      <a:pt x="7880" y="4049"/>
                      <a:pt x="7886" y="4026"/>
                      <a:pt x="7897" y="4003"/>
                    </a:cubicBezTo>
                    <a:cubicBezTo>
                      <a:pt x="8066" y="3538"/>
                      <a:pt x="8262" y="3226"/>
                      <a:pt x="8262" y="2956"/>
                    </a:cubicBezTo>
                    <a:cubicBezTo>
                      <a:pt x="8262" y="2747"/>
                      <a:pt x="8145" y="2568"/>
                      <a:pt x="7813" y="2362"/>
                    </a:cubicBezTo>
                    <a:cubicBezTo>
                      <a:pt x="7049" y="1890"/>
                      <a:pt x="2280" y="2189"/>
                      <a:pt x="1286" y="1714"/>
                    </a:cubicBezTo>
                    <a:cubicBezTo>
                      <a:pt x="419" y="1302"/>
                      <a:pt x="413" y="365"/>
                      <a:pt x="14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2" name="Google Shape;488;p22">
                <a:extLst>
                  <a:ext uri="{FF2B5EF4-FFF2-40B4-BE49-F238E27FC236}">
                    <a16:creationId xmlns:a16="http://schemas.microsoft.com/office/drawing/2014/main" id="{62C79AAC-04FE-4450-866B-579A4960C1B0}"/>
                  </a:ext>
                </a:extLst>
              </p:cNvPr>
              <p:cNvSpPr/>
              <p:nvPr/>
            </p:nvSpPr>
            <p:spPr>
              <a:xfrm>
                <a:off x="2344571" y="3526762"/>
                <a:ext cx="543353" cy="510537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6923" extrusionOk="0">
                    <a:moveTo>
                      <a:pt x="1904" y="6922"/>
                    </a:moveTo>
                    <a:lnTo>
                      <a:pt x="1904" y="6922"/>
                    </a:lnTo>
                    <a:lnTo>
                      <a:pt x="1904" y="6922"/>
                    </a:lnTo>
                    <a:lnTo>
                      <a:pt x="1904" y="6922"/>
                    </a:lnTo>
                    <a:close/>
                    <a:moveTo>
                      <a:pt x="37" y="6737"/>
                    </a:moveTo>
                    <a:cubicBezTo>
                      <a:pt x="486" y="6853"/>
                      <a:pt x="1179" y="6922"/>
                      <a:pt x="1901" y="6922"/>
                    </a:cubicBezTo>
                    <a:cubicBezTo>
                      <a:pt x="1179" y="6922"/>
                      <a:pt x="486" y="6853"/>
                      <a:pt x="37" y="6737"/>
                    </a:cubicBezTo>
                    <a:close/>
                    <a:moveTo>
                      <a:pt x="0" y="6727"/>
                    </a:moveTo>
                    <a:cubicBezTo>
                      <a:pt x="14" y="6730"/>
                      <a:pt x="23" y="6733"/>
                      <a:pt x="37" y="6737"/>
                    </a:cubicBezTo>
                    <a:cubicBezTo>
                      <a:pt x="23" y="6733"/>
                      <a:pt x="14" y="6730"/>
                      <a:pt x="0" y="6727"/>
                    </a:cubicBezTo>
                    <a:close/>
                    <a:moveTo>
                      <a:pt x="4445" y="6448"/>
                    </a:moveTo>
                    <a:cubicBezTo>
                      <a:pt x="4441" y="6451"/>
                      <a:pt x="4438" y="6454"/>
                      <a:pt x="4432" y="6458"/>
                    </a:cubicBezTo>
                    <a:cubicBezTo>
                      <a:pt x="4438" y="6454"/>
                      <a:pt x="4441" y="6451"/>
                      <a:pt x="4445" y="6448"/>
                    </a:cubicBezTo>
                    <a:close/>
                    <a:moveTo>
                      <a:pt x="6421" y="641"/>
                    </a:moveTo>
                    <a:lnTo>
                      <a:pt x="6421" y="641"/>
                    </a:lnTo>
                    <a:lnTo>
                      <a:pt x="6421" y="641"/>
                    </a:lnTo>
                    <a:lnTo>
                      <a:pt x="6421" y="641"/>
                    </a:lnTo>
                    <a:close/>
                    <a:moveTo>
                      <a:pt x="6089" y="629"/>
                    </a:moveTo>
                    <a:cubicBezTo>
                      <a:pt x="6198" y="635"/>
                      <a:pt x="6312" y="641"/>
                      <a:pt x="6418" y="641"/>
                    </a:cubicBezTo>
                    <a:cubicBezTo>
                      <a:pt x="6312" y="641"/>
                      <a:pt x="6198" y="635"/>
                      <a:pt x="6089" y="629"/>
                    </a:cubicBezTo>
                    <a:close/>
                    <a:moveTo>
                      <a:pt x="6079" y="629"/>
                    </a:moveTo>
                    <a:lnTo>
                      <a:pt x="6082" y="629"/>
                    </a:lnTo>
                    <a:lnTo>
                      <a:pt x="6079" y="629"/>
                    </a:lnTo>
                    <a:close/>
                    <a:moveTo>
                      <a:pt x="6049" y="629"/>
                    </a:moveTo>
                    <a:lnTo>
                      <a:pt x="6049" y="629"/>
                    </a:lnTo>
                    <a:lnTo>
                      <a:pt x="6049" y="629"/>
                    </a:lnTo>
                    <a:close/>
                    <a:moveTo>
                      <a:pt x="6016" y="625"/>
                    </a:moveTo>
                    <a:lnTo>
                      <a:pt x="6039" y="625"/>
                    </a:lnTo>
                    <a:lnTo>
                      <a:pt x="6016" y="625"/>
                    </a:lnTo>
                    <a:close/>
                    <a:moveTo>
                      <a:pt x="5611" y="609"/>
                    </a:moveTo>
                    <a:cubicBezTo>
                      <a:pt x="5740" y="609"/>
                      <a:pt x="5873" y="615"/>
                      <a:pt x="6002" y="625"/>
                    </a:cubicBezTo>
                    <a:cubicBezTo>
                      <a:pt x="5873" y="615"/>
                      <a:pt x="5740" y="609"/>
                      <a:pt x="5611" y="609"/>
                    </a:cubicBezTo>
                    <a:close/>
                    <a:moveTo>
                      <a:pt x="5611" y="609"/>
                    </a:moveTo>
                    <a:lnTo>
                      <a:pt x="5611" y="609"/>
                    </a:lnTo>
                    <a:lnTo>
                      <a:pt x="5611" y="609"/>
                    </a:lnTo>
                    <a:lnTo>
                      <a:pt x="5611" y="609"/>
                    </a:lnTo>
                    <a:close/>
                    <a:moveTo>
                      <a:pt x="7362" y="27"/>
                    </a:moveTo>
                    <a:lnTo>
                      <a:pt x="7362" y="31"/>
                    </a:lnTo>
                    <a:lnTo>
                      <a:pt x="7362" y="27"/>
                    </a:lnTo>
                    <a:close/>
                    <a:moveTo>
                      <a:pt x="7365" y="14"/>
                    </a:moveTo>
                    <a:lnTo>
                      <a:pt x="7365" y="20"/>
                    </a:lnTo>
                    <a:lnTo>
                      <a:pt x="7365" y="14"/>
                    </a:lnTo>
                    <a:close/>
                    <a:moveTo>
                      <a:pt x="7365" y="7"/>
                    </a:moveTo>
                    <a:lnTo>
                      <a:pt x="7365" y="14"/>
                    </a:lnTo>
                    <a:lnTo>
                      <a:pt x="7365" y="7"/>
                    </a:lnTo>
                    <a:close/>
                    <a:moveTo>
                      <a:pt x="7368" y="0"/>
                    </a:moveTo>
                    <a:cubicBezTo>
                      <a:pt x="7368" y="4"/>
                      <a:pt x="7368" y="4"/>
                      <a:pt x="7365" y="7"/>
                    </a:cubicBezTo>
                    <a:cubicBezTo>
                      <a:pt x="7368" y="4"/>
                      <a:pt x="7368" y="4"/>
                      <a:pt x="73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3" name="Google Shape;489;p22">
                <a:extLst>
                  <a:ext uri="{FF2B5EF4-FFF2-40B4-BE49-F238E27FC236}">
                    <a16:creationId xmlns:a16="http://schemas.microsoft.com/office/drawing/2014/main" id="{BA252168-E7C1-4A37-811C-AC1E34931B06}"/>
                  </a:ext>
                </a:extLst>
              </p:cNvPr>
              <p:cNvSpPr/>
              <p:nvPr/>
            </p:nvSpPr>
            <p:spPr>
              <a:xfrm>
                <a:off x="2297079" y="3488562"/>
                <a:ext cx="593057" cy="548737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7441" extrusionOk="0">
                    <a:moveTo>
                      <a:pt x="4877" y="0"/>
                    </a:moveTo>
                    <a:cubicBezTo>
                      <a:pt x="4581" y="0"/>
                      <a:pt x="4401" y="133"/>
                      <a:pt x="4328" y="615"/>
                    </a:cubicBezTo>
                    <a:cubicBezTo>
                      <a:pt x="4169" y="1631"/>
                      <a:pt x="4129" y="3494"/>
                      <a:pt x="4026" y="4664"/>
                    </a:cubicBezTo>
                    <a:cubicBezTo>
                      <a:pt x="4016" y="4777"/>
                      <a:pt x="4009" y="4880"/>
                      <a:pt x="4009" y="4973"/>
                    </a:cubicBezTo>
                    <a:cubicBezTo>
                      <a:pt x="4009" y="5372"/>
                      <a:pt x="4079" y="5651"/>
                      <a:pt x="4079" y="5866"/>
                    </a:cubicBezTo>
                    <a:cubicBezTo>
                      <a:pt x="4079" y="6149"/>
                      <a:pt x="3963" y="6324"/>
                      <a:pt x="3428" y="6528"/>
                    </a:cubicBezTo>
                    <a:cubicBezTo>
                      <a:pt x="2867" y="6740"/>
                      <a:pt x="2505" y="6819"/>
                      <a:pt x="2090" y="6819"/>
                    </a:cubicBezTo>
                    <a:cubicBezTo>
                      <a:pt x="1728" y="6819"/>
                      <a:pt x="1322" y="6760"/>
                      <a:pt x="707" y="6677"/>
                    </a:cubicBezTo>
                    <a:cubicBezTo>
                      <a:pt x="436" y="6640"/>
                      <a:pt x="203" y="6617"/>
                      <a:pt x="0" y="6591"/>
                    </a:cubicBezTo>
                    <a:lnTo>
                      <a:pt x="0" y="6591"/>
                    </a:lnTo>
                    <a:cubicBezTo>
                      <a:pt x="126" y="6926"/>
                      <a:pt x="325" y="7158"/>
                      <a:pt x="644" y="7245"/>
                    </a:cubicBezTo>
                    <a:cubicBezTo>
                      <a:pt x="658" y="7248"/>
                      <a:pt x="667" y="7251"/>
                      <a:pt x="681" y="7255"/>
                    </a:cubicBezTo>
                    <a:cubicBezTo>
                      <a:pt x="1130" y="7371"/>
                      <a:pt x="1823" y="7440"/>
                      <a:pt x="2545" y="7440"/>
                    </a:cubicBezTo>
                    <a:lnTo>
                      <a:pt x="2548" y="7440"/>
                    </a:lnTo>
                    <a:cubicBezTo>
                      <a:pt x="3525" y="7440"/>
                      <a:pt x="4547" y="7311"/>
                      <a:pt x="5076" y="6976"/>
                    </a:cubicBezTo>
                    <a:cubicBezTo>
                      <a:pt x="5082" y="6972"/>
                      <a:pt x="5085" y="6969"/>
                      <a:pt x="5089" y="6966"/>
                    </a:cubicBezTo>
                    <a:cubicBezTo>
                      <a:pt x="5418" y="6750"/>
                      <a:pt x="5498" y="5989"/>
                      <a:pt x="5498" y="5085"/>
                    </a:cubicBezTo>
                    <a:cubicBezTo>
                      <a:pt x="5498" y="4256"/>
                      <a:pt x="5431" y="3309"/>
                      <a:pt x="5431" y="2554"/>
                    </a:cubicBezTo>
                    <a:cubicBezTo>
                      <a:pt x="5431" y="1831"/>
                      <a:pt x="5490" y="1289"/>
                      <a:pt x="5730" y="1199"/>
                    </a:cubicBezTo>
                    <a:cubicBezTo>
                      <a:pt x="5889" y="1143"/>
                      <a:pt x="6065" y="1127"/>
                      <a:pt x="6255" y="1127"/>
                    </a:cubicBezTo>
                    <a:cubicBezTo>
                      <a:pt x="6384" y="1127"/>
                      <a:pt x="6517" y="1133"/>
                      <a:pt x="6646" y="1143"/>
                    </a:cubicBezTo>
                    <a:lnTo>
                      <a:pt x="6683" y="1143"/>
                    </a:lnTo>
                    <a:cubicBezTo>
                      <a:pt x="6686" y="1143"/>
                      <a:pt x="6690" y="1143"/>
                      <a:pt x="6693" y="1147"/>
                    </a:cubicBezTo>
                    <a:lnTo>
                      <a:pt x="6733" y="1147"/>
                    </a:lnTo>
                    <a:cubicBezTo>
                      <a:pt x="6842" y="1153"/>
                      <a:pt x="6956" y="1159"/>
                      <a:pt x="7062" y="1159"/>
                    </a:cubicBezTo>
                    <a:lnTo>
                      <a:pt x="7065" y="1159"/>
                    </a:lnTo>
                    <a:cubicBezTo>
                      <a:pt x="7503" y="1159"/>
                      <a:pt x="7879" y="1063"/>
                      <a:pt x="8006" y="549"/>
                    </a:cubicBezTo>
                    <a:lnTo>
                      <a:pt x="8006" y="545"/>
                    </a:lnTo>
                    <a:cubicBezTo>
                      <a:pt x="8006" y="542"/>
                      <a:pt x="8006" y="542"/>
                      <a:pt x="8009" y="538"/>
                    </a:cubicBezTo>
                    <a:lnTo>
                      <a:pt x="8009" y="532"/>
                    </a:lnTo>
                    <a:lnTo>
                      <a:pt x="8009" y="525"/>
                    </a:lnTo>
                    <a:cubicBezTo>
                      <a:pt x="8012" y="522"/>
                      <a:pt x="8012" y="522"/>
                      <a:pt x="8012" y="518"/>
                    </a:cubicBezTo>
                    <a:cubicBezTo>
                      <a:pt x="8021" y="472"/>
                      <a:pt x="8032" y="425"/>
                      <a:pt x="8041" y="373"/>
                    </a:cubicBezTo>
                    <a:lnTo>
                      <a:pt x="8021" y="373"/>
                    </a:lnTo>
                    <a:cubicBezTo>
                      <a:pt x="7530" y="373"/>
                      <a:pt x="6933" y="216"/>
                      <a:pt x="6304" y="190"/>
                    </a:cubicBezTo>
                    <a:cubicBezTo>
                      <a:pt x="5677" y="163"/>
                      <a:pt x="5205" y="0"/>
                      <a:pt x="4877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4" name="Google Shape;490;p22">
                <a:extLst>
                  <a:ext uri="{FF2B5EF4-FFF2-40B4-BE49-F238E27FC236}">
                    <a16:creationId xmlns:a16="http://schemas.microsoft.com/office/drawing/2014/main" id="{3D33B912-31D8-4FF9-B438-E2232EA6D600}"/>
                  </a:ext>
                </a:extLst>
              </p:cNvPr>
              <p:cNvSpPr/>
              <p:nvPr/>
            </p:nvSpPr>
            <p:spPr>
              <a:xfrm>
                <a:off x="2146934" y="2907306"/>
                <a:ext cx="235173" cy="356188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4830" extrusionOk="0">
                    <a:moveTo>
                      <a:pt x="2611" y="0"/>
                    </a:moveTo>
                    <a:cubicBezTo>
                      <a:pt x="1973" y="0"/>
                      <a:pt x="963" y="488"/>
                      <a:pt x="462" y="1910"/>
                    </a:cubicBezTo>
                    <a:cubicBezTo>
                      <a:pt x="146" y="2803"/>
                      <a:pt x="0" y="3461"/>
                      <a:pt x="0" y="3923"/>
                    </a:cubicBezTo>
                    <a:cubicBezTo>
                      <a:pt x="0" y="4554"/>
                      <a:pt x="272" y="4819"/>
                      <a:pt x="761" y="4830"/>
                    </a:cubicBezTo>
                    <a:lnTo>
                      <a:pt x="777" y="4830"/>
                    </a:lnTo>
                    <a:cubicBezTo>
                      <a:pt x="1146" y="4830"/>
                      <a:pt x="1412" y="4667"/>
                      <a:pt x="1604" y="4465"/>
                    </a:cubicBezTo>
                    <a:cubicBezTo>
                      <a:pt x="1316" y="4441"/>
                      <a:pt x="1000" y="4301"/>
                      <a:pt x="1003" y="3800"/>
                    </a:cubicBezTo>
                    <a:cubicBezTo>
                      <a:pt x="1003" y="3581"/>
                      <a:pt x="1063" y="3298"/>
                      <a:pt x="1206" y="2926"/>
                    </a:cubicBezTo>
                    <a:cubicBezTo>
                      <a:pt x="1800" y="1399"/>
                      <a:pt x="2090" y="392"/>
                      <a:pt x="2694" y="392"/>
                    </a:cubicBezTo>
                    <a:cubicBezTo>
                      <a:pt x="2833" y="392"/>
                      <a:pt x="2953" y="605"/>
                      <a:pt x="3039" y="933"/>
                    </a:cubicBezTo>
                    <a:cubicBezTo>
                      <a:pt x="3053" y="977"/>
                      <a:pt x="3062" y="1020"/>
                      <a:pt x="3073" y="1066"/>
                    </a:cubicBezTo>
                    <a:cubicBezTo>
                      <a:pt x="3149" y="827"/>
                      <a:pt x="3189" y="614"/>
                      <a:pt x="3189" y="442"/>
                    </a:cubicBezTo>
                    <a:cubicBezTo>
                      <a:pt x="3189" y="389"/>
                      <a:pt x="3186" y="339"/>
                      <a:pt x="3175" y="292"/>
                    </a:cubicBezTo>
                    <a:cubicBezTo>
                      <a:pt x="3142" y="116"/>
                      <a:pt x="2920" y="0"/>
                      <a:pt x="26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5" name="Google Shape;491;p22">
                <a:extLst>
                  <a:ext uri="{FF2B5EF4-FFF2-40B4-BE49-F238E27FC236}">
                    <a16:creationId xmlns:a16="http://schemas.microsoft.com/office/drawing/2014/main" id="{B4DD64A4-7A3D-445F-A3D4-3AA5FB2796CE}"/>
                  </a:ext>
                </a:extLst>
              </p:cNvPr>
              <p:cNvSpPr/>
              <p:nvPr/>
            </p:nvSpPr>
            <p:spPr>
              <a:xfrm>
                <a:off x="1944651" y="2993661"/>
                <a:ext cx="167622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3705" extrusionOk="0">
                    <a:moveTo>
                      <a:pt x="1038" y="1"/>
                    </a:moveTo>
                    <a:cubicBezTo>
                      <a:pt x="557" y="1"/>
                      <a:pt x="72" y="596"/>
                      <a:pt x="46" y="1675"/>
                    </a:cubicBezTo>
                    <a:cubicBezTo>
                      <a:pt x="1" y="3550"/>
                      <a:pt x="695" y="3693"/>
                      <a:pt x="908" y="3693"/>
                    </a:cubicBezTo>
                    <a:cubicBezTo>
                      <a:pt x="947" y="3693"/>
                      <a:pt x="970" y="3688"/>
                      <a:pt x="970" y="3688"/>
                    </a:cubicBezTo>
                    <a:cubicBezTo>
                      <a:pt x="1019" y="3699"/>
                      <a:pt x="1067" y="3705"/>
                      <a:pt x="1113" y="3705"/>
                    </a:cubicBezTo>
                    <a:cubicBezTo>
                      <a:pt x="1902" y="3705"/>
                      <a:pt x="2273" y="2162"/>
                      <a:pt x="1856" y="832"/>
                    </a:cubicBezTo>
                    <a:cubicBezTo>
                      <a:pt x="1678" y="267"/>
                      <a:pt x="1359" y="1"/>
                      <a:pt x="10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6" name="Google Shape;492;p22">
                <a:extLst>
                  <a:ext uri="{FF2B5EF4-FFF2-40B4-BE49-F238E27FC236}">
                    <a16:creationId xmlns:a16="http://schemas.microsoft.com/office/drawing/2014/main" id="{7FBAD5D7-46A9-45F1-9B60-85C333FF2DBF}"/>
                  </a:ext>
                </a:extLst>
              </p:cNvPr>
              <p:cNvSpPr/>
              <p:nvPr/>
            </p:nvSpPr>
            <p:spPr>
              <a:xfrm>
                <a:off x="1962644" y="3182374"/>
                <a:ext cx="71385" cy="8237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17" extrusionOk="0">
                    <a:moveTo>
                      <a:pt x="486" y="0"/>
                    </a:moveTo>
                    <a:cubicBezTo>
                      <a:pt x="217" y="0"/>
                      <a:pt x="1" y="252"/>
                      <a:pt x="1" y="559"/>
                    </a:cubicBezTo>
                    <a:cubicBezTo>
                      <a:pt x="1" y="867"/>
                      <a:pt x="217" y="1117"/>
                      <a:pt x="486" y="1117"/>
                    </a:cubicBezTo>
                    <a:cubicBezTo>
                      <a:pt x="752" y="1117"/>
                      <a:pt x="968" y="867"/>
                      <a:pt x="968" y="559"/>
                    </a:cubicBezTo>
                    <a:cubicBezTo>
                      <a:pt x="968" y="252"/>
                      <a:pt x="752" y="0"/>
                      <a:pt x="4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7" name="Google Shape;493;p22">
                <a:extLst>
                  <a:ext uri="{FF2B5EF4-FFF2-40B4-BE49-F238E27FC236}">
                    <a16:creationId xmlns:a16="http://schemas.microsoft.com/office/drawing/2014/main" id="{46FF2F4C-13EE-4709-A228-D8C41AAAA5FD}"/>
                  </a:ext>
                </a:extLst>
              </p:cNvPr>
              <p:cNvSpPr/>
              <p:nvPr/>
            </p:nvSpPr>
            <p:spPr>
              <a:xfrm>
                <a:off x="1997452" y="3007452"/>
                <a:ext cx="90190" cy="151472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2054" extrusionOk="0">
                    <a:moveTo>
                      <a:pt x="612" y="1"/>
                    </a:moveTo>
                    <a:cubicBezTo>
                      <a:pt x="273" y="1"/>
                      <a:pt x="1" y="459"/>
                      <a:pt x="1" y="1027"/>
                    </a:cubicBezTo>
                    <a:cubicBezTo>
                      <a:pt x="1" y="1592"/>
                      <a:pt x="273" y="2054"/>
                      <a:pt x="612" y="2054"/>
                    </a:cubicBezTo>
                    <a:cubicBezTo>
                      <a:pt x="948" y="2054"/>
                      <a:pt x="1223" y="1592"/>
                      <a:pt x="1223" y="1027"/>
                    </a:cubicBezTo>
                    <a:cubicBezTo>
                      <a:pt x="1223" y="459"/>
                      <a:pt x="948" y="1"/>
                      <a:pt x="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8" name="Google Shape;494;p22">
                <a:extLst>
                  <a:ext uri="{FF2B5EF4-FFF2-40B4-BE49-F238E27FC236}">
                    <a16:creationId xmlns:a16="http://schemas.microsoft.com/office/drawing/2014/main" id="{103B380E-82A2-411A-A770-75D972FBDD68}"/>
                  </a:ext>
                </a:extLst>
              </p:cNvPr>
              <p:cNvSpPr/>
              <p:nvPr/>
            </p:nvSpPr>
            <p:spPr>
              <a:xfrm>
                <a:off x="2495823" y="2993661"/>
                <a:ext cx="167917" cy="273225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3705" extrusionOk="0">
                    <a:moveTo>
                      <a:pt x="1040" y="1"/>
                    </a:moveTo>
                    <a:cubicBezTo>
                      <a:pt x="558" y="1"/>
                      <a:pt x="71" y="596"/>
                      <a:pt x="45" y="1675"/>
                    </a:cubicBezTo>
                    <a:cubicBezTo>
                      <a:pt x="1" y="3550"/>
                      <a:pt x="697" y="3693"/>
                      <a:pt x="911" y="3693"/>
                    </a:cubicBezTo>
                    <a:cubicBezTo>
                      <a:pt x="949" y="3693"/>
                      <a:pt x="972" y="3688"/>
                      <a:pt x="972" y="3688"/>
                    </a:cubicBezTo>
                    <a:cubicBezTo>
                      <a:pt x="1022" y="3699"/>
                      <a:pt x="1070" y="3705"/>
                      <a:pt x="1116" y="3705"/>
                    </a:cubicBezTo>
                    <a:cubicBezTo>
                      <a:pt x="1905" y="3705"/>
                      <a:pt x="2277" y="2162"/>
                      <a:pt x="1859" y="832"/>
                    </a:cubicBezTo>
                    <a:cubicBezTo>
                      <a:pt x="1681" y="267"/>
                      <a:pt x="1361" y="1"/>
                      <a:pt x="1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9" name="Google Shape;495;p22">
                <a:extLst>
                  <a:ext uri="{FF2B5EF4-FFF2-40B4-BE49-F238E27FC236}">
                    <a16:creationId xmlns:a16="http://schemas.microsoft.com/office/drawing/2014/main" id="{6168FF57-69C1-4D0D-AE73-480E9C2994E3}"/>
                  </a:ext>
                </a:extLst>
              </p:cNvPr>
              <p:cNvSpPr/>
              <p:nvPr/>
            </p:nvSpPr>
            <p:spPr>
              <a:xfrm>
                <a:off x="2514112" y="3182374"/>
                <a:ext cx="71311" cy="82373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117" extrusionOk="0">
                    <a:moveTo>
                      <a:pt x="485" y="0"/>
                    </a:moveTo>
                    <a:cubicBezTo>
                      <a:pt x="216" y="0"/>
                      <a:pt x="0" y="252"/>
                      <a:pt x="0" y="559"/>
                    </a:cubicBezTo>
                    <a:cubicBezTo>
                      <a:pt x="0" y="867"/>
                      <a:pt x="216" y="1117"/>
                      <a:pt x="485" y="1117"/>
                    </a:cubicBezTo>
                    <a:cubicBezTo>
                      <a:pt x="751" y="1117"/>
                      <a:pt x="967" y="867"/>
                      <a:pt x="967" y="559"/>
                    </a:cubicBezTo>
                    <a:cubicBezTo>
                      <a:pt x="967" y="252"/>
                      <a:pt x="751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0" name="Google Shape;496;p22">
                <a:extLst>
                  <a:ext uri="{FF2B5EF4-FFF2-40B4-BE49-F238E27FC236}">
                    <a16:creationId xmlns:a16="http://schemas.microsoft.com/office/drawing/2014/main" id="{5120DB2E-4CD6-4DDA-BD2D-C4DB8D73CFC7}"/>
                  </a:ext>
                </a:extLst>
              </p:cNvPr>
              <p:cNvSpPr/>
              <p:nvPr/>
            </p:nvSpPr>
            <p:spPr>
              <a:xfrm>
                <a:off x="2548846" y="3007452"/>
                <a:ext cx="90264" cy="151472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054" extrusionOk="0">
                    <a:moveTo>
                      <a:pt x="612" y="1"/>
                    </a:moveTo>
                    <a:cubicBezTo>
                      <a:pt x="273" y="1"/>
                      <a:pt x="1" y="459"/>
                      <a:pt x="1" y="1027"/>
                    </a:cubicBezTo>
                    <a:cubicBezTo>
                      <a:pt x="1" y="1592"/>
                      <a:pt x="273" y="2054"/>
                      <a:pt x="612" y="2054"/>
                    </a:cubicBezTo>
                    <a:cubicBezTo>
                      <a:pt x="948" y="2054"/>
                      <a:pt x="1223" y="1592"/>
                      <a:pt x="1223" y="1027"/>
                    </a:cubicBezTo>
                    <a:cubicBezTo>
                      <a:pt x="1223" y="459"/>
                      <a:pt x="948" y="1"/>
                      <a:pt x="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1" name="Google Shape;497;p22">
                <a:extLst>
                  <a:ext uri="{FF2B5EF4-FFF2-40B4-BE49-F238E27FC236}">
                    <a16:creationId xmlns:a16="http://schemas.microsoft.com/office/drawing/2014/main" id="{43B8BF7D-A917-4771-B0D8-B0447CC17CA0}"/>
                  </a:ext>
                </a:extLst>
              </p:cNvPr>
              <p:cNvSpPr/>
              <p:nvPr/>
            </p:nvSpPr>
            <p:spPr>
              <a:xfrm>
                <a:off x="1868398" y="3289452"/>
                <a:ext cx="152652" cy="115632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568" extrusionOk="0">
                    <a:moveTo>
                      <a:pt x="1037" y="0"/>
                    </a:moveTo>
                    <a:cubicBezTo>
                      <a:pt x="466" y="0"/>
                      <a:pt x="0" y="349"/>
                      <a:pt x="0" y="784"/>
                    </a:cubicBezTo>
                    <a:cubicBezTo>
                      <a:pt x="0" y="1216"/>
                      <a:pt x="466" y="1567"/>
                      <a:pt x="1037" y="1567"/>
                    </a:cubicBezTo>
                    <a:cubicBezTo>
                      <a:pt x="1608" y="1567"/>
                      <a:pt x="2070" y="1216"/>
                      <a:pt x="2070" y="784"/>
                    </a:cubicBezTo>
                    <a:cubicBezTo>
                      <a:pt x="2070" y="349"/>
                      <a:pt x="1608" y="0"/>
                      <a:pt x="1037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2" name="Google Shape;498;p22">
                <a:extLst>
                  <a:ext uri="{FF2B5EF4-FFF2-40B4-BE49-F238E27FC236}">
                    <a16:creationId xmlns:a16="http://schemas.microsoft.com/office/drawing/2014/main" id="{42B515A8-628F-43B9-90FD-EE040E249491}"/>
                  </a:ext>
                </a:extLst>
              </p:cNvPr>
              <p:cNvSpPr/>
              <p:nvPr/>
            </p:nvSpPr>
            <p:spPr>
              <a:xfrm>
                <a:off x="2533433" y="3289452"/>
                <a:ext cx="152431" cy="115632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1568" extrusionOk="0">
                    <a:moveTo>
                      <a:pt x="1034" y="0"/>
                    </a:moveTo>
                    <a:cubicBezTo>
                      <a:pt x="462" y="0"/>
                      <a:pt x="1" y="349"/>
                      <a:pt x="1" y="784"/>
                    </a:cubicBezTo>
                    <a:cubicBezTo>
                      <a:pt x="1" y="1216"/>
                      <a:pt x="462" y="1567"/>
                      <a:pt x="1034" y="1567"/>
                    </a:cubicBezTo>
                    <a:cubicBezTo>
                      <a:pt x="1605" y="1567"/>
                      <a:pt x="2066" y="1216"/>
                      <a:pt x="2066" y="784"/>
                    </a:cubicBezTo>
                    <a:cubicBezTo>
                      <a:pt x="2066" y="349"/>
                      <a:pt x="1605" y="0"/>
                      <a:pt x="103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3" name="Google Shape;499;p22">
                <a:extLst>
                  <a:ext uri="{FF2B5EF4-FFF2-40B4-BE49-F238E27FC236}">
                    <a16:creationId xmlns:a16="http://schemas.microsoft.com/office/drawing/2014/main" id="{05B55FD8-8EE1-402C-A059-703BFA55CF8C}"/>
                  </a:ext>
                </a:extLst>
              </p:cNvPr>
              <p:cNvSpPr/>
              <p:nvPr/>
            </p:nvSpPr>
            <p:spPr>
              <a:xfrm>
                <a:off x="2226726" y="3307077"/>
                <a:ext cx="98081" cy="98007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1329" extrusionOk="0">
                    <a:moveTo>
                      <a:pt x="665" y="0"/>
                    </a:moveTo>
                    <a:cubicBezTo>
                      <a:pt x="300" y="0"/>
                      <a:pt x="1" y="299"/>
                      <a:pt x="1" y="664"/>
                    </a:cubicBezTo>
                    <a:cubicBezTo>
                      <a:pt x="1" y="1033"/>
                      <a:pt x="300" y="1328"/>
                      <a:pt x="665" y="1328"/>
                    </a:cubicBezTo>
                    <a:cubicBezTo>
                      <a:pt x="1034" y="1328"/>
                      <a:pt x="1330" y="1033"/>
                      <a:pt x="1330" y="664"/>
                    </a:cubicBezTo>
                    <a:cubicBezTo>
                      <a:pt x="1330" y="299"/>
                      <a:pt x="1034" y="0"/>
                      <a:pt x="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graphicFrame>
        <p:nvGraphicFramePr>
          <p:cNvPr id="37" name="جدول 4">
            <a:extLst>
              <a:ext uri="{FF2B5EF4-FFF2-40B4-BE49-F238E27FC236}">
                <a16:creationId xmlns:a16="http://schemas.microsoft.com/office/drawing/2014/main" id="{E808BC6B-ECFB-4A5E-8261-1378208D0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87996"/>
              </p:ext>
            </p:extLst>
          </p:nvPr>
        </p:nvGraphicFramePr>
        <p:xfrm>
          <a:off x="1324947" y="3694193"/>
          <a:ext cx="10283757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91276">
                  <a:extLst>
                    <a:ext uri="{9D8B030D-6E8A-4147-A177-3AD203B41FA5}">
                      <a16:colId xmlns:a16="http://schemas.microsoft.com/office/drawing/2014/main" val="2166340184"/>
                    </a:ext>
                  </a:extLst>
                </a:gridCol>
                <a:gridCol w="4064562">
                  <a:extLst>
                    <a:ext uri="{9D8B030D-6E8A-4147-A177-3AD203B41FA5}">
                      <a16:colId xmlns:a16="http://schemas.microsoft.com/office/drawing/2014/main" val="854244286"/>
                    </a:ext>
                  </a:extLst>
                </a:gridCol>
                <a:gridCol w="3427919">
                  <a:extLst>
                    <a:ext uri="{9D8B030D-6E8A-4147-A177-3AD203B41FA5}">
                      <a16:colId xmlns:a16="http://schemas.microsoft.com/office/drawing/2014/main" val="817735549"/>
                    </a:ext>
                  </a:extLst>
                </a:gridCol>
              </a:tblGrid>
              <a:tr h="48908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 عليه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حرف العطف و معناه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25985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17901"/>
                  </a:ext>
                </a:extLst>
              </a:tr>
            </a:tbl>
          </a:graphicData>
        </a:graphic>
      </p:graphicFrame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A3FCFA2-A73F-4FAE-8259-15F05F18C44B}"/>
              </a:ext>
            </a:extLst>
          </p:cNvPr>
          <p:cNvSpPr txBox="1"/>
          <p:nvPr/>
        </p:nvSpPr>
        <p:spPr>
          <a:xfrm>
            <a:off x="9325524" y="4144547"/>
            <a:ext cx="183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جزعنا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0F3B99D-76B3-45F2-B61D-AD9A82597E44}"/>
              </a:ext>
            </a:extLst>
          </p:cNvPr>
          <p:cNvSpPr txBox="1"/>
          <p:nvPr/>
        </p:nvSpPr>
        <p:spPr>
          <a:xfrm>
            <a:off x="7889640" y="4189320"/>
            <a:ext cx="64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أم 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82E5F8E-BA83-4650-A9EB-48EC04FA8F8B}"/>
              </a:ext>
            </a:extLst>
          </p:cNvPr>
          <p:cNvSpPr txBox="1"/>
          <p:nvPr/>
        </p:nvSpPr>
        <p:spPr>
          <a:xfrm>
            <a:off x="4746173" y="4195200"/>
            <a:ext cx="256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التسوية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AF630C3-4B3F-46B5-9107-778F654F5299}"/>
              </a:ext>
            </a:extLst>
          </p:cNvPr>
          <p:cNvSpPr txBox="1"/>
          <p:nvPr/>
        </p:nvSpPr>
        <p:spPr>
          <a:xfrm>
            <a:off x="2010476" y="4144547"/>
            <a:ext cx="18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صبرنا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السوال السادس"/>
          <p:cNvSpPr/>
          <p:nvPr/>
        </p:nvSpPr>
        <p:spPr>
          <a:xfrm>
            <a:off x="3944446" y="1398870"/>
            <a:ext cx="6953710" cy="2030130"/>
          </a:xfrm>
          <a:prstGeom prst="roundRect">
            <a:avLst>
              <a:gd name="adj" fmla="val 8870"/>
            </a:avLst>
          </a:prstGeom>
          <a:solidFill>
            <a:srgbClr val="FFFFFF"/>
          </a:solidFill>
          <a:ln w="57150">
            <a:solidFill>
              <a:schemeClr val="bg1">
                <a:lumMod val="25000"/>
              </a:schemeClr>
            </a:solidFill>
            <a:prstDash val="dash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 defTabSz="825500" rtl="1">
              <a:defRPr sz="50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1875" dirty="0"/>
          </a:p>
        </p:txBody>
      </p:sp>
      <p:pic>
        <p:nvPicPr>
          <p:cNvPr id="10" name="صورة 9">
            <a:hlinkClick r:id="rId2" action="ppaction://hlinksldjump"/>
            <a:extLst>
              <a:ext uri="{FF2B5EF4-FFF2-40B4-BE49-F238E27FC236}">
                <a16:creationId xmlns:a16="http://schemas.microsoft.com/office/drawing/2014/main" id="{760326E0-FBB7-40D7-8D42-3A21CE34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914" y="5014839"/>
            <a:ext cx="645458" cy="88858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9FCE3FF-31D4-408E-B930-7BB961100C72}"/>
              </a:ext>
            </a:extLst>
          </p:cNvPr>
          <p:cNvSpPr txBox="1"/>
          <p:nvPr/>
        </p:nvSpPr>
        <p:spPr>
          <a:xfrm>
            <a:off x="3974550" y="1422423"/>
            <a:ext cx="6754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/>
              <a:t>سافر خالد بل محمد . أ/ </a:t>
            </a:r>
            <a:r>
              <a:rPr lang="ar-OM" sz="3600" dirty="0"/>
              <a:t>حددي حرف العطف من الجملة السابقة و بيني معناه .</a:t>
            </a:r>
          </a:p>
          <a:p>
            <a:r>
              <a:rPr lang="ar-OM" sz="3600" dirty="0"/>
              <a:t>ب/استبدلي حرف العطف بلا مبينة معناه . </a:t>
            </a:r>
            <a:endParaRPr lang="ar-SA" sz="3600" b="1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7DFFF38-C1F2-41AE-B108-2B1DAA52BA1F}"/>
              </a:ext>
            </a:extLst>
          </p:cNvPr>
          <p:cNvSpPr txBox="1"/>
          <p:nvPr/>
        </p:nvSpPr>
        <p:spPr>
          <a:xfrm>
            <a:off x="1110344" y="3719977"/>
            <a:ext cx="85655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1/ بل ، </a:t>
            </a:r>
            <a:r>
              <a:rPr lang="ar-SA" sz="4400" b="1">
                <a:latin typeface="Calibri" panose="020F0502020204030204" pitchFamily="34" charset="0"/>
                <a:cs typeface="Calibri" panose="020F0502020204030204" pitchFamily="34" charset="0"/>
              </a:rPr>
              <a:t>أفاد الاضراب </a:t>
            </a:r>
            <a:endParaRPr lang="ar-SA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2/ سافر محمد </a:t>
            </a:r>
            <a:r>
              <a:rPr lang="ar-SA" sz="44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 خالد .أفاد إثبات الحكم لما قبل لا و نفيه عما بعدها.  </a:t>
            </a:r>
            <a:endParaRPr lang="ar-OM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D48C4F-DADA-E899-FC5A-D15FBC9E8C98}"/>
              </a:ext>
            </a:extLst>
          </p:cNvPr>
          <p:cNvGrpSpPr/>
          <p:nvPr/>
        </p:nvGrpSpPr>
        <p:grpSpPr>
          <a:xfrm>
            <a:off x="1705435" y="972377"/>
            <a:ext cx="2100343" cy="1823482"/>
            <a:chOff x="6281092" y="3152206"/>
            <a:chExt cx="2100343" cy="182348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38B6CCAC-8D93-A947-08EE-3BBC20AA47D2}"/>
                </a:ext>
              </a:extLst>
            </p:cNvPr>
            <p:cNvGrpSpPr/>
            <p:nvPr/>
          </p:nvGrpSpPr>
          <p:grpSpPr>
            <a:xfrm>
              <a:off x="6281092" y="3152206"/>
              <a:ext cx="2100343" cy="1823482"/>
              <a:chOff x="-187019" y="18382"/>
              <a:chExt cx="5795003" cy="4740401"/>
            </a:xfrm>
          </p:grpSpPr>
          <p:pic>
            <p:nvPicPr>
              <p:cNvPr id="49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6592DF61-70CE-D85D-B9AF-D17ED67EF1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ظرف ، رسالة ، بريد ، اكتب ، ورقة ، إرسال ، الاتصالات ، اتصل ، قديم ، اعمال  ، زاهى الألوان | Pikist">
                <a:hlinkClick r:id="" action="ppaction://noaction"/>
                <a:extLst>
                  <a:ext uri="{FF2B5EF4-FFF2-40B4-BE49-F238E27FC236}">
                    <a16:creationId xmlns:a16="http://schemas.microsoft.com/office/drawing/2014/main" id="{3BBB9A29-D8C6-25F3-586C-575985F3A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oogle Shape;4112;p83">
              <a:extLst>
                <a:ext uri="{FF2B5EF4-FFF2-40B4-BE49-F238E27FC236}">
                  <a16:creationId xmlns:a16="http://schemas.microsoft.com/office/drawing/2014/main" id="{22B1ABBA-A07B-C9D0-1F12-7F94B637DD74}"/>
                </a:ext>
              </a:extLst>
            </p:cNvPr>
            <p:cNvGrpSpPr/>
            <p:nvPr/>
          </p:nvGrpSpPr>
          <p:grpSpPr>
            <a:xfrm>
              <a:off x="7684906" y="4050736"/>
              <a:ext cx="630682" cy="779030"/>
              <a:chOff x="2352154" y="1188130"/>
              <a:chExt cx="630682" cy="779030"/>
            </a:xfrm>
          </p:grpSpPr>
          <p:sp>
            <p:nvSpPr>
              <p:cNvPr id="5" name="Google Shape;4113;p8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5F37EAD-A674-43AC-510B-3A804E4AB334}"/>
                  </a:ext>
                </a:extLst>
              </p:cNvPr>
              <p:cNvSpPr/>
              <p:nvPr/>
            </p:nvSpPr>
            <p:spPr>
              <a:xfrm>
                <a:off x="2352154" y="1188130"/>
                <a:ext cx="630682" cy="779030"/>
              </a:xfrm>
              <a:custGeom>
                <a:avLst/>
                <a:gdLst/>
                <a:ahLst/>
                <a:cxnLst/>
                <a:rect l="l" t="t" r="r" b="b"/>
                <a:pathLst>
                  <a:path w="17639" h="21788" extrusionOk="0">
                    <a:moveTo>
                      <a:pt x="9637" y="1"/>
                    </a:moveTo>
                    <a:lnTo>
                      <a:pt x="6743" y="120"/>
                    </a:lnTo>
                    <a:cubicBezTo>
                      <a:pt x="6319" y="160"/>
                      <a:pt x="5883" y="210"/>
                      <a:pt x="5452" y="273"/>
                    </a:cubicBezTo>
                    <a:cubicBezTo>
                      <a:pt x="4485" y="416"/>
                      <a:pt x="3651" y="619"/>
                      <a:pt x="2977" y="871"/>
                    </a:cubicBezTo>
                    <a:cubicBezTo>
                      <a:pt x="2170" y="1177"/>
                      <a:pt x="1522" y="1645"/>
                      <a:pt x="1054" y="2266"/>
                    </a:cubicBezTo>
                    <a:cubicBezTo>
                      <a:pt x="639" y="2815"/>
                      <a:pt x="363" y="3482"/>
                      <a:pt x="234" y="4256"/>
                    </a:cubicBezTo>
                    <a:cubicBezTo>
                      <a:pt x="1" y="5628"/>
                      <a:pt x="260" y="7175"/>
                      <a:pt x="513" y="8371"/>
                    </a:cubicBezTo>
                    <a:cubicBezTo>
                      <a:pt x="602" y="8783"/>
                      <a:pt x="692" y="9182"/>
                      <a:pt x="781" y="9564"/>
                    </a:cubicBezTo>
                    <a:lnTo>
                      <a:pt x="781" y="9567"/>
                    </a:lnTo>
                    <a:cubicBezTo>
                      <a:pt x="1123" y="11055"/>
                      <a:pt x="1635" y="12234"/>
                      <a:pt x="2299" y="13071"/>
                    </a:cubicBezTo>
                    <a:cubicBezTo>
                      <a:pt x="2463" y="13274"/>
                      <a:pt x="2628" y="13450"/>
                      <a:pt x="2794" y="13603"/>
                    </a:cubicBezTo>
                    <a:cubicBezTo>
                      <a:pt x="2542" y="13743"/>
                      <a:pt x="2306" y="13922"/>
                      <a:pt x="2090" y="14144"/>
                    </a:cubicBezTo>
                    <a:lnTo>
                      <a:pt x="1446" y="15035"/>
                    </a:lnTo>
                    <a:cubicBezTo>
                      <a:pt x="1290" y="15317"/>
                      <a:pt x="1147" y="15642"/>
                      <a:pt x="1017" y="16001"/>
                    </a:cubicBezTo>
                    <a:cubicBezTo>
                      <a:pt x="928" y="16251"/>
                      <a:pt x="871" y="16510"/>
                      <a:pt x="851" y="16772"/>
                    </a:cubicBezTo>
                    <a:lnTo>
                      <a:pt x="851" y="16781"/>
                    </a:lnTo>
                    <a:cubicBezTo>
                      <a:pt x="848" y="16809"/>
                      <a:pt x="844" y="16832"/>
                      <a:pt x="844" y="16855"/>
                    </a:cubicBezTo>
                    <a:lnTo>
                      <a:pt x="844" y="16881"/>
                    </a:lnTo>
                    <a:lnTo>
                      <a:pt x="844" y="16885"/>
                    </a:lnTo>
                    <a:cubicBezTo>
                      <a:pt x="841" y="16895"/>
                      <a:pt x="841" y="16901"/>
                      <a:pt x="841" y="16911"/>
                    </a:cubicBezTo>
                    <a:lnTo>
                      <a:pt x="841" y="16931"/>
                    </a:lnTo>
                    <a:lnTo>
                      <a:pt x="841" y="16988"/>
                    </a:lnTo>
                    <a:lnTo>
                      <a:pt x="841" y="17011"/>
                    </a:lnTo>
                    <a:lnTo>
                      <a:pt x="841" y="17074"/>
                    </a:lnTo>
                    <a:lnTo>
                      <a:pt x="841" y="17091"/>
                    </a:lnTo>
                    <a:cubicBezTo>
                      <a:pt x="841" y="17114"/>
                      <a:pt x="841" y="17134"/>
                      <a:pt x="844" y="17157"/>
                    </a:cubicBezTo>
                    <a:lnTo>
                      <a:pt x="844" y="17171"/>
                    </a:lnTo>
                    <a:cubicBezTo>
                      <a:pt x="844" y="17194"/>
                      <a:pt x="848" y="17220"/>
                      <a:pt x="848" y="17244"/>
                    </a:cubicBezTo>
                    <a:lnTo>
                      <a:pt x="851" y="17250"/>
                    </a:lnTo>
                    <a:cubicBezTo>
                      <a:pt x="861" y="17406"/>
                      <a:pt x="888" y="17566"/>
                      <a:pt x="924" y="17718"/>
                    </a:cubicBezTo>
                    <a:lnTo>
                      <a:pt x="928" y="17735"/>
                    </a:lnTo>
                    <a:cubicBezTo>
                      <a:pt x="934" y="17762"/>
                      <a:pt x="941" y="17785"/>
                      <a:pt x="948" y="17811"/>
                    </a:cubicBezTo>
                    <a:lnTo>
                      <a:pt x="948" y="17818"/>
                    </a:lnTo>
                    <a:cubicBezTo>
                      <a:pt x="954" y="17842"/>
                      <a:pt x="961" y="17862"/>
                      <a:pt x="968" y="17885"/>
                    </a:cubicBezTo>
                    <a:lnTo>
                      <a:pt x="971" y="17891"/>
                    </a:lnTo>
                    <a:cubicBezTo>
                      <a:pt x="977" y="17917"/>
                      <a:pt x="984" y="17941"/>
                      <a:pt x="994" y="17965"/>
                    </a:cubicBezTo>
                    <a:lnTo>
                      <a:pt x="997" y="17977"/>
                    </a:lnTo>
                    <a:cubicBezTo>
                      <a:pt x="1068" y="18193"/>
                      <a:pt x="1167" y="18413"/>
                      <a:pt x="1287" y="18622"/>
                    </a:cubicBezTo>
                    <a:lnTo>
                      <a:pt x="1290" y="18632"/>
                    </a:lnTo>
                    <a:cubicBezTo>
                      <a:pt x="1303" y="18652"/>
                      <a:pt x="1313" y="18672"/>
                      <a:pt x="1323" y="18692"/>
                    </a:cubicBezTo>
                    <a:lnTo>
                      <a:pt x="1327" y="18692"/>
                    </a:lnTo>
                    <a:cubicBezTo>
                      <a:pt x="1339" y="18715"/>
                      <a:pt x="1350" y="18735"/>
                      <a:pt x="1362" y="18755"/>
                    </a:cubicBezTo>
                    <a:lnTo>
                      <a:pt x="1370" y="18762"/>
                    </a:lnTo>
                    <a:cubicBezTo>
                      <a:pt x="1370" y="18765"/>
                      <a:pt x="1373" y="18771"/>
                      <a:pt x="1376" y="18774"/>
                    </a:cubicBezTo>
                    <a:lnTo>
                      <a:pt x="1409" y="18825"/>
                    </a:lnTo>
                    <a:cubicBezTo>
                      <a:pt x="1492" y="18954"/>
                      <a:pt x="1589" y="19084"/>
                      <a:pt x="1692" y="19210"/>
                    </a:cubicBezTo>
                    <a:lnTo>
                      <a:pt x="1692" y="19213"/>
                    </a:lnTo>
                    <a:cubicBezTo>
                      <a:pt x="1708" y="19230"/>
                      <a:pt x="1725" y="19250"/>
                      <a:pt x="1738" y="19266"/>
                    </a:cubicBezTo>
                    <a:lnTo>
                      <a:pt x="1745" y="19277"/>
                    </a:lnTo>
                    <a:cubicBezTo>
                      <a:pt x="1761" y="19293"/>
                      <a:pt x="1775" y="19309"/>
                      <a:pt x="1788" y="19326"/>
                    </a:cubicBezTo>
                    <a:lnTo>
                      <a:pt x="1798" y="19336"/>
                    </a:lnTo>
                    <a:cubicBezTo>
                      <a:pt x="1811" y="19352"/>
                      <a:pt x="1828" y="19369"/>
                      <a:pt x="1841" y="19383"/>
                    </a:cubicBezTo>
                    <a:lnTo>
                      <a:pt x="1851" y="19396"/>
                    </a:lnTo>
                    <a:cubicBezTo>
                      <a:pt x="1865" y="19412"/>
                      <a:pt x="1881" y="19426"/>
                      <a:pt x="1894" y="19442"/>
                    </a:cubicBezTo>
                    <a:lnTo>
                      <a:pt x="1905" y="19456"/>
                    </a:lnTo>
                    <a:cubicBezTo>
                      <a:pt x="1920" y="19469"/>
                      <a:pt x="1934" y="19486"/>
                      <a:pt x="1948" y="19499"/>
                    </a:cubicBezTo>
                    <a:lnTo>
                      <a:pt x="1960" y="19512"/>
                    </a:lnTo>
                    <a:cubicBezTo>
                      <a:pt x="1974" y="19525"/>
                      <a:pt x="1991" y="19542"/>
                      <a:pt x="2004" y="19559"/>
                    </a:cubicBezTo>
                    <a:lnTo>
                      <a:pt x="2014" y="19568"/>
                    </a:lnTo>
                    <a:cubicBezTo>
                      <a:pt x="2030" y="19582"/>
                      <a:pt x="2047" y="19599"/>
                      <a:pt x="2064" y="19615"/>
                    </a:cubicBezTo>
                    <a:lnTo>
                      <a:pt x="2070" y="19622"/>
                    </a:lnTo>
                    <a:cubicBezTo>
                      <a:pt x="2124" y="19678"/>
                      <a:pt x="2184" y="19731"/>
                      <a:pt x="2243" y="19784"/>
                    </a:cubicBezTo>
                    <a:lnTo>
                      <a:pt x="2256" y="19798"/>
                    </a:lnTo>
                    <a:cubicBezTo>
                      <a:pt x="2270" y="19811"/>
                      <a:pt x="2286" y="19824"/>
                      <a:pt x="2299" y="19835"/>
                    </a:cubicBezTo>
                    <a:lnTo>
                      <a:pt x="2319" y="19855"/>
                    </a:lnTo>
                    <a:cubicBezTo>
                      <a:pt x="2333" y="19864"/>
                      <a:pt x="2346" y="19875"/>
                      <a:pt x="2359" y="19887"/>
                    </a:cubicBezTo>
                    <a:lnTo>
                      <a:pt x="2383" y="19907"/>
                    </a:lnTo>
                    <a:cubicBezTo>
                      <a:pt x="2396" y="19918"/>
                      <a:pt x="2406" y="19927"/>
                      <a:pt x="2419" y="19938"/>
                    </a:cubicBezTo>
                    <a:cubicBezTo>
                      <a:pt x="2426" y="19944"/>
                      <a:pt x="2435" y="19950"/>
                      <a:pt x="2446" y="19957"/>
                    </a:cubicBezTo>
                    <a:cubicBezTo>
                      <a:pt x="2455" y="19967"/>
                      <a:pt x="2469" y="19977"/>
                      <a:pt x="2479" y="19984"/>
                    </a:cubicBezTo>
                    <a:cubicBezTo>
                      <a:pt x="2489" y="19994"/>
                      <a:pt x="2495" y="20001"/>
                      <a:pt x="2506" y="20007"/>
                    </a:cubicBezTo>
                    <a:cubicBezTo>
                      <a:pt x="2518" y="20017"/>
                      <a:pt x="2529" y="20027"/>
                      <a:pt x="2538" y="20034"/>
                    </a:cubicBezTo>
                    <a:cubicBezTo>
                      <a:pt x="2549" y="20040"/>
                      <a:pt x="2558" y="20050"/>
                      <a:pt x="2569" y="20057"/>
                    </a:cubicBezTo>
                    <a:cubicBezTo>
                      <a:pt x="2578" y="20067"/>
                      <a:pt x="2592" y="20074"/>
                      <a:pt x="2602" y="20083"/>
                    </a:cubicBezTo>
                    <a:cubicBezTo>
                      <a:pt x="2612" y="20090"/>
                      <a:pt x="2622" y="20097"/>
                      <a:pt x="2632" y="20107"/>
                    </a:cubicBezTo>
                    <a:cubicBezTo>
                      <a:pt x="2642" y="20114"/>
                      <a:pt x="2652" y="20120"/>
                      <a:pt x="2662" y="20126"/>
                    </a:cubicBezTo>
                    <a:lnTo>
                      <a:pt x="2665" y="20130"/>
                    </a:lnTo>
                    <a:cubicBezTo>
                      <a:pt x="2675" y="20140"/>
                      <a:pt x="2685" y="20146"/>
                      <a:pt x="2695" y="20154"/>
                    </a:cubicBezTo>
                    <a:cubicBezTo>
                      <a:pt x="2702" y="20160"/>
                      <a:pt x="2711" y="20163"/>
                      <a:pt x="2718" y="20170"/>
                    </a:cubicBezTo>
                    <a:lnTo>
                      <a:pt x="2731" y="20180"/>
                    </a:lnTo>
                    <a:cubicBezTo>
                      <a:pt x="2742" y="20186"/>
                      <a:pt x="2751" y="20193"/>
                      <a:pt x="2758" y="20200"/>
                    </a:cubicBezTo>
                    <a:lnTo>
                      <a:pt x="2785" y="20217"/>
                    </a:lnTo>
                    <a:cubicBezTo>
                      <a:pt x="2834" y="20253"/>
                      <a:pt x="2887" y="20289"/>
                      <a:pt x="2937" y="20326"/>
                    </a:cubicBezTo>
                    <a:lnTo>
                      <a:pt x="2950" y="20333"/>
                    </a:lnTo>
                    <a:cubicBezTo>
                      <a:pt x="2964" y="20343"/>
                      <a:pt x="2981" y="20353"/>
                      <a:pt x="2997" y="20366"/>
                    </a:cubicBezTo>
                    <a:lnTo>
                      <a:pt x="3017" y="20376"/>
                    </a:lnTo>
                    <a:cubicBezTo>
                      <a:pt x="3030" y="20386"/>
                      <a:pt x="3047" y="20396"/>
                      <a:pt x="3060" y="20405"/>
                    </a:cubicBezTo>
                    <a:lnTo>
                      <a:pt x="3080" y="20419"/>
                    </a:lnTo>
                    <a:cubicBezTo>
                      <a:pt x="3096" y="20429"/>
                      <a:pt x="3113" y="20439"/>
                      <a:pt x="3130" y="20449"/>
                    </a:cubicBezTo>
                    <a:lnTo>
                      <a:pt x="3147" y="20462"/>
                    </a:lnTo>
                    <a:cubicBezTo>
                      <a:pt x="3163" y="20472"/>
                      <a:pt x="3180" y="20482"/>
                      <a:pt x="3196" y="20492"/>
                    </a:cubicBezTo>
                    <a:lnTo>
                      <a:pt x="3216" y="20502"/>
                    </a:lnTo>
                    <a:cubicBezTo>
                      <a:pt x="3233" y="20512"/>
                      <a:pt x="3246" y="20522"/>
                      <a:pt x="3263" y="20532"/>
                    </a:cubicBezTo>
                    <a:lnTo>
                      <a:pt x="3283" y="20545"/>
                    </a:lnTo>
                    <a:cubicBezTo>
                      <a:pt x="3300" y="20555"/>
                      <a:pt x="3316" y="20565"/>
                      <a:pt x="3332" y="20572"/>
                    </a:cubicBezTo>
                    <a:lnTo>
                      <a:pt x="3349" y="20582"/>
                    </a:lnTo>
                    <a:cubicBezTo>
                      <a:pt x="3366" y="20595"/>
                      <a:pt x="3386" y="20605"/>
                      <a:pt x="3402" y="20615"/>
                    </a:cubicBezTo>
                    <a:lnTo>
                      <a:pt x="3415" y="20622"/>
                    </a:lnTo>
                    <a:cubicBezTo>
                      <a:pt x="3432" y="20632"/>
                      <a:pt x="3452" y="20641"/>
                      <a:pt x="3472" y="20655"/>
                    </a:cubicBezTo>
                    <a:lnTo>
                      <a:pt x="3479" y="20658"/>
                    </a:lnTo>
                    <a:cubicBezTo>
                      <a:pt x="3608" y="20732"/>
                      <a:pt x="3748" y="20801"/>
                      <a:pt x="3887" y="20871"/>
                    </a:cubicBezTo>
                    <a:lnTo>
                      <a:pt x="3901" y="20877"/>
                    </a:lnTo>
                    <a:cubicBezTo>
                      <a:pt x="3921" y="20887"/>
                      <a:pt x="3937" y="20897"/>
                      <a:pt x="3957" y="20904"/>
                    </a:cubicBezTo>
                    <a:lnTo>
                      <a:pt x="3964" y="20907"/>
                    </a:lnTo>
                    <a:cubicBezTo>
                      <a:pt x="3984" y="20917"/>
                      <a:pt x="4007" y="20927"/>
                      <a:pt x="4027" y="20937"/>
                    </a:cubicBezTo>
                    <a:lnTo>
                      <a:pt x="4033" y="20940"/>
                    </a:lnTo>
                    <a:cubicBezTo>
                      <a:pt x="4057" y="20951"/>
                      <a:pt x="4077" y="20960"/>
                      <a:pt x="4100" y="20971"/>
                    </a:cubicBezTo>
                    <a:lnTo>
                      <a:pt x="4106" y="20974"/>
                    </a:lnTo>
                    <a:cubicBezTo>
                      <a:pt x="4129" y="20983"/>
                      <a:pt x="4153" y="20994"/>
                      <a:pt x="4173" y="21003"/>
                    </a:cubicBezTo>
                    <a:lnTo>
                      <a:pt x="4180" y="21007"/>
                    </a:lnTo>
                    <a:cubicBezTo>
                      <a:pt x="4439" y="21123"/>
                      <a:pt x="4711" y="21226"/>
                      <a:pt x="4986" y="21319"/>
                    </a:cubicBezTo>
                    <a:lnTo>
                      <a:pt x="5003" y="21322"/>
                    </a:lnTo>
                    <a:cubicBezTo>
                      <a:pt x="5256" y="21409"/>
                      <a:pt x="5518" y="21482"/>
                      <a:pt x="5777" y="21541"/>
                    </a:cubicBezTo>
                    <a:lnTo>
                      <a:pt x="5784" y="21545"/>
                    </a:lnTo>
                    <a:lnTo>
                      <a:pt x="5794" y="21549"/>
                    </a:lnTo>
                    <a:cubicBezTo>
                      <a:pt x="5817" y="21552"/>
                      <a:pt x="5840" y="21558"/>
                      <a:pt x="5860" y="21561"/>
                    </a:cubicBezTo>
                    <a:lnTo>
                      <a:pt x="5867" y="21565"/>
                    </a:lnTo>
                    <a:cubicBezTo>
                      <a:pt x="5890" y="21569"/>
                      <a:pt x="5917" y="21575"/>
                      <a:pt x="5940" y="21581"/>
                    </a:cubicBezTo>
                    <a:lnTo>
                      <a:pt x="5950" y="21581"/>
                    </a:lnTo>
                    <a:cubicBezTo>
                      <a:pt x="5973" y="21589"/>
                      <a:pt x="5996" y="21592"/>
                      <a:pt x="6023" y="21598"/>
                    </a:cubicBezTo>
                    <a:lnTo>
                      <a:pt x="6030" y="21598"/>
                    </a:lnTo>
                    <a:cubicBezTo>
                      <a:pt x="6056" y="21604"/>
                      <a:pt x="6079" y="21608"/>
                      <a:pt x="6106" y="21615"/>
                    </a:cubicBezTo>
                    <a:lnTo>
                      <a:pt x="6110" y="21615"/>
                    </a:lnTo>
                    <a:cubicBezTo>
                      <a:pt x="6295" y="21651"/>
                      <a:pt x="6481" y="21684"/>
                      <a:pt x="6668" y="21708"/>
                    </a:cubicBezTo>
                    <a:lnTo>
                      <a:pt x="6680" y="21711"/>
                    </a:lnTo>
                    <a:cubicBezTo>
                      <a:pt x="6700" y="21714"/>
                      <a:pt x="6723" y="21718"/>
                      <a:pt x="6747" y="21718"/>
                    </a:cubicBezTo>
                    <a:lnTo>
                      <a:pt x="6763" y="21721"/>
                    </a:lnTo>
                    <a:cubicBezTo>
                      <a:pt x="6787" y="21724"/>
                      <a:pt x="6807" y="21728"/>
                      <a:pt x="6827" y="21728"/>
                    </a:cubicBezTo>
                    <a:lnTo>
                      <a:pt x="6850" y="21731"/>
                    </a:lnTo>
                    <a:cubicBezTo>
                      <a:pt x="6870" y="21734"/>
                      <a:pt x="6890" y="21738"/>
                      <a:pt x="6910" y="21738"/>
                    </a:cubicBezTo>
                    <a:lnTo>
                      <a:pt x="6936" y="21741"/>
                    </a:lnTo>
                    <a:cubicBezTo>
                      <a:pt x="6956" y="21744"/>
                      <a:pt x="6976" y="21744"/>
                      <a:pt x="6996" y="21748"/>
                    </a:cubicBezTo>
                    <a:lnTo>
                      <a:pt x="7022" y="21751"/>
                    </a:lnTo>
                    <a:cubicBezTo>
                      <a:pt x="7042" y="21751"/>
                      <a:pt x="7062" y="21754"/>
                      <a:pt x="7079" y="21754"/>
                    </a:cubicBezTo>
                    <a:lnTo>
                      <a:pt x="7109" y="21758"/>
                    </a:lnTo>
                    <a:cubicBezTo>
                      <a:pt x="7129" y="21758"/>
                      <a:pt x="7146" y="21761"/>
                      <a:pt x="7166" y="21761"/>
                    </a:cubicBezTo>
                    <a:lnTo>
                      <a:pt x="7199" y="21764"/>
                    </a:lnTo>
                    <a:cubicBezTo>
                      <a:pt x="7215" y="21764"/>
                      <a:pt x="7232" y="21768"/>
                      <a:pt x="7252" y="21768"/>
                    </a:cubicBezTo>
                    <a:lnTo>
                      <a:pt x="7286" y="21771"/>
                    </a:lnTo>
                    <a:cubicBezTo>
                      <a:pt x="7301" y="21771"/>
                      <a:pt x="7318" y="21774"/>
                      <a:pt x="7335" y="21774"/>
                    </a:cubicBezTo>
                    <a:lnTo>
                      <a:pt x="7358" y="21774"/>
                    </a:lnTo>
                    <a:cubicBezTo>
                      <a:pt x="7392" y="21777"/>
                      <a:pt x="7428" y="21777"/>
                      <a:pt x="7461" y="21781"/>
                    </a:cubicBezTo>
                    <a:lnTo>
                      <a:pt x="7508" y="21781"/>
                    </a:lnTo>
                    <a:lnTo>
                      <a:pt x="7551" y="21784"/>
                    </a:lnTo>
                    <a:lnTo>
                      <a:pt x="7631" y="21784"/>
                    </a:lnTo>
                    <a:cubicBezTo>
                      <a:pt x="7647" y="21788"/>
                      <a:pt x="7664" y="21788"/>
                      <a:pt x="7684" y="21788"/>
                    </a:cubicBezTo>
                    <a:lnTo>
                      <a:pt x="7979" y="21788"/>
                    </a:lnTo>
                    <a:cubicBezTo>
                      <a:pt x="7999" y="21788"/>
                      <a:pt x="8019" y="21788"/>
                      <a:pt x="8039" y="21784"/>
                    </a:cubicBezTo>
                    <a:lnTo>
                      <a:pt x="8066" y="21784"/>
                    </a:lnTo>
                    <a:cubicBezTo>
                      <a:pt x="8089" y="21784"/>
                      <a:pt x="8112" y="21784"/>
                      <a:pt x="8135" y="21781"/>
                    </a:cubicBezTo>
                    <a:lnTo>
                      <a:pt x="8152" y="21781"/>
                    </a:lnTo>
                    <a:cubicBezTo>
                      <a:pt x="8178" y="21781"/>
                      <a:pt x="8205" y="21781"/>
                      <a:pt x="8235" y="21777"/>
                    </a:cubicBezTo>
                    <a:lnTo>
                      <a:pt x="8238" y="21777"/>
                    </a:lnTo>
                    <a:cubicBezTo>
                      <a:pt x="8302" y="21774"/>
                      <a:pt x="8362" y="21771"/>
                      <a:pt x="8418" y="21768"/>
                    </a:cubicBezTo>
                    <a:cubicBezTo>
                      <a:pt x="8451" y="21764"/>
                      <a:pt x="8484" y="21761"/>
                      <a:pt x="8514" y="21758"/>
                    </a:cubicBezTo>
                    <a:lnTo>
                      <a:pt x="8547" y="21758"/>
                    </a:lnTo>
                    <a:cubicBezTo>
                      <a:pt x="8571" y="21754"/>
                      <a:pt x="8594" y="21754"/>
                      <a:pt x="8617" y="21751"/>
                    </a:cubicBezTo>
                    <a:lnTo>
                      <a:pt x="8650" y="21748"/>
                    </a:lnTo>
                    <a:cubicBezTo>
                      <a:pt x="8681" y="21744"/>
                      <a:pt x="8713" y="21744"/>
                      <a:pt x="8747" y="21741"/>
                    </a:cubicBezTo>
                    <a:lnTo>
                      <a:pt x="8760" y="21738"/>
                    </a:lnTo>
                    <a:cubicBezTo>
                      <a:pt x="8790" y="21738"/>
                      <a:pt x="8820" y="21734"/>
                      <a:pt x="8846" y="21731"/>
                    </a:cubicBezTo>
                    <a:lnTo>
                      <a:pt x="8880" y="21728"/>
                    </a:lnTo>
                    <a:cubicBezTo>
                      <a:pt x="8906" y="21728"/>
                      <a:pt x="8929" y="21724"/>
                      <a:pt x="8952" y="21721"/>
                    </a:cubicBezTo>
                    <a:lnTo>
                      <a:pt x="8986" y="21718"/>
                    </a:lnTo>
                    <a:cubicBezTo>
                      <a:pt x="9019" y="21714"/>
                      <a:pt x="9052" y="21711"/>
                      <a:pt x="9086" y="21711"/>
                    </a:cubicBezTo>
                    <a:lnTo>
                      <a:pt x="9099" y="21708"/>
                    </a:lnTo>
                    <a:cubicBezTo>
                      <a:pt x="9129" y="21704"/>
                      <a:pt x="9159" y="21701"/>
                      <a:pt x="9192" y="21698"/>
                    </a:cubicBezTo>
                    <a:lnTo>
                      <a:pt x="9222" y="21695"/>
                    </a:lnTo>
                    <a:cubicBezTo>
                      <a:pt x="9248" y="21695"/>
                      <a:pt x="9274" y="21691"/>
                      <a:pt x="9302" y="21688"/>
                    </a:cubicBezTo>
                    <a:lnTo>
                      <a:pt x="9328" y="21684"/>
                    </a:lnTo>
                    <a:cubicBezTo>
                      <a:pt x="9365" y="21681"/>
                      <a:pt x="9401" y="21678"/>
                      <a:pt x="9434" y="21675"/>
                    </a:cubicBezTo>
                    <a:lnTo>
                      <a:pt x="9444" y="21671"/>
                    </a:lnTo>
                    <a:cubicBezTo>
                      <a:pt x="9478" y="21668"/>
                      <a:pt x="9510" y="21664"/>
                      <a:pt x="9544" y="21661"/>
                    </a:cubicBezTo>
                    <a:lnTo>
                      <a:pt x="9567" y="21658"/>
                    </a:lnTo>
                    <a:cubicBezTo>
                      <a:pt x="9601" y="21655"/>
                      <a:pt x="9630" y="21651"/>
                      <a:pt x="9660" y="21648"/>
                    </a:cubicBezTo>
                    <a:lnTo>
                      <a:pt x="9677" y="21644"/>
                    </a:lnTo>
                    <a:cubicBezTo>
                      <a:pt x="9753" y="21638"/>
                      <a:pt x="9826" y="21628"/>
                      <a:pt x="9903" y="21618"/>
                    </a:cubicBezTo>
                    <a:lnTo>
                      <a:pt x="9919" y="21615"/>
                    </a:lnTo>
                    <a:cubicBezTo>
                      <a:pt x="9956" y="21612"/>
                      <a:pt x="9992" y="21604"/>
                      <a:pt x="10025" y="21601"/>
                    </a:cubicBezTo>
                    <a:lnTo>
                      <a:pt x="10032" y="21598"/>
                    </a:lnTo>
                    <a:cubicBezTo>
                      <a:pt x="10112" y="21589"/>
                      <a:pt x="10191" y="21578"/>
                      <a:pt x="10271" y="21565"/>
                    </a:cubicBezTo>
                    <a:lnTo>
                      <a:pt x="10275" y="21565"/>
                    </a:lnTo>
                    <a:cubicBezTo>
                      <a:pt x="12297" y="21259"/>
                      <a:pt x="13858" y="20698"/>
                      <a:pt x="15044" y="19844"/>
                    </a:cubicBezTo>
                    <a:cubicBezTo>
                      <a:pt x="15819" y="19289"/>
                      <a:pt x="16429" y="18605"/>
                      <a:pt x="16858" y="17815"/>
                    </a:cubicBezTo>
                    <a:cubicBezTo>
                      <a:pt x="17330" y="16945"/>
                      <a:pt x="17592" y="15935"/>
                      <a:pt x="17632" y="14812"/>
                    </a:cubicBezTo>
                    <a:cubicBezTo>
                      <a:pt x="17632" y="14782"/>
                      <a:pt x="17635" y="14749"/>
                      <a:pt x="17635" y="14716"/>
                    </a:cubicBezTo>
                    <a:lnTo>
                      <a:pt x="17635" y="14713"/>
                    </a:lnTo>
                    <a:cubicBezTo>
                      <a:pt x="17635" y="14656"/>
                      <a:pt x="17638" y="14600"/>
                      <a:pt x="17638" y="14543"/>
                    </a:cubicBezTo>
                    <a:lnTo>
                      <a:pt x="17638" y="14500"/>
                    </a:lnTo>
                    <a:lnTo>
                      <a:pt x="17638" y="14344"/>
                    </a:lnTo>
                    <a:lnTo>
                      <a:pt x="17638" y="14310"/>
                    </a:lnTo>
                    <a:lnTo>
                      <a:pt x="17638" y="14297"/>
                    </a:lnTo>
                    <a:lnTo>
                      <a:pt x="17638" y="14191"/>
                    </a:lnTo>
                    <a:cubicBezTo>
                      <a:pt x="17638" y="14161"/>
                      <a:pt x="17638" y="14135"/>
                      <a:pt x="17635" y="14105"/>
                    </a:cubicBezTo>
                    <a:lnTo>
                      <a:pt x="17635" y="14065"/>
                    </a:lnTo>
                    <a:cubicBezTo>
                      <a:pt x="17629" y="13786"/>
                      <a:pt x="17612" y="13510"/>
                      <a:pt x="17589" y="13248"/>
                    </a:cubicBezTo>
                    <a:lnTo>
                      <a:pt x="17589" y="13244"/>
                    </a:lnTo>
                    <a:cubicBezTo>
                      <a:pt x="17539" y="12736"/>
                      <a:pt x="17456" y="12251"/>
                      <a:pt x="17343" y="11796"/>
                    </a:cubicBezTo>
                    <a:cubicBezTo>
                      <a:pt x="17154" y="11039"/>
                      <a:pt x="16875" y="10344"/>
                      <a:pt x="16513" y="9730"/>
                    </a:cubicBezTo>
                    <a:cubicBezTo>
                      <a:pt x="16035" y="8920"/>
                      <a:pt x="15423" y="8259"/>
                      <a:pt x="14695" y="7764"/>
                    </a:cubicBezTo>
                    <a:cubicBezTo>
                      <a:pt x="14304" y="7498"/>
                      <a:pt x="13882" y="7285"/>
                      <a:pt x="13450" y="7136"/>
                    </a:cubicBezTo>
                    <a:cubicBezTo>
                      <a:pt x="13539" y="7106"/>
                      <a:pt x="13626" y="7069"/>
                      <a:pt x="13712" y="7033"/>
                    </a:cubicBezTo>
                    <a:cubicBezTo>
                      <a:pt x="14161" y="6833"/>
                      <a:pt x="14546" y="6542"/>
                      <a:pt x="14859" y="6163"/>
                    </a:cubicBezTo>
                    <a:cubicBezTo>
                      <a:pt x="14879" y="6143"/>
                      <a:pt x="14895" y="6119"/>
                      <a:pt x="14915" y="6093"/>
                    </a:cubicBezTo>
                    <a:cubicBezTo>
                      <a:pt x="15420" y="5807"/>
                      <a:pt x="15739" y="5292"/>
                      <a:pt x="15739" y="4728"/>
                    </a:cubicBezTo>
                    <a:cubicBezTo>
                      <a:pt x="15739" y="4601"/>
                      <a:pt x="15722" y="4475"/>
                      <a:pt x="15692" y="4356"/>
                    </a:cubicBezTo>
                    <a:cubicBezTo>
                      <a:pt x="15771" y="3934"/>
                      <a:pt x="15788" y="3496"/>
                      <a:pt x="15742" y="3067"/>
                    </a:cubicBezTo>
                    <a:cubicBezTo>
                      <a:pt x="15685" y="2529"/>
                      <a:pt x="15526" y="2014"/>
                      <a:pt x="15287" y="1582"/>
                    </a:cubicBezTo>
                    <a:cubicBezTo>
                      <a:pt x="14954" y="991"/>
                      <a:pt x="14483" y="579"/>
                      <a:pt x="13928" y="393"/>
                    </a:cubicBezTo>
                    <a:cubicBezTo>
                      <a:pt x="13487" y="247"/>
                      <a:pt x="12762" y="160"/>
                      <a:pt x="12231" y="114"/>
                    </a:cubicBezTo>
                    <a:cubicBezTo>
                      <a:pt x="12175" y="111"/>
                      <a:pt x="12121" y="104"/>
                      <a:pt x="12065" y="100"/>
                    </a:cubicBezTo>
                    <a:lnTo>
                      <a:pt x="12041" y="97"/>
                    </a:lnTo>
                    <a:cubicBezTo>
                      <a:pt x="11321" y="37"/>
                      <a:pt x="10487" y="5"/>
                      <a:pt x="9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" name="Google Shape;4114;p83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8584AA75-8CD0-ABAA-896A-21380E3FD804}"/>
                  </a:ext>
                </a:extLst>
              </p:cNvPr>
              <p:cNvSpPr/>
              <p:nvPr/>
            </p:nvSpPr>
            <p:spPr>
              <a:xfrm>
                <a:off x="2377219" y="1221776"/>
                <a:ext cx="569649" cy="706412"/>
              </a:xfrm>
              <a:custGeom>
                <a:avLst/>
                <a:gdLst/>
                <a:ahLst/>
                <a:cxnLst/>
                <a:rect l="l" t="t" r="r" b="b"/>
                <a:pathLst>
                  <a:path w="15932" h="19757" extrusionOk="0">
                    <a:moveTo>
                      <a:pt x="8828" y="0"/>
                    </a:moveTo>
                    <a:cubicBezTo>
                      <a:pt x="7551" y="0"/>
                      <a:pt x="6158" y="72"/>
                      <a:pt x="4900" y="263"/>
                    </a:cubicBezTo>
                    <a:cubicBezTo>
                      <a:pt x="4060" y="386"/>
                      <a:pt x="3279" y="565"/>
                      <a:pt x="2634" y="807"/>
                    </a:cubicBezTo>
                    <a:cubicBezTo>
                      <a:pt x="1" y="1794"/>
                      <a:pt x="276" y="4640"/>
                      <a:pt x="808" y="7145"/>
                    </a:cubicBezTo>
                    <a:cubicBezTo>
                      <a:pt x="891" y="7550"/>
                      <a:pt x="984" y="7945"/>
                      <a:pt x="1070" y="8321"/>
                    </a:cubicBezTo>
                    <a:cubicBezTo>
                      <a:pt x="1698" y="11037"/>
                      <a:pt x="2887" y="12483"/>
                      <a:pt x="4332" y="12483"/>
                    </a:cubicBezTo>
                    <a:cubicBezTo>
                      <a:pt x="5183" y="12483"/>
                      <a:pt x="6641" y="12143"/>
                      <a:pt x="7736" y="12143"/>
                    </a:cubicBezTo>
                    <a:cubicBezTo>
                      <a:pt x="8474" y="12143"/>
                      <a:pt x="9048" y="12297"/>
                      <a:pt x="9159" y="12815"/>
                    </a:cubicBezTo>
                    <a:cubicBezTo>
                      <a:pt x="9165" y="12831"/>
                      <a:pt x="9168" y="12845"/>
                      <a:pt x="9171" y="12861"/>
                    </a:cubicBezTo>
                    <a:cubicBezTo>
                      <a:pt x="9294" y="13661"/>
                      <a:pt x="8321" y="13961"/>
                      <a:pt x="7196" y="13961"/>
                    </a:cubicBezTo>
                    <a:cubicBezTo>
                      <a:pt x="6405" y="13961"/>
                      <a:pt x="5539" y="13813"/>
                      <a:pt x="4926" y="13585"/>
                    </a:cubicBezTo>
                    <a:cubicBezTo>
                      <a:pt x="4418" y="13397"/>
                      <a:pt x="3929" y="13263"/>
                      <a:pt x="3473" y="13263"/>
                    </a:cubicBezTo>
                    <a:cubicBezTo>
                      <a:pt x="2770" y="13263"/>
                      <a:pt x="2142" y="13581"/>
                      <a:pt x="1635" y="14509"/>
                    </a:cubicBezTo>
                    <a:cubicBezTo>
                      <a:pt x="1506" y="14741"/>
                      <a:pt x="1386" y="15014"/>
                      <a:pt x="1273" y="15326"/>
                    </a:cubicBezTo>
                    <a:cubicBezTo>
                      <a:pt x="1204" y="15522"/>
                      <a:pt x="1167" y="15718"/>
                      <a:pt x="1157" y="15914"/>
                    </a:cubicBezTo>
                    <a:cubicBezTo>
                      <a:pt x="1065" y="17943"/>
                      <a:pt x="4185" y="19756"/>
                      <a:pt x="7123" y="19756"/>
                    </a:cubicBezTo>
                    <a:cubicBezTo>
                      <a:pt x="7296" y="19756"/>
                      <a:pt x="7469" y="19750"/>
                      <a:pt x="7641" y="19737"/>
                    </a:cubicBezTo>
                    <a:cubicBezTo>
                      <a:pt x="9893" y="19567"/>
                      <a:pt x="12789" y="19133"/>
                      <a:pt x="14493" y="17362"/>
                    </a:cubicBezTo>
                    <a:cubicBezTo>
                      <a:pt x="14988" y="16851"/>
                      <a:pt x="15380" y="16226"/>
                      <a:pt x="15625" y="15466"/>
                    </a:cubicBezTo>
                    <a:cubicBezTo>
                      <a:pt x="15772" y="15023"/>
                      <a:pt x="15868" y="14536"/>
                      <a:pt x="15901" y="13994"/>
                    </a:cubicBezTo>
                    <a:cubicBezTo>
                      <a:pt x="15912" y="13887"/>
                      <a:pt x="15915" y="13781"/>
                      <a:pt x="15918" y="13672"/>
                    </a:cubicBezTo>
                    <a:cubicBezTo>
                      <a:pt x="15931" y="13194"/>
                      <a:pt x="15915" y="12748"/>
                      <a:pt x="15875" y="12327"/>
                    </a:cubicBezTo>
                    <a:cubicBezTo>
                      <a:pt x="15832" y="11862"/>
                      <a:pt x="15755" y="11426"/>
                      <a:pt x="15656" y="11025"/>
                    </a:cubicBezTo>
                    <a:cubicBezTo>
                      <a:pt x="15483" y="10334"/>
                      <a:pt x="15234" y="9736"/>
                      <a:pt x="14935" y="9228"/>
                    </a:cubicBezTo>
                    <a:cubicBezTo>
                      <a:pt x="13973" y="7596"/>
                      <a:pt x="12476" y="6873"/>
                      <a:pt x="11233" y="6873"/>
                    </a:cubicBezTo>
                    <a:cubicBezTo>
                      <a:pt x="11167" y="6873"/>
                      <a:pt x="11102" y="6875"/>
                      <a:pt x="11038" y="6879"/>
                    </a:cubicBezTo>
                    <a:cubicBezTo>
                      <a:pt x="10197" y="6930"/>
                      <a:pt x="9281" y="7023"/>
                      <a:pt x="8476" y="7023"/>
                    </a:cubicBezTo>
                    <a:cubicBezTo>
                      <a:pt x="7287" y="7023"/>
                      <a:pt x="6342" y="6821"/>
                      <a:pt x="6239" y="5986"/>
                    </a:cubicBezTo>
                    <a:cubicBezTo>
                      <a:pt x="6239" y="5986"/>
                      <a:pt x="6077" y="5051"/>
                      <a:pt x="7822" y="5051"/>
                    </a:cubicBezTo>
                    <a:cubicBezTo>
                      <a:pt x="7860" y="5051"/>
                      <a:pt x="7899" y="5051"/>
                      <a:pt x="7940" y="5052"/>
                    </a:cubicBezTo>
                    <a:cubicBezTo>
                      <a:pt x="8958" y="5076"/>
                      <a:pt x="10128" y="5339"/>
                      <a:pt x="11175" y="5339"/>
                    </a:cubicBezTo>
                    <a:cubicBezTo>
                      <a:pt x="12047" y="5339"/>
                      <a:pt x="12833" y="5156"/>
                      <a:pt x="13373" y="4501"/>
                    </a:cubicBezTo>
                    <a:cubicBezTo>
                      <a:pt x="14563" y="3056"/>
                      <a:pt x="14051" y="724"/>
                      <a:pt x="12905" y="339"/>
                    </a:cubicBezTo>
                    <a:cubicBezTo>
                      <a:pt x="12679" y="266"/>
                      <a:pt x="12264" y="193"/>
                      <a:pt x="11716" y="136"/>
                    </a:cubicBezTo>
                    <a:cubicBezTo>
                      <a:pt x="11573" y="120"/>
                      <a:pt x="11420" y="106"/>
                      <a:pt x="11258" y="93"/>
                    </a:cubicBezTo>
                    <a:cubicBezTo>
                      <a:pt x="10594" y="36"/>
                      <a:pt x="9789" y="4"/>
                      <a:pt x="8932" y="0"/>
                    </a:cubicBezTo>
                    <a:cubicBezTo>
                      <a:pt x="8897" y="0"/>
                      <a:pt x="8863" y="0"/>
                      <a:pt x="8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 dirty="0"/>
              </a:p>
            </p:txBody>
          </p:sp>
          <p:sp>
            <p:nvSpPr>
              <p:cNvPr id="7" name="Google Shape;4115;p83">
                <a:extLst>
                  <a:ext uri="{FF2B5EF4-FFF2-40B4-BE49-F238E27FC236}">
                    <a16:creationId xmlns:a16="http://schemas.microsoft.com/office/drawing/2014/main" id="{F88741BB-F02C-017E-3670-901D697D46C0}"/>
                  </a:ext>
                </a:extLst>
              </p:cNvPr>
              <p:cNvSpPr/>
              <p:nvPr/>
            </p:nvSpPr>
            <p:spPr>
              <a:xfrm>
                <a:off x="2946480" y="1705010"/>
                <a:ext cx="36" cy="39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" extrusionOk="0">
                    <a:moveTo>
                      <a:pt x="0" y="1"/>
                    </a:move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" name="Google Shape;4116;p83">
                <a:extLst>
                  <a:ext uri="{FF2B5EF4-FFF2-40B4-BE49-F238E27FC236}">
                    <a16:creationId xmlns:a16="http://schemas.microsoft.com/office/drawing/2014/main" id="{786A36C1-48C1-4856-6D4E-0FB02B53A5D1}"/>
                  </a:ext>
                </a:extLst>
              </p:cNvPr>
              <p:cNvSpPr/>
              <p:nvPr/>
            </p:nvSpPr>
            <p:spPr>
              <a:xfrm>
                <a:off x="2680675" y="1710624"/>
                <a:ext cx="265695" cy="214137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5989" extrusionOk="0">
                    <a:moveTo>
                      <a:pt x="7431" y="0"/>
                    </a:moveTo>
                    <a:lnTo>
                      <a:pt x="7431" y="0"/>
                    </a:lnTo>
                    <a:cubicBezTo>
                      <a:pt x="7430" y="37"/>
                      <a:pt x="7429" y="73"/>
                      <a:pt x="7427" y="109"/>
                    </a:cubicBezTo>
                    <a:lnTo>
                      <a:pt x="7427" y="109"/>
                    </a:lnTo>
                    <a:cubicBezTo>
                      <a:pt x="7429" y="73"/>
                      <a:pt x="7430" y="37"/>
                      <a:pt x="7431" y="0"/>
                    </a:cubicBezTo>
                    <a:close/>
                    <a:moveTo>
                      <a:pt x="7427" y="109"/>
                    </a:moveTo>
                    <a:lnTo>
                      <a:pt x="7427" y="109"/>
                    </a:lnTo>
                    <a:cubicBezTo>
                      <a:pt x="7426" y="138"/>
                      <a:pt x="7425" y="166"/>
                      <a:pt x="7424" y="195"/>
                    </a:cubicBezTo>
                    <a:lnTo>
                      <a:pt x="7424" y="195"/>
                    </a:lnTo>
                    <a:cubicBezTo>
                      <a:pt x="7425" y="166"/>
                      <a:pt x="7426" y="138"/>
                      <a:pt x="7427" y="109"/>
                    </a:cubicBezTo>
                    <a:close/>
                    <a:moveTo>
                      <a:pt x="7424" y="195"/>
                    </a:moveTo>
                    <a:cubicBezTo>
                      <a:pt x="7421" y="237"/>
                      <a:pt x="7418" y="280"/>
                      <a:pt x="7414" y="322"/>
                    </a:cubicBezTo>
                    <a:cubicBezTo>
                      <a:pt x="7405" y="464"/>
                      <a:pt x="7392" y="603"/>
                      <a:pt x="7375" y="738"/>
                    </a:cubicBezTo>
                    <a:lnTo>
                      <a:pt x="7375" y="738"/>
                    </a:lnTo>
                    <a:cubicBezTo>
                      <a:pt x="7398" y="563"/>
                      <a:pt x="7414" y="382"/>
                      <a:pt x="7424" y="195"/>
                    </a:cubicBezTo>
                    <a:close/>
                    <a:moveTo>
                      <a:pt x="7375" y="738"/>
                    </a:moveTo>
                    <a:cubicBezTo>
                      <a:pt x="7350" y="933"/>
                      <a:pt x="7316" y="1121"/>
                      <a:pt x="7276" y="1301"/>
                    </a:cubicBezTo>
                    <a:lnTo>
                      <a:pt x="7276" y="1301"/>
                    </a:lnTo>
                    <a:cubicBezTo>
                      <a:pt x="7317" y="1121"/>
                      <a:pt x="7350" y="933"/>
                      <a:pt x="7375" y="738"/>
                    </a:cubicBezTo>
                    <a:close/>
                    <a:moveTo>
                      <a:pt x="7276" y="1301"/>
                    </a:moveTo>
                    <a:cubicBezTo>
                      <a:pt x="7237" y="1472"/>
                      <a:pt x="7191" y="1636"/>
                      <a:pt x="7138" y="1794"/>
                    </a:cubicBezTo>
                    <a:cubicBezTo>
                      <a:pt x="6893" y="2554"/>
                      <a:pt x="6501" y="3179"/>
                      <a:pt x="6006" y="3690"/>
                    </a:cubicBezTo>
                    <a:cubicBezTo>
                      <a:pt x="4508" y="5245"/>
                      <a:pt x="2093" y="5769"/>
                      <a:pt x="0" y="5989"/>
                    </a:cubicBezTo>
                    <a:cubicBezTo>
                      <a:pt x="2924" y="5685"/>
                      <a:pt x="6490" y="4777"/>
                      <a:pt x="7276" y="13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" name="Google Shape;4117;p83">
                <a:extLst>
                  <a:ext uri="{FF2B5EF4-FFF2-40B4-BE49-F238E27FC236}">
                    <a16:creationId xmlns:a16="http://schemas.microsoft.com/office/drawing/2014/main" id="{754C7BA7-21C5-2A7A-2155-9B58BD2558FF}"/>
                  </a:ext>
                </a:extLst>
              </p:cNvPr>
              <p:cNvSpPr/>
              <p:nvPr/>
            </p:nvSpPr>
            <p:spPr>
              <a:xfrm>
                <a:off x="2418445" y="1722137"/>
                <a:ext cx="527350" cy="206092"/>
              </a:xfrm>
              <a:custGeom>
                <a:avLst/>
                <a:gdLst/>
                <a:ahLst/>
                <a:cxnLst/>
                <a:rect l="l" t="t" r="r" b="b"/>
                <a:pathLst>
                  <a:path w="14749" h="5764" extrusionOk="0">
                    <a:moveTo>
                      <a:pt x="14748" y="0"/>
                    </a:moveTo>
                    <a:cubicBezTo>
                      <a:pt x="14523" y="80"/>
                      <a:pt x="14290" y="140"/>
                      <a:pt x="14054" y="186"/>
                    </a:cubicBezTo>
                    <a:cubicBezTo>
                      <a:pt x="13937" y="695"/>
                      <a:pt x="13858" y="1119"/>
                      <a:pt x="13755" y="1488"/>
                    </a:cubicBezTo>
                    <a:cubicBezTo>
                      <a:pt x="14044" y="1475"/>
                      <a:pt x="14283" y="1472"/>
                      <a:pt x="14443" y="1472"/>
                    </a:cubicBezTo>
                    <a:lnTo>
                      <a:pt x="14472" y="1472"/>
                    </a:lnTo>
                    <a:cubicBezTo>
                      <a:pt x="14619" y="1029"/>
                      <a:pt x="14715" y="542"/>
                      <a:pt x="14748" y="0"/>
                    </a:cubicBezTo>
                    <a:close/>
                    <a:moveTo>
                      <a:pt x="4" y="1920"/>
                    </a:moveTo>
                    <a:cubicBezTo>
                      <a:pt x="4" y="1950"/>
                      <a:pt x="0" y="1980"/>
                      <a:pt x="0" y="2010"/>
                    </a:cubicBezTo>
                    <a:cubicBezTo>
                      <a:pt x="4" y="4003"/>
                      <a:pt x="3076" y="5763"/>
                      <a:pt x="5973" y="5763"/>
                    </a:cubicBezTo>
                    <a:cubicBezTo>
                      <a:pt x="6145" y="5763"/>
                      <a:pt x="6318" y="5757"/>
                      <a:pt x="6488" y="5743"/>
                    </a:cubicBezTo>
                    <a:cubicBezTo>
                      <a:pt x="6753" y="5723"/>
                      <a:pt x="7029" y="5700"/>
                      <a:pt x="7308" y="5670"/>
                    </a:cubicBezTo>
                    <a:lnTo>
                      <a:pt x="7321" y="5670"/>
                    </a:lnTo>
                    <a:cubicBezTo>
                      <a:pt x="7321" y="5670"/>
                      <a:pt x="7325" y="5670"/>
                      <a:pt x="7328" y="5667"/>
                    </a:cubicBezTo>
                    <a:lnTo>
                      <a:pt x="7334" y="5667"/>
                    </a:lnTo>
                    <a:cubicBezTo>
                      <a:pt x="9427" y="5447"/>
                      <a:pt x="11842" y="4923"/>
                      <a:pt x="13340" y="3368"/>
                    </a:cubicBezTo>
                    <a:lnTo>
                      <a:pt x="13296" y="3368"/>
                    </a:lnTo>
                    <a:cubicBezTo>
                      <a:pt x="12991" y="3368"/>
                      <a:pt x="12546" y="3341"/>
                      <a:pt x="12111" y="3275"/>
                    </a:cubicBezTo>
                    <a:cubicBezTo>
                      <a:pt x="11829" y="3401"/>
                      <a:pt x="11500" y="3528"/>
                      <a:pt x="11111" y="3657"/>
                    </a:cubicBezTo>
                    <a:cubicBezTo>
                      <a:pt x="10178" y="3969"/>
                      <a:pt x="8875" y="4126"/>
                      <a:pt x="7484" y="4126"/>
                    </a:cubicBezTo>
                    <a:cubicBezTo>
                      <a:pt x="4850" y="4126"/>
                      <a:pt x="1900" y="3564"/>
                      <a:pt x="572" y="2421"/>
                    </a:cubicBezTo>
                    <a:cubicBezTo>
                      <a:pt x="369" y="2245"/>
                      <a:pt x="180" y="2079"/>
                      <a:pt x="4" y="192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3" name="Google Shape;4118;p83">
                <a:extLst>
                  <a:ext uri="{FF2B5EF4-FFF2-40B4-BE49-F238E27FC236}">
                    <a16:creationId xmlns:a16="http://schemas.microsoft.com/office/drawing/2014/main" id="{89D3F10A-993D-B2DB-483B-50B338E6A810}"/>
                  </a:ext>
                </a:extLst>
              </p:cNvPr>
              <p:cNvSpPr/>
              <p:nvPr/>
            </p:nvSpPr>
            <p:spPr>
              <a:xfrm>
                <a:off x="2790908" y="1554659"/>
                <a:ext cx="119743" cy="67863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1898" extrusionOk="0">
                    <a:moveTo>
                      <a:pt x="2551" y="1"/>
                    </a:moveTo>
                    <a:cubicBezTo>
                      <a:pt x="1631" y="133"/>
                      <a:pt x="239" y="459"/>
                      <a:pt x="97" y="1223"/>
                    </a:cubicBezTo>
                    <a:cubicBezTo>
                      <a:pt x="0" y="1755"/>
                      <a:pt x="857" y="1897"/>
                      <a:pt x="1810" y="1897"/>
                    </a:cubicBezTo>
                    <a:cubicBezTo>
                      <a:pt x="2345" y="1897"/>
                      <a:pt x="2907" y="1854"/>
                      <a:pt x="3348" y="1807"/>
                    </a:cubicBezTo>
                    <a:cubicBezTo>
                      <a:pt x="3132" y="1166"/>
                      <a:pt x="2853" y="542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4" name="Google Shape;4119;p83">
                <a:extLst>
                  <a:ext uri="{FF2B5EF4-FFF2-40B4-BE49-F238E27FC236}">
                    <a16:creationId xmlns:a16="http://schemas.microsoft.com/office/drawing/2014/main" id="{D8CA7888-8871-FEE5-7972-B12B83A7D266}"/>
                  </a:ext>
                </a:extLst>
              </p:cNvPr>
              <p:cNvSpPr/>
              <p:nvPr/>
            </p:nvSpPr>
            <p:spPr>
              <a:xfrm>
                <a:off x="2882120" y="1551691"/>
                <a:ext cx="54884" cy="67613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891" extrusionOk="0">
                    <a:moveTo>
                      <a:pt x="810" y="1"/>
                    </a:moveTo>
                    <a:cubicBezTo>
                      <a:pt x="810" y="1"/>
                      <a:pt x="465" y="17"/>
                      <a:pt x="0" y="84"/>
                    </a:cubicBezTo>
                    <a:cubicBezTo>
                      <a:pt x="302" y="625"/>
                      <a:pt x="581" y="1249"/>
                      <a:pt x="797" y="1890"/>
                    </a:cubicBezTo>
                    <a:cubicBezTo>
                      <a:pt x="1139" y="1854"/>
                      <a:pt x="1408" y="1814"/>
                      <a:pt x="1535" y="1798"/>
                    </a:cubicBezTo>
                    <a:cubicBezTo>
                      <a:pt x="1362" y="1107"/>
                      <a:pt x="1113" y="509"/>
                      <a:pt x="81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6" name="Google Shape;4120;p83">
                <a:extLst>
                  <a:ext uri="{FF2B5EF4-FFF2-40B4-BE49-F238E27FC236}">
                    <a16:creationId xmlns:a16="http://schemas.microsoft.com/office/drawing/2014/main" id="{D240CEF6-9D8A-C5F3-0220-C33CEFFC12B9}"/>
                  </a:ext>
                </a:extLst>
              </p:cNvPr>
              <p:cNvSpPr/>
              <p:nvPr/>
            </p:nvSpPr>
            <p:spPr>
              <a:xfrm>
                <a:off x="2800276" y="1662497"/>
                <a:ext cx="146417" cy="6975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951" extrusionOk="0">
                    <a:moveTo>
                      <a:pt x="4043" y="1"/>
                    </a:moveTo>
                    <a:cubicBezTo>
                      <a:pt x="4078" y="362"/>
                      <a:pt x="4094" y="741"/>
                      <a:pt x="4090" y="1142"/>
                    </a:cubicBezTo>
                    <a:lnTo>
                      <a:pt x="4090" y="1142"/>
                    </a:lnTo>
                    <a:cubicBezTo>
                      <a:pt x="4091" y="1103"/>
                      <a:pt x="4092" y="1065"/>
                      <a:pt x="4092" y="1027"/>
                    </a:cubicBezTo>
                    <a:cubicBezTo>
                      <a:pt x="4092" y="669"/>
                      <a:pt x="4076" y="326"/>
                      <a:pt x="4043" y="1"/>
                    </a:cubicBezTo>
                    <a:close/>
                    <a:moveTo>
                      <a:pt x="4090" y="1142"/>
                    </a:moveTo>
                    <a:lnTo>
                      <a:pt x="4090" y="1142"/>
                    </a:lnTo>
                    <a:cubicBezTo>
                      <a:pt x="4089" y="1158"/>
                      <a:pt x="4089" y="1174"/>
                      <a:pt x="4089" y="1190"/>
                    </a:cubicBezTo>
                    <a:cubicBezTo>
                      <a:pt x="4089" y="1174"/>
                      <a:pt x="4090" y="1158"/>
                      <a:pt x="4090" y="1142"/>
                    </a:cubicBezTo>
                    <a:close/>
                    <a:moveTo>
                      <a:pt x="3405" y="51"/>
                    </a:moveTo>
                    <a:cubicBezTo>
                      <a:pt x="2286" y="154"/>
                      <a:pt x="173" y="425"/>
                      <a:pt x="83" y="1003"/>
                    </a:cubicBezTo>
                    <a:cubicBezTo>
                      <a:pt x="0" y="1541"/>
                      <a:pt x="1066" y="1950"/>
                      <a:pt x="2322" y="1950"/>
                    </a:cubicBezTo>
                    <a:cubicBezTo>
                      <a:pt x="2665" y="1950"/>
                      <a:pt x="3023" y="1920"/>
                      <a:pt x="3375" y="1854"/>
                    </a:cubicBezTo>
                    <a:cubicBezTo>
                      <a:pt x="3385" y="1805"/>
                      <a:pt x="3398" y="1751"/>
                      <a:pt x="3411" y="1701"/>
                    </a:cubicBezTo>
                    <a:cubicBezTo>
                      <a:pt x="3525" y="1227"/>
                      <a:pt x="3508" y="655"/>
                      <a:pt x="3405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7" name="Google Shape;4121;p83">
                <a:extLst>
                  <a:ext uri="{FF2B5EF4-FFF2-40B4-BE49-F238E27FC236}">
                    <a16:creationId xmlns:a16="http://schemas.microsoft.com/office/drawing/2014/main" id="{2E19CEB8-6C1D-7A5F-2168-B0784C030AE2}"/>
                  </a:ext>
                </a:extLst>
              </p:cNvPr>
              <p:cNvSpPr/>
              <p:nvPr/>
            </p:nvSpPr>
            <p:spPr>
              <a:xfrm>
                <a:off x="2920915" y="1662497"/>
                <a:ext cx="25815" cy="6629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854" extrusionOk="0">
                    <a:moveTo>
                      <a:pt x="669" y="1"/>
                    </a:moveTo>
                    <a:cubicBezTo>
                      <a:pt x="572" y="7"/>
                      <a:pt x="340" y="24"/>
                      <a:pt x="31" y="51"/>
                    </a:cubicBezTo>
                    <a:cubicBezTo>
                      <a:pt x="134" y="655"/>
                      <a:pt x="151" y="1227"/>
                      <a:pt x="37" y="1701"/>
                    </a:cubicBezTo>
                    <a:cubicBezTo>
                      <a:pt x="24" y="1751"/>
                      <a:pt x="11" y="1805"/>
                      <a:pt x="1" y="1854"/>
                    </a:cubicBezTo>
                    <a:cubicBezTo>
                      <a:pt x="237" y="1808"/>
                      <a:pt x="470" y="1748"/>
                      <a:pt x="695" y="1668"/>
                    </a:cubicBezTo>
                    <a:cubicBezTo>
                      <a:pt x="706" y="1561"/>
                      <a:pt x="709" y="1455"/>
                      <a:pt x="712" y="1346"/>
                    </a:cubicBezTo>
                    <a:cubicBezTo>
                      <a:pt x="715" y="1296"/>
                      <a:pt x="715" y="1250"/>
                      <a:pt x="715" y="1199"/>
                    </a:cubicBezTo>
                    <a:lnTo>
                      <a:pt x="715" y="1190"/>
                    </a:lnTo>
                    <a:cubicBezTo>
                      <a:pt x="721" y="771"/>
                      <a:pt x="706" y="376"/>
                      <a:pt x="66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8" name="Google Shape;4122;p83">
                <a:extLst>
                  <a:ext uri="{FF2B5EF4-FFF2-40B4-BE49-F238E27FC236}">
                    <a16:creationId xmlns:a16="http://schemas.microsoft.com/office/drawing/2014/main" id="{DC31FFC7-BD9E-AD09-7759-075D5DD5F35D}"/>
                  </a:ext>
                </a:extLst>
              </p:cNvPr>
              <p:cNvSpPr/>
              <p:nvPr/>
            </p:nvSpPr>
            <p:spPr>
              <a:xfrm>
                <a:off x="2789693" y="1775305"/>
                <a:ext cx="120566" cy="63966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789" extrusionOk="0">
                    <a:moveTo>
                      <a:pt x="3372" y="1"/>
                    </a:moveTo>
                    <a:lnTo>
                      <a:pt x="3372" y="1"/>
                    </a:lnTo>
                    <a:cubicBezTo>
                      <a:pt x="2303" y="41"/>
                      <a:pt x="595" y="204"/>
                      <a:pt x="283" y="811"/>
                    </a:cubicBezTo>
                    <a:cubicBezTo>
                      <a:pt x="1" y="1360"/>
                      <a:pt x="851" y="1652"/>
                      <a:pt x="1728" y="1788"/>
                    </a:cubicBezTo>
                    <a:cubicBezTo>
                      <a:pt x="2821" y="1290"/>
                      <a:pt x="3156" y="778"/>
                      <a:pt x="3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9" name="Google Shape;4123;p83">
                <a:extLst>
                  <a:ext uri="{FF2B5EF4-FFF2-40B4-BE49-F238E27FC236}">
                    <a16:creationId xmlns:a16="http://schemas.microsoft.com/office/drawing/2014/main" id="{95A713EB-BA74-675D-B8B2-6FAD5FCFD841}"/>
                  </a:ext>
                </a:extLst>
              </p:cNvPr>
              <p:cNvSpPr/>
              <p:nvPr/>
            </p:nvSpPr>
            <p:spPr>
              <a:xfrm>
                <a:off x="2851478" y="1774733"/>
                <a:ext cx="84453" cy="67863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898" extrusionOk="0">
                    <a:moveTo>
                      <a:pt x="2332" y="1"/>
                    </a:moveTo>
                    <a:cubicBezTo>
                      <a:pt x="2172" y="1"/>
                      <a:pt x="1933" y="4"/>
                      <a:pt x="1644" y="17"/>
                    </a:cubicBezTo>
                    <a:cubicBezTo>
                      <a:pt x="1428" y="794"/>
                      <a:pt x="1093" y="1306"/>
                      <a:pt x="0" y="1804"/>
                    </a:cubicBezTo>
                    <a:cubicBezTo>
                      <a:pt x="435" y="1870"/>
                      <a:pt x="880" y="1897"/>
                      <a:pt x="1185" y="1897"/>
                    </a:cubicBezTo>
                    <a:lnTo>
                      <a:pt x="1229" y="1897"/>
                    </a:lnTo>
                    <a:cubicBezTo>
                      <a:pt x="1724" y="1386"/>
                      <a:pt x="2116" y="761"/>
                      <a:pt x="236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0" name="Google Shape;4124;p83">
                <a:extLst>
                  <a:ext uri="{FF2B5EF4-FFF2-40B4-BE49-F238E27FC236}">
                    <a16:creationId xmlns:a16="http://schemas.microsoft.com/office/drawing/2014/main" id="{C4618298-59A9-3A1D-7829-818AE8B63393}"/>
                  </a:ext>
                </a:extLst>
              </p:cNvPr>
              <p:cNvSpPr/>
              <p:nvPr/>
            </p:nvSpPr>
            <p:spPr>
              <a:xfrm>
                <a:off x="2736739" y="1326647"/>
                <a:ext cx="52989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114" extrusionOk="0">
                    <a:moveTo>
                      <a:pt x="0" y="0"/>
                    </a:moveTo>
                    <a:lnTo>
                      <a:pt x="0" y="50"/>
                    </a:lnTo>
                    <a:cubicBezTo>
                      <a:pt x="0" y="50"/>
                      <a:pt x="80" y="309"/>
                      <a:pt x="50" y="575"/>
                    </a:cubicBezTo>
                    <a:cubicBezTo>
                      <a:pt x="123" y="844"/>
                      <a:pt x="296" y="1113"/>
                      <a:pt x="691" y="1113"/>
                    </a:cubicBezTo>
                    <a:cubicBezTo>
                      <a:pt x="1482" y="1113"/>
                      <a:pt x="1395" y="0"/>
                      <a:pt x="1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1" name="Google Shape;4125;p83">
                <a:extLst>
                  <a:ext uri="{FF2B5EF4-FFF2-40B4-BE49-F238E27FC236}">
                    <a16:creationId xmlns:a16="http://schemas.microsoft.com/office/drawing/2014/main" id="{1EA31779-0FB1-5860-4554-832054BFDB80}"/>
                  </a:ext>
                </a:extLst>
              </p:cNvPr>
              <p:cNvSpPr/>
              <p:nvPr/>
            </p:nvSpPr>
            <p:spPr>
              <a:xfrm>
                <a:off x="2690865" y="1326647"/>
                <a:ext cx="47661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14" extrusionOk="0">
                    <a:moveTo>
                      <a:pt x="54" y="0"/>
                    </a:moveTo>
                    <a:lnTo>
                      <a:pt x="54" y="50"/>
                    </a:lnTo>
                    <a:cubicBezTo>
                      <a:pt x="54" y="50"/>
                      <a:pt x="51" y="220"/>
                      <a:pt x="1" y="419"/>
                    </a:cubicBezTo>
                    <a:cubicBezTo>
                      <a:pt x="1" y="727"/>
                      <a:pt x="111" y="1113"/>
                      <a:pt x="675" y="1113"/>
                    </a:cubicBezTo>
                    <a:cubicBezTo>
                      <a:pt x="1150" y="1113"/>
                      <a:pt x="1300" y="844"/>
                      <a:pt x="1333" y="575"/>
                    </a:cubicBezTo>
                    <a:cubicBezTo>
                      <a:pt x="1260" y="309"/>
                      <a:pt x="1283" y="50"/>
                      <a:pt x="1283" y="50"/>
                    </a:cubicBez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2" name="Google Shape;4126;p83">
                <a:extLst>
                  <a:ext uri="{FF2B5EF4-FFF2-40B4-BE49-F238E27FC236}">
                    <a16:creationId xmlns:a16="http://schemas.microsoft.com/office/drawing/2014/main" id="{83778CB3-D5A5-3899-5828-5658976CF9A7}"/>
                  </a:ext>
                </a:extLst>
              </p:cNvPr>
              <p:cNvSpPr/>
              <p:nvPr/>
            </p:nvSpPr>
            <p:spPr>
              <a:xfrm>
                <a:off x="2640271" y="1326647"/>
                <a:ext cx="52560" cy="40046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120" extrusionOk="0">
                    <a:moveTo>
                      <a:pt x="1" y="0"/>
                    </a:moveTo>
                    <a:lnTo>
                      <a:pt x="1" y="7"/>
                    </a:lnTo>
                    <a:cubicBezTo>
                      <a:pt x="1" y="7"/>
                      <a:pt x="37" y="157"/>
                      <a:pt x="37" y="349"/>
                    </a:cubicBezTo>
                    <a:cubicBezTo>
                      <a:pt x="37" y="349"/>
                      <a:pt x="41" y="352"/>
                      <a:pt x="37" y="352"/>
                    </a:cubicBezTo>
                    <a:cubicBezTo>
                      <a:pt x="104" y="680"/>
                      <a:pt x="275" y="1120"/>
                      <a:pt x="724" y="1120"/>
                    </a:cubicBezTo>
                    <a:cubicBezTo>
                      <a:pt x="725" y="1120"/>
                      <a:pt x="727" y="1120"/>
                      <a:pt x="729" y="1120"/>
                    </a:cubicBezTo>
                    <a:cubicBezTo>
                      <a:pt x="1164" y="1116"/>
                      <a:pt x="1343" y="727"/>
                      <a:pt x="1416" y="419"/>
                    </a:cubicBezTo>
                    <a:cubicBezTo>
                      <a:pt x="1420" y="216"/>
                      <a:pt x="1469" y="50"/>
                      <a:pt x="1469" y="50"/>
                    </a:cubicBezTo>
                    <a:lnTo>
                      <a:pt x="14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3" name="Google Shape;4127;p83">
                <a:extLst>
                  <a:ext uri="{FF2B5EF4-FFF2-40B4-BE49-F238E27FC236}">
                    <a16:creationId xmlns:a16="http://schemas.microsoft.com/office/drawing/2014/main" id="{F71A4EF3-2EC5-2831-ABB4-D42785910BA5}"/>
                  </a:ext>
                </a:extLst>
              </p:cNvPr>
              <p:cNvSpPr/>
              <p:nvPr/>
            </p:nvSpPr>
            <p:spPr>
              <a:xfrm>
                <a:off x="2594218" y="1326647"/>
                <a:ext cx="47518" cy="3997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118" extrusionOk="0">
                    <a:moveTo>
                      <a:pt x="1" y="0"/>
                    </a:moveTo>
                    <a:lnTo>
                      <a:pt x="1" y="7"/>
                    </a:lnTo>
                    <a:cubicBezTo>
                      <a:pt x="1" y="7"/>
                      <a:pt x="13" y="123"/>
                      <a:pt x="7" y="283"/>
                    </a:cubicBezTo>
                    <a:cubicBezTo>
                      <a:pt x="36" y="610"/>
                      <a:pt x="163" y="1118"/>
                      <a:pt x="652" y="1118"/>
                    </a:cubicBezTo>
                    <a:cubicBezTo>
                      <a:pt x="679" y="1118"/>
                      <a:pt x="706" y="1116"/>
                      <a:pt x="735" y="1113"/>
                    </a:cubicBezTo>
                    <a:cubicBezTo>
                      <a:pt x="1233" y="1060"/>
                      <a:pt x="1325" y="658"/>
                      <a:pt x="1325" y="352"/>
                    </a:cubicBezTo>
                    <a:cubicBezTo>
                      <a:pt x="1329" y="352"/>
                      <a:pt x="1325" y="349"/>
                      <a:pt x="1325" y="349"/>
                    </a:cubicBezTo>
                    <a:cubicBezTo>
                      <a:pt x="1293" y="157"/>
                      <a:pt x="1289" y="7"/>
                      <a:pt x="1289" y="7"/>
                    </a:cubicBez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4" name="Google Shape;4128;p83">
                <a:extLst>
                  <a:ext uri="{FF2B5EF4-FFF2-40B4-BE49-F238E27FC236}">
                    <a16:creationId xmlns:a16="http://schemas.microsoft.com/office/drawing/2014/main" id="{885A6B70-DBA1-5526-A79D-7DEEFF32C6AC}"/>
                  </a:ext>
                </a:extLst>
              </p:cNvPr>
              <p:cNvSpPr/>
              <p:nvPr/>
            </p:nvSpPr>
            <p:spPr>
              <a:xfrm>
                <a:off x="2544232" y="1326647"/>
                <a:ext cx="50236" cy="3983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114" extrusionOk="0">
                    <a:moveTo>
                      <a:pt x="229" y="0"/>
                    </a:moveTo>
                    <a:cubicBezTo>
                      <a:pt x="229" y="0"/>
                      <a:pt x="0" y="1113"/>
                      <a:pt x="767" y="1113"/>
                    </a:cubicBezTo>
                    <a:cubicBezTo>
                      <a:pt x="1285" y="1113"/>
                      <a:pt x="1391" y="608"/>
                      <a:pt x="1405" y="283"/>
                    </a:cubicBezTo>
                    <a:cubicBezTo>
                      <a:pt x="1391" y="123"/>
                      <a:pt x="1399" y="7"/>
                      <a:pt x="1399" y="7"/>
                    </a:cubicBez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5" name="Google Shape;4129;p83">
                <a:extLst>
                  <a:ext uri="{FF2B5EF4-FFF2-40B4-BE49-F238E27FC236}">
                    <a16:creationId xmlns:a16="http://schemas.microsoft.com/office/drawing/2014/main" id="{976F3261-5086-B221-7B46-B1D08682240A}"/>
                  </a:ext>
                </a:extLst>
              </p:cNvPr>
              <p:cNvSpPr/>
              <p:nvPr/>
            </p:nvSpPr>
            <p:spPr>
              <a:xfrm>
                <a:off x="2470934" y="1303727"/>
                <a:ext cx="36720" cy="3661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4" extrusionOk="0">
                    <a:moveTo>
                      <a:pt x="512" y="0"/>
                    </a:moveTo>
                    <a:cubicBezTo>
                      <a:pt x="230" y="0"/>
                      <a:pt x="1" y="229"/>
                      <a:pt x="1" y="511"/>
                    </a:cubicBezTo>
                    <a:cubicBezTo>
                      <a:pt x="1" y="794"/>
                      <a:pt x="230" y="1023"/>
                      <a:pt x="512" y="1023"/>
                    </a:cubicBezTo>
                    <a:cubicBezTo>
                      <a:pt x="798" y="1023"/>
                      <a:pt x="1027" y="794"/>
                      <a:pt x="1027" y="511"/>
                    </a:cubicBezTo>
                    <a:cubicBezTo>
                      <a:pt x="1027" y="229"/>
                      <a:pt x="798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6" name="Google Shape;4130;p83">
                <a:extLst>
                  <a:ext uri="{FF2B5EF4-FFF2-40B4-BE49-F238E27FC236}">
                    <a16:creationId xmlns:a16="http://schemas.microsoft.com/office/drawing/2014/main" id="{52BF778B-482F-89C7-B41E-DF0F66E625E6}"/>
                  </a:ext>
                </a:extLst>
              </p:cNvPr>
              <p:cNvSpPr/>
              <p:nvPr/>
            </p:nvSpPr>
            <p:spPr>
              <a:xfrm>
                <a:off x="2815723" y="1291606"/>
                <a:ext cx="36613" cy="36613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4" extrusionOk="0">
                    <a:moveTo>
                      <a:pt x="511" y="1"/>
                    </a:moveTo>
                    <a:cubicBezTo>
                      <a:pt x="229" y="1"/>
                      <a:pt x="0" y="229"/>
                      <a:pt x="0" y="512"/>
                    </a:cubicBezTo>
                    <a:cubicBezTo>
                      <a:pt x="0" y="794"/>
                      <a:pt x="229" y="1023"/>
                      <a:pt x="511" y="1023"/>
                    </a:cubicBezTo>
                    <a:cubicBezTo>
                      <a:pt x="794" y="1023"/>
                      <a:pt x="1023" y="794"/>
                      <a:pt x="1023" y="512"/>
                    </a:cubicBezTo>
                    <a:cubicBezTo>
                      <a:pt x="1023" y="229"/>
                      <a:pt x="794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7" name="Google Shape;4131;p83">
                <a:extLst>
                  <a:ext uri="{FF2B5EF4-FFF2-40B4-BE49-F238E27FC236}">
                    <a16:creationId xmlns:a16="http://schemas.microsoft.com/office/drawing/2014/main" id="{F36E701F-5F0E-1D7E-5C1D-5475918DEABC}"/>
                  </a:ext>
                </a:extLst>
              </p:cNvPr>
              <p:cNvSpPr/>
              <p:nvPr/>
            </p:nvSpPr>
            <p:spPr>
              <a:xfrm>
                <a:off x="2438861" y="1354429"/>
                <a:ext cx="52524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186" extrusionOk="0">
                    <a:moveTo>
                      <a:pt x="735" y="1"/>
                    </a:moveTo>
                    <a:cubicBezTo>
                      <a:pt x="329" y="1"/>
                      <a:pt x="1" y="266"/>
                      <a:pt x="1" y="591"/>
                    </a:cubicBezTo>
                    <a:cubicBezTo>
                      <a:pt x="1" y="921"/>
                      <a:pt x="329" y="1186"/>
                      <a:pt x="735" y="1186"/>
                    </a:cubicBezTo>
                    <a:cubicBezTo>
                      <a:pt x="1140" y="1186"/>
                      <a:pt x="1469" y="921"/>
                      <a:pt x="1469" y="591"/>
                    </a:cubicBezTo>
                    <a:cubicBezTo>
                      <a:pt x="1469" y="266"/>
                      <a:pt x="1140" y="1"/>
                      <a:pt x="73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8" name="Google Shape;4132;p83">
                <a:extLst>
                  <a:ext uri="{FF2B5EF4-FFF2-40B4-BE49-F238E27FC236}">
                    <a16:creationId xmlns:a16="http://schemas.microsoft.com/office/drawing/2014/main" id="{96FF6AD8-E9E6-7DF5-8035-AD41BBF354F2}"/>
                  </a:ext>
                </a:extLst>
              </p:cNvPr>
              <p:cNvSpPr/>
              <p:nvPr/>
            </p:nvSpPr>
            <p:spPr>
              <a:xfrm>
                <a:off x="2826020" y="1333154"/>
                <a:ext cx="52560" cy="42441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187" extrusionOk="0">
                    <a:moveTo>
                      <a:pt x="735" y="1"/>
                    </a:moveTo>
                    <a:cubicBezTo>
                      <a:pt x="330" y="1"/>
                      <a:pt x="1" y="266"/>
                      <a:pt x="1" y="596"/>
                    </a:cubicBezTo>
                    <a:cubicBezTo>
                      <a:pt x="1" y="921"/>
                      <a:pt x="330" y="1186"/>
                      <a:pt x="735" y="1186"/>
                    </a:cubicBezTo>
                    <a:cubicBezTo>
                      <a:pt x="1140" y="1186"/>
                      <a:pt x="1469" y="921"/>
                      <a:pt x="1469" y="596"/>
                    </a:cubicBezTo>
                    <a:cubicBezTo>
                      <a:pt x="1469" y="266"/>
                      <a:pt x="1140" y="1"/>
                      <a:pt x="73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6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السوال السادس"/>
          <p:cNvSpPr/>
          <p:nvPr/>
        </p:nvSpPr>
        <p:spPr>
          <a:xfrm>
            <a:off x="3944446" y="1398870"/>
            <a:ext cx="6953710" cy="1496950"/>
          </a:xfrm>
          <a:prstGeom prst="roundRect">
            <a:avLst>
              <a:gd name="adj" fmla="val 8870"/>
            </a:avLst>
          </a:prstGeom>
          <a:solidFill>
            <a:srgbClr val="FFFFFF"/>
          </a:solidFill>
          <a:ln w="57150">
            <a:solidFill>
              <a:schemeClr val="bg1">
                <a:lumMod val="25000"/>
              </a:schemeClr>
            </a:solidFill>
            <a:prstDash val="dash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 defTabSz="825500" rtl="1">
              <a:defRPr sz="50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1875" dirty="0"/>
          </a:p>
        </p:txBody>
      </p:sp>
      <p:pic>
        <p:nvPicPr>
          <p:cNvPr id="10" name="صورة 9">
            <a:hlinkClick r:id="rId2" action="ppaction://hlinksldjump"/>
            <a:extLst>
              <a:ext uri="{FF2B5EF4-FFF2-40B4-BE49-F238E27FC236}">
                <a16:creationId xmlns:a16="http://schemas.microsoft.com/office/drawing/2014/main" id="{760326E0-FBB7-40D7-8D42-3A21CE34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914" y="5036478"/>
            <a:ext cx="645458" cy="88858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99FCE3FF-31D4-408E-B930-7BB961100C72}"/>
              </a:ext>
            </a:extLst>
          </p:cNvPr>
          <p:cNvSpPr txBox="1"/>
          <p:nvPr/>
        </p:nvSpPr>
        <p:spPr>
          <a:xfrm>
            <a:off x="3974550" y="1422423"/>
            <a:ext cx="67548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OM" sz="4000" b="1" dirty="0"/>
              <a:t>احفظ القصيدة بل الحديث . </a:t>
            </a:r>
            <a:r>
              <a:rPr lang="ar-OM" sz="3600" dirty="0"/>
              <a:t>حددي حرف العطف من الجملة السابقة و بيني معناه .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55B5EE0-FCFB-4125-A376-667D315798E9}"/>
              </a:ext>
            </a:extLst>
          </p:cNvPr>
          <p:cNvGrpSpPr/>
          <p:nvPr/>
        </p:nvGrpSpPr>
        <p:grpSpPr>
          <a:xfrm>
            <a:off x="1828941" y="978050"/>
            <a:ext cx="2100343" cy="1823482"/>
            <a:chOff x="6969495" y="2894849"/>
            <a:chExt cx="2100343" cy="1823482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AA13A1E5-6048-4292-A3A6-6C3A783C864D}"/>
                </a:ext>
              </a:extLst>
            </p:cNvPr>
            <p:cNvGrpSpPr/>
            <p:nvPr/>
          </p:nvGrpSpPr>
          <p:grpSpPr>
            <a:xfrm>
              <a:off x="6969495" y="2894849"/>
              <a:ext cx="2100343" cy="1823482"/>
              <a:chOff x="-187019" y="18382"/>
              <a:chExt cx="5795003" cy="4740401"/>
            </a:xfrm>
          </p:grpSpPr>
          <p:pic>
            <p:nvPicPr>
              <p:cNvPr id="32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656DD7FA-CA8B-4315-8C3E-9C209DFBE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ظرف ، رسالة ، بريد ، اكتب ، ورقة ، إرسال ، الاتصالات ، اتصل ، قديم ، اعمال  ، زاهى الألوان | Pikist">
                <a:extLst>
                  <a:ext uri="{FF2B5EF4-FFF2-40B4-BE49-F238E27FC236}">
                    <a16:creationId xmlns:a16="http://schemas.microsoft.com/office/drawing/2014/main" id="{F4B5AFB1-7619-4334-8980-3114FCCC4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oogle Shape;4058;p83">
              <a:extLst>
                <a:ext uri="{FF2B5EF4-FFF2-40B4-BE49-F238E27FC236}">
                  <a16:creationId xmlns:a16="http://schemas.microsoft.com/office/drawing/2014/main" id="{A01ED50E-5E2F-4DF1-9C3C-3433C146D2DF}"/>
                </a:ext>
              </a:extLst>
            </p:cNvPr>
            <p:cNvGrpSpPr/>
            <p:nvPr/>
          </p:nvGrpSpPr>
          <p:grpSpPr>
            <a:xfrm>
              <a:off x="8214145" y="3822611"/>
              <a:ext cx="598611" cy="753572"/>
              <a:chOff x="3126759" y="1197677"/>
              <a:chExt cx="598611" cy="753572"/>
            </a:xfrm>
          </p:grpSpPr>
          <p:sp>
            <p:nvSpPr>
              <p:cNvPr id="16" name="Google Shape;4059;p83">
                <a:extLst>
                  <a:ext uri="{FF2B5EF4-FFF2-40B4-BE49-F238E27FC236}">
                    <a16:creationId xmlns:a16="http://schemas.microsoft.com/office/drawing/2014/main" id="{8A1DC602-E7AC-4306-8B16-7C1E21933023}"/>
                  </a:ext>
                </a:extLst>
              </p:cNvPr>
              <p:cNvSpPr/>
              <p:nvPr/>
            </p:nvSpPr>
            <p:spPr>
              <a:xfrm>
                <a:off x="3126759" y="1197677"/>
                <a:ext cx="595964" cy="753572"/>
              </a:xfrm>
              <a:custGeom>
                <a:avLst/>
                <a:gdLst/>
                <a:ahLst/>
                <a:cxnLst/>
                <a:rect l="l" t="t" r="r" b="b"/>
                <a:pathLst>
                  <a:path w="16668" h="21076" extrusionOk="0">
                    <a:moveTo>
                      <a:pt x="10911" y="0"/>
                    </a:moveTo>
                    <a:cubicBezTo>
                      <a:pt x="10668" y="0"/>
                      <a:pt x="10416" y="19"/>
                      <a:pt x="10158" y="57"/>
                    </a:cubicBezTo>
                    <a:cubicBezTo>
                      <a:pt x="9134" y="203"/>
                      <a:pt x="8006" y="644"/>
                      <a:pt x="6889" y="1328"/>
                    </a:cubicBezTo>
                    <a:cubicBezTo>
                      <a:pt x="5777" y="2013"/>
                      <a:pt x="4694" y="2936"/>
                      <a:pt x="3753" y="3992"/>
                    </a:cubicBezTo>
                    <a:cubicBezTo>
                      <a:pt x="2056" y="5912"/>
                      <a:pt x="758" y="8706"/>
                      <a:pt x="279" y="11469"/>
                    </a:cubicBezTo>
                    <a:cubicBezTo>
                      <a:pt x="236" y="11708"/>
                      <a:pt x="200" y="11955"/>
                      <a:pt x="173" y="12194"/>
                    </a:cubicBezTo>
                    <a:cubicBezTo>
                      <a:pt x="0" y="13618"/>
                      <a:pt x="77" y="14960"/>
                      <a:pt x="392" y="16076"/>
                    </a:cubicBezTo>
                    <a:cubicBezTo>
                      <a:pt x="409" y="16129"/>
                      <a:pt x="425" y="16183"/>
                      <a:pt x="442" y="16243"/>
                    </a:cubicBezTo>
                    <a:lnTo>
                      <a:pt x="445" y="16249"/>
                    </a:lnTo>
                    <a:cubicBezTo>
                      <a:pt x="462" y="16302"/>
                      <a:pt x="479" y="16359"/>
                      <a:pt x="498" y="16412"/>
                    </a:cubicBezTo>
                    <a:lnTo>
                      <a:pt x="502" y="16422"/>
                    </a:lnTo>
                    <a:cubicBezTo>
                      <a:pt x="535" y="16525"/>
                      <a:pt x="575" y="16631"/>
                      <a:pt x="615" y="16731"/>
                    </a:cubicBezTo>
                    <a:cubicBezTo>
                      <a:pt x="621" y="16747"/>
                      <a:pt x="628" y="16764"/>
                      <a:pt x="635" y="16781"/>
                    </a:cubicBezTo>
                    <a:lnTo>
                      <a:pt x="635" y="16784"/>
                    </a:lnTo>
                    <a:cubicBezTo>
                      <a:pt x="641" y="16797"/>
                      <a:pt x="648" y="16810"/>
                      <a:pt x="655" y="16824"/>
                    </a:cubicBezTo>
                    <a:lnTo>
                      <a:pt x="664" y="16847"/>
                    </a:lnTo>
                    <a:cubicBezTo>
                      <a:pt x="675" y="16873"/>
                      <a:pt x="684" y="16900"/>
                      <a:pt x="698" y="16930"/>
                    </a:cubicBezTo>
                    <a:cubicBezTo>
                      <a:pt x="731" y="17000"/>
                      <a:pt x="764" y="17077"/>
                      <a:pt x="804" y="17152"/>
                    </a:cubicBezTo>
                    <a:lnTo>
                      <a:pt x="808" y="17159"/>
                    </a:lnTo>
                    <a:cubicBezTo>
                      <a:pt x="817" y="17183"/>
                      <a:pt x="831" y="17206"/>
                      <a:pt x="844" y="17229"/>
                    </a:cubicBezTo>
                    <a:lnTo>
                      <a:pt x="844" y="17236"/>
                    </a:lnTo>
                    <a:cubicBezTo>
                      <a:pt x="851" y="17242"/>
                      <a:pt x="854" y="17252"/>
                      <a:pt x="857" y="17259"/>
                    </a:cubicBezTo>
                    <a:cubicBezTo>
                      <a:pt x="888" y="17319"/>
                      <a:pt x="914" y="17365"/>
                      <a:pt x="940" y="17411"/>
                    </a:cubicBezTo>
                    <a:cubicBezTo>
                      <a:pt x="943" y="17419"/>
                      <a:pt x="950" y="17425"/>
                      <a:pt x="954" y="17431"/>
                    </a:cubicBezTo>
                    <a:lnTo>
                      <a:pt x="1020" y="17564"/>
                    </a:lnTo>
                    <a:lnTo>
                      <a:pt x="1050" y="17598"/>
                    </a:lnTo>
                    <a:cubicBezTo>
                      <a:pt x="1070" y="17631"/>
                      <a:pt x="1090" y="17661"/>
                      <a:pt x="1110" y="17690"/>
                    </a:cubicBezTo>
                    <a:cubicBezTo>
                      <a:pt x="1119" y="17704"/>
                      <a:pt x="1130" y="17717"/>
                      <a:pt x="1136" y="17734"/>
                    </a:cubicBezTo>
                    <a:lnTo>
                      <a:pt x="1153" y="17754"/>
                    </a:lnTo>
                    <a:cubicBezTo>
                      <a:pt x="1163" y="17770"/>
                      <a:pt x="1173" y="17787"/>
                      <a:pt x="1182" y="17800"/>
                    </a:cubicBezTo>
                    <a:cubicBezTo>
                      <a:pt x="1213" y="17843"/>
                      <a:pt x="1242" y="17883"/>
                      <a:pt x="1269" y="17923"/>
                    </a:cubicBezTo>
                    <a:cubicBezTo>
                      <a:pt x="1578" y="18348"/>
                      <a:pt x="1937" y="18737"/>
                      <a:pt x="2329" y="19082"/>
                    </a:cubicBezTo>
                    <a:cubicBezTo>
                      <a:pt x="3312" y="19946"/>
                      <a:pt x="4551" y="20564"/>
                      <a:pt x="5913" y="20863"/>
                    </a:cubicBezTo>
                    <a:cubicBezTo>
                      <a:pt x="6557" y="21003"/>
                      <a:pt x="7228" y="21075"/>
                      <a:pt x="7912" y="21075"/>
                    </a:cubicBezTo>
                    <a:cubicBezTo>
                      <a:pt x="8660" y="21075"/>
                      <a:pt x="9421" y="20989"/>
                      <a:pt x="10175" y="20819"/>
                    </a:cubicBezTo>
                    <a:cubicBezTo>
                      <a:pt x="10961" y="20640"/>
                      <a:pt x="11742" y="20374"/>
                      <a:pt x="12486" y="20022"/>
                    </a:cubicBezTo>
                    <a:cubicBezTo>
                      <a:pt x="12722" y="19913"/>
                      <a:pt x="12954" y="19793"/>
                      <a:pt x="13197" y="19660"/>
                    </a:cubicBezTo>
                    <a:cubicBezTo>
                      <a:pt x="15153" y="18578"/>
                      <a:pt x="16349" y="16797"/>
                      <a:pt x="16565" y="14645"/>
                    </a:cubicBezTo>
                    <a:cubicBezTo>
                      <a:pt x="16668" y="13629"/>
                      <a:pt x="16545" y="12582"/>
                      <a:pt x="16206" y="11616"/>
                    </a:cubicBezTo>
                    <a:cubicBezTo>
                      <a:pt x="15878" y="10672"/>
                      <a:pt x="15360" y="9865"/>
                      <a:pt x="14742" y="9340"/>
                    </a:cubicBezTo>
                    <a:lnTo>
                      <a:pt x="14742" y="9337"/>
                    </a:lnTo>
                    <a:cubicBezTo>
                      <a:pt x="14708" y="9310"/>
                      <a:pt x="14679" y="9287"/>
                      <a:pt x="14648" y="9260"/>
                    </a:cubicBezTo>
                    <a:cubicBezTo>
                      <a:pt x="14629" y="9244"/>
                      <a:pt x="14609" y="9227"/>
                      <a:pt x="14589" y="9211"/>
                    </a:cubicBezTo>
                    <a:lnTo>
                      <a:pt x="14572" y="9197"/>
                    </a:lnTo>
                    <a:cubicBezTo>
                      <a:pt x="14346" y="9015"/>
                      <a:pt x="14114" y="8846"/>
                      <a:pt x="13882" y="8696"/>
                    </a:cubicBezTo>
                    <a:cubicBezTo>
                      <a:pt x="13868" y="8689"/>
                      <a:pt x="13854" y="8679"/>
                      <a:pt x="13845" y="8673"/>
                    </a:cubicBezTo>
                    <a:lnTo>
                      <a:pt x="13831" y="8662"/>
                    </a:lnTo>
                    <a:cubicBezTo>
                      <a:pt x="13818" y="8656"/>
                      <a:pt x="13805" y="8646"/>
                      <a:pt x="13791" y="8639"/>
                    </a:cubicBezTo>
                    <a:cubicBezTo>
                      <a:pt x="13758" y="8619"/>
                      <a:pt x="13725" y="8596"/>
                      <a:pt x="13692" y="8576"/>
                    </a:cubicBezTo>
                    <a:lnTo>
                      <a:pt x="13682" y="8573"/>
                    </a:lnTo>
                    <a:cubicBezTo>
                      <a:pt x="13612" y="8530"/>
                      <a:pt x="13543" y="8487"/>
                      <a:pt x="13473" y="8450"/>
                    </a:cubicBezTo>
                    <a:lnTo>
                      <a:pt x="13469" y="8447"/>
                    </a:lnTo>
                    <a:cubicBezTo>
                      <a:pt x="13353" y="8383"/>
                      <a:pt x="13233" y="8320"/>
                      <a:pt x="13114" y="8264"/>
                    </a:cubicBezTo>
                    <a:lnTo>
                      <a:pt x="13100" y="8257"/>
                    </a:lnTo>
                    <a:cubicBezTo>
                      <a:pt x="13068" y="8241"/>
                      <a:pt x="13034" y="8224"/>
                      <a:pt x="13001" y="8211"/>
                    </a:cubicBezTo>
                    <a:cubicBezTo>
                      <a:pt x="12994" y="8208"/>
                      <a:pt x="12985" y="8201"/>
                      <a:pt x="12974" y="8197"/>
                    </a:cubicBezTo>
                    <a:lnTo>
                      <a:pt x="12968" y="8194"/>
                    </a:lnTo>
                    <a:cubicBezTo>
                      <a:pt x="12948" y="8184"/>
                      <a:pt x="12925" y="8174"/>
                      <a:pt x="12905" y="8168"/>
                    </a:cubicBezTo>
                    <a:lnTo>
                      <a:pt x="12898" y="8161"/>
                    </a:lnTo>
                    <a:cubicBezTo>
                      <a:pt x="12885" y="8158"/>
                      <a:pt x="12875" y="8151"/>
                      <a:pt x="12861" y="8148"/>
                    </a:cubicBezTo>
                    <a:cubicBezTo>
                      <a:pt x="12835" y="8135"/>
                      <a:pt x="12809" y="8124"/>
                      <a:pt x="12781" y="8115"/>
                    </a:cubicBezTo>
                    <a:cubicBezTo>
                      <a:pt x="12765" y="8104"/>
                      <a:pt x="12749" y="8098"/>
                      <a:pt x="12729" y="8091"/>
                    </a:cubicBezTo>
                    <a:cubicBezTo>
                      <a:pt x="12715" y="8084"/>
                      <a:pt x="12702" y="8081"/>
                      <a:pt x="12689" y="8075"/>
                    </a:cubicBezTo>
                    <a:cubicBezTo>
                      <a:pt x="12659" y="8061"/>
                      <a:pt x="12626" y="8052"/>
                      <a:pt x="12596" y="8038"/>
                    </a:cubicBezTo>
                    <a:lnTo>
                      <a:pt x="12589" y="8035"/>
                    </a:lnTo>
                    <a:cubicBezTo>
                      <a:pt x="12579" y="8032"/>
                      <a:pt x="12569" y="8028"/>
                      <a:pt x="12559" y="8024"/>
                    </a:cubicBezTo>
                    <a:cubicBezTo>
                      <a:pt x="12539" y="8018"/>
                      <a:pt x="12522" y="8012"/>
                      <a:pt x="12502" y="8005"/>
                    </a:cubicBezTo>
                    <a:cubicBezTo>
                      <a:pt x="12490" y="7998"/>
                      <a:pt x="12476" y="7995"/>
                      <a:pt x="12463" y="7989"/>
                    </a:cubicBezTo>
                    <a:cubicBezTo>
                      <a:pt x="12439" y="7978"/>
                      <a:pt x="12413" y="7972"/>
                      <a:pt x="12387" y="7962"/>
                    </a:cubicBezTo>
                    <a:lnTo>
                      <a:pt x="12383" y="7962"/>
                    </a:lnTo>
                    <a:cubicBezTo>
                      <a:pt x="12367" y="7955"/>
                      <a:pt x="12350" y="7949"/>
                      <a:pt x="12333" y="7945"/>
                    </a:cubicBezTo>
                    <a:cubicBezTo>
                      <a:pt x="12317" y="7938"/>
                      <a:pt x="12300" y="7932"/>
                      <a:pt x="12287" y="7929"/>
                    </a:cubicBezTo>
                    <a:cubicBezTo>
                      <a:pt x="12267" y="7922"/>
                      <a:pt x="12251" y="7915"/>
                      <a:pt x="12234" y="7912"/>
                    </a:cubicBezTo>
                    <a:lnTo>
                      <a:pt x="12223" y="7909"/>
                    </a:lnTo>
                    <a:cubicBezTo>
                      <a:pt x="12214" y="7905"/>
                      <a:pt x="12203" y="7902"/>
                      <a:pt x="12191" y="7899"/>
                    </a:cubicBezTo>
                    <a:cubicBezTo>
                      <a:pt x="12164" y="7889"/>
                      <a:pt x="12137" y="7882"/>
                      <a:pt x="12108" y="7872"/>
                    </a:cubicBezTo>
                    <a:lnTo>
                      <a:pt x="12074" y="7862"/>
                    </a:lnTo>
                    <a:cubicBezTo>
                      <a:pt x="12048" y="7855"/>
                      <a:pt x="12021" y="7849"/>
                      <a:pt x="11998" y="7842"/>
                    </a:cubicBezTo>
                    <a:lnTo>
                      <a:pt x="11981" y="7836"/>
                    </a:lnTo>
                    <a:cubicBezTo>
                      <a:pt x="11948" y="7829"/>
                      <a:pt x="11915" y="7819"/>
                      <a:pt x="11885" y="7812"/>
                    </a:cubicBezTo>
                    <a:lnTo>
                      <a:pt x="11865" y="7805"/>
                    </a:lnTo>
                    <a:cubicBezTo>
                      <a:pt x="11799" y="7789"/>
                      <a:pt x="11729" y="7776"/>
                      <a:pt x="11665" y="7759"/>
                    </a:cubicBezTo>
                    <a:lnTo>
                      <a:pt x="11659" y="7759"/>
                    </a:lnTo>
                    <a:cubicBezTo>
                      <a:pt x="11590" y="7745"/>
                      <a:pt x="11520" y="7733"/>
                      <a:pt x="11450" y="7719"/>
                    </a:cubicBezTo>
                    <a:cubicBezTo>
                      <a:pt x="11383" y="7706"/>
                      <a:pt x="11317" y="7696"/>
                      <a:pt x="11251" y="7686"/>
                    </a:cubicBezTo>
                    <a:lnTo>
                      <a:pt x="11240" y="7686"/>
                    </a:lnTo>
                    <a:cubicBezTo>
                      <a:pt x="11207" y="7683"/>
                      <a:pt x="11178" y="7676"/>
                      <a:pt x="11144" y="7673"/>
                    </a:cubicBezTo>
                    <a:cubicBezTo>
                      <a:pt x="10968" y="7653"/>
                      <a:pt x="10799" y="7639"/>
                      <a:pt x="10636" y="7633"/>
                    </a:cubicBezTo>
                    <a:cubicBezTo>
                      <a:pt x="11437" y="7061"/>
                      <a:pt x="12340" y="6367"/>
                      <a:pt x="13037" y="5620"/>
                    </a:cubicBezTo>
                    <a:cubicBezTo>
                      <a:pt x="13603" y="5015"/>
                      <a:pt x="13971" y="4444"/>
                      <a:pt x="14167" y="3873"/>
                    </a:cubicBezTo>
                    <a:cubicBezTo>
                      <a:pt x="14432" y="3099"/>
                      <a:pt x="14366" y="2329"/>
                      <a:pt x="13977" y="1654"/>
                    </a:cubicBezTo>
                    <a:cubicBezTo>
                      <a:pt x="13882" y="1488"/>
                      <a:pt x="13772" y="1328"/>
                      <a:pt x="13652" y="1185"/>
                    </a:cubicBezTo>
                    <a:cubicBezTo>
                      <a:pt x="13646" y="1176"/>
                      <a:pt x="13635" y="1166"/>
                      <a:pt x="13629" y="1156"/>
                    </a:cubicBezTo>
                    <a:cubicBezTo>
                      <a:pt x="13609" y="1133"/>
                      <a:pt x="13586" y="1106"/>
                      <a:pt x="13563" y="1079"/>
                    </a:cubicBezTo>
                    <a:cubicBezTo>
                      <a:pt x="13543" y="1060"/>
                      <a:pt x="13523" y="1040"/>
                      <a:pt x="13509" y="1023"/>
                    </a:cubicBezTo>
                    <a:lnTo>
                      <a:pt x="13499" y="1016"/>
                    </a:lnTo>
                    <a:cubicBezTo>
                      <a:pt x="13489" y="1003"/>
                      <a:pt x="13479" y="993"/>
                      <a:pt x="13469" y="983"/>
                    </a:cubicBezTo>
                    <a:cubicBezTo>
                      <a:pt x="13051" y="561"/>
                      <a:pt x="12533" y="272"/>
                      <a:pt x="11928" y="120"/>
                    </a:cubicBezTo>
                    <a:cubicBezTo>
                      <a:pt x="11608" y="40"/>
                      <a:pt x="11268" y="0"/>
                      <a:pt x="109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7" name="Google Shape;4060;p83">
                <a:extLst>
                  <a:ext uri="{FF2B5EF4-FFF2-40B4-BE49-F238E27FC236}">
                    <a16:creationId xmlns:a16="http://schemas.microsoft.com/office/drawing/2014/main" id="{1A0D3534-A64D-4588-A73A-325382C42FAF}"/>
                  </a:ext>
                </a:extLst>
              </p:cNvPr>
              <p:cNvSpPr/>
              <p:nvPr/>
            </p:nvSpPr>
            <p:spPr>
              <a:xfrm>
                <a:off x="3163479" y="1231287"/>
                <a:ext cx="561890" cy="680954"/>
              </a:xfrm>
              <a:custGeom>
                <a:avLst/>
                <a:gdLst/>
                <a:ahLst/>
                <a:cxnLst/>
                <a:rect l="l" t="t" r="r" b="b"/>
                <a:pathLst>
                  <a:path w="15715" h="19045" extrusionOk="0">
                    <a:moveTo>
                      <a:pt x="9887" y="1"/>
                    </a:moveTo>
                    <a:cubicBezTo>
                      <a:pt x="9690" y="1"/>
                      <a:pt x="9485" y="16"/>
                      <a:pt x="9274" y="46"/>
                    </a:cubicBezTo>
                    <a:cubicBezTo>
                      <a:pt x="7500" y="299"/>
                      <a:pt x="5294" y="1611"/>
                      <a:pt x="3488" y="3650"/>
                    </a:cubicBezTo>
                    <a:cubicBezTo>
                      <a:pt x="1866" y="5481"/>
                      <a:pt x="687" y="8121"/>
                      <a:pt x="252" y="10626"/>
                    </a:cubicBezTo>
                    <a:cubicBezTo>
                      <a:pt x="212" y="10851"/>
                      <a:pt x="179" y="11078"/>
                      <a:pt x="155" y="11300"/>
                    </a:cubicBezTo>
                    <a:cubicBezTo>
                      <a:pt x="0" y="12559"/>
                      <a:pt x="53" y="13761"/>
                      <a:pt x="345" y="14784"/>
                    </a:cubicBezTo>
                    <a:cubicBezTo>
                      <a:pt x="408" y="15020"/>
                      <a:pt x="488" y="15249"/>
                      <a:pt x="584" y="15462"/>
                    </a:cubicBezTo>
                    <a:cubicBezTo>
                      <a:pt x="614" y="15539"/>
                      <a:pt x="651" y="15611"/>
                      <a:pt x="684" y="15681"/>
                    </a:cubicBezTo>
                    <a:cubicBezTo>
                      <a:pt x="721" y="15751"/>
                      <a:pt x="757" y="15824"/>
                      <a:pt x="793" y="15890"/>
                    </a:cubicBezTo>
                    <a:cubicBezTo>
                      <a:pt x="807" y="15910"/>
                      <a:pt x="817" y="15927"/>
                      <a:pt x="827" y="15947"/>
                    </a:cubicBezTo>
                    <a:cubicBezTo>
                      <a:pt x="830" y="15950"/>
                      <a:pt x="830" y="15953"/>
                      <a:pt x="833" y="15953"/>
                    </a:cubicBezTo>
                    <a:cubicBezTo>
                      <a:pt x="903" y="16077"/>
                      <a:pt x="980" y="16192"/>
                      <a:pt x="1059" y="16306"/>
                    </a:cubicBezTo>
                    <a:cubicBezTo>
                      <a:pt x="1328" y="16675"/>
                      <a:pt x="1634" y="17006"/>
                      <a:pt x="1973" y="17302"/>
                    </a:cubicBezTo>
                    <a:cubicBezTo>
                      <a:pt x="3254" y="18431"/>
                      <a:pt x="4995" y="19044"/>
                      <a:pt x="6887" y="19044"/>
                    </a:cubicBezTo>
                    <a:cubicBezTo>
                      <a:pt x="7551" y="19044"/>
                      <a:pt x="8234" y="18969"/>
                      <a:pt x="8921" y="18813"/>
                    </a:cubicBezTo>
                    <a:cubicBezTo>
                      <a:pt x="9622" y="18654"/>
                      <a:pt x="10330" y="18415"/>
                      <a:pt x="11027" y="18086"/>
                    </a:cubicBezTo>
                    <a:cubicBezTo>
                      <a:pt x="11247" y="17986"/>
                      <a:pt x="11463" y="17877"/>
                      <a:pt x="11679" y="17757"/>
                    </a:cubicBezTo>
                    <a:cubicBezTo>
                      <a:pt x="15714" y="15522"/>
                      <a:pt x="14851" y="10626"/>
                      <a:pt x="13057" y="9094"/>
                    </a:cubicBezTo>
                    <a:cubicBezTo>
                      <a:pt x="12682" y="8775"/>
                      <a:pt x="12309" y="8523"/>
                      <a:pt x="11947" y="8320"/>
                    </a:cubicBezTo>
                    <a:cubicBezTo>
                      <a:pt x="11247" y="7929"/>
                      <a:pt x="10583" y="7736"/>
                      <a:pt x="9994" y="7666"/>
                    </a:cubicBezTo>
                    <a:cubicBezTo>
                      <a:pt x="9781" y="7639"/>
                      <a:pt x="9577" y="7628"/>
                      <a:pt x="9386" y="7628"/>
                    </a:cubicBezTo>
                    <a:cubicBezTo>
                      <a:pt x="8940" y="7628"/>
                      <a:pt x="8560" y="7690"/>
                      <a:pt x="8267" y="7762"/>
                    </a:cubicBezTo>
                    <a:cubicBezTo>
                      <a:pt x="7788" y="7882"/>
                      <a:pt x="7537" y="8061"/>
                      <a:pt x="7337" y="8194"/>
                    </a:cubicBezTo>
                    <a:lnTo>
                      <a:pt x="7334" y="8194"/>
                    </a:lnTo>
                    <a:cubicBezTo>
                      <a:pt x="7270" y="8234"/>
                      <a:pt x="7214" y="8271"/>
                      <a:pt x="7158" y="8294"/>
                    </a:cubicBezTo>
                    <a:cubicBezTo>
                      <a:pt x="7111" y="8317"/>
                      <a:pt x="7065" y="8334"/>
                      <a:pt x="7015" y="8340"/>
                    </a:cubicBezTo>
                    <a:lnTo>
                      <a:pt x="7008" y="8340"/>
                    </a:lnTo>
                    <a:cubicBezTo>
                      <a:pt x="6992" y="8343"/>
                      <a:pt x="6977" y="8344"/>
                      <a:pt x="6961" y="8344"/>
                    </a:cubicBezTo>
                    <a:cubicBezTo>
                      <a:pt x="6936" y="8344"/>
                      <a:pt x="6911" y="8341"/>
                      <a:pt x="6885" y="8337"/>
                    </a:cubicBezTo>
                    <a:cubicBezTo>
                      <a:pt x="6852" y="8334"/>
                      <a:pt x="6816" y="8324"/>
                      <a:pt x="6782" y="8314"/>
                    </a:cubicBezTo>
                    <a:cubicBezTo>
                      <a:pt x="6782" y="8314"/>
                      <a:pt x="6626" y="8251"/>
                      <a:pt x="6606" y="8065"/>
                    </a:cubicBezTo>
                    <a:lnTo>
                      <a:pt x="6606" y="8058"/>
                    </a:lnTo>
                    <a:cubicBezTo>
                      <a:pt x="6593" y="7878"/>
                      <a:pt x="6700" y="7590"/>
                      <a:pt x="7171" y="7138"/>
                    </a:cubicBezTo>
                    <a:cubicBezTo>
                      <a:pt x="8151" y="6198"/>
                      <a:pt x="13402" y="3454"/>
                      <a:pt x="12070" y="1142"/>
                    </a:cubicBezTo>
                    <a:cubicBezTo>
                      <a:pt x="11801" y="678"/>
                      <a:pt x="11416" y="362"/>
                      <a:pt x="10948" y="182"/>
                    </a:cubicBezTo>
                    <a:cubicBezTo>
                      <a:pt x="10629" y="60"/>
                      <a:pt x="10272" y="1"/>
                      <a:pt x="98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8" name="Google Shape;4061;p83">
                <a:extLst>
                  <a:ext uri="{FF2B5EF4-FFF2-40B4-BE49-F238E27FC236}">
                    <a16:creationId xmlns:a16="http://schemas.microsoft.com/office/drawing/2014/main" id="{003D3283-9307-485B-9B35-56791FFC4438}"/>
                  </a:ext>
                </a:extLst>
              </p:cNvPr>
              <p:cNvSpPr/>
              <p:nvPr/>
            </p:nvSpPr>
            <p:spPr>
              <a:xfrm>
                <a:off x="3184361" y="1784137"/>
                <a:ext cx="3576" cy="786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220" extrusionOk="0">
                    <a:moveTo>
                      <a:pt x="0" y="0"/>
                    </a:moveTo>
                    <a:cubicBezTo>
                      <a:pt x="30" y="77"/>
                      <a:pt x="67" y="149"/>
                      <a:pt x="100" y="219"/>
                    </a:cubicBezTo>
                    <a:cubicBezTo>
                      <a:pt x="100" y="216"/>
                      <a:pt x="97" y="212"/>
                      <a:pt x="97" y="209"/>
                    </a:cubicBezTo>
                    <a:cubicBezTo>
                      <a:pt x="70" y="129"/>
                      <a:pt x="37" y="60"/>
                      <a:pt x="0" y="0"/>
                    </a:cubicBezTo>
                    <a:close/>
                  </a:path>
                </a:pathLst>
              </a:custGeom>
              <a:solidFill>
                <a:srgbClr val="BFB6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9" name="Google Shape;4062;p83">
                <a:extLst>
                  <a:ext uri="{FF2B5EF4-FFF2-40B4-BE49-F238E27FC236}">
                    <a16:creationId xmlns:a16="http://schemas.microsoft.com/office/drawing/2014/main" id="{7A3003FA-0BC4-4766-8CC7-F7E639CD1D05}"/>
                  </a:ext>
                </a:extLst>
              </p:cNvPr>
              <p:cNvSpPr/>
              <p:nvPr/>
            </p:nvSpPr>
            <p:spPr>
              <a:xfrm>
                <a:off x="3379120" y="1237795"/>
                <a:ext cx="223683" cy="294228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8229" extrusionOk="0">
                    <a:moveTo>
                      <a:pt x="4917" y="0"/>
                    </a:moveTo>
                    <a:cubicBezTo>
                      <a:pt x="5617" y="728"/>
                      <a:pt x="5697" y="1954"/>
                      <a:pt x="4481" y="3232"/>
                    </a:cubicBezTo>
                    <a:cubicBezTo>
                      <a:pt x="2844" y="4957"/>
                      <a:pt x="1389" y="6042"/>
                      <a:pt x="675" y="6663"/>
                    </a:cubicBezTo>
                    <a:cubicBezTo>
                      <a:pt x="54" y="7205"/>
                      <a:pt x="0" y="8228"/>
                      <a:pt x="562" y="8228"/>
                    </a:cubicBezTo>
                    <a:cubicBezTo>
                      <a:pt x="645" y="8228"/>
                      <a:pt x="741" y="8205"/>
                      <a:pt x="854" y="8155"/>
                    </a:cubicBezTo>
                    <a:cubicBezTo>
                      <a:pt x="821" y="8152"/>
                      <a:pt x="785" y="8142"/>
                      <a:pt x="751" y="8132"/>
                    </a:cubicBezTo>
                    <a:cubicBezTo>
                      <a:pt x="751" y="8132"/>
                      <a:pt x="595" y="8069"/>
                      <a:pt x="575" y="7883"/>
                    </a:cubicBezTo>
                    <a:lnTo>
                      <a:pt x="575" y="7876"/>
                    </a:lnTo>
                    <a:lnTo>
                      <a:pt x="575" y="7843"/>
                    </a:lnTo>
                    <a:cubicBezTo>
                      <a:pt x="575" y="7660"/>
                      <a:pt x="698" y="7381"/>
                      <a:pt x="1140" y="6956"/>
                    </a:cubicBezTo>
                    <a:cubicBezTo>
                      <a:pt x="2010" y="6119"/>
                      <a:pt x="6255" y="3860"/>
                      <a:pt x="6255" y="1745"/>
                    </a:cubicBezTo>
                    <a:cubicBezTo>
                      <a:pt x="6255" y="1482"/>
                      <a:pt x="6189" y="1219"/>
                      <a:pt x="6039" y="960"/>
                    </a:cubicBezTo>
                    <a:cubicBezTo>
                      <a:pt x="5770" y="496"/>
                      <a:pt x="5385" y="180"/>
                      <a:pt x="4917" y="0"/>
                    </a:cubicBezTo>
                    <a:close/>
                  </a:path>
                </a:pathLst>
              </a:custGeom>
              <a:solidFill>
                <a:srgbClr val="E0C5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0" name="Google Shape;4063;p83">
                <a:extLst>
                  <a:ext uri="{FF2B5EF4-FFF2-40B4-BE49-F238E27FC236}">
                    <a16:creationId xmlns:a16="http://schemas.microsoft.com/office/drawing/2014/main" id="{333CDC68-E351-478A-8F64-41116BCE8C07}"/>
                  </a:ext>
                </a:extLst>
              </p:cNvPr>
              <p:cNvSpPr/>
              <p:nvPr/>
            </p:nvSpPr>
            <p:spPr>
              <a:xfrm>
                <a:off x="3193264" y="1528772"/>
                <a:ext cx="490773" cy="383401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0723" extrusionOk="0">
                    <a:moveTo>
                      <a:pt x="11114" y="0"/>
                    </a:moveTo>
                    <a:cubicBezTo>
                      <a:pt x="11496" y="542"/>
                      <a:pt x="11732" y="1379"/>
                      <a:pt x="11663" y="2730"/>
                    </a:cubicBezTo>
                    <a:cubicBezTo>
                      <a:pt x="11499" y="5883"/>
                      <a:pt x="9909" y="8281"/>
                      <a:pt x="6979" y="9251"/>
                    </a:cubicBezTo>
                    <a:cubicBezTo>
                      <a:pt x="6362" y="9454"/>
                      <a:pt x="5707" y="9543"/>
                      <a:pt x="5056" y="9543"/>
                    </a:cubicBezTo>
                    <a:cubicBezTo>
                      <a:pt x="2840" y="9543"/>
                      <a:pt x="645" y="8537"/>
                      <a:pt x="0" y="7633"/>
                    </a:cubicBezTo>
                    <a:lnTo>
                      <a:pt x="0" y="7633"/>
                    </a:lnTo>
                    <a:cubicBezTo>
                      <a:pt x="70" y="7757"/>
                      <a:pt x="147" y="7872"/>
                      <a:pt x="226" y="7986"/>
                    </a:cubicBezTo>
                    <a:cubicBezTo>
                      <a:pt x="495" y="8355"/>
                      <a:pt x="801" y="8686"/>
                      <a:pt x="1140" y="8982"/>
                    </a:cubicBezTo>
                    <a:cubicBezTo>
                      <a:pt x="2419" y="10112"/>
                      <a:pt x="4159" y="10722"/>
                      <a:pt x="6052" y="10722"/>
                    </a:cubicBezTo>
                    <a:cubicBezTo>
                      <a:pt x="6716" y="10722"/>
                      <a:pt x="7401" y="10650"/>
                      <a:pt x="8088" y="10493"/>
                    </a:cubicBezTo>
                    <a:cubicBezTo>
                      <a:pt x="8789" y="10334"/>
                      <a:pt x="9497" y="10095"/>
                      <a:pt x="10194" y="9766"/>
                    </a:cubicBezTo>
                    <a:cubicBezTo>
                      <a:pt x="10414" y="9666"/>
                      <a:pt x="10630" y="9557"/>
                      <a:pt x="10846" y="9437"/>
                    </a:cubicBezTo>
                    <a:cubicBezTo>
                      <a:pt x="12954" y="8268"/>
                      <a:pt x="13725" y="6374"/>
                      <a:pt x="13725" y="4614"/>
                    </a:cubicBezTo>
                    <a:cubicBezTo>
                      <a:pt x="13725" y="3003"/>
                      <a:pt x="13081" y="1505"/>
                      <a:pt x="12224" y="774"/>
                    </a:cubicBezTo>
                    <a:cubicBezTo>
                      <a:pt x="11849" y="455"/>
                      <a:pt x="11476" y="203"/>
                      <a:pt x="1111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1" name="Google Shape;4064;p83">
                <a:extLst>
                  <a:ext uri="{FF2B5EF4-FFF2-40B4-BE49-F238E27FC236}">
                    <a16:creationId xmlns:a16="http://schemas.microsoft.com/office/drawing/2014/main" id="{E9268229-BA99-408E-ADFB-2CBC79B8CCB4}"/>
                  </a:ext>
                </a:extLst>
              </p:cNvPr>
              <p:cNvSpPr/>
              <p:nvPr/>
            </p:nvSpPr>
            <p:spPr>
              <a:xfrm>
                <a:off x="3246932" y="1557626"/>
                <a:ext cx="93035" cy="9303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602" extrusionOk="0">
                    <a:moveTo>
                      <a:pt x="1303" y="1"/>
                    </a:moveTo>
                    <a:cubicBezTo>
                      <a:pt x="582" y="1"/>
                      <a:pt x="1" y="582"/>
                      <a:pt x="1" y="1299"/>
                    </a:cubicBezTo>
                    <a:cubicBezTo>
                      <a:pt x="1" y="2020"/>
                      <a:pt x="582" y="2601"/>
                      <a:pt x="1303" y="2601"/>
                    </a:cubicBezTo>
                    <a:cubicBezTo>
                      <a:pt x="2020" y="2601"/>
                      <a:pt x="2601" y="2020"/>
                      <a:pt x="2601" y="1299"/>
                    </a:cubicBezTo>
                    <a:cubicBezTo>
                      <a:pt x="2601" y="582"/>
                      <a:pt x="2020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2" name="Google Shape;4065;p83">
                <a:extLst>
                  <a:ext uri="{FF2B5EF4-FFF2-40B4-BE49-F238E27FC236}">
                    <a16:creationId xmlns:a16="http://schemas.microsoft.com/office/drawing/2014/main" id="{4A0FE9B1-8DAA-4E1C-AA26-63BCB5657DB0}"/>
                  </a:ext>
                </a:extLst>
              </p:cNvPr>
              <p:cNvSpPr/>
              <p:nvPr/>
            </p:nvSpPr>
            <p:spPr>
              <a:xfrm>
                <a:off x="3248720" y="1591451"/>
                <a:ext cx="28318" cy="34968"/>
              </a:xfrm>
              <a:custGeom>
                <a:avLst/>
                <a:gdLst/>
                <a:ahLst/>
                <a:cxnLst/>
                <a:rect l="l" t="t" r="r" b="b"/>
                <a:pathLst>
                  <a:path w="792" h="978" extrusionOk="0">
                    <a:moveTo>
                      <a:pt x="396" y="1"/>
                    </a:moveTo>
                    <a:cubicBezTo>
                      <a:pt x="177" y="1"/>
                      <a:pt x="0" y="220"/>
                      <a:pt x="0" y="490"/>
                    </a:cubicBezTo>
                    <a:cubicBezTo>
                      <a:pt x="0" y="758"/>
                      <a:pt x="177" y="977"/>
                      <a:pt x="396" y="977"/>
                    </a:cubicBezTo>
                    <a:cubicBezTo>
                      <a:pt x="615" y="977"/>
                      <a:pt x="791" y="758"/>
                      <a:pt x="791" y="490"/>
                    </a:cubicBezTo>
                    <a:cubicBezTo>
                      <a:pt x="791" y="220"/>
                      <a:pt x="615" y="1"/>
                      <a:pt x="3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3" name="Google Shape;4066;p83">
                <a:extLst>
                  <a:ext uri="{FF2B5EF4-FFF2-40B4-BE49-F238E27FC236}">
                    <a16:creationId xmlns:a16="http://schemas.microsoft.com/office/drawing/2014/main" id="{263BD335-E66D-44C5-BF92-6879D18BBD44}"/>
                  </a:ext>
                </a:extLst>
              </p:cNvPr>
              <p:cNvSpPr/>
              <p:nvPr/>
            </p:nvSpPr>
            <p:spPr>
              <a:xfrm>
                <a:off x="3292199" y="1565350"/>
                <a:ext cx="40510" cy="30571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55" extrusionOk="0">
                    <a:moveTo>
                      <a:pt x="482" y="1"/>
                    </a:moveTo>
                    <a:cubicBezTo>
                      <a:pt x="305" y="1"/>
                      <a:pt x="149" y="82"/>
                      <a:pt x="87" y="226"/>
                    </a:cubicBezTo>
                    <a:cubicBezTo>
                      <a:pt x="0" y="436"/>
                      <a:pt x="147" y="695"/>
                      <a:pt x="409" y="804"/>
                    </a:cubicBezTo>
                    <a:cubicBezTo>
                      <a:pt x="491" y="838"/>
                      <a:pt x="575" y="854"/>
                      <a:pt x="654" y="854"/>
                    </a:cubicBezTo>
                    <a:cubicBezTo>
                      <a:pt x="832" y="854"/>
                      <a:pt x="987" y="773"/>
                      <a:pt x="1047" y="628"/>
                    </a:cubicBezTo>
                    <a:cubicBezTo>
                      <a:pt x="1133" y="419"/>
                      <a:pt x="990" y="160"/>
                      <a:pt x="725" y="50"/>
                    </a:cubicBezTo>
                    <a:cubicBezTo>
                      <a:pt x="644" y="17"/>
                      <a:pt x="561" y="1"/>
                      <a:pt x="4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4" name="Google Shape;4067;p83">
                <a:extLst>
                  <a:ext uri="{FF2B5EF4-FFF2-40B4-BE49-F238E27FC236}">
                    <a16:creationId xmlns:a16="http://schemas.microsoft.com/office/drawing/2014/main" id="{8158D996-641F-48F7-9DED-2B12E539A51F}"/>
                  </a:ext>
                </a:extLst>
              </p:cNvPr>
              <p:cNvSpPr/>
              <p:nvPr/>
            </p:nvSpPr>
            <p:spPr>
              <a:xfrm>
                <a:off x="3292199" y="1610902"/>
                <a:ext cx="40510" cy="30928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65" extrusionOk="0">
                    <a:moveTo>
                      <a:pt x="661" y="0"/>
                    </a:moveTo>
                    <a:cubicBezTo>
                      <a:pt x="572" y="0"/>
                      <a:pt x="478" y="21"/>
                      <a:pt x="389" y="65"/>
                    </a:cubicBezTo>
                    <a:cubicBezTo>
                      <a:pt x="130" y="191"/>
                      <a:pt x="0" y="457"/>
                      <a:pt x="100" y="660"/>
                    </a:cubicBezTo>
                    <a:cubicBezTo>
                      <a:pt x="165" y="792"/>
                      <a:pt x="310" y="864"/>
                      <a:pt x="475" y="864"/>
                    </a:cubicBezTo>
                    <a:cubicBezTo>
                      <a:pt x="563" y="864"/>
                      <a:pt x="657" y="843"/>
                      <a:pt x="748" y="799"/>
                    </a:cubicBezTo>
                    <a:cubicBezTo>
                      <a:pt x="1004" y="677"/>
                      <a:pt x="1133" y="410"/>
                      <a:pt x="1033" y="205"/>
                    </a:cubicBezTo>
                    <a:cubicBezTo>
                      <a:pt x="970" y="73"/>
                      <a:pt x="825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5" name="Google Shape;4068;p83">
                <a:extLst>
                  <a:ext uri="{FF2B5EF4-FFF2-40B4-BE49-F238E27FC236}">
                    <a16:creationId xmlns:a16="http://schemas.microsoft.com/office/drawing/2014/main" id="{5243789A-81B5-475A-8688-6FD3480E35CB}"/>
                  </a:ext>
                </a:extLst>
              </p:cNvPr>
              <p:cNvSpPr/>
              <p:nvPr/>
            </p:nvSpPr>
            <p:spPr>
              <a:xfrm>
                <a:off x="3497399" y="1557626"/>
                <a:ext cx="93035" cy="9303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2602" extrusionOk="0">
                    <a:moveTo>
                      <a:pt x="1303" y="1"/>
                    </a:moveTo>
                    <a:cubicBezTo>
                      <a:pt x="582" y="1"/>
                      <a:pt x="1" y="582"/>
                      <a:pt x="1" y="1299"/>
                    </a:cubicBezTo>
                    <a:cubicBezTo>
                      <a:pt x="1" y="2020"/>
                      <a:pt x="582" y="2601"/>
                      <a:pt x="1303" y="2601"/>
                    </a:cubicBezTo>
                    <a:cubicBezTo>
                      <a:pt x="2021" y="2601"/>
                      <a:pt x="2602" y="2020"/>
                      <a:pt x="2602" y="1299"/>
                    </a:cubicBezTo>
                    <a:cubicBezTo>
                      <a:pt x="2602" y="582"/>
                      <a:pt x="2021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6" name="Google Shape;4069;p83">
                <a:extLst>
                  <a:ext uri="{FF2B5EF4-FFF2-40B4-BE49-F238E27FC236}">
                    <a16:creationId xmlns:a16="http://schemas.microsoft.com/office/drawing/2014/main" id="{A1E3174A-F1B0-4A4A-82FD-86648948A30E}"/>
                  </a:ext>
                </a:extLst>
              </p:cNvPr>
              <p:cNvSpPr/>
              <p:nvPr/>
            </p:nvSpPr>
            <p:spPr>
              <a:xfrm>
                <a:off x="3499222" y="1591451"/>
                <a:ext cx="28246" cy="34968"/>
              </a:xfrm>
              <a:custGeom>
                <a:avLst/>
                <a:gdLst/>
                <a:ahLst/>
                <a:cxnLst/>
                <a:rect l="l" t="t" r="r" b="b"/>
                <a:pathLst>
                  <a:path w="790" h="978" extrusionOk="0">
                    <a:moveTo>
                      <a:pt x="395" y="1"/>
                    </a:moveTo>
                    <a:cubicBezTo>
                      <a:pt x="176" y="1"/>
                      <a:pt x="0" y="220"/>
                      <a:pt x="0" y="490"/>
                    </a:cubicBezTo>
                    <a:cubicBezTo>
                      <a:pt x="0" y="758"/>
                      <a:pt x="176" y="977"/>
                      <a:pt x="395" y="977"/>
                    </a:cubicBezTo>
                    <a:cubicBezTo>
                      <a:pt x="615" y="977"/>
                      <a:pt x="790" y="758"/>
                      <a:pt x="790" y="490"/>
                    </a:cubicBezTo>
                    <a:cubicBezTo>
                      <a:pt x="790" y="220"/>
                      <a:pt x="615" y="1"/>
                      <a:pt x="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7" name="Google Shape;4070;p83">
                <a:extLst>
                  <a:ext uri="{FF2B5EF4-FFF2-40B4-BE49-F238E27FC236}">
                    <a16:creationId xmlns:a16="http://schemas.microsoft.com/office/drawing/2014/main" id="{72865DCF-E3CD-470B-A748-C3170FC566E8}"/>
                  </a:ext>
                </a:extLst>
              </p:cNvPr>
              <p:cNvSpPr/>
              <p:nvPr/>
            </p:nvSpPr>
            <p:spPr>
              <a:xfrm>
                <a:off x="3542665" y="1565350"/>
                <a:ext cx="40546" cy="30571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55" extrusionOk="0">
                    <a:moveTo>
                      <a:pt x="482" y="1"/>
                    </a:moveTo>
                    <a:cubicBezTo>
                      <a:pt x="305" y="1"/>
                      <a:pt x="150" y="82"/>
                      <a:pt x="90" y="226"/>
                    </a:cubicBezTo>
                    <a:cubicBezTo>
                      <a:pt x="1" y="436"/>
                      <a:pt x="147" y="695"/>
                      <a:pt x="409" y="804"/>
                    </a:cubicBezTo>
                    <a:cubicBezTo>
                      <a:pt x="491" y="838"/>
                      <a:pt x="575" y="854"/>
                      <a:pt x="654" y="854"/>
                    </a:cubicBezTo>
                    <a:cubicBezTo>
                      <a:pt x="832" y="854"/>
                      <a:pt x="987" y="773"/>
                      <a:pt x="1047" y="628"/>
                    </a:cubicBezTo>
                    <a:cubicBezTo>
                      <a:pt x="1133" y="419"/>
                      <a:pt x="990" y="160"/>
                      <a:pt x="725" y="50"/>
                    </a:cubicBezTo>
                    <a:cubicBezTo>
                      <a:pt x="644" y="17"/>
                      <a:pt x="561" y="1"/>
                      <a:pt x="4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8" name="Google Shape;4071;p83">
                <a:extLst>
                  <a:ext uri="{FF2B5EF4-FFF2-40B4-BE49-F238E27FC236}">
                    <a16:creationId xmlns:a16="http://schemas.microsoft.com/office/drawing/2014/main" id="{DA4ABC62-AF22-4AC8-9A2B-0F213DCEDF8D}"/>
                  </a:ext>
                </a:extLst>
              </p:cNvPr>
              <p:cNvSpPr/>
              <p:nvPr/>
            </p:nvSpPr>
            <p:spPr>
              <a:xfrm>
                <a:off x="3542772" y="1610902"/>
                <a:ext cx="40439" cy="3092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65" extrusionOk="0">
                    <a:moveTo>
                      <a:pt x="659" y="0"/>
                    </a:moveTo>
                    <a:cubicBezTo>
                      <a:pt x="571" y="0"/>
                      <a:pt x="476" y="21"/>
                      <a:pt x="386" y="65"/>
                    </a:cubicBezTo>
                    <a:cubicBezTo>
                      <a:pt x="127" y="191"/>
                      <a:pt x="1" y="457"/>
                      <a:pt x="97" y="660"/>
                    </a:cubicBezTo>
                    <a:cubicBezTo>
                      <a:pt x="162" y="792"/>
                      <a:pt x="307" y="864"/>
                      <a:pt x="472" y="864"/>
                    </a:cubicBezTo>
                    <a:cubicBezTo>
                      <a:pt x="560" y="864"/>
                      <a:pt x="654" y="843"/>
                      <a:pt x="745" y="799"/>
                    </a:cubicBezTo>
                    <a:cubicBezTo>
                      <a:pt x="1001" y="677"/>
                      <a:pt x="1130" y="410"/>
                      <a:pt x="1031" y="205"/>
                    </a:cubicBezTo>
                    <a:cubicBezTo>
                      <a:pt x="968" y="73"/>
                      <a:pt x="824" y="0"/>
                      <a:pt x="6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29" name="Google Shape;4072;p83">
                <a:extLst>
                  <a:ext uri="{FF2B5EF4-FFF2-40B4-BE49-F238E27FC236}">
                    <a16:creationId xmlns:a16="http://schemas.microsoft.com/office/drawing/2014/main" id="{63F1A152-058F-4457-A94A-1E1DEB237479}"/>
                  </a:ext>
                </a:extLst>
              </p:cNvPr>
              <p:cNvSpPr/>
              <p:nvPr/>
            </p:nvSpPr>
            <p:spPr>
              <a:xfrm>
                <a:off x="3393494" y="1574503"/>
                <a:ext cx="65467" cy="6797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901" extrusionOk="0">
                    <a:moveTo>
                      <a:pt x="847" y="0"/>
                    </a:moveTo>
                    <a:cubicBezTo>
                      <a:pt x="757" y="0"/>
                      <a:pt x="670" y="26"/>
                      <a:pt x="589" y="76"/>
                    </a:cubicBezTo>
                    <a:cubicBezTo>
                      <a:pt x="204" y="306"/>
                      <a:pt x="37" y="1030"/>
                      <a:pt x="20" y="1109"/>
                    </a:cubicBezTo>
                    <a:cubicBezTo>
                      <a:pt x="0" y="1196"/>
                      <a:pt x="54" y="1279"/>
                      <a:pt x="140" y="1299"/>
                    </a:cubicBezTo>
                    <a:cubicBezTo>
                      <a:pt x="150" y="1301"/>
                      <a:pt x="161" y="1302"/>
                      <a:pt x="172" y="1302"/>
                    </a:cubicBezTo>
                    <a:cubicBezTo>
                      <a:pt x="246" y="1302"/>
                      <a:pt x="312" y="1252"/>
                      <a:pt x="326" y="1176"/>
                    </a:cubicBezTo>
                    <a:cubicBezTo>
                      <a:pt x="383" y="921"/>
                      <a:pt x="549" y="465"/>
                      <a:pt x="751" y="346"/>
                    </a:cubicBezTo>
                    <a:cubicBezTo>
                      <a:pt x="785" y="325"/>
                      <a:pt x="817" y="316"/>
                      <a:pt x="849" y="316"/>
                    </a:cubicBezTo>
                    <a:cubicBezTo>
                      <a:pt x="865" y="316"/>
                      <a:pt x="881" y="318"/>
                      <a:pt x="897" y="323"/>
                    </a:cubicBezTo>
                    <a:cubicBezTo>
                      <a:pt x="1001" y="352"/>
                      <a:pt x="1030" y="399"/>
                      <a:pt x="1044" y="429"/>
                    </a:cubicBezTo>
                    <a:cubicBezTo>
                      <a:pt x="1100" y="575"/>
                      <a:pt x="987" y="830"/>
                      <a:pt x="941" y="907"/>
                    </a:cubicBezTo>
                    <a:cubicBezTo>
                      <a:pt x="914" y="957"/>
                      <a:pt x="914" y="1023"/>
                      <a:pt x="944" y="1070"/>
                    </a:cubicBezTo>
                    <a:cubicBezTo>
                      <a:pt x="974" y="1115"/>
                      <a:pt x="1023" y="1144"/>
                      <a:pt x="1077" y="1144"/>
                    </a:cubicBezTo>
                    <a:cubicBezTo>
                      <a:pt x="1082" y="1144"/>
                      <a:pt x="1088" y="1144"/>
                      <a:pt x="1093" y="1143"/>
                    </a:cubicBezTo>
                    <a:cubicBezTo>
                      <a:pt x="1103" y="1142"/>
                      <a:pt x="1117" y="1141"/>
                      <a:pt x="1133" y="1141"/>
                    </a:cubicBezTo>
                    <a:cubicBezTo>
                      <a:pt x="1215" y="1141"/>
                      <a:pt x="1362" y="1159"/>
                      <a:pt x="1439" y="1236"/>
                    </a:cubicBezTo>
                    <a:cubicBezTo>
                      <a:pt x="1489" y="1282"/>
                      <a:pt x="1509" y="1349"/>
                      <a:pt x="1502" y="1442"/>
                    </a:cubicBezTo>
                    <a:cubicBezTo>
                      <a:pt x="1499" y="1471"/>
                      <a:pt x="1489" y="1491"/>
                      <a:pt x="1462" y="1511"/>
                    </a:cubicBezTo>
                    <a:cubicBezTo>
                      <a:pt x="1390" y="1562"/>
                      <a:pt x="1255" y="1583"/>
                      <a:pt x="1096" y="1583"/>
                    </a:cubicBezTo>
                    <a:cubicBezTo>
                      <a:pt x="850" y="1583"/>
                      <a:pt x="546" y="1535"/>
                      <a:pt x="326" y="1479"/>
                    </a:cubicBezTo>
                    <a:cubicBezTo>
                      <a:pt x="312" y="1475"/>
                      <a:pt x="298" y="1473"/>
                      <a:pt x="285" y="1473"/>
                    </a:cubicBezTo>
                    <a:cubicBezTo>
                      <a:pt x="214" y="1473"/>
                      <a:pt x="150" y="1521"/>
                      <a:pt x="133" y="1591"/>
                    </a:cubicBezTo>
                    <a:cubicBezTo>
                      <a:pt x="110" y="1678"/>
                      <a:pt x="164" y="1761"/>
                      <a:pt x="247" y="1784"/>
                    </a:cubicBezTo>
                    <a:cubicBezTo>
                      <a:pt x="353" y="1810"/>
                      <a:pt x="728" y="1900"/>
                      <a:pt x="1084" y="1900"/>
                    </a:cubicBezTo>
                    <a:cubicBezTo>
                      <a:pt x="1300" y="1900"/>
                      <a:pt x="1509" y="1867"/>
                      <a:pt x="1645" y="1767"/>
                    </a:cubicBezTo>
                    <a:cubicBezTo>
                      <a:pt x="1748" y="1691"/>
                      <a:pt x="1807" y="1585"/>
                      <a:pt x="1814" y="1462"/>
                    </a:cubicBezTo>
                    <a:cubicBezTo>
                      <a:pt x="1831" y="1229"/>
                      <a:pt x="1738" y="1086"/>
                      <a:pt x="1658" y="1010"/>
                    </a:cubicBezTo>
                    <a:cubicBezTo>
                      <a:pt x="1559" y="910"/>
                      <a:pt x="1429" y="864"/>
                      <a:pt x="1312" y="844"/>
                    </a:cubicBezTo>
                    <a:cubicBezTo>
                      <a:pt x="1366" y="691"/>
                      <a:pt x="1406" y="488"/>
                      <a:pt x="1336" y="312"/>
                    </a:cubicBezTo>
                    <a:cubicBezTo>
                      <a:pt x="1292" y="213"/>
                      <a:pt x="1200" y="80"/>
                      <a:pt x="984" y="21"/>
                    </a:cubicBezTo>
                    <a:cubicBezTo>
                      <a:pt x="938" y="7"/>
                      <a:pt x="892" y="0"/>
                      <a:pt x="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0" name="Google Shape;4073;p83">
                <a:extLst>
                  <a:ext uri="{FF2B5EF4-FFF2-40B4-BE49-F238E27FC236}">
                    <a16:creationId xmlns:a16="http://schemas.microsoft.com/office/drawing/2014/main" id="{2F90C768-4BB5-4CC0-8C90-978C1B5ADEDC}"/>
                  </a:ext>
                </a:extLst>
              </p:cNvPr>
              <p:cNvSpPr/>
              <p:nvPr/>
            </p:nvSpPr>
            <p:spPr>
              <a:xfrm>
                <a:off x="3209282" y="1647909"/>
                <a:ext cx="63251" cy="51094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1429" extrusionOk="0">
                    <a:moveTo>
                      <a:pt x="884" y="0"/>
                    </a:moveTo>
                    <a:cubicBezTo>
                      <a:pt x="396" y="0"/>
                      <a:pt x="1" y="322"/>
                      <a:pt x="1" y="714"/>
                    </a:cubicBezTo>
                    <a:cubicBezTo>
                      <a:pt x="1" y="1109"/>
                      <a:pt x="396" y="1428"/>
                      <a:pt x="884" y="1428"/>
                    </a:cubicBezTo>
                    <a:cubicBezTo>
                      <a:pt x="1373" y="1428"/>
                      <a:pt x="1768" y="1109"/>
                      <a:pt x="1768" y="714"/>
                    </a:cubicBezTo>
                    <a:cubicBezTo>
                      <a:pt x="1768" y="322"/>
                      <a:pt x="1373" y="0"/>
                      <a:pt x="8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1" name="Google Shape;4074;p83">
                <a:extLst>
                  <a:ext uri="{FF2B5EF4-FFF2-40B4-BE49-F238E27FC236}">
                    <a16:creationId xmlns:a16="http://schemas.microsoft.com/office/drawing/2014/main" id="{94151E58-FF80-4912-AF8C-C94C82C468D8}"/>
                  </a:ext>
                </a:extLst>
              </p:cNvPr>
              <p:cNvSpPr/>
              <p:nvPr/>
            </p:nvSpPr>
            <p:spPr>
              <a:xfrm>
                <a:off x="3571877" y="1641008"/>
                <a:ext cx="63215" cy="51094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429" extrusionOk="0">
                    <a:moveTo>
                      <a:pt x="884" y="0"/>
                    </a:moveTo>
                    <a:cubicBezTo>
                      <a:pt x="396" y="0"/>
                      <a:pt x="1" y="322"/>
                      <a:pt x="1" y="715"/>
                    </a:cubicBezTo>
                    <a:cubicBezTo>
                      <a:pt x="1" y="1110"/>
                      <a:pt x="396" y="1429"/>
                      <a:pt x="884" y="1429"/>
                    </a:cubicBezTo>
                    <a:cubicBezTo>
                      <a:pt x="1373" y="1429"/>
                      <a:pt x="1767" y="1110"/>
                      <a:pt x="1767" y="715"/>
                    </a:cubicBezTo>
                    <a:cubicBezTo>
                      <a:pt x="1767" y="322"/>
                      <a:pt x="1373" y="0"/>
                      <a:pt x="8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graphicFrame>
        <p:nvGraphicFramePr>
          <p:cNvPr id="34" name="جدول 4">
            <a:extLst>
              <a:ext uri="{FF2B5EF4-FFF2-40B4-BE49-F238E27FC236}">
                <a16:creationId xmlns:a16="http://schemas.microsoft.com/office/drawing/2014/main" id="{4B323BA1-51D7-4605-9504-CACFE454A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5501"/>
              </p:ext>
            </p:extLst>
          </p:nvPr>
        </p:nvGraphicFramePr>
        <p:xfrm>
          <a:off x="1324947" y="3694193"/>
          <a:ext cx="10283757" cy="11582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91276">
                  <a:extLst>
                    <a:ext uri="{9D8B030D-6E8A-4147-A177-3AD203B41FA5}">
                      <a16:colId xmlns:a16="http://schemas.microsoft.com/office/drawing/2014/main" val="2166340184"/>
                    </a:ext>
                  </a:extLst>
                </a:gridCol>
                <a:gridCol w="4064562">
                  <a:extLst>
                    <a:ext uri="{9D8B030D-6E8A-4147-A177-3AD203B41FA5}">
                      <a16:colId xmlns:a16="http://schemas.microsoft.com/office/drawing/2014/main" val="854244286"/>
                    </a:ext>
                  </a:extLst>
                </a:gridCol>
                <a:gridCol w="3427919">
                  <a:extLst>
                    <a:ext uri="{9D8B030D-6E8A-4147-A177-3AD203B41FA5}">
                      <a16:colId xmlns:a16="http://schemas.microsoft.com/office/drawing/2014/main" val="817735549"/>
                    </a:ext>
                  </a:extLst>
                </a:gridCol>
              </a:tblGrid>
              <a:tr h="48908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 عليه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حرف العطف و معناه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المعطوف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25985"/>
                  </a:ext>
                </a:extLst>
              </a:tr>
              <a:tr h="350034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17901"/>
                  </a:ext>
                </a:extLst>
              </a:tr>
            </a:tbl>
          </a:graphicData>
        </a:graphic>
      </p:graphicFrame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72F25F5-F4DD-40CC-A4A4-A8E3F69C2E8E}"/>
              </a:ext>
            </a:extLst>
          </p:cNvPr>
          <p:cNvSpPr txBox="1"/>
          <p:nvPr/>
        </p:nvSpPr>
        <p:spPr>
          <a:xfrm>
            <a:off x="9325524" y="4144547"/>
            <a:ext cx="1836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القصيدة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E88B8ED-52CA-4E8A-B620-664A24C69C4C}"/>
              </a:ext>
            </a:extLst>
          </p:cNvPr>
          <p:cNvSpPr txBox="1"/>
          <p:nvPr/>
        </p:nvSpPr>
        <p:spPr>
          <a:xfrm>
            <a:off x="7889640" y="4189320"/>
            <a:ext cx="64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بل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5D3A3CD-9687-4400-8094-A015F98816A5}"/>
              </a:ext>
            </a:extLst>
          </p:cNvPr>
          <p:cNvSpPr txBox="1"/>
          <p:nvPr/>
        </p:nvSpPr>
        <p:spPr>
          <a:xfrm>
            <a:off x="4746173" y="4195200"/>
            <a:ext cx="2569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الإضراب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58D012C-4CD1-4F18-8C6C-FC2F1EDCDA37}"/>
              </a:ext>
            </a:extLst>
          </p:cNvPr>
          <p:cNvSpPr txBox="1"/>
          <p:nvPr/>
        </p:nvSpPr>
        <p:spPr>
          <a:xfrm>
            <a:off x="2010476" y="4144547"/>
            <a:ext cx="182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الحديث</a:t>
            </a:r>
            <a:endParaRPr lang="ar-OM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6DBF137-8F6C-45F1-B18A-DE533AF9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579" y="4655976"/>
            <a:ext cx="9144000" cy="1142999"/>
          </a:xfrm>
        </p:spPr>
        <p:txBody>
          <a:bodyPr/>
          <a:lstStyle/>
          <a:p>
            <a:r>
              <a:rPr lang="ar-SA" sz="4400" b="1" dirty="0"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إعداد معلمة المادة : أسماء القاسمي</a:t>
            </a:r>
            <a:endParaRPr lang="ar-OM" sz="4400" b="1" dirty="0">
              <a:latin typeface="Aref Ruqaa" panose="02000503000000000000" pitchFamily="2" charset="-78"/>
              <a:ea typeface="+mj-ea"/>
              <a:cs typeface="Aref Ruqaa" panose="02000503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D232759-24AF-4C2C-980A-D408038B3862}"/>
              </a:ext>
            </a:extLst>
          </p:cNvPr>
          <p:cNvGrpSpPr/>
          <p:nvPr/>
        </p:nvGrpSpPr>
        <p:grpSpPr>
          <a:xfrm>
            <a:off x="1439579" y="2682625"/>
            <a:ext cx="8615775" cy="1142998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851EE758-FAFE-4709-B73F-4CFE042E476B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 و الصرف : التوابع </a:t>
              </a:r>
            </a:p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(  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)</a:t>
              </a:r>
              <a:endParaRPr lang="ar-OM" sz="4400" b="1" dirty="0"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8188ED1D-2FCA-43E7-A394-9226E100063B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EB0BD778-D42D-400F-94CB-238458CA567B}"/>
              </a:ext>
            </a:extLst>
          </p:cNvPr>
          <p:cNvSpPr txBox="1">
            <a:spLocks/>
          </p:cNvSpPr>
          <p:nvPr/>
        </p:nvSpPr>
        <p:spPr>
          <a:xfrm>
            <a:off x="2049624" y="751388"/>
            <a:ext cx="9144000" cy="114299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800" b="1" dirty="0">
                <a:latin typeface="Aref_Menna" panose="02000000000000000000" pitchFamily="2" charset="-78"/>
                <a:ea typeface="+mj-ea"/>
                <a:cs typeface="Aref_Menna" panose="02000000000000000000" pitchFamily="2" charset="-78"/>
              </a:rPr>
              <a:t>دروس الصف العاشر الأساسي الفصل الدراسي الثاني </a:t>
            </a:r>
            <a:endParaRPr lang="ar-OM" sz="4800" b="1" dirty="0">
              <a:latin typeface="Aref_Menna" panose="02000000000000000000" pitchFamily="2" charset="-78"/>
              <a:ea typeface="+mj-ea"/>
              <a:cs typeface="Aref_Menn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1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5FFC929-39E9-4B2E-86EB-E73CD1761433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6" name="عنوان 1">
              <a:extLst>
                <a:ext uri="{FF2B5EF4-FFF2-40B4-BE49-F238E27FC236}">
                  <a16:creationId xmlns:a16="http://schemas.microsoft.com/office/drawing/2014/main" id="{53AB8945-6999-4930-97B9-BA5A1F27B3F0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F95F496B-FF85-42CF-A088-DC53724C8E4C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E9E5C21-F34E-4332-B834-124CFA3A966B}"/>
              </a:ext>
            </a:extLst>
          </p:cNvPr>
          <p:cNvSpPr txBox="1"/>
          <p:nvPr/>
        </p:nvSpPr>
        <p:spPr>
          <a:xfrm>
            <a:off x="6774025" y="953823"/>
            <a:ext cx="4064228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6000" b="1" dirty="0">
                <a:latin typeface="Aref_Menna" panose="02000000000000000000" pitchFamily="2" charset="-78"/>
                <a:cs typeface="Aref_Menna" panose="02000000000000000000" pitchFamily="2" charset="-78"/>
              </a:rPr>
              <a:t>أهداف الدرس: </a:t>
            </a:r>
            <a:endParaRPr lang="ar-OM" sz="6000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956299-B2E3-4670-9E7A-F53229846034}"/>
              </a:ext>
            </a:extLst>
          </p:cNvPr>
          <p:cNvSpPr txBox="1"/>
          <p:nvPr/>
        </p:nvSpPr>
        <p:spPr>
          <a:xfrm>
            <a:off x="1427583" y="2327909"/>
            <a:ext cx="9882141" cy="754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75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F187FC2-29A3-47C1-916D-302CE900E2CF}"/>
              </a:ext>
            </a:extLst>
          </p:cNvPr>
          <p:cNvSpPr txBox="1"/>
          <p:nvPr/>
        </p:nvSpPr>
        <p:spPr>
          <a:xfrm>
            <a:off x="4472945" y="1065392"/>
            <a:ext cx="5635691" cy="22320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تتقدمُ الأممُ بالعلم و الأخلاق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وقف مريضٌ يئنُ و يتألمُ أمامي 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مريم مجتهدة و خديجة مثابرة .  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C0C3552-C65A-4FCD-8AC1-D49422D2F67A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7" name="عنوان 1">
              <a:extLst>
                <a:ext uri="{FF2B5EF4-FFF2-40B4-BE49-F238E27FC236}">
                  <a16:creationId xmlns:a16="http://schemas.microsoft.com/office/drawing/2014/main" id="{4D63C1BB-16C1-4F3B-ACB3-BA5154A6D2AA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3EAACB0A-8B85-40D5-B031-FBE5854D4C66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109A59B-3BAE-4E72-80DB-9BA922FAA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29208"/>
              </p:ext>
            </p:extLst>
          </p:nvPr>
        </p:nvGraphicFramePr>
        <p:xfrm>
          <a:off x="5747655" y="3463856"/>
          <a:ext cx="5798287" cy="335099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84027">
                  <a:extLst>
                    <a:ext uri="{9D8B030D-6E8A-4147-A177-3AD203B41FA5}">
                      <a16:colId xmlns:a16="http://schemas.microsoft.com/office/drawing/2014/main" val="2000665091"/>
                    </a:ext>
                  </a:extLst>
                </a:gridCol>
                <a:gridCol w="1321138">
                  <a:extLst>
                    <a:ext uri="{9D8B030D-6E8A-4147-A177-3AD203B41FA5}">
                      <a16:colId xmlns:a16="http://schemas.microsoft.com/office/drawing/2014/main" val="859454959"/>
                    </a:ext>
                  </a:extLst>
                </a:gridCol>
                <a:gridCol w="2293122">
                  <a:extLst>
                    <a:ext uri="{9D8B030D-6E8A-4147-A177-3AD203B41FA5}">
                      <a16:colId xmlns:a16="http://schemas.microsoft.com/office/drawing/2014/main" val="3028982957"/>
                    </a:ext>
                  </a:extLst>
                </a:gridCol>
              </a:tblGrid>
              <a:tr h="61115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0000"/>
                          </a:solidFill>
                          <a:latin typeface="A Rezvan-fat" panose="01000500000000020002" pitchFamily="2" charset="-78"/>
                          <a:cs typeface="A Rezvan-fat" panose="01000500000000020002" pitchFamily="2" charset="-78"/>
                        </a:rPr>
                        <a:t>المعطوف عليه</a:t>
                      </a:r>
                    </a:p>
                    <a:p>
                      <a:pPr algn="ctr" rtl="1"/>
                      <a:r>
                        <a:rPr lang="ar-SA" sz="2800" dirty="0">
                          <a:latin typeface="A Rezvan-fat" panose="01000500000000020002" pitchFamily="2" charset="-78"/>
                          <a:cs typeface="A Rezvan-fat" panose="01000500000000020002" pitchFamily="2" charset="-78"/>
                        </a:rPr>
                        <a:t>(المتبوع)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 Rezvan-fat" panose="01000500000000020002" pitchFamily="2" charset="-78"/>
                          <a:cs typeface="A Rezvan-fat" panose="01000500000000020002" pitchFamily="2" charset="-78"/>
                        </a:rPr>
                        <a:t>حرف العطف</a:t>
                      </a:r>
                      <a:endParaRPr lang="ar-OM" sz="2800" dirty="0">
                        <a:latin typeface="A Rezvan-fat" panose="01000500000000020002" pitchFamily="2" charset="-78"/>
                        <a:cs typeface="A Rezvan-fat" panose="01000500000000020002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0000"/>
                          </a:solidFill>
                          <a:latin typeface="A Rezvan-fat" panose="01000500000000020002" pitchFamily="2" charset="-78"/>
                          <a:cs typeface="A Rezvan-fat" panose="01000500000000020002" pitchFamily="2" charset="-78"/>
                        </a:rPr>
                        <a:t>المعطوف</a:t>
                      </a:r>
                      <a:r>
                        <a:rPr lang="ar-SA" sz="2800" dirty="0">
                          <a:latin typeface="A Rezvan-fat" panose="01000500000000020002" pitchFamily="2" charset="-78"/>
                          <a:cs typeface="A Rezvan-fat" panose="01000500000000020002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2800" dirty="0">
                          <a:latin typeface="A Rezvan-fat" panose="01000500000000020002" pitchFamily="2" charset="-78"/>
                          <a:cs typeface="A Rezvan-fat" panose="01000500000000020002" pitchFamily="2" charset="-78"/>
                        </a:rPr>
                        <a:t>(التابع)</a:t>
                      </a:r>
                      <a:endParaRPr lang="ar-OM" sz="2800" dirty="0">
                        <a:latin typeface="A Rezvan-fat" panose="01000500000000020002" pitchFamily="2" charset="-78"/>
                        <a:cs typeface="A Rezvan-fat" panose="01000500000000020002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08521"/>
                  </a:ext>
                </a:extLst>
              </a:tr>
              <a:tr h="802037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08778"/>
                  </a:ext>
                </a:extLst>
              </a:tr>
              <a:tr h="802037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35775"/>
                  </a:ext>
                </a:extLst>
              </a:tr>
              <a:tr h="802037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30037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BB151852-FB4B-41DF-9BAD-017EAFBC591F}"/>
              </a:ext>
            </a:extLst>
          </p:cNvPr>
          <p:cNvSpPr txBox="1"/>
          <p:nvPr/>
        </p:nvSpPr>
        <p:spPr>
          <a:xfrm>
            <a:off x="8132192" y="4471757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الواو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5E81D8-2EBE-4996-B7CC-3495D343A58C}"/>
              </a:ext>
            </a:extLst>
          </p:cNvPr>
          <p:cNvSpPr txBox="1"/>
          <p:nvPr/>
        </p:nvSpPr>
        <p:spPr>
          <a:xfrm>
            <a:off x="9953488" y="4471757"/>
            <a:ext cx="10286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العلم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258D1C-613C-4424-ACB4-71F80BC0EC43}"/>
              </a:ext>
            </a:extLst>
          </p:cNvPr>
          <p:cNvSpPr txBox="1"/>
          <p:nvPr/>
        </p:nvSpPr>
        <p:spPr>
          <a:xfrm>
            <a:off x="6240921" y="4488281"/>
            <a:ext cx="17179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الأخلاق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ABE1D21-F35A-45A9-A21C-9A4B23214960}"/>
              </a:ext>
            </a:extLst>
          </p:cNvPr>
          <p:cNvSpPr txBox="1"/>
          <p:nvPr/>
        </p:nvSpPr>
        <p:spPr>
          <a:xfrm>
            <a:off x="8196037" y="5278184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الواو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05225DB-7D13-46CD-8971-16D30F796298}"/>
              </a:ext>
            </a:extLst>
          </p:cNvPr>
          <p:cNvSpPr txBox="1"/>
          <p:nvPr/>
        </p:nvSpPr>
        <p:spPr>
          <a:xfrm>
            <a:off x="9159740" y="5225341"/>
            <a:ext cx="24785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يئنُ (هو)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E3DBF6E-8466-4976-B602-5A9CCC19CFF2}"/>
              </a:ext>
            </a:extLst>
          </p:cNvPr>
          <p:cNvSpPr txBox="1"/>
          <p:nvPr/>
        </p:nvSpPr>
        <p:spPr>
          <a:xfrm>
            <a:off x="5996254" y="5356389"/>
            <a:ext cx="17179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يتألمُ (هو)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FF6C52F-A337-4693-A186-15D941A5E4E2}"/>
              </a:ext>
            </a:extLst>
          </p:cNvPr>
          <p:cNvSpPr txBox="1"/>
          <p:nvPr/>
        </p:nvSpPr>
        <p:spPr>
          <a:xfrm>
            <a:off x="8184218" y="6107608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الواو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27A14E6-358E-4A41-A16E-8A0E1891C7A9}"/>
              </a:ext>
            </a:extLst>
          </p:cNvPr>
          <p:cNvSpPr txBox="1"/>
          <p:nvPr/>
        </p:nvSpPr>
        <p:spPr>
          <a:xfrm>
            <a:off x="9439776" y="6107607"/>
            <a:ext cx="21061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مريم مجتهدة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9BF71EF-465C-4BA0-9143-00D83E606868}"/>
              </a:ext>
            </a:extLst>
          </p:cNvPr>
          <p:cNvSpPr txBox="1"/>
          <p:nvPr/>
        </p:nvSpPr>
        <p:spPr>
          <a:xfrm>
            <a:off x="5771906" y="6107607"/>
            <a:ext cx="2388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خديجة مثابرة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ستطيل مستدير الزوايا 6">
            <a:extLst>
              <a:ext uri="{FF2B5EF4-FFF2-40B4-BE49-F238E27FC236}">
                <a16:creationId xmlns:a16="http://schemas.microsoft.com/office/drawing/2014/main" id="{A632DF21-8457-4128-8CC3-AA6B09C1D019}"/>
              </a:ext>
            </a:extLst>
          </p:cNvPr>
          <p:cNvSpPr/>
          <p:nvPr/>
        </p:nvSpPr>
        <p:spPr>
          <a:xfrm>
            <a:off x="545638" y="1230055"/>
            <a:ext cx="3653137" cy="14933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إتباع لفظ بآخر , أو جملة بأخرى بواسطة حرف من حروف العطف و يتكون من :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B16E95C2-A656-45D4-858E-232F21D0F782}"/>
              </a:ext>
            </a:extLst>
          </p:cNvPr>
          <p:cNvCxnSpPr>
            <a:cxnSpLocks/>
          </p:cNvCxnSpPr>
          <p:nvPr/>
        </p:nvCxnSpPr>
        <p:spPr>
          <a:xfrm>
            <a:off x="2372206" y="2723410"/>
            <a:ext cx="1343679" cy="912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مستدير الزوايا 6">
            <a:extLst>
              <a:ext uri="{FF2B5EF4-FFF2-40B4-BE49-F238E27FC236}">
                <a16:creationId xmlns:a16="http://schemas.microsoft.com/office/drawing/2014/main" id="{9F5AF441-94A5-4111-89D4-CD4F7B0E2ED7}"/>
              </a:ext>
            </a:extLst>
          </p:cNvPr>
          <p:cNvSpPr/>
          <p:nvPr/>
        </p:nvSpPr>
        <p:spPr>
          <a:xfrm>
            <a:off x="3079632" y="3635789"/>
            <a:ext cx="2440012" cy="7841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المعطوف عليه </a:t>
            </a:r>
          </a:p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(</a:t>
            </a:r>
            <a:r>
              <a:rPr lang="ar-OM" sz="2667" b="1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  <a:t>قبل </a:t>
            </a:r>
            <a:r>
              <a:rPr lang="ar-OM" sz="2667" b="1" dirty="0">
                <a:solidFill>
                  <a:schemeClr val="tx1"/>
                </a:solidFill>
                <a:cs typeface="+mj-cs"/>
              </a:rPr>
              <a:t>حرف العطف)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D95C2BF4-C006-469A-8E42-3B2944E0DFE1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1218997" y="2723410"/>
            <a:ext cx="1153210" cy="24675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6">
            <a:extLst>
              <a:ext uri="{FF2B5EF4-FFF2-40B4-BE49-F238E27FC236}">
                <a16:creationId xmlns:a16="http://schemas.microsoft.com/office/drawing/2014/main" id="{1B1CB01C-73A4-4992-9FBA-130D08E4FCFD}"/>
              </a:ext>
            </a:extLst>
          </p:cNvPr>
          <p:cNvSpPr/>
          <p:nvPr/>
        </p:nvSpPr>
        <p:spPr>
          <a:xfrm>
            <a:off x="412437" y="5190954"/>
            <a:ext cx="2366910" cy="784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المعطوف</a:t>
            </a:r>
          </a:p>
          <a:p>
            <a:pPr algn="ctr"/>
            <a:r>
              <a:rPr lang="ar-OM" sz="2667" b="1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  <a:t>(بعد </a:t>
            </a:r>
            <a:r>
              <a:rPr lang="ar-OM" sz="2667" b="1" dirty="0">
                <a:solidFill>
                  <a:schemeClr val="tx1"/>
                </a:solidFill>
                <a:cs typeface="+mj-cs"/>
              </a:rPr>
              <a:t>حرف العطف)</a:t>
            </a: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E51041B2-CAE3-4E72-9491-5FE3D109FDB5}"/>
              </a:ext>
            </a:extLst>
          </p:cNvPr>
          <p:cNvCxnSpPr>
            <a:cxnSpLocks/>
            <a:stCxn id="18" idx="2"/>
            <a:endCxn id="28" idx="0"/>
          </p:cNvCxnSpPr>
          <p:nvPr/>
        </p:nvCxnSpPr>
        <p:spPr>
          <a:xfrm>
            <a:off x="2372207" y="2723410"/>
            <a:ext cx="508527" cy="1683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مستدير الزوايا 6">
            <a:extLst>
              <a:ext uri="{FF2B5EF4-FFF2-40B4-BE49-F238E27FC236}">
                <a16:creationId xmlns:a16="http://schemas.microsoft.com/office/drawing/2014/main" id="{CB236513-7C92-4EC6-BD61-99942478CA34}"/>
              </a:ext>
            </a:extLst>
          </p:cNvPr>
          <p:cNvSpPr/>
          <p:nvPr/>
        </p:nvSpPr>
        <p:spPr>
          <a:xfrm>
            <a:off x="2361251" y="4406802"/>
            <a:ext cx="1038965" cy="7841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حرف العطف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8C484F1-9AF3-4FEB-9BCE-B797AEFA2A84}"/>
              </a:ext>
            </a:extLst>
          </p:cNvPr>
          <p:cNvSpPr txBox="1"/>
          <p:nvPr/>
        </p:nvSpPr>
        <p:spPr>
          <a:xfrm>
            <a:off x="9822086" y="495398"/>
            <a:ext cx="1880865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6000" b="1" u="sng" dirty="0">
                <a:latin typeface="Aref_Menna" panose="02000000000000000000" pitchFamily="2" charset="-78"/>
                <a:cs typeface="Aref_Menna" panose="02000000000000000000" pitchFamily="2" charset="-78"/>
              </a:rPr>
              <a:t>الأمثلة : </a:t>
            </a:r>
            <a:endParaRPr lang="ar-OM" sz="6000" u="sng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3BEC871-3DE3-47A9-9F83-F08782D93828}"/>
              </a:ext>
            </a:extLst>
          </p:cNvPr>
          <p:cNvSpPr txBox="1"/>
          <p:nvPr/>
        </p:nvSpPr>
        <p:spPr>
          <a:xfrm>
            <a:off x="997765" y="0"/>
            <a:ext cx="2349685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6000" b="1" u="sng" dirty="0">
                <a:latin typeface="Aref_Menna" panose="02000000000000000000" pitchFamily="2" charset="-78"/>
                <a:cs typeface="Aref_Menna" panose="02000000000000000000" pitchFamily="2" charset="-78"/>
              </a:rPr>
              <a:t>الخلاصة: </a:t>
            </a:r>
            <a:endParaRPr lang="ar-OM" sz="6000" u="sng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68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0990F389-E829-4786-878C-A11A4C611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61085"/>
              </p:ext>
            </p:extLst>
          </p:nvPr>
        </p:nvGraphicFramePr>
        <p:xfrm>
          <a:off x="413242" y="2140332"/>
          <a:ext cx="11258352" cy="4340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1523">
                  <a:extLst>
                    <a:ext uri="{9D8B030D-6E8A-4147-A177-3AD203B41FA5}">
                      <a16:colId xmlns:a16="http://schemas.microsoft.com/office/drawing/2014/main" val="2608779453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2124605474"/>
                    </a:ext>
                  </a:extLst>
                </a:gridCol>
                <a:gridCol w="4264090">
                  <a:extLst>
                    <a:ext uri="{9D8B030D-6E8A-4147-A177-3AD203B41FA5}">
                      <a16:colId xmlns:a16="http://schemas.microsoft.com/office/drawing/2014/main" val="4231500888"/>
                    </a:ext>
                  </a:extLst>
                </a:gridCol>
                <a:gridCol w="4091180">
                  <a:extLst>
                    <a:ext uri="{9D8B030D-6E8A-4147-A177-3AD203B41FA5}">
                      <a16:colId xmlns:a16="http://schemas.microsoft.com/office/drawing/2014/main" val="3555057454"/>
                    </a:ext>
                  </a:extLst>
                </a:gridCol>
              </a:tblGrid>
              <a:tr h="457607">
                <a:tc>
                  <a:txBody>
                    <a:bodyPr/>
                    <a:lstStyle/>
                    <a:p>
                      <a:pPr rtl="1"/>
                      <a:r>
                        <a:rPr lang="ar-SA" sz="2800" b="1" u="none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حرف العطف </a:t>
                      </a:r>
                      <a:endParaRPr lang="ar-OM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latin typeface="Aref_Menna" panose="02000000000000000000" pitchFamily="2" charset="-78"/>
                          <a:ea typeface="+mn-ea"/>
                          <a:cs typeface="Aref_Menna" panose="02000000000000000000" pitchFamily="2" charset="-78"/>
                        </a:rPr>
                        <a:t>معناه</a:t>
                      </a:r>
                      <a:endParaRPr lang="ar-OM" sz="2800" b="1" u="none" kern="1200" dirty="0">
                        <a:solidFill>
                          <a:schemeClr val="tx1"/>
                        </a:solidFill>
                        <a:latin typeface="Aref_Menna" panose="02000000000000000000" pitchFamily="2" charset="-78"/>
                        <a:ea typeface="+mn-ea"/>
                        <a:cs typeface="Aref_Menn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u="none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المعطوف عليه و إعرابه</a:t>
                      </a:r>
                      <a:endParaRPr lang="ar-OM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u="none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المعطوف و إعرابه</a:t>
                      </a:r>
                      <a:endParaRPr lang="ar-OM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916"/>
                  </a:ext>
                </a:extLst>
              </a:tr>
              <a:tr h="752344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34431"/>
                  </a:ext>
                </a:extLst>
              </a:tr>
              <a:tr h="752344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783479"/>
                  </a:ext>
                </a:extLst>
              </a:tr>
              <a:tr h="752344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54174"/>
                  </a:ext>
                </a:extLst>
              </a:tr>
              <a:tr h="752344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00430"/>
                  </a:ext>
                </a:extLst>
              </a:tr>
              <a:tr h="752344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35760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68153E94-73D3-48B5-BCB0-47D141E09D7D}"/>
              </a:ext>
            </a:extLst>
          </p:cNvPr>
          <p:cNvSpPr txBox="1"/>
          <p:nvPr/>
        </p:nvSpPr>
        <p:spPr>
          <a:xfrm>
            <a:off x="378316" y="883681"/>
            <a:ext cx="9633431" cy="13181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1 / أكلت عنبا و تفاحا . 2/ مشى الأب فالابن .  3/ وُلِدَ محمد ثم أحمد .</a:t>
            </a:r>
          </a:p>
          <a:p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4/  ذاكرْ نحوا أو بلاغة .    5/ قرأت صفحةً من القرآن الكريم أو صفحتين .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F266E8C4-10DA-4D40-AB6A-49E2B58A944F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05542619-DB20-4430-8FC0-EBC56DA41DD5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78F1D8C4-7BC2-4AA7-94AF-EC4C8529A3B7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D46AE0-B064-47CA-B91F-05926E1DBCA5}"/>
              </a:ext>
            </a:extLst>
          </p:cNvPr>
          <p:cNvSpPr txBox="1"/>
          <p:nvPr/>
        </p:nvSpPr>
        <p:spPr>
          <a:xfrm>
            <a:off x="9822086" y="495398"/>
            <a:ext cx="1880865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6000" b="1" u="sng" dirty="0">
                <a:latin typeface="Aref_Menna" panose="02000000000000000000" pitchFamily="2" charset="-78"/>
                <a:cs typeface="Aref_Menna" panose="02000000000000000000" pitchFamily="2" charset="-78"/>
              </a:rPr>
              <a:t>الأمثلة : </a:t>
            </a:r>
            <a:endParaRPr lang="ar-OM" sz="6000" u="sng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9A5680-9761-4B15-9D52-ACCA3DBFC2DA}"/>
              </a:ext>
            </a:extLst>
          </p:cNvPr>
          <p:cNvSpPr txBox="1"/>
          <p:nvPr/>
        </p:nvSpPr>
        <p:spPr>
          <a:xfrm>
            <a:off x="10480811" y="2789674"/>
            <a:ext cx="102754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الواو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3620C5-3F39-4F33-A784-AADB077865E0}"/>
              </a:ext>
            </a:extLst>
          </p:cNvPr>
          <p:cNvSpPr txBox="1"/>
          <p:nvPr/>
        </p:nvSpPr>
        <p:spPr>
          <a:xfrm>
            <a:off x="8607330" y="2616900"/>
            <a:ext cx="183813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الجمع و المشاركة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816006-AD76-45DC-BA9F-4665CEAE7558}"/>
              </a:ext>
            </a:extLst>
          </p:cNvPr>
          <p:cNvSpPr txBox="1"/>
          <p:nvPr/>
        </p:nvSpPr>
        <p:spPr>
          <a:xfrm>
            <a:off x="7848519" y="2763128"/>
            <a:ext cx="91906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عنبا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1C685B-7D8B-4AC6-9966-9DCC4E538872}"/>
              </a:ext>
            </a:extLst>
          </p:cNvPr>
          <p:cNvSpPr txBox="1"/>
          <p:nvPr/>
        </p:nvSpPr>
        <p:spPr>
          <a:xfrm>
            <a:off x="3572128" y="2722313"/>
            <a:ext cx="9190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تفاحا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6ED322-9CD1-47EE-BF64-41CB290FE5A8}"/>
              </a:ext>
            </a:extLst>
          </p:cNvPr>
          <p:cNvSpPr txBox="1"/>
          <p:nvPr/>
        </p:nvSpPr>
        <p:spPr>
          <a:xfrm>
            <a:off x="4526541" y="2646757"/>
            <a:ext cx="34278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مفعول به منصوب و علامة نصبه الفتحة</a:t>
            </a:r>
            <a:endParaRPr lang="ar-OM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DE8E30-D902-4407-BA84-26FEE9A0B18E}"/>
              </a:ext>
            </a:extLst>
          </p:cNvPr>
          <p:cNvSpPr txBox="1"/>
          <p:nvPr/>
        </p:nvSpPr>
        <p:spPr>
          <a:xfrm>
            <a:off x="433395" y="2609240"/>
            <a:ext cx="32605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منصوب و علامة نصبه الفتحة</a:t>
            </a:r>
            <a:endParaRPr lang="ar-OM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6C42D11-0BA1-430B-874D-66C9967DD72D}"/>
              </a:ext>
            </a:extLst>
          </p:cNvPr>
          <p:cNvSpPr txBox="1"/>
          <p:nvPr/>
        </p:nvSpPr>
        <p:spPr>
          <a:xfrm>
            <a:off x="10488712" y="3598285"/>
            <a:ext cx="102754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الفاء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325842F-D8F2-46CF-84A0-149E143BC9AB}"/>
              </a:ext>
            </a:extLst>
          </p:cNvPr>
          <p:cNvSpPr txBox="1"/>
          <p:nvPr/>
        </p:nvSpPr>
        <p:spPr>
          <a:xfrm>
            <a:off x="8729581" y="3415733"/>
            <a:ext cx="16292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التعقيب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730B34A-CD6E-42D1-8468-BEED78E777D9}"/>
              </a:ext>
            </a:extLst>
          </p:cNvPr>
          <p:cNvSpPr txBox="1"/>
          <p:nvPr/>
        </p:nvSpPr>
        <p:spPr>
          <a:xfrm>
            <a:off x="7927005" y="3525853"/>
            <a:ext cx="91906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الأب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FF512B9-2B2F-42C3-9D24-817C85665583}"/>
              </a:ext>
            </a:extLst>
          </p:cNvPr>
          <p:cNvSpPr txBox="1"/>
          <p:nvPr/>
        </p:nvSpPr>
        <p:spPr>
          <a:xfrm>
            <a:off x="3610173" y="3590910"/>
            <a:ext cx="9190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الابن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7D7CD92-9C5E-4BBB-985E-994D80F261BA}"/>
              </a:ext>
            </a:extLst>
          </p:cNvPr>
          <p:cNvSpPr txBox="1"/>
          <p:nvPr/>
        </p:nvSpPr>
        <p:spPr>
          <a:xfrm>
            <a:off x="4572977" y="3455898"/>
            <a:ext cx="34646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فاعل مرفوع و علامة رفعه الضمة</a:t>
            </a:r>
            <a:endParaRPr lang="ar-OM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5721985-21CE-429D-B975-DC67B50E1541}"/>
              </a:ext>
            </a:extLst>
          </p:cNvPr>
          <p:cNvSpPr txBox="1"/>
          <p:nvPr/>
        </p:nvSpPr>
        <p:spPr>
          <a:xfrm>
            <a:off x="455348" y="3393614"/>
            <a:ext cx="32605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مرفوع و علامة رفعه الضمة</a:t>
            </a:r>
            <a:endParaRPr lang="ar-OM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200DAAA-DE71-43FC-982E-A5D7149AFDDE}"/>
              </a:ext>
            </a:extLst>
          </p:cNvPr>
          <p:cNvSpPr txBox="1"/>
          <p:nvPr/>
        </p:nvSpPr>
        <p:spPr>
          <a:xfrm>
            <a:off x="10488712" y="4286895"/>
            <a:ext cx="102754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ثم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F7C1B65-A30F-48A5-BE1C-D840C4B32693}"/>
              </a:ext>
            </a:extLst>
          </p:cNvPr>
          <p:cNvSpPr txBox="1"/>
          <p:nvPr/>
        </p:nvSpPr>
        <p:spPr>
          <a:xfrm>
            <a:off x="8687940" y="4169101"/>
            <a:ext cx="17668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الترتيب و المهلة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126FF52-7711-4BDC-B92E-90F71CA6F26A}"/>
              </a:ext>
            </a:extLst>
          </p:cNvPr>
          <p:cNvSpPr txBox="1"/>
          <p:nvPr/>
        </p:nvSpPr>
        <p:spPr>
          <a:xfrm>
            <a:off x="7843317" y="4328952"/>
            <a:ext cx="91906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محمد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B966B7B-CE03-4FDE-9D8B-C833CD2D6D2D}"/>
              </a:ext>
            </a:extLst>
          </p:cNvPr>
          <p:cNvSpPr txBox="1"/>
          <p:nvPr/>
        </p:nvSpPr>
        <p:spPr>
          <a:xfrm>
            <a:off x="3629924" y="4332853"/>
            <a:ext cx="9190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أحمد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B6E1412-7366-4097-AEA8-85C7963605E9}"/>
              </a:ext>
            </a:extLst>
          </p:cNvPr>
          <p:cNvSpPr txBox="1"/>
          <p:nvPr/>
        </p:nvSpPr>
        <p:spPr>
          <a:xfrm>
            <a:off x="4618220" y="4178211"/>
            <a:ext cx="33111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نائب فاعل مرفوع و علامة رفعه الضمة</a:t>
            </a:r>
            <a:endParaRPr lang="ar-OM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4B8F817-79C1-491E-B9FF-182E93344E8F}"/>
              </a:ext>
            </a:extLst>
          </p:cNvPr>
          <p:cNvSpPr txBox="1"/>
          <p:nvPr/>
        </p:nvSpPr>
        <p:spPr>
          <a:xfrm>
            <a:off x="430343" y="4149223"/>
            <a:ext cx="32605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مرفوع و علامة رفعه الضمة</a:t>
            </a:r>
            <a:endParaRPr lang="ar-OM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EFCF602-4E3F-4DC2-895F-F406FA0F45DA}"/>
              </a:ext>
            </a:extLst>
          </p:cNvPr>
          <p:cNvSpPr txBox="1"/>
          <p:nvPr/>
        </p:nvSpPr>
        <p:spPr>
          <a:xfrm>
            <a:off x="10496051" y="5074972"/>
            <a:ext cx="102754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37A257-E23E-4A9C-8B98-E89197383619}"/>
              </a:ext>
            </a:extLst>
          </p:cNvPr>
          <p:cNvSpPr txBox="1"/>
          <p:nvPr/>
        </p:nvSpPr>
        <p:spPr>
          <a:xfrm>
            <a:off x="8919915" y="5074972"/>
            <a:ext cx="12129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التخيير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9B0DDFE-4102-4918-8972-9CEC45A1A211}"/>
              </a:ext>
            </a:extLst>
          </p:cNvPr>
          <p:cNvSpPr txBox="1"/>
          <p:nvPr/>
        </p:nvSpPr>
        <p:spPr>
          <a:xfrm>
            <a:off x="7902574" y="5027372"/>
            <a:ext cx="91906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نحوا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9B9B5AE-0E2E-4288-9000-C002F3ECB3E2}"/>
              </a:ext>
            </a:extLst>
          </p:cNvPr>
          <p:cNvSpPr txBox="1"/>
          <p:nvPr/>
        </p:nvSpPr>
        <p:spPr>
          <a:xfrm>
            <a:off x="3610173" y="5074797"/>
            <a:ext cx="9190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بلاغة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D32325CF-B8B3-4183-B481-86E9CAD3F04A}"/>
              </a:ext>
            </a:extLst>
          </p:cNvPr>
          <p:cNvSpPr txBox="1"/>
          <p:nvPr/>
        </p:nvSpPr>
        <p:spPr>
          <a:xfrm>
            <a:off x="456270" y="5709167"/>
            <a:ext cx="32175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منصوب و علامة نصبه الياء</a:t>
            </a:r>
            <a:endParaRPr lang="ar-OM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8B8F17A-1190-4B52-ADDB-53E8CB89EFA8}"/>
              </a:ext>
            </a:extLst>
          </p:cNvPr>
          <p:cNvSpPr txBox="1"/>
          <p:nvPr/>
        </p:nvSpPr>
        <p:spPr>
          <a:xfrm>
            <a:off x="386917" y="4900152"/>
            <a:ext cx="32605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منصوب و علامة نصبه الفتحة</a:t>
            </a:r>
            <a:endParaRPr lang="ar-OM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2F508F1-41CA-4EF7-B0AF-8DA04E0DF81B}"/>
              </a:ext>
            </a:extLst>
          </p:cNvPr>
          <p:cNvSpPr txBox="1"/>
          <p:nvPr/>
        </p:nvSpPr>
        <p:spPr>
          <a:xfrm>
            <a:off x="10445461" y="5787051"/>
            <a:ext cx="102754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C86476E-0905-4C2C-B1D3-44234B73F329}"/>
              </a:ext>
            </a:extLst>
          </p:cNvPr>
          <p:cNvSpPr txBox="1"/>
          <p:nvPr/>
        </p:nvSpPr>
        <p:spPr>
          <a:xfrm>
            <a:off x="8922847" y="5832255"/>
            <a:ext cx="12129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الشك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8784E0E-B678-4E37-A71F-5C222999CACF}"/>
              </a:ext>
            </a:extLst>
          </p:cNvPr>
          <p:cNvSpPr txBox="1"/>
          <p:nvPr/>
        </p:nvSpPr>
        <p:spPr>
          <a:xfrm>
            <a:off x="7699352" y="5770305"/>
            <a:ext cx="112228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صفحة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27E2767-2C90-4703-AD6B-28AEE6410FB4}"/>
              </a:ext>
            </a:extLst>
          </p:cNvPr>
          <p:cNvSpPr txBox="1"/>
          <p:nvPr/>
        </p:nvSpPr>
        <p:spPr>
          <a:xfrm>
            <a:off x="3321698" y="5770305"/>
            <a:ext cx="131782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صفحتين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891CBC1-EA38-4CE5-8841-EBD6C38025E8}"/>
              </a:ext>
            </a:extLst>
          </p:cNvPr>
          <p:cNvSpPr txBox="1"/>
          <p:nvPr/>
        </p:nvSpPr>
        <p:spPr>
          <a:xfrm>
            <a:off x="4605453" y="5678366"/>
            <a:ext cx="32175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مفعول به منصوب و علامة نصبه الفتحة </a:t>
            </a:r>
            <a:endParaRPr lang="ar-OM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DBEB9FA-F0E8-47AB-B3F8-D8CAD3881D84}"/>
              </a:ext>
            </a:extLst>
          </p:cNvPr>
          <p:cNvSpPr txBox="1"/>
          <p:nvPr/>
        </p:nvSpPr>
        <p:spPr>
          <a:xfrm>
            <a:off x="4625791" y="4914192"/>
            <a:ext cx="32175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مفعول به منصوب و علامة نصبه الفتحة</a:t>
            </a:r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7509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3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637993" y="2247958"/>
            <a:ext cx="2016224" cy="9477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التابع</a:t>
            </a:r>
          </a:p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( المعطوف )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8422380" y="1552636"/>
            <a:ext cx="3131627" cy="1231106"/>
          </a:xfrm>
          <a:prstGeom prst="rect">
            <a:avLst/>
          </a:prstGeom>
          <a:solidFill>
            <a:srgbClr val="FFFF00"/>
          </a:solidFill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OM" sz="7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القاعدة</a:t>
            </a:r>
            <a:r>
              <a:rPr lang="ar-OM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</a:t>
            </a:r>
            <a:endParaRPr lang="ar-S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3" y="4623975"/>
            <a:ext cx="1898648" cy="2029891"/>
          </a:xfrm>
          <a:prstGeom prst="rect">
            <a:avLst/>
          </a:prstGeom>
        </p:spPr>
      </p:pic>
      <p:sp>
        <p:nvSpPr>
          <p:cNvPr id="16" name="مستطيل مستدير الزوايا 6">
            <a:extLst>
              <a:ext uri="{FF2B5EF4-FFF2-40B4-BE49-F238E27FC236}">
                <a16:creationId xmlns:a16="http://schemas.microsoft.com/office/drawing/2014/main" id="{68FF6119-2EAF-43E8-8E74-5D7232284DC7}"/>
              </a:ext>
            </a:extLst>
          </p:cNvPr>
          <p:cNvSpPr/>
          <p:nvPr/>
        </p:nvSpPr>
        <p:spPr>
          <a:xfrm>
            <a:off x="1910946" y="1086290"/>
            <a:ext cx="6484851" cy="8458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إتباع لفظ بآخر , أو جملة بأخرى بواسطة حرف من حروف العطف  و يتكون من : </a:t>
            </a:r>
          </a:p>
        </p:txBody>
      </p:sp>
      <p:sp>
        <p:nvSpPr>
          <p:cNvPr id="17" name="مستطيل مستدير الزوايا 11">
            <a:extLst>
              <a:ext uri="{FF2B5EF4-FFF2-40B4-BE49-F238E27FC236}">
                <a16:creationId xmlns:a16="http://schemas.microsoft.com/office/drawing/2014/main" id="{AE65A4F7-8ACD-487E-BA85-E12F544B2EF7}"/>
              </a:ext>
            </a:extLst>
          </p:cNvPr>
          <p:cNvSpPr/>
          <p:nvPr/>
        </p:nvSpPr>
        <p:spPr>
          <a:xfrm>
            <a:off x="2854958" y="2287538"/>
            <a:ext cx="1245232" cy="8493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حرف العطف </a:t>
            </a:r>
          </a:p>
        </p:txBody>
      </p:sp>
      <p:sp>
        <p:nvSpPr>
          <p:cNvPr id="21" name="مستطيل مستدير الزوايا 17">
            <a:extLst>
              <a:ext uri="{FF2B5EF4-FFF2-40B4-BE49-F238E27FC236}">
                <a16:creationId xmlns:a16="http://schemas.microsoft.com/office/drawing/2014/main" id="{21436C71-0A5E-4F45-83B5-F455BB58111F}"/>
              </a:ext>
            </a:extLst>
          </p:cNvPr>
          <p:cNvSpPr/>
          <p:nvPr/>
        </p:nvSpPr>
        <p:spPr>
          <a:xfrm>
            <a:off x="5807758" y="3993808"/>
            <a:ext cx="1180349" cy="11577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</a:t>
            </a:r>
          </a:p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الترتيب و التعقيب</a:t>
            </a:r>
            <a:endParaRPr lang="ar-SA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مستطيل مستدير الزوايا 18">
            <a:extLst>
              <a:ext uri="{FF2B5EF4-FFF2-40B4-BE49-F238E27FC236}">
                <a16:creationId xmlns:a16="http://schemas.microsoft.com/office/drawing/2014/main" id="{E09357A4-7D72-4152-B028-958AFAE5A06A}"/>
              </a:ext>
            </a:extLst>
          </p:cNvPr>
          <p:cNvSpPr/>
          <p:nvPr/>
        </p:nvSpPr>
        <p:spPr>
          <a:xfrm>
            <a:off x="7238437" y="4007058"/>
            <a:ext cx="1190565" cy="11577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ثم</a:t>
            </a:r>
          </a:p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الترتيب و التراخي</a:t>
            </a:r>
            <a:endParaRPr lang="ar-SA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مستطيل مستدير الزوايا 19">
            <a:extLst>
              <a:ext uri="{FF2B5EF4-FFF2-40B4-BE49-F238E27FC236}">
                <a16:creationId xmlns:a16="http://schemas.microsoft.com/office/drawing/2014/main" id="{65D68D01-B6DA-4C7D-9348-4D0424C378F6}"/>
              </a:ext>
            </a:extLst>
          </p:cNvPr>
          <p:cNvSpPr/>
          <p:nvPr/>
        </p:nvSpPr>
        <p:spPr>
          <a:xfrm>
            <a:off x="8679332" y="3993809"/>
            <a:ext cx="1197897" cy="11577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أو</a:t>
            </a:r>
          </a:p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التخيير / الشك</a:t>
            </a:r>
            <a:endParaRPr lang="ar-SA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مستطيل مستدير الزوايا 6">
            <a:extLst>
              <a:ext uri="{FF2B5EF4-FFF2-40B4-BE49-F238E27FC236}">
                <a16:creationId xmlns:a16="http://schemas.microsoft.com/office/drawing/2014/main" id="{6F8E3C3A-08C4-4E6F-9852-ED5FB24F8A9B}"/>
              </a:ext>
            </a:extLst>
          </p:cNvPr>
          <p:cNvSpPr/>
          <p:nvPr/>
        </p:nvSpPr>
        <p:spPr>
          <a:xfrm>
            <a:off x="7865362" y="2959709"/>
            <a:ext cx="3652895" cy="8640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حروف العطف هي : </a:t>
            </a:r>
          </a:p>
        </p:txBody>
      </p:sp>
      <p:sp>
        <p:nvSpPr>
          <p:cNvPr id="28" name="قوس كبير أيمن 27">
            <a:extLst>
              <a:ext uri="{FF2B5EF4-FFF2-40B4-BE49-F238E27FC236}">
                <a16:creationId xmlns:a16="http://schemas.microsoft.com/office/drawing/2014/main" id="{A4ACF593-BFB8-424B-8B2D-73B2090D6CA2}"/>
              </a:ext>
            </a:extLst>
          </p:cNvPr>
          <p:cNvSpPr/>
          <p:nvPr/>
        </p:nvSpPr>
        <p:spPr>
          <a:xfrm rot="16200000">
            <a:off x="3259267" y="-114400"/>
            <a:ext cx="436613" cy="42244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660" tIns="45329" rIns="90660" bIns="45329" rtlCol="1" anchor="ctr"/>
          <a:lstStyle/>
          <a:p>
            <a:pPr algn="ctr"/>
            <a:endParaRPr lang="ar-OM" sz="2400"/>
          </a:p>
        </p:txBody>
      </p:sp>
      <p:sp>
        <p:nvSpPr>
          <p:cNvPr id="29" name="مستطيل مستدير الزوايا 4">
            <a:extLst>
              <a:ext uri="{FF2B5EF4-FFF2-40B4-BE49-F238E27FC236}">
                <a16:creationId xmlns:a16="http://schemas.microsoft.com/office/drawing/2014/main" id="{6886B2F3-3DC5-4EB1-803C-7014DF307A0D}"/>
              </a:ext>
            </a:extLst>
          </p:cNvPr>
          <p:cNvSpPr/>
          <p:nvPr/>
        </p:nvSpPr>
        <p:spPr>
          <a:xfrm>
            <a:off x="4299808" y="2257122"/>
            <a:ext cx="2688299" cy="9477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7" tIns="54419" rIns="108837" bIns="54419" rtlCol="1" anchor="ctr"/>
          <a:lstStyle/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المتبوع</a:t>
            </a:r>
          </a:p>
          <a:p>
            <a:pPr algn="ctr"/>
            <a:r>
              <a:rPr lang="ar-OM" sz="2667" b="1" dirty="0">
                <a:solidFill>
                  <a:schemeClr val="tx1"/>
                </a:solidFill>
                <a:cs typeface="+mj-cs"/>
              </a:rPr>
              <a:t>( المعطوف عليه )</a:t>
            </a:r>
          </a:p>
        </p:txBody>
      </p:sp>
      <p:sp>
        <p:nvSpPr>
          <p:cNvPr id="30" name="مستطيل مستدير الزوايا 1">
            <a:extLst>
              <a:ext uri="{FF2B5EF4-FFF2-40B4-BE49-F238E27FC236}">
                <a16:creationId xmlns:a16="http://schemas.microsoft.com/office/drawing/2014/main" id="{035BA3FC-FB79-4B60-9162-55E7744F9B2E}"/>
              </a:ext>
            </a:extLst>
          </p:cNvPr>
          <p:cNvSpPr/>
          <p:nvPr/>
        </p:nvSpPr>
        <p:spPr>
          <a:xfrm>
            <a:off x="10068710" y="3993810"/>
            <a:ext cx="1164505" cy="11577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</a:p>
          <a:p>
            <a:pPr algn="ctr"/>
            <a:r>
              <a:rPr lang="ar-OM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الجمع و المشاركة</a:t>
            </a:r>
            <a:endParaRPr lang="ar-SA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قوس كبير أيمن 30">
            <a:extLst>
              <a:ext uri="{FF2B5EF4-FFF2-40B4-BE49-F238E27FC236}">
                <a16:creationId xmlns:a16="http://schemas.microsoft.com/office/drawing/2014/main" id="{048E2446-A14B-44B3-A6B2-ECDC6CD9454E}"/>
              </a:ext>
            </a:extLst>
          </p:cNvPr>
          <p:cNvSpPr/>
          <p:nvPr/>
        </p:nvSpPr>
        <p:spPr>
          <a:xfrm rot="16200000">
            <a:off x="7951829" y="986932"/>
            <a:ext cx="954345" cy="59129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660" tIns="45329" rIns="90660" bIns="45329" rtlCol="1" anchor="ctr"/>
          <a:lstStyle/>
          <a:p>
            <a:pPr algn="ctr"/>
            <a:endParaRPr lang="ar-OM" sz="2400"/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F5897C2-C8D7-4522-B477-CFA310C23EA6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32" name="عنوان 1">
              <a:extLst>
                <a:ext uri="{FF2B5EF4-FFF2-40B4-BE49-F238E27FC236}">
                  <a16:creationId xmlns:a16="http://schemas.microsoft.com/office/drawing/2014/main" id="{E2300662-7E0F-4B9D-ABF5-8AB94C059D8F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2303FAFE-73CF-4681-839B-A53BD57EA5A5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2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F46649-D977-4773-92FE-492370B12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4" r="30788"/>
          <a:stretch/>
        </p:blipFill>
        <p:spPr>
          <a:xfrm>
            <a:off x="1715280" y="2503870"/>
            <a:ext cx="2627939" cy="3274683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DB1409C5-4BCD-4B78-858F-05C23DA6B1E8}"/>
              </a:ext>
            </a:extLst>
          </p:cNvPr>
          <p:cNvSpPr/>
          <p:nvPr/>
        </p:nvSpPr>
        <p:spPr>
          <a:xfrm flipH="1">
            <a:off x="1941771" y="956799"/>
            <a:ext cx="2255961" cy="1220539"/>
          </a:xfrm>
          <a:prstGeom prst="wedgeRoundRectCallout">
            <a:avLst>
              <a:gd name="adj1" fmla="val -12661"/>
              <a:gd name="adj2" fmla="val 895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أهلا بك طالبتي النجيبة ... </a:t>
            </a:r>
          </a:p>
          <a:p>
            <a:pPr algn="ctr"/>
            <a:r>
              <a:rPr lang="ar-OM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اختاري رقم رسالتك .. 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النشاط الختامي لديك رساله">
            <a:extLst>
              <a:ext uri="{FF2B5EF4-FFF2-40B4-BE49-F238E27FC236}">
                <a16:creationId xmlns:a16="http://schemas.microsoft.com/office/drawing/2014/main" id="{C08594A2-A20A-4E9F-933C-8724D3ED0E32}"/>
              </a:ext>
            </a:extLst>
          </p:cNvPr>
          <p:cNvSpPr/>
          <p:nvPr/>
        </p:nvSpPr>
        <p:spPr>
          <a:xfrm>
            <a:off x="5066338" y="853356"/>
            <a:ext cx="5527501" cy="683900"/>
          </a:xfrm>
          <a:prstGeom prst="roundRect">
            <a:avLst>
              <a:gd name="adj" fmla="val 8870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ctr">
            <a:noAutofit/>
          </a:bodyPr>
          <a:lstStyle>
            <a:lvl1pPr defTabSz="825500" rtl="1">
              <a:defRPr sz="5000">
                <a:solidFill>
                  <a:srgbClr val="004D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ar-OM" sz="4800" b="1" dirty="0">
                <a:solidFill>
                  <a:schemeClr val="tx1"/>
                </a:solidFill>
              </a:rPr>
              <a:t>استراتيجية ( لديك رسالة ) </a:t>
            </a:r>
            <a:endParaRPr sz="4800" b="1" dirty="0">
              <a:solidFill>
                <a:schemeClr val="tx1"/>
              </a:solidFill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02ED322-6BC3-47FD-8013-37F35CA064AC}"/>
              </a:ext>
            </a:extLst>
          </p:cNvPr>
          <p:cNvGrpSpPr/>
          <p:nvPr/>
        </p:nvGrpSpPr>
        <p:grpSpPr>
          <a:xfrm>
            <a:off x="3944550" y="2994623"/>
            <a:ext cx="2100343" cy="1823482"/>
            <a:chOff x="2403137" y="1059410"/>
            <a:chExt cx="2100343" cy="1823482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2C93E284-9559-4AF1-9409-08396687C5B7}"/>
                </a:ext>
              </a:extLst>
            </p:cNvPr>
            <p:cNvGrpSpPr/>
            <p:nvPr/>
          </p:nvGrpSpPr>
          <p:grpSpPr>
            <a:xfrm>
              <a:off x="2403137" y="1059410"/>
              <a:ext cx="2100343" cy="1823482"/>
              <a:chOff x="-187019" y="18382"/>
              <a:chExt cx="5795003" cy="4740401"/>
            </a:xfrm>
          </p:grpSpPr>
          <p:pic>
            <p:nvPicPr>
              <p:cNvPr id="20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D6C069DB-D18A-4A6A-9173-0FA26E833F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ظرف ، رسالة ، بريد ، اكتب ، ورقة ، إرسال ، الاتصالات ، اتصل ، قديم ، اعمال  ، زاهى الألوان | Pikist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29E3159-9839-4424-BE4A-05725C902E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oogle Shape;468;p22">
              <a:extLst>
                <a:ext uri="{FF2B5EF4-FFF2-40B4-BE49-F238E27FC236}">
                  <a16:creationId xmlns:a16="http://schemas.microsoft.com/office/drawing/2014/main" id="{DCA3FBD0-3D71-4D94-A2F4-0257DBD8F2BE}"/>
                </a:ext>
              </a:extLst>
            </p:cNvPr>
            <p:cNvGrpSpPr/>
            <p:nvPr/>
          </p:nvGrpSpPr>
          <p:grpSpPr>
            <a:xfrm>
              <a:off x="3866565" y="2101109"/>
              <a:ext cx="404648" cy="700229"/>
              <a:chOff x="1689271" y="684050"/>
              <a:chExt cx="959791" cy="1660885"/>
            </a:xfrm>
          </p:grpSpPr>
          <p:sp>
            <p:nvSpPr>
              <p:cNvPr id="38" name="Google Shape;469;p22">
                <a:extLst>
                  <a:ext uri="{FF2B5EF4-FFF2-40B4-BE49-F238E27FC236}">
                    <a16:creationId xmlns:a16="http://schemas.microsoft.com/office/drawing/2014/main" id="{833AC9F3-A34A-4311-AF56-9D4B28795F19}"/>
                  </a:ext>
                </a:extLst>
              </p:cNvPr>
              <p:cNvSpPr/>
              <p:nvPr/>
            </p:nvSpPr>
            <p:spPr>
              <a:xfrm>
                <a:off x="1689271" y="684050"/>
                <a:ext cx="959791" cy="166088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22522" extrusionOk="0">
                    <a:moveTo>
                      <a:pt x="9045" y="1"/>
                    </a:moveTo>
                    <a:cubicBezTo>
                      <a:pt x="8899" y="1"/>
                      <a:pt x="8749" y="8"/>
                      <a:pt x="8601" y="25"/>
                    </a:cubicBezTo>
                    <a:cubicBezTo>
                      <a:pt x="8587" y="25"/>
                      <a:pt x="8578" y="25"/>
                      <a:pt x="8567" y="28"/>
                    </a:cubicBezTo>
                    <a:lnTo>
                      <a:pt x="8558" y="28"/>
                    </a:lnTo>
                    <a:cubicBezTo>
                      <a:pt x="8541" y="31"/>
                      <a:pt x="8528" y="31"/>
                      <a:pt x="8511" y="35"/>
                    </a:cubicBezTo>
                    <a:cubicBezTo>
                      <a:pt x="8359" y="55"/>
                      <a:pt x="8202" y="81"/>
                      <a:pt x="8049" y="118"/>
                    </a:cubicBezTo>
                    <a:cubicBezTo>
                      <a:pt x="8020" y="124"/>
                      <a:pt x="7990" y="135"/>
                      <a:pt x="7957" y="141"/>
                    </a:cubicBezTo>
                    <a:cubicBezTo>
                      <a:pt x="7634" y="224"/>
                      <a:pt x="7306" y="343"/>
                      <a:pt x="6973" y="503"/>
                    </a:cubicBezTo>
                    <a:lnTo>
                      <a:pt x="6794" y="503"/>
                    </a:lnTo>
                    <a:lnTo>
                      <a:pt x="6602" y="693"/>
                    </a:lnTo>
                    <a:cubicBezTo>
                      <a:pt x="6478" y="759"/>
                      <a:pt x="6352" y="832"/>
                      <a:pt x="6229" y="912"/>
                    </a:cubicBezTo>
                    <a:lnTo>
                      <a:pt x="6213" y="912"/>
                    </a:lnTo>
                    <a:lnTo>
                      <a:pt x="5950" y="1091"/>
                    </a:lnTo>
                    <a:cubicBezTo>
                      <a:pt x="5788" y="1204"/>
                      <a:pt x="5618" y="1326"/>
                      <a:pt x="5452" y="1456"/>
                    </a:cubicBezTo>
                    <a:lnTo>
                      <a:pt x="5054" y="1762"/>
                    </a:lnTo>
                    <a:lnTo>
                      <a:pt x="5054" y="1781"/>
                    </a:lnTo>
                    <a:cubicBezTo>
                      <a:pt x="4000" y="2685"/>
                      <a:pt x="2931" y="3931"/>
                      <a:pt x="1934" y="5416"/>
                    </a:cubicBezTo>
                    <a:cubicBezTo>
                      <a:pt x="1177" y="6538"/>
                      <a:pt x="738" y="7299"/>
                      <a:pt x="459" y="7953"/>
                    </a:cubicBezTo>
                    <a:cubicBezTo>
                      <a:pt x="94" y="8813"/>
                      <a:pt x="1" y="9537"/>
                      <a:pt x="164" y="10232"/>
                    </a:cubicBezTo>
                    <a:cubicBezTo>
                      <a:pt x="251" y="10594"/>
                      <a:pt x="410" y="10946"/>
                      <a:pt x="639" y="11278"/>
                    </a:cubicBezTo>
                    <a:cubicBezTo>
                      <a:pt x="703" y="11371"/>
                      <a:pt x="772" y="11464"/>
                      <a:pt x="865" y="11577"/>
                    </a:cubicBezTo>
                    <a:lnTo>
                      <a:pt x="1170" y="11946"/>
                    </a:lnTo>
                    <a:lnTo>
                      <a:pt x="1204" y="11946"/>
                    </a:lnTo>
                    <a:lnTo>
                      <a:pt x="1247" y="11989"/>
                    </a:lnTo>
                    <a:cubicBezTo>
                      <a:pt x="1270" y="12013"/>
                      <a:pt x="1293" y="12032"/>
                      <a:pt x="1316" y="12056"/>
                    </a:cubicBezTo>
                    <a:lnTo>
                      <a:pt x="1327" y="12062"/>
                    </a:lnTo>
                    <a:cubicBezTo>
                      <a:pt x="1772" y="12474"/>
                      <a:pt x="2263" y="12726"/>
                      <a:pt x="2788" y="12810"/>
                    </a:cubicBezTo>
                    <a:cubicBezTo>
                      <a:pt x="2917" y="12831"/>
                      <a:pt x="3047" y="12841"/>
                      <a:pt x="3177" y="12841"/>
                    </a:cubicBezTo>
                    <a:cubicBezTo>
                      <a:pt x="3520" y="12841"/>
                      <a:pt x="3863" y="12769"/>
                      <a:pt x="4203" y="12626"/>
                    </a:cubicBezTo>
                    <a:lnTo>
                      <a:pt x="4210" y="12626"/>
                    </a:lnTo>
                    <a:cubicBezTo>
                      <a:pt x="4233" y="12617"/>
                      <a:pt x="4260" y="12603"/>
                      <a:pt x="4283" y="12594"/>
                    </a:cubicBezTo>
                    <a:lnTo>
                      <a:pt x="4290" y="12591"/>
                    </a:lnTo>
                    <a:cubicBezTo>
                      <a:pt x="4316" y="12580"/>
                      <a:pt x="4339" y="12567"/>
                      <a:pt x="4362" y="12557"/>
                    </a:cubicBezTo>
                    <a:lnTo>
                      <a:pt x="4366" y="12554"/>
                    </a:lnTo>
                    <a:cubicBezTo>
                      <a:pt x="4393" y="12543"/>
                      <a:pt x="4416" y="12531"/>
                      <a:pt x="4439" y="12517"/>
                    </a:cubicBezTo>
                    <a:lnTo>
                      <a:pt x="4442" y="12514"/>
                    </a:lnTo>
                    <a:cubicBezTo>
                      <a:pt x="4465" y="12504"/>
                      <a:pt x="4489" y="12491"/>
                      <a:pt x="4512" y="12477"/>
                    </a:cubicBezTo>
                    <a:lnTo>
                      <a:pt x="4515" y="12477"/>
                    </a:lnTo>
                    <a:cubicBezTo>
                      <a:pt x="4539" y="12464"/>
                      <a:pt x="4562" y="12451"/>
                      <a:pt x="4585" y="12437"/>
                    </a:cubicBezTo>
                    <a:lnTo>
                      <a:pt x="4589" y="12434"/>
                    </a:lnTo>
                    <a:cubicBezTo>
                      <a:pt x="4672" y="12384"/>
                      <a:pt x="4758" y="12331"/>
                      <a:pt x="4841" y="12272"/>
                    </a:cubicBezTo>
                    <a:lnTo>
                      <a:pt x="4864" y="12255"/>
                    </a:lnTo>
                    <a:cubicBezTo>
                      <a:pt x="4881" y="12241"/>
                      <a:pt x="4897" y="12228"/>
                      <a:pt x="4914" y="12218"/>
                    </a:cubicBezTo>
                    <a:lnTo>
                      <a:pt x="4920" y="12212"/>
                    </a:lnTo>
                    <a:cubicBezTo>
                      <a:pt x="4940" y="12198"/>
                      <a:pt x="4960" y="12182"/>
                      <a:pt x="4977" y="12168"/>
                    </a:cubicBezTo>
                    <a:lnTo>
                      <a:pt x="4980" y="12165"/>
                    </a:lnTo>
                    <a:cubicBezTo>
                      <a:pt x="5000" y="12152"/>
                      <a:pt x="5020" y="12135"/>
                      <a:pt x="5040" y="12119"/>
                    </a:cubicBezTo>
                    <a:cubicBezTo>
                      <a:pt x="5060" y="12102"/>
                      <a:pt x="5077" y="12088"/>
                      <a:pt x="5093" y="12076"/>
                    </a:cubicBezTo>
                    <a:lnTo>
                      <a:pt x="5103" y="12065"/>
                    </a:lnTo>
                    <a:cubicBezTo>
                      <a:pt x="5455" y="11766"/>
                      <a:pt x="5781" y="11388"/>
                      <a:pt x="6010" y="11006"/>
                    </a:cubicBezTo>
                    <a:lnTo>
                      <a:pt x="6010" y="11006"/>
                    </a:lnTo>
                    <a:cubicBezTo>
                      <a:pt x="6010" y="11016"/>
                      <a:pt x="6007" y="11026"/>
                      <a:pt x="6007" y="11036"/>
                    </a:cubicBezTo>
                    <a:cubicBezTo>
                      <a:pt x="5817" y="12351"/>
                      <a:pt x="5588" y="14454"/>
                      <a:pt x="5506" y="16403"/>
                    </a:cubicBezTo>
                    <a:cubicBezTo>
                      <a:pt x="5366" y="19662"/>
                      <a:pt x="5714" y="20638"/>
                      <a:pt x="6033" y="21124"/>
                    </a:cubicBezTo>
                    <a:cubicBezTo>
                      <a:pt x="6226" y="21419"/>
                      <a:pt x="6472" y="21678"/>
                      <a:pt x="6757" y="21890"/>
                    </a:cubicBezTo>
                    <a:lnTo>
                      <a:pt x="6757" y="21973"/>
                    </a:lnTo>
                    <a:lnTo>
                      <a:pt x="7365" y="22243"/>
                    </a:lnTo>
                    <a:cubicBezTo>
                      <a:pt x="7594" y="22342"/>
                      <a:pt x="7837" y="22416"/>
                      <a:pt x="8083" y="22462"/>
                    </a:cubicBezTo>
                    <a:cubicBezTo>
                      <a:pt x="8296" y="22502"/>
                      <a:pt x="8511" y="22522"/>
                      <a:pt x="8730" y="22522"/>
                    </a:cubicBezTo>
                    <a:cubicBezTo>
                      <a:pt x="8874" y="22522"/>
                      <a:pt x="9016" y="22515"/>
                      <a:pt x="9159" y="22499"/>
                    </a:cubicBezTo>
                    <a:lnTo>
                      <a:pt x="9165" y="22499"/>
                    </a:lnTo>
                    <a:lnTo>
                      <a:pt x="9236" y="22488"/>
                    </a:lnTo>
                    <a:cubicBezTo>
                      <a:pt x="10102" y="22369"/>
                      <a:pt x="10913" y="21953"/>
                      <a:pt x="11580" y="21286"/>
                    </a:cubicBezTo>
                    <a:cubicBezTo>
                      <a:pt x="12069" y="20798"/>
                      <a:pt x="12388" y="19925"/>
                      <a:pt x="12607" y="18453"/>
                    </a:cubicBezTo>
                    <a:cubicBezTo>
                      <a:pt x="12763" y="17420"/>
                      <a:pt x="12872" y="16078"/>
                      <a:pt x="12926" y="14460"/>
                    </a:cubicBezTo>
                    <a:cubicBezTo>
                      <a:pt x="13015" y="11866"/>
                      <a:pt x="12955" y="9079"/>
                      <a:pt x="12892" y="7196"/>
                    </a:cubicBezTo>
                    <a:cubicBezTo>
                      <a:pt x="12793" y="4415"/>
                      <a:pt x="12434" y="1433"/>
                      <a:pt x="10534" y="370"/>
                    </a:cubicBezTo>
                    <a:cubicBezTo>
                      <a:pt x="10169" y="164"/>
                      <a:pt x="9757" y="41"/>
                      <a:pt x="9308" y="8"/>
                    </a:cubicBezTo>
                    <a:cubicBezTo>
                      <a:pt x="9248" y="5"/>
                      <a:pt x="9188" y="1"/>
                      <a:pt x="9129" y="1"/>
                    </a:cubicBezTo>
                    <a:cubicBezTo>
                      <a:pt x="9101" y="1"/>
                      <a:pt x="9073" y="1"/>
                      <a:pt x="90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39" name="Google Shape;470;p22">
                <a:extLst>
                  <a:ext uri="{FF2B5EF4-FFF2-40B4-BE49-F238E27FC236}">
                    <a16:creationId xmlns:a16="http://schemas.microsoft.com/office/drawing/2014/main" id="{E7E28E00-6484-42A3-8150-7D7B008E3D68}"/>
                  </a:ext>
                </a:extLst>
              </p:cNvPr>
              <p:cNvSpPr/>
              <p:nvPr/>
            </p:nvSpPr>
            <p:spPr>
              <a:xfrm>
                <a:off x="1757411" y="753296"/>
                <a:ext cx="832434" cy="1511256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20493" extrusionOk="0">
                    <a:moveTo>
                      <a:pt x="8165" y="0"/>
                    </a:moveTo>
                    <a:cubicBezTo>
                      <a:pt x="8131" y="0"/>
                      <a:pt x="8096" y="1"/>
                      <a:pt x="8062" y="2"/>
                    </a:cubicBezTo>
                    <a:cubicBezTo>
                      <a:pt x="7806" y="5"/>
                      <a:pt x="7547" y="42"/>
                      <a:pt x="7285" y="108"/>
                    </a:cubicBezTo>
                    <a:cubicBezTo>
                      <a:pt x="6960" y="195"/>
                      <a:pt x="6627" y="324"/>
                      <a:pt x="6299" y="497"/>
                    </a:cubicBezTo>
                    <a:cubicBezTo>
                      <a:pt x="6291" y="501"/>
                      <a:pt x="6288" y="501"/>
                      <a:pt x="6285" y="501"/>
                    </a:cubicBezTo>
                    <a:lnTo>
                      <a:pt x="6285" y="504"/>
                    </a:lnTo>
                    <a:cubicBezTo>
                      <a:pt x="6119" y="591"/>
                      <a:pt x="5953" y="683"/>
                      <a:pt x="5790" y="790"/>
                    </a:cubicBezTo>
                    <a:lnTo>
                      <a:pt x="5611" y="909"/>
                    </a:lnTo>
                    <a:lnTo>
                      <a:pt x="5604" y="909"/>
                    </a:lnTo>
                    <a:cubicBezTo>
                      <a:pt x="5451" y="1015"/>
                      <a:pt x="5299" y="1129"/>
                      <a:pt x="5146" y="1244"/>
                    </a:cubicBezTo>
                    <a:lnTo>
                      <a:pt x="5146" y="1248"/>
                    </a:lnTo>
                    <a:cubicBezTo>
                      <a:pt x="3973" y="2161"/>
                      <a:pt x="2837" y="3496"/>
                      <a:pt x="1851" y="4965"/>
                    </a:cubicBezTo>
                    <a:cubicBezTo>
                      <a:pt x="562" y="6888"/>
                      <a:pt x="1" y="8020"/>
                      <a:pt x="230" y="8984"/>
                    </a:cubicBezTo>
                    <a:cubicBezTo>
                      <a:pt x="286" y="9226"/>
                      <a:pt x="392" y="9459"/>
                      <a:pt x="556" y="9691"/>
                    </a:cubicBezTo>
                    <a:cubicBezTo>
                      <a:pt x="605" y="9765"/>
                      <a:pt x="662" y="9841"/>
                      <a:pt x="725" y="9914"/>
                    </a:cubicBezTo>
                    <a:cubicBezTo>
                      <a:pt x="815" y="10027"/>
                      <a:pt x="918" y="10137"/>
                      <a:pt x="1034" y="10249"/>
                    </a:cubicBezTo>
                    <a:cubicBezTo>
                      <a:pt x="1107" y="10319"/>
                      <a:pt x="1180" y="10382"/>
                      <a:pt x="1253" y="10439"/>
                    </a:cubicBezTo>
                    <a:cubicBezTo>
                      <a:pt x="1595" y="10704"/>
                      <a:pt x="1933" y="10811"/>
                      <a:pt x="2255" y="10811"/>
                    </a:cubicBezTo>
                    <a:cubicBezTo>
                      <a:pt x="3174" y="10811"/>
                      <a:pt x="3954" y="9936"/>
                      <a:pt x="4259" y="9392"/>
                    </a:cubicBezTo>
                    <a:cubicBezTo>
                      <a:pt x="4671" y="8662"/>
                      <a:pt x="5212" y="8097"/>
                      <a:pt x="5674" y="8057"/>
                    </a:cubicBezTo>
                    <a:cubicBezTo>
                      <a:pt x="5698" y="8054"/>
                      <a:pt x="5724" y="8054"/>
                      <a:pt x="5747" y="8054"/>
                    </a:cubicBezTo>
                    <a:cubicBezTo>
                      <a:pt x="5747" y="8054"/>
                      <a:pt x="5750" y="8053"/>
                      <a:pt x="5755" y="8053"/>
                    </a:cubicBezTo>
                    <a:cubicBezTo>
                      <a:pt x="5777" y="8053"/>
                      <a:pt x="5847" y="8060"/>
                      <a:pt x="5923" y="8130"/>
                    </a:cubicBezTo>
                    <a:cubicBezTo>
                      <a:pt x="6092" y="8287"/>
                      <a:pt x="6291" y="8758"/>
                      <a:pt x="6089" y="10166"/>
                    </a:cubicBezTo>
                    <a:cubicBezTo>
                      <a:pt x="5704" y="12847"/>
                      <a:pt x="5203" y="18397"/>
                      <a:pt x="5960" y="19553"/>
                    </a:cubicBezTo>
                    <a:cubicBezTo>
                      <a:pt x="6176" y="19886"/>
                      <a:pt x="6484" y="20138"/>
                      <a:pt x="6849" y="20294"/>
                    </a:cubicBezTo>
                    <a:lnTo>
                      <a:pt x="6849" y="20297"/>
                    </a:lnTo>
                    <a:cubicBezTo>
                      <a:pt x="7006" y="20367"/>
                      <a:pt x="7172" y="20417"/>
                      <a:pt x="7348" y="20450"/>
                    </a:cubicBezTo>
                    <a:cubicBezTo>
                      <a:pt x="7496" y="20478"/>
                      <a:pt x="7650" y="20493"/>
                      <a:pt x="7806" y="20493"/>
                    </a:cubicBezTo>
                    <a:cubicBezTo>
                      <a:pt x="7927" y="20493"/>
                      <a:pt x="8049" y="20484"/>
                      <a:pt x="8172" y="20467"/>
                    </a:cubicBezTo>
                    <a:lnTo>
                      <a:pt x="8175" y="20467"/>
                    </a:lnTo>
                    <a:cubicBezTo>
                      <a:pt x="8776" y="20384"/>
                      <a:pt x="9400" y="20091"/>
                      <a:pt x="9939" y="19553"/>
                    </a:cubicBezTo>
                    <a:cubicBezTo>
                      <a:pt x="11287" y="18208"/>
                      <a:pt x="11048" y="8961"/>
                      <a:pt x="10952" y="6217"/>
                    </a:cubicBezTo>
                    <a:cubicBezTo>
                      <a:pt x="10869" y="3855"/>
                      <a:pt x="10583" y="1059"/>
                      <a:pt x="9112" y="241"/>
                    </a:cubicBezTo>
                    <a:cubicBezTo>
                      <a:pt x="8876" y="105"/>
                      <a:pt x="8610" y="29"/>
                      <a:pt x="8312" y="5"/>
                    </a:cubicBezTo>
                    <a:cubicBezTo>
                      <a:pt x="8263" y="2"/>
                      <a:pt x="8214" y="0"/>
                      <a:pt x="81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0" name="Google Shape;471;p22">
                <a:extLst>
                  <a:ext uri="{FF2B5EF4-FFF2-40B4-BE49-F238E27FC236}">
                    <a16:creationId xmlns:a16="http://schemas.microsoft.com/office/drawing/2014/main" id="{36F9D8BA-B688-46E3-9773-B0A9788D03D3}"/>
                  </a:ext>
                </a:extLst>
              </p:cNvPr>
              <p:cNvSpPr/>
              <p:nvPr/>
            </p:nvSpPr>
            <p:spPr>
              <a:xfrm>
                <a:off x="1849814" y="1336691"/>
                <a:ext cx="326027" cy="21386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900" extrusionOk="0">
                    <a:moveTo>
                      <a:pt x="3899" y="0"/>
                    </a:moveTo>
                    <a:cubicBezTo>
                      <a:pt x="3600" y="0"/>
                      <a:pt x="3262" y="86"/>
                      <a:pt x="2983" y="196"/>
                    </a:cubicBezTo>
                    <a:cubicBezTo>
                      <a:pt x="2248" y="492"/>
                      <a:pt x="2205" y="897"/>
                      <a:pt x="1176" y="1930"/>
                    </a:cubicBezTo>
                    <a:cubicBezTo>
                      <a:pt x="764" y="2338"/>
                      <a:pt x="372" y="2521"/>
                      <a:pt x="0" y="2528"/>
                    </a:cubicBezTo>
                    <a:cubicBezTo>
                      <a:pt x="342" y="2793"/>
                      <a:pt x="681" y="2899"/>
                      <a:pt x="1003" y="2899"/>
                    </a:cubicBezTo>
                    <a:cubicBezTo>
                      <a:pt x="1923" y="2899"/>
                      <a:pt x="2700" y="2027"/>
                      <a:pt x="3006" y="1481"/>
                    </a:cubicBezTo>
                    <a:cubicBezTo>
                      <a:pt x="3418" y="751"/>
                      <a:pt x="3959" y="186"/>
                      <a:pt x="4421" y="146"/>
                    </a:cubicBezTo>
                    <a:cubicBezTo>
                      <a:pt x="4292" y="40"/>
                      <a:pt x="4109" y="0"/>
                      <a:pt x="3899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1" name="Google Shape;472;p22">
                <a:extLst>
                  <a:ext uri="{FF2B5EF4-FFF2-40B4-BE49-F238E27FC236}">
                    <a16:creationId xmlns:a16="http://schemas.microsoft.com/office/drawing/2014/main" id="{E28D319F-8E68-40A6-B9D8-9E5C58A1D153}"/>
                  </a:ext>
                </a:extLst>
              </p:cNvPr>
              <p:cNvSpPr/>
              <p:nvPr/>
            </p:nvSpPr>
            <p:spPr>
              <a:xfrm>
                <a:off x="2351946" y="753223"/>
                <a:ext cx="219023" cy="1509413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468" extrusionOk="0">
                    <a:moveTo>
                      <a:pt x="83" y="0"/>
                    </a:moveTo>
                    <a:cubicBezTo>
                      <a:pt x="57" y="0"/>
                      <a:pt x="30" y="3"/>
                      <a:pt x="0" y="3"/>
                    </a:cubicBezTo>
                    <a:lnTo>
                      <a:pt x="27" y="30"/>
                    </a:lnTo>
                    <a:cubicBezTo>
                      <a:pt x="27" y="30"/>
                      <a:pt x="1303" y="408"/>
                      <a:pt x="1531" y="1435"/>
                    </a:cubicBezTo>
                    <a:cubicBezTo>
                      <a:pt x="1714" y="2255"/>
                      <a:pt x="2514" y="6397"/>
                      <a:pt x="2514" y="10307"/>
                    </a:cubicBezTo>
                    <a:cubicBezTo>
                      <a:pt x="2514" y="11280"/>
                      <a:pt x="2465" y="12240"/>
                      <a:pt x="2345" y="13130"/>
                    </a:cubicBezTo>
                    <a:cubicBezTo>
                      <a:pt x="1870" y="16598"/>
                      <a:pt x="944" y="19192"/>
                      <a:pt x="113" y="20468"/>
                    </a:cubicBezTo>
                    <a:cubicBezTo>
                      <a:pt x="714" y="20385"/>
                      <a:pt x="1338" y="20092"/>
                      <a:pt x="1877" y="19554"/>
                    </a:cubicBezTo>
                    <a:cubicBezTo>
                      <a:pt x="2777" y="18657"/>
                      <a:pt x="2970" y="14243"/>
                      <a:pt x="2970" y="10589"/>
                    </a:cubicBezTo>
                    <a:cubicBezTo>
                      <a:pt x="2970" y="8766"/>
                      <a:pt x="2923" y="7132"/>
                      <a:pt x="2890" y="6218"/>
                    </a:cubicBezTo>
                    <a:cubicBezTo>
                      <a:pt x="2807" y="3856"/>
                      <a:pt x="2521" y="1060"/>
                      <a:pt x="1050" y="242"/>
                    </a:cubicBezTo>
                    <a:cubicBezTo>
                      <a:pt x="814" y="106"/>
                      <a:pt x="548" y="30"/>
                      <a:pt x="250" y="6"/>
                    </a:cubicBezTo>
                    <a:cubicBezTo>
                      <a:pt x="193" y="3"/>
                      <a:pt x="140" y="0"/>
                      <a:pt x="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2" name="Google Shape;473;p22">
                <a:extLst>
                  <a:ext uri="{FF2B5EF4-FFF2-40B4-BE49-F238E27FC236}">
                    <a16:creationId xmlns:a16="http://schemas.microsoft.com/office/drawing/2014/main" id="{A90A3396-6CC3-4FB4-9718-3409CE797750}"/>
                  </a:ext>
                </a:extLst>
              </p:cNvPr>
              <p:cNvSpPr/>
              <p:nvPr/>
            </p:nvSpPr>
            <p:spPr>
              <a:xfrm>
                <a:off x="2251505" y="1221575"/>
                <a:ext cx="70869" cy="88789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204" extrusionOk="0">
                    <a:moveTo>
                      <a:pt x="801" y="0"/>
                    </a:moveTo>
                    <a:cubicBezTo>
                      <a:pt x="558" y="46"/>
                      <a:pt x="276" y="73"/>
                      <a:pt x="17" y="93"/>
                    </a:cubicBezTo>
                    <a:lnTo>
                      <a:pt x="17" y="96"/>
                    </a:lnTo>
                    <a:lnTo>
                      <a:pt x="0" y="1202"/>
                    </a:lnTo>
                    <a:cubicBezTo>
                      <a:pt x="19" y="1203"/>
                      <a:pt x="37" y="1204"/>
                      <a:pt x="55" y="1204"/>
                    </a:cubicBezTo>
                    <a:cubicBezTo>
                      <a:pt x="960" y="1204"/>
                      <a:pt x="801" y="0"/>
                      <a:pt x="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3" name="Google Shape;474;p22">
                <a:extLst>
                  <a:ext uri="{FF2B5EF4-FFF2-40B4-BE49-F238E27FC236}">
                    <a16:creationId xmlns:a16="http://schemas.microsoft.com/office/drawing/2014/main" id="{C1CA4C88-5BAE-4FB4-92A5-457B6A70C865}"/>
                  </a:ext>
                </a:extLst>
              </p:cNvPr>
              <p:cNvSpPr/>
              <p:nvPr/>
            </p:nvSpPr>
            <p:spPr>
              <a:xfrm>
                <a:off x="2180488" y="1228360"/>
                <a:ext cx="72344" cy="81931"/>
              </a:xfrm>
              <a:custGeom>
                <a:avLst/>
                <a:gdLst/>
                <a:ahLst/>
                <a:cxnLst/>
                <a:rect l="l" t="t" r="r" b="b"/>
                <a:pathLst>
                  <a:path w="981" h="1111" extrusionOk="0">
                    <a:moveTo>
                      <a:pt x="980" y="1"/>
                    </a:moveTo>
                    <a:cubicBezTo>
                      <a:pt x="558" y="28"/>
                      <a:pt x="206" y="28"/>
                      <a:pt x="206" y="28"/>
                    </a:cubicBezTo>
                    <a:cubicBezTo>
                      <a:pt x="206" y="28"/>
                      <a:pt x="0" y="1060"/>
                      <a:pt x="963" y="1110"/>
                    </a:cubicBezTo>
                    <a:lnTo>
                      <a:pt x="980" y="4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4" name="Google Shape;475;p22">
                <a:extLst>
                  <a:ext uri="{FF2B5EF4-FFF2-40B4-BE49-F238E27FC236}">
                    <a16:creationId xmlns:a16="http://schemas.microsoft.com/office/drawing/2014/main" id="{24F4F884-76A1-4080-B30C-D2EE3C41F144}"/>
                  </a:ext>
                </a:extLst>
              </p:cNvPr>
              <p:cNvSpPr/>
              <p:nvPr/>
            </p:nvSpPr>
            <p:spPr>
              <a:xfrm>
                <a:off x="1969060" y="1068408"/>
                <a:ext cx="144393" cy="144393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958" extrusionOk="0">
                    <a:moveTo>
                      <a:pt x="981" y="1"/>
                    </a:moveTo>
                    <a:cubicBezTo>
                      <a:pt x="439" y="1"/>
                      <a:pt x="1" y="439"/>
                      <a:pt x="1" y="977"/>
                    </a:cubicBezTo>
                    <a:cubicBezTo>
                      <a:pt x="1" y="1519"/>
                      <a:pt x="439" y="1958"/>
                      <a:pt x="981" y="1958"/>
                    </a:cubicBezTo>
                    <a:cubicBezTo>
                      <a:pt x="1519" y="1958"/>
                      <a:pt x="1957" y="1519"/>
                      <a:pt x="1957" y="977"/>
                    </a:cubicBezTo>
                    <a:cubicBezTo>
                      <a:pt x="1957" y="439"/>
                      <a:pt x="1519" y="1"/>
                      <a:pt x="9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5" name="Google Shape;476;p22">
                <a:extLst>
                  <a:ext uri="{FF2B5EF4-FFF2-40B4-BE49-F238E27FC236}">
                    <a16:creationId xmlns:a16="http://schemas.microsoft.com/office/drawing/2014/main" id="{146B247A-2414-4EC9-A4B7-E9495F31BE40}"/>
                  </a:ext>
                </a:extLst>
              </p:cNvPr>
              <p:cNvSpPr/>
              <p:nvPr/>
            </p:nvSpPr>
            <p:spPr>
              <a:xfrm>
                <a:off x="2035210" y="1077773"/>
                <a:ext cx="62757" cy="62757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425" y="0"/>
                    </a:moveTo>
                    <a:cubicBezTo>
                      <a:pt x="190" y="0"/>
                      <a:pt x="1" y="189"/>
                      <a:pt x="1" y="425"/>
                    </a:cubicBezTo>
                    <a:cubicBezTo>
                      <a:pt x="1" y="661"/>
                      <a:pt x="190" y="850"/>
                      <a:pt x="425" y="850"/>
                    </a:cubicBezTo>
                    <a:cubicBezTo>
                      <a:pt x="661" y="850"/>
                      <a:pt x="850" y="661"/>
                      <a:pt x="850" y="425"/>
                    </a:cubicBezTo>
                    <a:cubicBezTo>
                      <a:pt x="850" y="189"/>
                      <a:pt x="661" y="0"/>
                      <a:pt x="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6" name="Google Shape;477;p22">
                <a:extLst>
                  <a:ext uri="{FF2B5EF4-FFF2-40B4-BE49-F238E27FC236}">
                    <a16:creationId xmlns:a16="http://schemas.microsoft.com/office/drawing/2014/main" id="{2B1FCAA5-F688-4E90-8B5E-EAA82F9E1874}"/>
                  </a:ext>
                </a:extLst>
              </p:cNvPr>
              <p:cNvSpPr/>
              <p:nvPr/>
            </p:nvSpPr>
            <p:spPr>
              <a:xfrm>
                <a:off x="1982040" y="1139276"/>
                <a:ext cx="67182" cy="6688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07" extrusionOk="0">
                    <a:moveTo>
                      <a:pt x="455" y="0"/>
                    </a:moveTo>
                    <a:cubicBezTo>
                      <a:pt x="207" y="0"/>
                      <a:pt x="1" y="203"/>
                      <a:pt x="1" y="451"/>
                    </a:cubicBezTo>
                    <a:cubicBezTo>
                      <a:pt x="1" y="704"/>
                      <a:pt x="207" y="907"/>
                      <a:pt x="455" y="907"/>
                    </a:cubicBezTo>
                    <a:cubicBezTo>
                      <a:pt x="708" y="907"/>
                      <a:pt x="911" y="704"/>
                      <a:pt x="911" y="451"/>
                    </a:cubicBezTo>
                    <a:cubicBezTo>
                      <a:pt x="911" y="203"/>
                      <a:pt x="708" y="0"/>
                      <a:pt x="4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7" name="Google Shape;478;p22">
                <a:extLst>
                  <a:ext uri="{FF2B5EF4-FFF2-40B4-BE49-F238E27FC236}">
                    <a16:creationId xmlns:a16="http://schemas.microsoft.com/office/drawing/2014/main" id="{6BA91E65-E6F6-403D-9296-AB973E2666EE}"/>
                  </a:ext>
                </a:extLst>
              </p:cNvPr>
              <p:cNvSpPr/>
              <p:nvPr/>
            </p:nvSpPr>
            <p:spPr>
              <a:xfrm>
                <a:off x="2304675" y="1063393"/>
                <a:ext cx="141148" cy="138346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1876" extrusionOk="0">
                    <a:moveTo>
                      <a:pt x="1692" y="0"/>
                    </a:moveTo>
                    <a:cubicBezTo>
                      <a:pt x="1660" y="0"/>
                      <a:pt x="1628" y="8"/>
                      <a:pt x="1598" y="26"/>
                    </a:cubicBezTo>
                    <a:lnTo>
                      <a:pt x="100" y="879"/>
                    </a:lnTo>
                    <a:cubicBezTo>
                      <a:pt x="37" y="916"/>
                      <a:pt x="0" y="985"/>
                      <a:pt x="3" y="1059"/>
                    </a:cubicBezTo>
                    <a:cubicBezTo>
                      <a:pt x="6" y="1132"/>
                      <a:pt x="53" y="1195"/>
                      <a:pt x="120" y="1224"/>
                    </a:cubicBezTo>
                    <a:lnTo>
                      <a:pt x="1618" y="1862"/>
                    </a:lnTo>
                    <a:cubicBezTo>
                      <a:pt x="1641" y="1873"/>
                      <a:pt x="1668" y="1876"/>
                      <a:pt x="1694" y="1876"/>
                    </a:cubicBezTo>
                    <a:cubicBezTo>
                      <a:pt x="1767" y="1876"/>
                      <a:pt x="1840" y="1833"/>
                      <a:pt x="1870" y="1759"/>
                    </a:cubicBezTo>
                    <a:cubicBezTo>
                      <a:pt x="1913" y="1660"/>
                      <a:pt x="1867" y="1547"/>
                      <a:pt x="1767" y="1503"/>
                    </a:cubicBezTo>
                    <a:lnTo>
                      <a:pt x="631" y="1022"/>
                    </a:lnTo>
                    <a:lnTo>
                      <a:pt x="1787" y="364"/>
                    </a:lnTo>
                    <a:cubicBezTo>
                      <a:pt x="1880" y="312"/>
                      <a:pt x="1913" y="192"/>
                      <a:pt x="1860" y="99"/>
                    </a:cubicBezTo>
                    <a:cubicBezTo>
                      <a:pt x="1824" y="36"/>
                      <a:pt x="1760" y="0"/>
                      <a:pt x="1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8" name="Google Shape;479;p22">
                <a:extLst>
                  <a:ext uri="{FF2B5EF4-FFF2-40B4-BE49-F238E27FC236}">
                    <a16:creationId xmlns:a16="http://schemas.microsoft.com/office/drawing/2014/main" id="{39023E97-882D-4116-83DA-386777DE6367}"/>
                  </a:ext>
                </a:extLst>
              </p:cNvPr>
              <p:cNvSpPr/>
              <p:nvPr/>
            </p:nvSpPr>
            <p:spPr>
              <a:xfrm>
                <a:off x="2089855" y="1205573"/>
                <a:ext cx="275585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37" extrusionOk="0">
                    <a:moveTo>
                      <a:pt x="110" y="0"/>
                    </a:moveTo>
                    <a:cubicBezTo>
                      <a:pt x="75" y="0"/>
                      <a:pt x="42" y="18"/>
                      <a:pt x="23" y="51"/>
                    </a:cubicBezTo>
                    <a:cubicBezTo>
                      <a:pt x="0" y="101"/>
                      <a:pt x="17" y="157"/>
                      <a:pt x="63" y="184"/>
                    </a:cubicBezTo>
                    <a:cubicBezTo>
                      <a:pt x="93" y="197"/>
                      <a:pt x="552" y="436"/>
                      <a:pt x="1595" y="436"/>
                    </a:cubicBezTo>
                    <a:cubicBezTo>
                      <a:pt x="2126" y="436"/>
                      <a:pt x="2804" y="373"/>
                      <a:pt x="3650" y="193"/>
                    </a:cubicBezTo>
                    <a:cubicBezTo>
                      <a:pt x="3704" y="181"/>
                      <a:pt x="3737" y="130"/>
                      <a:pt x="3727" y="78"/>
                    </a:cubicBezTo>
                    <a:cubicBezTo>
                      <a:pt x="3715" y="32"/>
                      <a:pt x="3678" y="1"/>
                      <a:pt x="3634" y="1"/>
                    </a:cubicBezTo>
                    <a:cubicBezTo>
                      <a:pt x="3627" y="1"/>
                      <a:pt x="3619" y="2"/>
                      <a:pt x="3611" y="4"/>
                    </a:cubicBezTo>
                    <a:cubicBezTo>
                      <a:pt x="2784" y="180"/>
                      <a:pt x="2122" y="239"/>
                      <a:pt x="1608" y="239"/>
                    </a:cubicBezTo>
                    <a:cubicBezTo>
                      <a:pt x="607" y="239"/>
                      <a:pt x="165" y="18"/>
                      <a:pt x="156" y="11"/>
                    </a:cubicBezTo>
                    <a:cubicBezTo>
                      <a:pt x="141" y="4"/>
                      <a:pt x="126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49" name="Google Shape;480;p22">
                <a:extLst>
                  <a:ext uri="{FF2B5EF4-FFF2-40B4-BE49-F238E27FC236}">
                    <a16:creationId xmlns:a16="http://schemas.microsoft.com/office/drawing/2014/main" id="{6BABB220-00D1-4BE7-8F46-392329BBB26E}"/>
                  </a:ext>
                </a:extLst>
              </p:cNvPr>
              <p:cNvSpPr/>
              <p:nvPr/>
            </p:nvSpPr>
            <p:spPr>
              <a:xfrm>
                <a:off x="1907557" y="1230351"/>
                <a:ext cx="122785" cy="99261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346" extrusionOk="0">
                    <a:moveTo>
                      <a:pt x="835" y="1"/>
                    </a:moveTo>
                    <a:cubicBezTo>
                      <a:pt x="376" y="1"/>
                      <a:pt x="1" y="303"/>
                      <a:pt x="1" y="674"/>
                    </a:cubicBezTo>
                    <a:cubicBezTo>
                      <a:pt x="1" y="1047"/>
                      <a:pt x="376" y="1346"/>
                      <a:pt x="835" y="1346"/>
                    </a:cubicBezTo>
                    <a:cubicBezTo>
                      <a:pt x="1293" y="1346"/>
                      <a:pt x="1665" y="1047"/>
                      <a:pt x="1665" y="674"/>
                    </a:cubicBezTo>
                    <a:cubicBezTo>
                      <a:pt x="1665" y="303"/>
                      <a:pt x="1293" y="1"/>
                      <a:pt x="83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53" name="Google Shape;481;p22">
                <a:extLst>
                  <a:ext uri="{FF2B5EF4-FFF2-40B4-BE49-F238E27FC236}">
                    <a16:creationId xmlns:a16="http://schemas.microsoft.com/office/drawing/2014/main" id="{EDCD2D4F-A22C-4C75-88DD-1AD750A9FA2F}"/>
                  </a:ext>
                </a:extLst>
              </p:cNvPr>
              <p:cNvSpPr/>
              <p:nvPr/>
            </p:nvSpPr>
            <p:spPr>
              <a:xfrm>
                <a:off x="2382329" y="1230351"/>
                <a:ext cx="122712" cy="99261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346" extrusionOk="0">
                    <a:moveTo>
                      <a:pt x="834" y="1"/>
                    </a:moveTo>
                    <a:cubicBezTo>
                      <a:pt x="372" y="1"/>
                      <a:pt x="0" y="303"/>
                      <a:pt x="0" y="674"/>
                    </a:cubicBezTo>
                    <a:cubicBezTo>
                      <a:pt x="0" y="1047"/>
                      <a:pt x="372" y="1346"/>
                      <a:pt x="834" y="1346"/>
                    </a:cubicBezTo>
                    <a:cubicBezTo>
                      <a:pt x="1292" y="1346"/>
                      <a:pt x="1664" y="1047"/>
                      <a:pt x="1664" y="674"/>
                    </a:cubicBezTo>
                    <a:cubicBezTo>
                      <a:pt x="1664" y="303"/>
                      <a:pt x="1292" y="1"/>
                      <a:pt x="83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C1FAA27-62C5-4CF4-8FBA-EE2BF995486D}"/>
              </a:ext>
            </a:extLst>
          </p:cNvPr>
          <p:cNvGrpSpPr/>
          <p:nvPr/>
        </p:nvGrpSpPr>
        <p:grpSpPr>
          <a:xfrm>
            <a:off x="6212320" y="3065081"/>
            <a:ext cx="2100343" cy="1823482"/>
            <a:chOff x="4649510" y="1090145"/>
            <a:chExt cx="2100343" cy="1823482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5E92D167-8543-4AE5-82AF-C955302BCC37}"/>
                </a:ext>
              </a:extLst>
            </p:cNvPr>
            <p:cNvGrpSpPr/>
            <p:nvPr/>
          </p:nvGrpSpPr>
          <p:grpSpPr>
            <a:xfrm>
              <a:off x="4649510" y="1090145"/>
              <a:ext cx="2100343" cy="1823482"/>
              <a:chOff x="-187019" y="18382"/>
              <a:chExt cx="5795003" cy="4740401"/>
            </a:xfrm>
          </p:grpSpPr>
          <p:pic>
            <p:nvPicPr>
              <p:cNvPr id="23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CA3AC980-5088-4FA8-B285-A2C318F138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ظرف ، رسالة ، بريد ، اكتب ، ورقة ، إرسال ، الاتصالات ، اتصل ، قديم ، اعمال  ، زاهى الألوان | Pikist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A717852-DDDB-421E-B5B6-487692FD39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oogle Shape;516;p22">
              <a:extLst>
                <a:ext uri="{FF2B5EF4-FFF2-40B4-BE49-F238E27FC236}">
                  <a16:creationId xmlns:a16="http://schemas.microsoft.com/office/drawing/2014/main" id="{76874D0B-61B9-4268-ADE6-51966D507747}"/>
                </a:ext>
              </a:extLst>
            </p:cNvPr>
            <p:cNvGrpSpPr/>
            <p:nvPr/>
          </p:nvGrpSpPr>
          <p:grpSpPr>
            <a:xfrm>
              <a:off x="6017002" y="2109615"/>
              <a:ext cx="569572" cy="685040"/>
              <a:chOff x="3368409" y="1154615"/>
              <a:chExt cx="994364" cy="1195950"/>
            </a:xfrm>
          </p:grpSpPr>
          <p:sp>
            <p:nvSpPr>
              <p:cNvPr id="55" name="Google Shape;517;p22">
                <a:extLst>
                  <a:ext uri="{FF2B5EF4-FFF2-40B4-BE49-F238E27FC236}">
                    <a16:creationId xmlns:a16="http://schemas.microsoft.com/office/drawing/2014/main" id="{AC12F8F5-9C0E-46BA-AEAE-0CABD7F5B6DE}"/>
                  </a:ext>
                </a:extLst>
              </p:cNvPr>
              <p:cNvSpPr/>
              <p:nvPr/>
            </p:nvSpPr>
            <p:spPr>
              <a:xfrm>
                <a:off x="3368409" y="1154615"/>
                <a:ext cx="994364" cy="1195950"/>
              </a:xfrm>
              <a:custGeom>
                <a:avLst/>
                <a:gdLst/>
                <a:ahLst/>
                <a:cxnLst/>
                <a:rect l="l" t="t" r="r" b="b"/>
                <a:pathLst>
                  <a:path w="18320" h="22034" extrusionOk="0">
                    <a:moveTo>
                      <a:pt x="7644" y="8528"/>
                    </a:moveTo>
                    <a:cubicBezTo>
                      <a:pt x="7680" y="8541"/>
                      <a:pt x="7720" y="8565"/>
                      <a:pt x="7750" y="8604"/>
                    </a:cubicBezTo>
                    <a:lnTo>
                      <a:pt x="7773" y="8640"/>
                    </a:lnTo>
                    <a:cubicBezTo>
                      <a:pt x="7773" y="8644"/>
                      <a:pt x="7777" y="8648"/>
                      <a:pt x="7777" y="8648"/>
                    </a:cubicBezTo>
                    <a:cubicBezTo>
                      <a:pt x="7809" y="8717"/>
                      <a:pt x="7872" y="8930"/>
                      <a:pt x="7773" y="9394"/>
                    </a:cubicBezTo>
                    <a:cubicBezTo>
                      <a:pt x="7760" y="9451"/>
                      <a:pt x="7746" y="9504"/>
                      <a:pt x="7733" y="9557"/>
                    </a:cubicBezTo>
                    <a:cubicBezTo>
                      <a:pt x="7723" y="9457"/>
                      <a:pt x="7710" y="9362"/>
                      <a:pt x="7697" y="9269"/>
                    </a:cubicBezTo>
                    <a:cubicBezTo>
                      <a:pt x="7667" y="9029"/>
                      <a:pt x="7627" y="8730"/>
                      <a:pt x="7620" y="8528"/>
                    </a:cubicBezTo>
                    <a:close/>
                    <a:moveTo>
                      <a:pt x="9101" y="0"/>
                    </a:moveTo>
                    <a:cubicBezTo>
                      <a:pt x="8697" y="0"/>
                      <a:pt x="8282" y="24"/>
                      <a:pt x="7860" y="71"/>
                    </a:cubicBezTo>
                    <a:cubicBezTo>
                      <a:pt x="7803" y="78"/>
                      <a:pt x="7740" y="84"/>
                      <a:pt x="7673" y="95"/>
                    </a:cubicBezTo>
                    <a:lnTo>
                      <a:pt x="7647" y="98"/>
                    </a:lnTo>
                    <a:cubicBezTo>
                      <a:pt x="7487" y="118"/>
                      <a:pt x="7341" y="141"/>
                      <a:pt x="7199" y="167"/>
                    </a:cubicBezTo>
                    <a:cubicBezTo>
                      <a:pt x="7039" y="197"/>
                      <a:pt x="6873" y="234"/>
                      <a:pt x="6710" y="274"/>
                    </a:cubicBezTo>
                    <a:lnTo>
                      <a:pt x="6697" y="277"/>
                    </a:lnTo>
                    <a:cubicBezTo>
                      <a:pt x="6644" y="287"/>
                      <a:pt x="6591" y="300"/>
                      <a:pt x="6537" y="314"/>
                    </a:cubicBezTo>
                    <a:cubicBezTo>
                      <a:pt x="6524" y="317"/>
                      <a:pt x="6511" y="323"/>
                      <a:pt x="6497" y="327"/>
                    </a:cubicBezTo>
                    <a:cubicBezTo>
                      <a:pt x="6451" y="337"/>
                      <a:pt x="6405" y="350"/>
                      <a:pt x="6358" y="363"/>
                    </a:cubicBezTo>
                    <a:lnTo>
                      <a:pt x="6348" y="366"/>
                    </a:lnTo>
                    <a:cubicBezTo>
                      <a:pt x="6338" y="370"/>
                      <a:pt x="6328" y="374"/>
                      <a:pt x="6318" y="377"/>
                    </a:cubicBezTo>
                    <a:cubicBezTo>
                      <a:pt x="6258" y="393"/>
                      <a:pt x="6205" y="406"/>
                      <a:pt x="6152" y="423"/>
                    </a:cubicBezTo>
                    <a:cubicBezTo>
                      <a:pt x="6139" y="429"/>
                      <a:pt x="6126" y="433"/>
                      <a:pt x="6112" y="437"/>
                    </a:cubicBezTo>
                    <a:lnTo>
                      <a:pt x="6095" y="440"/>
                    </a:lnTo>
                    <a:cubicBezTo>
                      <a:pt x="6059" y="453"/>
                      <a:pt x="6023" y="466"/>
                      <a:pt x="5986" y="476"/>
                    </a:cubicBezTo>
                    <a:cubicBezTo>
                      <a:pt x="5959" y="486"/>
                      <a:pt x="5936" y="493"/>
                      <a:pt x="5910" y="503"/>
                    </a:cubicBezTo>
                    <a:cubicBezTo>
                      <a:pt x="5879" y="513"/>
                      <a:pt x="5850" y="523"/>
                      <a:pt x="5816" y="533"/>
                    </a:cubicBezTo>
                    <a:cubicBezTo>
                      <a:pt x="5793" y="543"/>
                      <a:pt x="5767" y="553"/>
                      <a:pt x="5740" y="559"/>
                    </a:cubicBezTo>
                    <a:cubicBezTo>
                      <a:pt x="5707" y="573"/>
                      <a:pt x="5677" y="582"/>
                      <a:pt x="5647" y="596"/>
                    </a:cubicBezTo>
                    <a:lnTo>
                      <a:pt x="5628" y="602"/>
                    </a:lnTo>
                    <a:cubicBezTo>
                      <a:pt x="5608" y="609"/>
                      <a:pt x="5588" y="616"/>
                      <a:pt x="5568" y="622"/>
                    </a:cubicBezTo>
                    <a:cubicBezTo>
                      <a:pt x="5521" y="642"/>
                      <a:pt x="5471" y="662"/>
                      <a:pt x="5425" y="679"/>
                    </a:cubicBezTo>
                    <a:cubicBezTo>
                      <a:pt x="5405" y="688"/>
                      <a:pt x="5385" y="696"/>
                      <a:pt x="5368" y="702"/>
                    </a:cubicBezTo>
                    <a:lnTo>
                      <a:pt x="5352" y="708"/>
                    </a:lnTo>
                    <a:cubicBezTo>
                      <a:pt x="5321" y="722"/>
                      <a:pt x="5289" y="735"/>
                      <a:pt x="5258" y="748"/>
                    </a:cubicBezTo>
                    <a:cubicBezTo>
                      <a:pt x="5235" y="759"/>
                      <a:pt x="5209" y="768"/>
                      <a:pt x="5186" y="779"/>
                    </a:cubicBezTo>
                    <a:cubicBezTo>
                      <a:pt x="5152" y="792"/>
                      <a:pt x="5122" y="808"/>
                      <a:pt x="5089" y="822"/>
                    </a:cubicBezTo>
                    <a:lnTo>
                      <a:pt x="5076" y="828"/>
                    </a:lnTo>
                    <a:cubicBezTo>
                      <a:pt x="5059" y="835"/>
                      <a:pt x="5042" y="841"/>
                      <a:pt x="5026" y="848"/>
                    </a:cubicBezTo>
                    <a:cubicBezTo>
                      <a:pt x="4970" y="875"/>
                      <a:pt x="4916" y="898"/>
                      <a:pt x="4870" y="921"/>
                    </a:cubicBezTo>
                    <a:cubicBezTo>
                      <a:pt x="3860" y="1400"/>
                      <a:pt x="2977" y="2040"/>
                      <a:pt x="2246" y="2828"/>
                    </a:cubicBezTo>
                    <a:cubicBezTo>
                      <a:pt x="1452" y="3678"/>
                      <a:pt x="868" y="4662"/>
                      <a:pt x="506" y="5751"/>
                    </a:cubicBezTo>
                    <a:cubicBezTo>
                      <a:pt x="120" y="6917"/>
                      <a:pt x="0" y="8179"/>
                      <a:pt x="156" y="9497"/>
                    </a:cubicBezTo>
                    <a:cubicBezTo>
                      <a:pt x="259" y="10388"/>
                      <a:pt x="506" y="11179"/>
                      <a:pt x="884" y="11839"/>
                    </a:cubicBezTo>
                    <a:cubicBezTo>
                      <a:pt x="901" y="11869"/>
                      <a:pt x="917" y="11899"/>
                      <a:pt x="934" y="11926"/>
                    </a:cubicBezTo>
                    <a:cubicBezTo>
                      <a:pt x="941" y="11936"/>
                      <a:pt x="944" y="11945"/>
                      <a:pt x="950" y="11953"/>
                    </a:cubicBezTo>
                    <a:lnTo>
                      <a:pt x="954" y="11959"/>
                    </a:lnTo>
                    <a:cubicBezTo>
                      <a:pt x="964" y="11976"/>
                      <a:pt x="977" y="11996"/>
                      <a:pt x="987" y="12012"/>
                    </a:cubicBezTo>
                    <a:cubicBezTo>
                      <a:pt x="994" y="12025"/>
                      <a:pt x="1001" y="12036"/>
                      <a:pt x="1010" y="12048"/>
                    </a:cubicBezTo>
                    <a:cubicBezTo>
                      <a:pt x="1021" y="12065"/>
                      <a:pt x="1030" y="12082"/>
                      <a:pt x="1044" y="12102"/>
                    </a:cubicBezTo>
                    <a:lnTo>
                      <a:pt x="1047" y="12105"/>
                    </a:lnTo>
                    <a:cubicBezTo>
                      <a:pt x="1053" y="12115"/>
                      <a:pt x="1057" y="12122"/>
                      <a:pt x="1064" y="12132"/>
                    </a:cubicBezTo>
                    <a:cubicBezTo>
                      <a:pt x="1080" y="12158"/>
                      <a:pt x="1100" y="12181"/>
                      <a:pt x="1116" y="12208"/>
                    </a:cubicBezTo>
                    <a:cubicBezTo>
                      <a:pt x="1123" y="12215"/>
                      <a:pt x="1130" y="12224"/>
                      <a:pt x="1136" y="12235"/>
                    </a:cubicBezTo>
                    <a:lnTo>
                      <a:pt x="1140" y="12241"/>
                    </a:lnTo>
                    <a:cubicBezTo>
                      <a:pt x="1150" y="12255"/>
                      <a:pt x="1163" y="12272"/>
                      <a:pt x="1173" y="12287"/>
                    </a:cubicBezTo>
                    <a:cubicBezTo>
                      <a:pt x="1183" y="12298"/>
                      <a:pt x="1190" y="12311"/>
                      <a:pt x="1200" y="12324"/>
                    </a:cubicBezTo>
                    <a:cubicBezTo>
                      <a:pt x="1210" y="12338"/>
                      <a:pt x="1220" y="12351"/>
                      <a:pt x="1233" y="12364"/>
                    </a:cubicBezTo>
                    <a:cubicBezTo>
                      <a:pt x="1240" y="12378"/>
                      <a:pt x="1249" y="12387"/>
                      <a:pt x="1260" y="12401"/>
                    </a:cubicBezTo>
                    <a:cubicBezTo>
                      <a:pt x="1273" y="12417"/>
                      <a:pt x="1283" y="12431"/>
                      <a:pt x="1296" y="12447"/>
                    </a:cubicBezTo>
                    <a:cubicBezTo>
                      <a:pt x="1309" y="12464"/>
                      <a:pt x="1323" y="12477"/>
                      <a:pt x="1332" y="12494"/>
                    </a:cubicBezTo>
                    <a:cubicBezTo>
                      <a:pt x="1349" y="12511"/>
                      <a:pt x="1363" y="12527"/>
                      <a:pt x="1375" y="12543"/>
                    </a:cubicBezTo>
                    <a:cubicBezTo>
                      <a:pt x="1383" y="12554"/>
                      <a:pt x="1392" y="12563"/>
                      <a:pt x="1402" y="12574"/>
                    </a:cubicBezTo>
                    <a:lnTo>
                      <a:pt x="1402" y="12577"/>
                    </a:lnTo>
                    <a:cubicBezTo>
                      <a:pt x="1415" y="12590"/>
                      <a:pt x="1426" y="12603"/>
                      <a:pt x="1439" y="12617"/>
                    </a:cubicBezTo>
                    <a:cubicBezTo>
                      <a:pt x="1449" y="12626"/>
                      <a:pt x="1459" y="12637"/>
                      <a:pt x="1469" y="12650"/>
                    </a:cubicBezTo>
                    <a:cubicBezTo>
                      <a:pt x="1479" y="12660"/>
                      <a:pt x="1492" y="12673"/>
                      <a:pt x="1502" y="12686"/>
                    </a:cubicBezTo>
                    <a:lnTo>
                      <a:pt x="1509" y="12693"/>
                    </a:lnTo>
                    <a:cubicBezTo>
                      <a:pt x="1515" y="12700"/>
                      <a:pt x="1525" y="12710"/>
                      <a:pt x="1532" y="12716"/>
                    </a:cubicBezTo>
                    <a:cubicBezTo>
                      <a:pt x="1552" y="12739"/>
                      <a:pt x="1571" y="12759"/>
                      <a:pt x="1591" y="12779"/>
                    </a:cubicBezTo>
                    <a:cubicBezTo>
                      <a:pt x="1599" y="12786"/>
                      <a:pt x="1605" y="12793"/>
                      <a:pt x="1611" y="12799"/>
                    </a:cubicBezTo>
                    <a:lnTo>
                      <a:pt x="1619" y="12806"/>
                    </a:lnTo>
                    <a:cubicBezTo>
                      <a:pt x="1631" y="12819"/>
                      <a:pt x="1645" y="12833"/>
                      <a:pt x="1658" y="12845"/>
                    </a:cubicBezTo>
                    <a:cubicBezTo>
                      <a:pt x="1668" y="12856"/>
                      <a:pt x="1678" y="12862"/>
                      <a:pt x="1688" y="12873"/>
                    </a:cubicBezTo>
                    <a:cubicBezTo>
                      <a:pt x="1701" y="12885"/>
                      <a:pt x="1714" y="12899"/>
                      <a:pt x="1728" y="12912"/>
                    </a:cubicBezTo>
                    <a:lnTo>
                      <a:pt x="1731" y="12912"/>
                    </a:lnTo>
                    <a:cubicBezTo>
                      <a:pt x="1738" y="12922"/>
                      <a:pt x="1748" y="12929"/>
                      <a:pt x="1754" y="12936"/>
                    </a:cubicBezTo>
                    <a:cubicBezTo>
                      <a:pt x="1771" y="12952"/>
                      <a:pt x="1791" y="12969"/>
                      <a:pt x="1807" y="12982"/>
                    </a:cubicBezTo>
                    <a:cubicBezTo>
                      <a:pt x="1811" y="12989"/>
                      <a:pt x="1818" y="12992"/>
                      <a:pt x="1824" y="12995"/>
                    </a:cubicBezTo>
                    <a:cubicBezTo>
                      <a:pt x="1844" y="13015"/>
                      <a:pt x="1867" y="13035"/>
                      <a:pt x="1890" y="13055"/>
                    </a:cubicBezTo>
                    <a:cubicBezTo>
                      <a:pt x="1898" y="13062"/>
                      <a:pt x="1904" y="13065"/>
                      <a:pt x="1910" y="13072"/>
                    </a:cubicBezTo>
                    <a:lnTo>
                      <a:pt x="1913" y="13072"/>
                    </a:lnTo>
                    <a:cubicBezTo>
                      <a:pt x="1930" y="13089"/>
                      <a:pt x="1947" y="13101"/>
                      <a:pt x="1964" y="13115"/>
                    </a:cubicBezTo>
                    <a:cubicBezTo>
                      <a:pt x="1973" y="13121"/>
                      <a:pt x="1980" y="13128"/>
                      <a:pt x="1987" y="13132"/>
                    </a:cubicBezTo>
                    <a:cubicBezTo>
                      <a:pt x="2007" y="13148"/>
                      <a:pt x="2023" y="13161"/>
                      <a:pt x="2043" y="13175"/>
                    </a:cubicBezTo>
                    <a:lnTo>
                      <a:pt x="2043" y="13178"/>
                    </a:lnTo>
                    <a:cubicBezTo>
                      <a:pt x="2050" y="13181"/>
                      <a:pt x="2053" y="13184"/>
                      <a:pt x="2060" y="13188"/>
                    </a:cubicBezTo>
                    <a:cubicBezTo>
                      <a:pt x="2083" y="13208"/>
                      <a:pt x="2110" y="13224"/>
                      <a:pt x="2137" y="13244"/>
                    </a:cubicBezTo>
                    <a:lnTo>
                      <a:pt x="2140" y="13248"/>
                    </a:lnTo>
                    <a:cubicBezTo>
                      <a:pt x="2163" y="13264"/>
                      <a:pt x="2186" y="13281"/>
                      <a:pt x="2209" y="13294"/>
                    </a:cubicBezTo>
                    <a:lnTo>
                      <a:pt x="2226" y="13308"/>
                    </a:lnTo>
                    <a:cubicBezTo>
                      <a:pt x="2249" y="13321"/>
                      <a:pt x="2269" y="13334"/>
                      <a:pt x="2289" y="13348"/>
                    </a:cubicBezTo>
                    <a:lnTo>
                      <a:pt x="2306" y="13357"/>
                    </a:lnTo>
                    <a:cubicBezTo>
                      <a:pt x="2356" y="13391"/>
                      <a:pt x="2409" y="13423"/>
                      <a:pt x="2462" y="13454"/>
                    </a:cubicBezTo>
                    <a:lnTo>
                      <a:pt x="2472" y="13460"/>
                    </a:lnTo>
                    <a:cubicBezTo>
                      <a:pt x="2495" y="13474"/>
                      <a:pt x="2519" y="13487"/>
                      <a:pt x="2542" y="13500"/>
                    </a:cubicBezTo>
                    <a:lnTo>
                      <a:pt x="2558" y="13507"/>
                    </a:lnTo>
                    <a:cubicBezTo>
                      <a:pt x="2582" y="13520"/>
                      <a:pt x="2605" y="13533"/>
                      <a:pt x="2628" y="13547"/>
                    </a:cubicBezTo>
                    <a:lnTo>
                      <a:pt x="2638" y="13550"/>
                    </a:lnTo>
                    <a:cubicBezTo>
                      <a:pt x="2691" y="13576"/>
                      <a:pt x="2744" y="13603"/>
                      <a:pt x="2801" y="13630"/>
                    </a:cubicBezTo>
                    <a:lnTo>
                      <a:pt x="2814" y="13636"/>
                    </a:lnTo>
                    <a:cubicBezTo>
                      <a:pt x="2837" y="13647"/>
                      <a:pt x="2861" y="13656"/>
                      <a:pt x="2884" y="13667"/>
                    </a:cubicBezTo>
                    <a:lnTo>
                      <a:pt x="2900" y="13673"/>
                    </a:lnTo>
                    <a:cubicBezTo>
                      <a:pt x="2924" y="13683"/>
                      <a:pt x="2950" y="13693"/>
                      <a:pt x="2974" y="13702"/>
                    </a:cubicBezTo>
                    <a:lnTo>
                      <a:pt x="2980" y="13706"/>
                    </a:lnTo>
                    <a:cubicBezTo>
                      <a:pt x="3006" y="13716"/>
                      <a:pt x="3034" y="13730"/>
                      <a:pt x="3060" y="13736"/>
                    </a:cubicBezTo>
                    <a:cubicBezTo>
                      <a:pt x="3066" y="13739"/>
                      <a:pt x="3073" y="13742"/>
                      <a:pt x="3083" y="13746"/>
                    </a:cubicBezTo>
                    <a:lnTo>
                      <a:pt x="3086" y="13746"/>
                    </a:lnTo>
                    <a:cubicBezTo>
                      <a:pt x="3103" y="13753"/>
                      <a:pt x="3120" y="13759"/>
                      <a:pt x="3140" y="13766"/>
                    </a:cubicBezTo>
                    <a:cubicBezTo>
                      <a:pt x="3149" y="13769"/>
                      <a:pt x="3163" y="13773"/>
                      <a:pt x="3173" y="13779"/>
                    </a:cubicBezTo>
                    <a:cubicBezTo>
                      <a:pt x="3186" y="13782"/>
                      <a:pt x="3203" y="13789"/>
                      <a:pt x="3216" y="13793"/>
                    </a:cubicBezTo>
                    <a:lnTo>
                      <a:pt x="3219" y="13793"/>
                    </a:lnTo>
                    <a:cubicBezTo>
                      <a:pt x="3229" y="13796"/>
                      <a:pt x="3242" y="13802"/>
                      <a:pt x="3256" y="13806"/>
                    </a:cubicBezTo>
                    <a:cubicBezTo>
                      <a:pt x="3262" y="13809"/>
                      <a:pt x="3273" y="13809"/>
                      <a:pt x="3279" y="13812"/>
                    </a:cubicBezTo>
                    <a:lnTo>
                      <a:pt x="3293" y="13816"/>
                    </a:lnTo>
                    <a:cubicBezTo>
                      <a:pt x="3305" y="13819"/>
                      <a:pt x="3319" y="13826"/>
                      <a:pt x="3332" y="13829"/>
                    </a:cubicBezTo>
                    <a:cubicBezTo>
                      <a:pt x="3342" y="13832"/>
                      <a:pt x="3356" y="13836"/>
                      <a:pt x="3368" y="13839"/>
                    </a:cubicBezTo>
                    <a:lnTo>
                      <a:pt x="3379" y="13842"/>
                    </a:lnTo>
                    <a:cubicBezTo>
                      <a:pt x="3388" y="13846"/>
                      <a:pt x="3395" y="13849"/>
                      <a:pt x="3402" y="13849"/>
                    </a:cubicBezTo>
                    <a:cubicBezTo>
                      <a:pt x="3422" y="13856"/>
                      <a:pt x="3438" y="13859"/>
                      <a:pt x="3455" y="13862"/>
                    </a:cubicBezTo>
                    <a:lnTo>
                      <a:pt x="3482" y="13869"/>
                    </a:lnTo>
                    <a:cubicBezTo>
                      <a:pt x="3541" y="13886"/>
                      <a:pt x="3601" y="13899"/>
                      <a:pt x="3661" y="13912"/>
                    </a:cubicBezTo>
                    <a:lnTo>
                      <a:pt x="3678" y="13915"/>
                    </a:lnTo>
                    <a:cubicBezTo>
                      <a:pt x="3698" y="13918"/>
                      <a:pt x="3717" y="13922"/>
                      <a:pt x="3737" y="13929"/>
                    </a:cubicBezTo>
                    <a:lnTo>
                      <a:pt x="3754" y="13932"/>
                    </a:lnTo>
                    <a:cubicBezTo>
                      <a:pt x="3817" y="13942"/>
                      <a:pt x="3880" y="13952"/>
                      <a:pt x="3940" y="13962"/>
                    </a:cubicBezTo>
                    <a:lnTo>
                      <a:pt x="3957" y="13962"/>
                    </a:lnTo>
                    <a:cubicBezTo>
                      <a:pt x="3977" y="13966"/>
                      <a:pt x="3997" y="13969"/>
                      <a:pt x="4016" y="13969"/>
                    </a:cubicBezTo>
                    <a:lnTo>
                      <a:pt x="4016" y="13972"/>
                    </a:lnTo>
                    <a:lnTo>
                      <a:pt x="4026" y="13972"/>
                    </a:lnTo>
                    <a:cubicBezTo>
                      <a:pt x="4076" y="13978"/>
                      <a:pt x="4126" y="13981"/>
                      <a:pt x="4176" y="13985"/>
                    </a:cubicBezTo>
                    <a:cubicBezTo>
                      <a:pt x="2841" y="14962"/>
                      <a:pt x="2047" y="15954"/>
                      <a:pt x="1744" y="17031"/>
                    </a:cubicBezTo>
                    <a:cubicBezTo>
                      <a:pt x="1449" y="18094"/>
                      <a:pt x="1701" y="18991"/>
                      <a:pt x="1990" y="19728"/>
                    </a:cubicBezTo>
                    <a:cubicBezTo>
                      <a:pt x="2000" y="19751"/>
                      <a:pt x="2010" y="19771"/>
                      <a:pt x="2017" y="19795"/>
                    </a:cubicBezTo>
                    <a:cubicBezTo>
                      <a:pt x="2023" y="19805"/>
                      <a:pt x="2027" y="19814"/>
                      <a:pt x="2030" y="19825"/>
                    </a:cubicBezTo>
                    <a:cubicBezTo>
                      <a:pt x="2037" y="19838"/>
                      <a:pt x="2043" y="19848"/>
                      <a:pt x="2047" y="19861"/>
                    </a:cubicBezTo>
                    <a:cubicBezTo>
                      <a:pt x="2057" y="19885"/>
                      <a:pt x="2070" y="19908"/>
                      <a:pt x="2080" y="19931"/>
                    </a:cubicBezTo>
                    <a:cubicBezTo>
                      <a:pt x="2083" y="19934"/>
                      <a:pt x="2086" y="19940"/>
                      <a:pt x="2086" y="19948"/>
                    </a:cubicBezTo>
                    <a:cubicBezTo>
                      <a:pt x="2097" y="19960"/>
                      <a:pt x="2103" y="19977"/>
                      <a:pt x="2113" y="19994"/>
                    </a:cubicBezTo>
                    <a:lnTo>
                      <a:pt x="2117" y="20000"/>
                    </a:lnTo>
                    <a:cubicBezTo>
                      <a:pt x="2412" y="20562"/>
                      <a:pt x="2897" y="21017"/>
                      <a:pt x="3561" y="21359"/>
                    </a:cubicBezTo>
                    <a:cubicBezTo>
                      <a:pt x="4213" y="21694"/>
                      <a:pt x="5030" y="21907"/>
                      <a:pt x="5989" y="21993"/>
                    </a:cubicBezTo>
                    <a:lnTo>
                      <a:pt x="5996" y="21993"/>
                    </a:lnTo>
                    <a:cubicBezTo>
                      <a:pt x="6029" y="21997"/>
                      <a:pt x="6063" y="22000"/>
                      <a:pt x="6099" y="22000"/>
                    </a:cubicBezTo>
                    <a:lnTo>
                      <a:pt x="6119" y="22004"/>
                    </a:lnTo>
                    <a:cubicBezTo>
                      <a:pt x="6152" y="22007"/>
                      <a:pt x="6189" y="22007"/>
                      <a:pt x="6222" y="22010"/>
                    </a:cubicBezTo>
                    <a:lnTo>
                      <a:pt x="6242" y="22010"/>
                    </a:lnTo>
                    <a:cubicBezTo>
                      <a:pt x="6388" y="22020"/>
                      <a:pt x="6537" y="22027"/>
                      <a:pt x="6690" y="22030"/>
                    </a:cubicBezTo>
                    <a:lnTo>
                      <a:pt x="6730" y="22030"/>
                    </a:lnTo>
                    <a:cubicBezTo>
                      <a:pt x="6760" y="22033"/>
                      <a:pt x="6790" y="22033"/>
                      <a:pt x="6820" y="22033"/>
                    </a:cubicBezTo>
                    <a:lnTo>
                      <a:pt x="7149" y="22033"/>
                    </a:lnTo>
                    <a:cubicBezTo>
                      <a:pt x="7202" y="22033"/>
                      <a:pt x="7255" y="22030"/>
                      <a:pt x="7308" y="22030"/>
                    </a:cubicBezTo>
                    <a:lnTo>
                      <a:pt x="7325" y="22030"/>
                    </a:lnTo>
                    <a:cubicBezTo>
                      <a:pt x="7341" y="22030"/>
                      <a:pt x="7358" y="22030"/>
                      <a:pt x="7374" y="22027"/>
                    </a:cubicBezTo>
                    <a:lnTo>
                      <a:pt x="7454" y="22027"/>
                    </a:lnTo>
                    <a:cubicBezTo>
                      <a:pt x="7478" y="22023"/>
                      <a:pt x="7501" y="22023"/>
                      <a:pt x="7527" y="22023"/>
                    </a:cubicBezTo>
                    <a:cubicBezTo>
                      <a:pt x="7550" y="22023"/>
                      <a:pt x="7577" y="22020"/>
                      <a:pt x="7604" y="22020"/>
                    </a:cubicBezTo>
                    <a:cubicBezTo>
                      <a:pt x="7630" y="22020"/>
                      <a:pt x="7653" y="22017"/>
                      <a:pt x="7680" y="22017"/>
                    </a:cubicBezTo>
                    <a:cubicBezTo>
                      <a:pt x="7707" y="22017"/>
                      <a:pt x="7730" y="22013"/>
                      <a:pt x="7757" y="22013"/>
                    </a:cubicBezTo>
                    <a:cubicBezTo>
                      <a:pt x="7783" y="22010"/>
                      <a:pt x="7813" y="22010"/>
                      <a:pt x="7843" y="22007"/>
                    </a:cubicBezTo>
                    <a:lnTo>
                      <a:pt x="7860" y="22007"/>
                    </a:lnTo>
                    <a:cubicBezTo>
                      <a:pt x="7876" y="22007"/>
                      <a:pt x="7892" y="22004"/>
                      <a:pt x="7909" y="22004"/>
                    </a:cubicBezTo>
                    <a:cubicBezTo>
                      <a:pt x="7949" y="22000"/>
                      <a:pt x="7992" y="21997"/>
                      <a:pt x="8032" y="21997"/>
                    </a:cubicBezTo>
                    <a:cubicBezTo>
                      <a:pt x="8052" y="21993"/>
                      <a:pt x="8072" y="21993"/>
                      <a:pt x="8092" y="21990"/>
                    </a:cubicBezTo>
                    <a:cubicBezTo>
                      <a:pt x="8135" y="21987"/>
                      <a:pt x="8182" y="21984"/>
                      <a:pt x="8225" y="21980"/>
                    </a:cubicBezTo>
                    <a:cubicBezTo>
                      <a:pt x="8238" y="21980"/>
                      <a:pt x="8255" y="21977"/>
                      <a:pt x="8268" y="21977"/>
                    </a:cubicBezTo>
                    <a:lnTo>
                      <a:pt x="8285" y="21973"/>
                    </a:lnTo>
                    <a:cubicBezTo>
                      <a:pt x="8321" y="21973"/>
                      <a:pt x="8355" y="21970"/>
                      <a:pt x="8387" y="21967"/>
                    </a:cubicBezTo>
                    <a:cubicBezTo>
                      <a:pt x="8410" y="21964"/>
                      <a:pt x="8430" y="21964"/>
                      <a:pt x="8454" y="21960"/>
                    </a:cubicBezTo>
                    <a:cubicBezTo>
                      <a:pt x="8490" y="21957"/>
                      <a:pt x="8524" y="21953"/>
                      <a:pt x="8557" y="21950"/>
                    </a:cubicBezTo>
                    <a:cubicBezTo>
                      <a:pt x="8580" y="21947"/>
                      <a:pt x="8603" y="21944"/>
                      <a:pt x="8623" y="21944"/>
                    </a:cubicBezTo>
                    <a:cubicBezTo>
                      <a:pt x="8660" y="21941"/>
                      <a:pt x="8700" y="21933"/>
                      <a:pt x="8737" y="21930"/>
                    </a:cubicBezTo>
                    <a:lnTo>
                      <a:pt x="8756" y="21927"/>
                    </a:lnTo>
                    <a:cubicBezTo>
                      <a:pt x="8766" y="21927"/>
                      <a:pt x="8780" y="21927"/>
                      <a:pt x="8793" y="21924"/>
                    </a:cubicBezTo>
                    <a:cubicBezTo>
                      <a:pt x="8849" y="21917"/>
                      <a:pt x="8906" y="21910"/>
                      <a:pt x="8965" y="21904"/>
                    </a:cubicBezTo>
                    <a:cubicBezTo>
                      <a:pt x="9427" y="21847"/>
                      <a:pt x="9896" y="21801"/>
                      <a:pt x="10391" y="21748"/>
                    </a:cubicBezTo>
                    <a:cubicBezTo>
                      <a:pt x="11806" y="21605"/>
                      <a:pt x="13270" y="21455"/>
                      <a:pt x="14542" y="21084"/>
                    </a:cubicBezTo>
                    <a:cubicBezTo>
                      <a:pt x="16154" y="20612"/>
                      <a:pt x="17219" y="19841"/>
                      <a:pt x="17794" y="18729"/>
                    </a:cubicBezTo>
                    <a:cubicBezTo>
                      <a:pt x="17814" y="18695"/>
                      <a:pt x="17831" y="18662"/>
                      <a:pt x="17844" y="18629"/>
                    </a:cubicBezTo>
                    <a:cubicBezTo>
                      <a:pt x="17973" y="18356"/>
                      <a:pt x="18076" y="18067"/>
                      <a:pt x="18146" y="17762"/>
                    </a:cubicBezTo>
                    <a:cubicBezTo>
                      <a:pt x="18183" y="17616"/>
                      <a:pt x="18319" y="17041"/>
                      <a:pt x="18263" y="16400"/>
                    </a:cubicBezTo>
                    <a:cubicBezTo>
                      <a:pt x="18263" y="16373"/>
                      <a:pt x="18260" y="16347"/>
                      <a:pt x="18260" y="16317"/>
                    </a:cubicBezTo>
                    <a:lnTo>
                      <a:pt x="18256" y="16297"/>
                    </a:lnTo>
                    <a:cubicBezTo>
                      <a:pt x="18252" y="16221"/>
                      <a:pt x="18246" y="16144"/>
                      <a:pt x="18240" y="16071"/>
                    </a:cubicBezTo>
                    <a:lnTo>
                      <a:pt x="18240" y="16061"/>
                    </a:lnTo>
                    <a:cubicBezTo>
                      <a:pt x="18229" y="15985"/>
                      <a:pt x="18223" y="15911"/>
                      <a:pt x="18209" y="15835"/>
                    </a:cubicBezTo>
                    <a:lnTo>
                      <a:pt x="18209" y="15832"/>
                    </a:lnTo>
                    <a:cubicBezTo>
                      <a:pt x="18143" y="15393"/>
                      <a:pt x="18021" y="14998"/>
                      <a:pt x="17841" y="14659"/>
                    </a:cubicBezTo>
                    <a:cubicBezTo>
                      <a:pt x="17738" y="14447"/>
                      <a:pt x="17622" y="14277"/>
                      <a:pt x="17492" y="14138"/>
                    </a:cubicBezTo>
                    <a:cubicBezTo>
                      <a:pt x="17113" y="13693"/>
                      <a:pt x="16615" y="13394"/>
                      <a:pt x="16014" y="13244"/>
                    </a:cubicBezTo>
                    <a:lnTo>
                      <a:pt x="16008" y="13244"/>
                    </a:lnTo>
                    <a:cubicBezTo>
                      <a:pt x="15954" y="13231"/>
                      <a:pt x="15898" y="13218"/>
                      <a:pt x="15844" y="13208"/>
                    </a:cubicBezTo>
                    <a:lnTo>
                      <a:pt x="15835" y="13204"/>
                    </a:lnTo>
                    <a:cubicBezTo>
                      <a:pt x="15781" y="13195"/>
                      <a:pt x="15729" y="13188"/>
                      <a:pt x="15678" y="13178"/>
                    </a:cubicBezTo>
                    <a:lnTo>
                      <a:pt x="15658" y="13178"/>
                    </a:lnTo>
                    <a:cubicBezTo>
                      <a:pt x="15635" y="13175"/>
                      <a:pt x="15612" y="13172"/>
                      <a:pt x="15589" y="13168"/>
                    </a:cubicBezTo>
                    <a:lnTo>
                      <a:pt x="15579" y="13164"/>
                    </a:lnTo>
                    <a:cubicBezTo>
                      <a:pt x="15556" y="13164"/>
                      <a:pt x="15536" y="13161"/>
                      <a:pt x="15513" y="13158"/>
                    </a:cubicBezTo>
                    <a:lnTo>
                      <a:pt x="15485" y="13155"/>
                    </a:lnTo>
                    <a:cubicBezTo>
                      <a:pt x="15470" y="13155"/>
                      <a:pt x="15450" y="13152"/>
                      <a:pt x="15433" y="13152"/>
                    </a:cubicBezTo>
                    <a:cubicBezTo>
                      <a:pt x="15419" y="13152"/>
                      <a:pt x="15406" y="13148"/>
                      <a:pt x="15393" y="13148"/>
                    </a:cubicBezTo>
                    <a:cubicBezTo>
                      <a:pt x="15379" y="13148"/>
                      <a:pt x="15366" y="13148"/>
                      <a:pt x="15353" y="13144"/>
                    </a:cubicBezTo>
                    <a:lnTo>
                      <a:pt x="15313" y="13144"/>
                    </a:lnTo>
                    <a:cubicBezTo>
                      <a:pt x="15303" y="13141"/>
                      <a:pt x="15293" y="13141"/>
                      <a:pt x="15283" y="13141"/>
                    </a:cubicBezTo>
                    <a:cubicBezTo>
                      <a:pt x="15260" y="13141"/>
                      <a:pt x="15237" y="13141"/>
                      <a:pt x="15210" y="13138"/>
                    </a:cubicBezTo>
                    <a:lnTo>
                      <a:pt x="15194" y="13138"/>
                    </a:lnTo>
                    <a:cubicBezTo>
                      <a:pt x="15161" y="13137"/>
                      <a:pt x="15128" y="13137"/>
                      <a:pt x="15095" y="13137"/>
                    </a:cubicBezTo>
                    <a:cubicBezTo>
                      <a:pt x="14824" y="13137"/>
                      <a:pt x="14532" y="13160"/>
                      <a:pt x="14234" y="13204"/>
                    </a:cubicBezTo>
                    <a:cubicBezTo>
                      <a:pt x="14516" y="12969"/>
                      <a:pt x="14792" y="12696"/>
                      <a:pt x="15054" y="12387"/>
                    </a:cubicBezTo>
                    <a:cubicBezTo>
                      <a:pt x="16143" y="11096"/>
                      <a:pt x="16641" y="9438"/>
                      <a:pt x="16539" y="7461"/>
                    </a:cubicBezTo>
                    <a:cubicBezTo>
                      <a:pt x="16426" y="5362"/>
                      <a:pt x="15841" y="3662"/>
                      <a:pt x="14795" y="2399"/>
                    </a:cubicBezTo>
                    <a:cubicBezTo>
                      <a:pt x="14300" y="1804"/>
                      <a:pt x="13705" y="1310"/>
                      <a:pt x="13021" y="928"/>
                    </a:cubicBezTo>
                    <a:cubicBezTo>
                      <a:pt x="12387" y="576"/>
                      <a:pt x="11676" y="320"/>
                      <a:pt x="10902" y="167"/>
                    </a:cubicBezTo>
                    <a:cubicBezTo>
                      <a:pt x="10329" y="56"/>
                      <a:pt x="9727" y="0"/>
                      <a:pt x="9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56" name="Google Shape;518;p22">
                <a:extLst>
                  <a:ext uri="{FF2B5EF4-FFF2-40B4-BE49-F238E27FC236}">
                    <a16:creationId xmlns:a16="http://schemas.microsoft.com/office/drawing/2014/main" id="{20B72A3A-74B4-4C51-9563-5414A80DD6EA}"/>
                  </a:ext>
                </a:extLst>
              </p:cNvPr>
              <p:cNvSpPr/>
              <p:nvPr/>
            </p:nvSpPr>
            <p:spPr>
              <a:xfrm>
                <a:off x="3416227" y="1205690"/>
                <a:ext cx="896067" cy="1085659"/>
              </a:xfrm>
              <a:custGeom>
                <a:avLst/>
                <a:gdLst/>
                <a:ahLst/>
                <a:cxnLst/>
                <a:rect l="l" t="t" r="r" b="b"/>
                <a:pathLst>
                  <a:path w="16509" h="20002" extrusionOk="0">
                    <a:moveTo>
                      <a:pt x="8218" y="0"/>
                    </a:moveTo>
                    <a:cubicBezTo>
                      <a:pt x="7848" y="0"/>
                      <a:pt x="7470" y="22"/>
                      <a:pt x="7088" y="63"/>
                    </a:cubicBezTo>
                    <a:cubicBezTo>
                      <a:pt x="6892" y="86"/>
                      <a:pt x="6696" y="113"/>
                      <a:pt x="6504" y="150"/>
                    </a:cubicBezTo>
                    <a:cubicBezTo>
                      <a:pt x="5786" y="282"/>
                      <a:pt x="5082" y="509"/>
                      <a:pt x="4424" y="824"/>
                    </a:cubicBezTo>
                    <a:cubicBezTo>
                      <a:pt x="3557" y="1233"/>
                      <a:pt x="2763" y="1800"/>
                      <a:pt x="2105" y="2502"/>
                    </a:cubicBezTo>
                    <a:cubicBezTo>
                      <a:pt x="773" y="3929"/>
                      <a:pt x="0" y="5922"/>
                      <a:pt x="282" y="8364"/>
                    </a:cubicBezTo>
                    <a:cubicBezTo>
                      <a:pt x="375" y="9158"/>
                      <a:pt x="591" y="9805"/>
                      <a:pt x="883" y="10320"/>
                    </a:cubicBezTo>
                    <a:cubicBezTo>
                      <a:pt x="1359" y="11147"/>
                      <a:pt x="2033" y="11625"/>
                      <a:pt x="2740" y="11838"/>
                    </a:cubicBezTo>
                    <a:cubicBezTo>
                      <a:pt x="3030" y="11925"/>
                      <a:pt x="3325" y="11965"/>
                      <a:pt x="3612" y="11965"/>
                    </a:cubicBezTo>
                    <a:cubicBezTo>
                      <a:pt x="4806" y="11965"/>
                      <a:pt x="5872" y="11264"/>
                      <a:pt x="5926" y="10227"/>
                    </a:cubicBezTo>
                    <a:cubicBezTo>
                      <a:pt x="6039" y="8108"/>
                      <a:pt x="5004" y="6493"/>
                      <a:pt x="6753" y="6493"/>
                    </a:cubicBezTo>
                    <a:cubicBezTo>
                      <a:pt x="6801" y="6493"/>
                      <a:pt x="6852" y="6495"/>
                      <a:pt x="6905" y="6497"/>
                    </a:cubicBezTo>
                    <a:cubicBezTo>
                      <a:pt x="6905" y="6497"/>
                      <a:pt x="6919" y="6500"/>
                      <a:pt x="6942" y="6504"/>
                    </a:cubicBezTo>
                    <a:cubicBezTo>
                      <a:pt x="7081" y="6534"/>
                      <a:pt x="7566" y="6673"/>
                      <a:pt x="7816" y="7198"/>
                    </a:cubicBezTo>
                    <a:cubicBezTo>
                      <a:pt x="7962" y="7510"/>
                      <a:pt x="8021" y="7955"/>
                      <a:pt x="7882" y="8596"/>
                    </a:cubicBezTo>
                    <a:cubicBezTo>
                      <a:pt x="7463" y="10506"/>
                      <a:pt x="6623" y="11812"/>
                      <a:pt x="3919" y="13771"/>
                    </a:cubicBezTo>
                    <a:cubicBezTo>
                      <a:pt x="2627" y="14708"/>
                      <a:pt x="2049" y="15548"/>
                      <a:pt x="1843" y="16286"/>
                    </a:cubicBezTo>
                    <a:cubicBezTo>
                      <a:pt x="1618" y="17093"/>
                      <a:pt x="1837" y="17781"/>
                      <a:pt x="2056" y="18339"/>
                    </a:cubicBezTo>
                    <a:cubicBezTo>
                      <a:pt x="2125" y="18518"/>
                      <a:pt x="2232" y="18694"/>
                      <a:pt x="2378" y="18860"/>
                    </a:cubicBezTo>
                    <a:cubicBezTo>
                      <a:pt x="2942" y="19505"/>
                      <a:pt x="4110" y="20002"/>
                      <a:pt x="6107" y="20002"/>
                    </a:cubicBezTo>
                    <a:cubicBezTo>
                      <a:pt x="6660" y="20002"/>
                      <a:pt x="7277" y="19964"/>
                      <a:pt x="7962" y="19880"/>
                    </a:cubicBezTo>
                    <a:cubicBezTo>
                      <a:pt x="11751" y="19412"/>
                      <a:pt x="16508" y="19505"/>
                      <a:pt x="16369" y="15449"/>
                    </a:cubicBezTo>
                    <a:cubicBezTo>
                      <a:pt x="16306" y="13650"/>
                      <a:pt x="15317" y="13136"/>
                      <a:pt x="14191" y="13136"/>
                    </a:cubicBezTo>
                    <a:cubicBezTo>
                      <a:pt x="13934" y="13136"/>
                      <a:pt x="13670" y="13163"/>
                      <a:pt x="13409" y="13207"/>
                    </a:cubicBezTo>
                    <a:cubicBezTo>
                      <a:pt x="12967" y="13284"/>
                      <a:pt x="12532" y="13410"/>
                      <a:pt x="12147" y="13543"/>
                    </a:cubicBezTo>
                    <a:cubicBezTo>
                      <a:pt x="11509" y="13758"/>
                      <a:pt x="11011" y="13997"/>
                      <a:pt x="10865" y="14050"/>
                    </a:cubicBezTo>
                    <a:cubicBezTo>
                      <a:pt x="10765" y="14087"/>
                      <a:pt x="10649" y="14113"/>
                      <a:pt x="10526" y="14124"/>
                    </a:cubicBezTo>
                    <a:lnTo>
                      <a:pt x="10523" y="14124"/>
                    </a:lnTo>
                    <a:cubicBezTo>
                      <a:pt x="10485" y="14127"/>
                      <a:pt x="10447" y="14128"/>
                      <a:pt x="10409" y="14128"/>
                    </a:cubicBezTo>
                    <a:cubicBezTo>
                      <a:pt x="10153" y="14128"/>
                      <a:pt x="9902" y="14058"/>
                      <a:pt x="9795" y="13885"/>
                    </a:cubicBezTo>
                    <a:cubicBezTo>
                      <a:pt x="9712" y="13745"/>
                      <a:pt x="9719" y="13539"/>
                      <a:pt x="9888" y="13250"/>
                    </a:cubicBezTo>
                    <a:cubicBezTo>
                      <a:pt x="10399" y="12370"/>
                      <a:pt x="14923" y="11765"/>
                      <a:pt x="14641" y="6497"/>
                    </a:cubicBezTo>
                    <a:cubicBezTo>
                      <a:pt x="14432" y="2538"/>
                      <a:pt x="12429" y="661"/>
                      <a:pt x="9825" y="150"/>
                    </a:cubicBezTo>
                    <a:cubicBezTo>
                      <a:pt x="9310" y="48"/>
                      <a:pt x="8772" y="0"/>
                      <a:pt x="8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57" name="Google Shape;519;p22">
                <a:extLst>
                  <a:ext uri="{FF2B5EF4-FFF2-40B4-BE49-F238E27FC236}">
                    <a16:creationId xmlns:a16="http://schemas.microsoft.com/office/drawing/2014/main" id="{A94BA225-6350-4B7B-9C3D-697741EAA9C5}"/>
                  </a:ext>
                </a:extLst>
              </p:cNvPr>
              <p:cNvSpPr/>
              <p:nvPr/>
            </p:nvSpPr>
            <p:spPr>
              <a:xfrm>
                <a:off x="3564947" y="1547851"/>
                <a:ext cx="228074" cy="307265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5661" extrusionOk="0">
                    <a:moveTo>
                      <a:pt x="3468" y="0"/>
                    </a:moveTo>
                    <a:cubicBezTo>
                      <a:pt x="3179" y="0"/>
                      <a:pt x="2873" y="74"/>
                      <a:pt x="2584" y="219"/>
                    </a:cubicBezTo>
                    <a:cubicBezTo>
                      <a:pt x="1611" y="725"/>
                      <a:pt x="2163" y="1894"/>
                      <a:pt x="1611" y="3309"/>
                    </a:cubicBezTo>
                    <a:cubicBezTo>
                      <a:pt x="1292" y="4136"/>
                      <a:pt x="658" y="5129"/>
                      <a:pt x="0" y="5534"/>
                    </a:cubicBezTo>
                    <a:cubicBezTo>
                      <a:pt x="289" y="5620"/>
                      <a:pt x="584" y="5660"/>
                      <a:pt x="874" y="5660"/>
                    </a:cubicBezTo>
                    <a:cubicBezTo>
                      <a:pt x="2066" y="5660"/>
                      <a:pt x="3129" y="4960"/>
                      <a:pt x="3186" y="3923"/>
                    </a:cubicBezTo>
                    <a:cubicBezTo>
                      <a:pt x="3192" y="3807"/>
                      <a:pt x="3192" y="3694"/>
                      <a:pt x="3192" y="3581"/>
                    </a:cubicBezTo>
                    <a:cubicBezTo>
                      <a:pt x="3192" y="2601"/>
                      <a:pt x="2983" y="1751"/>
                      <a:pt x="2983" y="1147"/>
                    </a:cubicBezTo>
                    <a:cubicBezTo>
                      <a:pt x="2983" y="549"/>
                      <a:pt x="3189" y="190"/>
                      <a:pt x="4012" y="190"/>
                    </a:cubicBezTo>
                    <a:cubicBezTo>
                      <a:pt x="4059" y="190"/>
                      <a:pt x="4112" y="190"/>
                      <a:pt x="4165" y="193"/>
                    </a:cubicBezTo>
                    <a:cubicBezTo>
                      <a:pt x="4165" y="193"/>
                      <a:pt x="4179" y="196"/>
                      <a:pt x="4202" y="200"/>
                    </a:cubicBezTo>
                    <a:cubicBezTo>
                      <a:pt x="4003" y="70"/>
                      <a:pt x="3744" y="0"/>
                      <a:pt x="3468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58" name="Google Shape;520;p22">
                <a:extLst>
                  <a:ext uri="{FF2B5EF4-FFF2-40B4-BE49-F238E27FC236}">
                    <a16:creationId xmlns:a16="http://schemas.microsoft.com/office/drawing/2014/main" id="{42F4A034-9644-4A4D-97B0-C782659A32FB}"/>
                  </a:ext>
                </a:extLst>
              </p:cNvPr>
              <p:cNvSpPr/>
              <p:nvPr/>
            </p:nvSpPr>
            <p:spPr>
              <a:xfrm>
                <a:off x="3769191" y="1205690"/>
                <a:ext cx="442470" cy="769709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14181" extrusionOk="0">
                    <a:moveTo>
                      <a:pt x="1721" y="0"/>
                    </a:moveTo>
                    <a:cubicBezTo>
                      <a:pt x="1349" y="0"/>
                      <a:pt x="971" y="23"/>
                      <a:pt x="585" y="63"/>
                    </a:cubicBezTo>
                    <a:cubicBezTo>
                      <a:pt x="389" y="86"/>
                      <a:pt x="193" y="113"/>
                      <a:pt x="1" y="150"/>
                    </a:cubicBezTo>
                    <a:cubicBezTo>
                      <a:pt x="1054" y="270"/>
                      <a:pt x="2355" y="256"/>
                      <a:pt x="4308" y="1182"/>
                    </a:cubicBezTo>
                    <a:cubicBezTo>
                      <a:pt x="5697" y="1840"/>
                      <a:pt x="6574" y="3295"/>
                      <a:pt x="6936" y="4869"/>
                    </a:cubicBezTo>
                    <a:cubicBezTo>
                      <a:pt x="7474" y="4920"/>
                      <a:pt x="7727" y="8520"/>
                      <a:pt x="6511" y="9231"/>
                    </a:cubicBezTo>
                    <a:cubicBezTo>
                      <a:pt x="6335" y="9543"/>
                      <a:pt x="6122" y="9836"/>
                      <a:pt x="5886" y="10104"/>
                    </a:cubicBezTo>
                    <a:cubicBezTo>
                      <a:pt x="6152" y="10403"/>
                      <a:pt x="6122" y="10908"/>
                      <a:pt x="5112" y="11287"/>
                    </a:cubicBezTo>
                    <a:cubicBezTo>
                      <a:pt x="5112" y="11287"/>
                      <a:pt x="4973" y="11254"/>
                      <a:pt x="4877" y="11098"/>
                    </a:cubicBezTo>
                    <a:cubicBezTo>
                      <a:pt x="4650" y="11287"/>
                      <a:pt x="4428" y="11466"/>
                      <a:pt x="4212" y="11639"/>
                    </a:cubicBezTo>
                    <a:cubicBezTo>
                      <a:pt x="4339" y="11596"/>
                      <a:pt x="4445" y="11576"/>
                      <a:pt x="4528" y="11576"/>
                    </a:cubicBezTo>
                    <a:cubicBezTo>
                      <a:pt x="5023" y="11576"/>
                      <a:pt x="4724" y="12237"/>
                      <a:pt x="3657" y="12237"/>
                    </a:cubicBezTo>
                    <a:cubicBezTo>
                      <a:pt x="3657" y="12237"/>
                      <a:pt x="3591" y="12211"/>
                      <a:pt x="3551" y="12160"/>
                    </a:cubicBezTo>
                    <a:cubicBezTo>
                      <a:pt x="3096" y="12533"/>
                      <a:pt x="2764" y="12848"/>
                      <a:pt x="2705" y="13134"/>
                    </a:cubicBezTo>
                    <a:cubicBezTo>
                      <a:pt x="2581" y="13705"/>
                      <a:pt x="3023" y="14180"/>
                      <a:pt x="3641" y="14180"/>
                    </a:cubicBezTo>
                    <a:cubicBezTo>
                      <a:pt x="3761" y="14180"/>
                      <a:pt x="3890" y="14164"/>
                      <a:pt x="4020" y="14124"/>
                    </a:cubicBezTo>
                    <a:lnTo>
                      <a:pt x="4020" y="14124"/>
                    </a:lnTo>
                    <a:cubicBezTo>
                      <a:pt x="3980" y="14127"/>
                      <a:pt x="3940" y="14127"/>
                      <a:pt x="3900" y="14127"/>
                    </a:cubicBezTo>
                    <a:cubicBezTo>
                      <a:pt x="3644" y="14127"/>
                      <a:pt x="3398" y="14057"/>
                      <a:pt x="3292" y="13885"/>
                    </a:cubicBezTo>
                    <a:cubicBezTo>
                      <a:pt x="3259" y="13828"/>
                      <a:pt x="3239" y="13762"/>
                      <a:pt x="3239" y="13685"/>
                    </a:cubicBezTo>
                    <a:cubicBezTo>
                      <a:pt x="3239" y="13569"/>
                      <a:pt x="3283" y="13423"/>
                      <a:pt x="3385" y="13250"/>
                    </a:cubicBezTo>
                    <a:cubicBezTo>
                      <a:pt x="3880" y="12396"/>
                      <a:pt x="8149" y="11802"/>
                      <a:pt x="8152" y="6962"/>
                    </a:cubicBezTo>
                    <a:cubicBezTo>
                      <a:pt x="8152" y="6813"/>
                      <a:pt x="8149" y="6657"/>
                      <a:pt x="8138" y="6497"/>
                    </a:cubicBezTo>
                    <a:cubicBezTo>
                      <a:pt x="7929" y="2538"/>
                      <a:pt x="5926" y="661"/>
                      <a:pt x="3322" y="150"/>
                    </a:cubicBezTo>
                    <a:cubicBezTo>
                      <a:pt x="2811" y="46"/>
                      <a:pt x="2272" y="0"/>
                      <a:pt x="172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59" name="Google Shape;521;p22">
                <a:extLst>
                  <a:ext uri="{FF2B5EF4-FFF2-40B4-BE49-F238E27FC236}">
                    <a16:creationId xmlns:a16="http://schemas.microsoft.com/office/drawing/2014/main" id="{4208A448-FDEF-426F-B086-33CDB689077B}"/>
                  </a:ext>
                </a:extLst>
              </p:cNvPr>
              <p:cNvSpPr/>
              <p:nvPr/>
            </p:nvSpPr>
            <p:spPr>
              <a:xfrm>
                <a:off x="4143975" y="1918670"/>
                <a:ext cx="132763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177" extrusionOk="0">
                    <a:moveTo>
                      <a:pt x="785" y="1"/>
                    </a:moveTo>
                    <a:cubicBezTo>
                      <a:pt x="529" y="1"/>
                      <a:pt x="264" y="28"/>
                      <a:pt x="1" y="71"/>
                    </a:cubicBezTo>
                    <a:cubicBezTo>
                      <a:pt x="184" y="436"/>
                      <a:pt x="612" y="692"/>
                      <a:pt x="842" y="1177"/>
                    </a:cubicBezTo>
                    <a:cubicBezTo>
                      <a:pt x="1685" y="821"/>
                      <a:pt x="2439" y="659"/>
                      <a:pt x="2439" y="659"/>
                    </a:cubicBezTo>
                    <a:cubicBezTo>
                      <a:pt x="2442" y="659"/>
                      <a:pt x="2442" y="659"/>
                      <a:pt x="2446" y="662"/>
                    </a:cubicBezTo>
                    <a:cubicBezTo>
                      <a:pt x="2037" y="171"/>
                      <a:pt x="1436" y="1"/>
                      <a:pt x="78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0" name="Google Shape;522;p22">
                <a:extLst>
                  <a:ext uri="{FF2B5EF4-FFF2-40B4-BE49-F238E27FC236}">
                    <a16:creationId xmlns:a16="http://schemas.microsoft.com/office/drawing/2014/main" id="{EDFC70D2-7476-4319-A5BD-49AA62F4DB5E}"/>
                  </a:ext>
                </a:extLst>
              </p:cNvPr>
              <p:cNvSpPr/>
              <p:nvPr/>
            </p:nvSpPr>
            <p:spPr>
              <a:xfrm>
                <a:off x="3545298" y="1971535"/>
                <a:ext cx="759397" cy="319912"/>
              </a:xfrm>
              <a:custGeom>
                <a:avLst/>
                <a:gdLst/>
                <a:ahLst/>
                <a:cxnLst/>
                <a:rect l="l" t="t" r="r" b="b"/>
                <a:pathLst>
                  <a:path w="13991" h="5894" extrusionOk="0">
                    <a:moveTo>
                      <a:pt x="13681" y="0"/>
                    </a:moveTo>
                    <a:lnTo>
                      <a:pt x="13681" y="0"/>
                    </a:lnTo>
                    <a:cubicBezTo>
                      <a:pt x="13814" y="270"/>
                      <a:pt x="13891" y="572"/>
                      <a:pt x="13891" y="572"/>
                    </a:cubicBezTo>
                    <a:cubicBezTo>
                      <a:pt x="13339" y="854"/>
                      <a:pt x="12632" y="1060"/>
                      <a:pt x="12004" y="1170"/>
                    </a:cubicBezTo>
                    <a:cubicBezTo>
                      <a:pt x="11981" y="1349"/>
                      <a:pt x="11941" y="1545"/>
                      <a:pt x="11872" y="1764"/>
                    </a:cubicBezTo>
                    <a:cubicBezTo>
                      <a:pt x="12832" y="1466"/>
                      <a:pt x="13991" y="1339"/>
                      <a:pt x="13991" y="1339"/>
                    </a:cubicBezTo>
                    <a:cubicBezTo>
                      <a:pt x="13971" y="774"/>
                      <a:pt x="13861" y="336"/>
                      <a:pt x="13681" y="0"/>
                    </a:cubicBezTo>
                    <a:close/>
                    <a:moveTo>
                      <a:pt x="13901" y="2389"/>
                    </a:moveTo>
                    <a:cubicBezTo>
                      <a:pt x="13900" y="2390"/>
                      <a:pt x="13900" y="2391"/>
                      <a:pt x="13900" y="2392"/>
                    </a:cubicBezTo>
                    <a:lnTo>
                      <a:pt x="13900" y="2392"/>
                    </a:lnTo>
                    <a:cubicBezTo>
                      <a:pt x="13900" y="2392"/>
                      <a:pt x="13901" y="2392"/>
                      <a:pt x="13901" y="2392"/>
                    </a:cubicBezTo>
                    <a:lnTo>
                      <a:pt x="13901" y="2389"/>
                    </a:lnTo>
                    <a:close/>
                    <a:moveTo>
                      <a:pt x="13663" y="3072"/>
                    </a:moveTo>
                    <a:lnTo>
                      <a:pt x="13663" y="3072"/>
                    </a:lnTo>
                    <a:cubicBezTo>
                      <a:pt x="13662" y="3074"/>
                      <a:pt x="13662" y="3075"/>
                      <a:pt x="13661" y="3076"/>
                    </a:cubicBezTo>
                    <a:lnTo>
                      <a:pt x="13665" y="3073"/>
                    </a:lnTo>
                    <a:cubicBezTo>
                      <a:pt x="13665" y="3073"/>
                      <a:pt x="13665" y="3073"/>
                      <a:pt x="13663" y="3072"/>
                    </a:cubicBezTo>
                    <a:close/>
                    <a:moveTo>
                      <a:pt x="13900" y="2392"/>
                    </a:moveTo>
                    <a:cubicBezTo>
                      <a:pt x="13863" y="2399"/>
                      <a:pt x="12473" y="2678"/>
                      <a:pt x="11526" y="2724"/>
                    </a:cubicBezTo>
                    <a:cubicBezTo>
                      <a:pt x="11423" y="2947"/>
                      <a:pt x="11310" y="3140"/>
                      <a:pt x="11174" y="3305"/>
                    </a:cubicBezTo>
                    <a:cubicBezTo>
                      <a:pt x="11898" y="3089"/>
                      <a:pt x="13100" y="3069"/>
                      <a:pt x="13516" y="3069"/>
                    </a:cubicBezTo>
                    <a:cubicBezTo>
                      <a:pt x="13600" y="3069"/>
                      <a:pt x="13652" y="3072"/>
                      <a:pt x="13663" y="3072"/>
                    </a:cubicBezTo>
                    <a:lnTo>
                      <a:pt x="13663" y="3072"/>
                    </a:lnTo>
                    <a:cubicBezTo>
                      <a:pt x="13765" y="2865"/>
                      <a:pt x="13844" y="2638"/>
                      <a:pt x="13900" y="2392"/>
                    </a:cubicBezTo>
                    <a:close/>
                    <a:moveTo>
                      <a:pt x="13641" y="3116"/>
                    </a:moveTo>
                    <a:cubicBezTo>
                      <a:pt x="13497" y="3384"/>
                      <a:pt x="12995" y="3945"/>
                      <a:pt x="12942" y="4004"/>
                    </a:cubicBezTo>
                    <a:lnTo>
                      <a:pt x="12942" y="4004"/>
                    </a:lnTo>
                    <a:cubicBezTo>
                      <a:pt x="13229" y="3754"/>
                      <a:pt x="13466" y="3461"/>
                      <a:pt x="13641" y="3116"/>
                    </a:cubicBezTo>
                    <a:close/>
                    <a:moveTo>
                      <a:pt x="12942" y="4004"/>
                    </a:moveTo>
                    <a:lnTo>
                      <a:pt x="12942" y="4004"/>
                    </a:lnTo>
                    <a:cubicBezTo>
                      <a:pt x="12940" y="4006"/>
                      <a:pt x="12938" y="4008"/>
                      <a:pt x="12936" y="4010"/>
                    </a:cubicBezTo>
                    <a:lnTo>
                      <a:pt x="12936" y="4010"/>
                    </a:lnTo>
                    <a:cubicBezTo>
                      <a:pt x="12936" y="4010"/>
                      <a:pt x="12937" y="4009"/>
                      <a:pt x="12938" y="4009"/>
                    </a:cubicBezTo>
                    <a:cubicBezTo>
                      <a:pt x="12938" y="4009"/>
                      <a:pt x="12939" y="4008"/>
                      <a:pt x="12942" y="4004"/>
                    </a:cubicBezTo>
                    <a:close/>
                    <a:moveTo>
                      <a:pt x="10603" y="3781"/>
                    </a:moveTo>
                    <a:cubicBezTo>
                      <a:pt x="10045" y="4099"/>
                      <a:pt x="9208" y="4265"/>
                      <a:pt x="7846" y="4435"/>
                    </a:cubicBezTo>
                    <a:cubicBezTo>
                      <a:pt x="6447" y="4607"/>
                      <a:pt x="4179" y="4903"/>
                      <a:pt x="2153" y="4903"/>
                    </a:cubicBezTo>
                    <a:cubicBezTo>
                      <a:pt x="1378" y="4903"/>
                      <a:pt x="638" y="4860"/>
                      <a:pt x="0" y="4750"/>
                    </a:cubicBezTo>
                    <a:lnTo>
                      <a:pt x="0" y="4750"/>
                    </a:lnTo>
                    <a:cubicBezTo>
                      <a:pt x="565" y="5395"/>
                      <a:pt x="1731" y="5893"/>
                      <a:pt x="3727" y="5893"/>
                    </a:cubicBezTo>
                    <a:cubicBezTo>
                      <a:pt x="4279" y="5893"/>
                      <a:pt x="4896" y="5853"/>
                      <a:pt x="5584" y="5770"/>
                    </a:cubicBezTo>
                    <a:cubicBezTo>
                      <a:pt x="8229" y="5444"/>
                      <a:pt x="11343" y="5391"/>
                      <a:pt x="12936" y="4010"/>
                    </a:cubicBezTo>
                    <a:lnTo>
                      <a:pt x="12936" y="4010"/>
                    </a:lnTo>
                    <a:cubicBezTo>
                      <a:pt x="12617" y="4089"/>
                      <a:pt x="12216" y="4129"/>
                      <a:pt x="11835" y="4129"/>
                    </a:cubicBezTo>
                    <a:cubicBezTo>
                      <a:pt x="11217" y="4129"/>
                      <a:pt x="10656" y="4020"/>
                      <a:pt x="10603" y="378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1" name="Google Shape;523;p22">
                <a:extLst>
                  <a:ext uri="{FF2B5EF4-FFF2-40B4-BE49-F238E27FC236}">
                    <a16:creationId xmlns:a16="http://schemas.microsoft.com/office/drawing/2014/main" id="{11B22503-4D7C-4EE2-A940-D2B4AA753CD6}"/>
                  </a:ext>
                </a:extLst>
              </p:cNvPr>
              <p:cNvSpPr/>
              <p:nvPr/>
            </p:nvSpPr>
            <p:spPr>
              <a:xfrm>
                <a:off x="4044865" y="1469963"/>
                <a:ext cx="116480" cy="24343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4485" extrusionOk="0">
                    <a:moveTo>
                      <a:pt x="1780" y="0"/>
                    </a:moveTo>
                    <a:cubicBezTo>
                      <a:pt x="1239" y="0"/>
                      <a:pt x="1325" y="236"/>
                      <a:pt x="1273" y="897"/>
                    </a:cubicBezTo>
                    <a:cubicBezTo>
                      <a:pt x="1213" y="1585"/>
                      <a:pt x="950" y="2060"/>
                      <a:pt x="475" y="3242"/>
                    </a:cubicBezTo>
                    <a:cubicBezTo>
                      <a:pt x="0" y="4429"/>
                      <a:pt x="841" y="4475"/>
                      <a:pt x="841" y="4475"/>
                    </a:cubicBezTo>
                    <a:cubicBezTo>
                      <a:pt x="887" y="4481"/>
                      <a:pt x="930" y="4484"/>
                      <a:pt x="977" y="4484"/>
                    </a:cubicBezTo>
                    <a:cubicBezTo>
                      <a:pt x="1146" y="4484"/>
                      <a:pt x="1299" y="4441"/>
                      <a:pt x="1432" y="4362"/>
                    </a:cubicBezTo>
                    <a:cubicBezTo>
                      <a:pt x="1561" y="4136"/>
                      <a:pt x="1671" y="3897"/>
                      <a:pt x="1754" y="3644"/>
                    </a:cubicBezTo>
                    <a:cubicBezTo>
                      <a:pt x="2110" y="2578"/>
                      <a:pt x="2146" y="1250"/>
                      <a:pt x="1857" y="0"/>
                    </a:cubicBezTo>
                    <a:close/>
                  </a:path>
                </a:pathLst>
              </a:custGeom>
              <a:solidFill>
                <a:srgbClr val="FEAF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2" name="Google Shape;524;p22">
                <a:extLst>
                  <a:ext uri="{FF2B5EF4-FFF2-40B4-BE49-F238E27FC236}">
                    <a16:creationId xmlns:a16="http://schemas.microsoft.com/office/drawing/2014/main" id="{9C6C933B-D697-4039-9797-89529192A67D}"/>
                  </a:ext>
                </a:extLst>
              </p:cNvPr>
              <p:cNvSpPr/>
              <p:nvPr/>
            </p:nvSpPr>
            <p:spPr>
              <a:xfrm>
                <a:off x="4122589" y="1469963"/>
                <a:ext cx="66001" cy="236758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4362" extrusionOk="0">
                    <a:moveTo>
                      <a:pt x="425" y="0"/>
                    </a:moveTo>
                    <a:lnTo>
                      <a:pt x="425" y="0"/>
                    </a:lnTo>
                    <a:cubicBezTo>
                      <a:pt x="714" y="1250"/>
                      <a:pt x="678" y="2578"/>
                      <a:pt x="322" y="3644"/>
                    </a:cubicBezTo>
                    <a:cubicBezTo>
                      <a:pt x="239" y="3897"/>
                      <a:pt x="129" y="4136"/>
                      <a:pt x="0" y="4362"/>
                    </a:cubicBezTo>
                    <a:cubicBezTo>
                      <a:pt x="1216" y="3651"/>
                      <a:pt x="963" y="51"/>
                      <a:pt x="425" y="0"/>
                    </a:cubicBezTo>
                    <a:close/>
                  </a:path>
                </a:pathLst>
              </a:custGeom>
              <a:solidFill>
                <a:srgbClr val="FE9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3" name="Google Shape;525;p22">
                <a:extLst>
                  <a:ext uri="{FF2B5EF4-FFF2-40B4-BE49-F238E27FC236}">
                    <a16:creationId xmlns:a16="http://schemas.microsoft.com/office/drawing/2014/main" id="{643711D2-DAB4-4995-B58D-04C6DAA675C1}"/>
                  </a:ext>
                </a:extLst>
              </p:cNvPr>
              <p:cNvSpPr/>
              <p:nvPr/>
            </p:nvSpPr>
            <p:spPr>
              <a:xfrm>
                <a:off x="4025542" y="1740968"/>
                <a:ext cx="63179" cy="67087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236" extrusionOk="0">
                    <a:moveTo>
                      <a:pt x="632" y="0"/>
                    </a:moveTo>
                    <a:cubicBezTo>
                      <a:pt x="436" y="0"/>
                      <a:pt x="250" y="97"/>
                      <a:pt x="167" y="336"/>
                    </a:cubicBezTo>
                    <a:cubicBezTo>
                      <a:pt x="1" y="807"/>
                      <a:pt x="57" y="1079"/>
                      <a:pt x="154" y="1236"/>
                    </a:cubicBezTo>
                    <a:cubicBezTo>
                      <a:pt x="502" y="934"/>
                      <a:pt x="851" y="608"/>
                      <a:pt x="1163" y="242"/>
                    </a:cubicBezTo>
                    <a:cubicBezTo>
                      <a:pt x="1031" y="97"/>
                      <a:pt x="824" y="0"/>
                      <a:pt x="632" y="0"/>
                    </a:cubicBezTo>
                    <a:close/>
                  </a:path>
                </a:pathLst>
              </a:custGeom>
              <a:solidFill>
                <a:srgbClr val="FEAF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4" name="Google Shape;526;p22">
                <a:extLst>
                  <a:ext uri="{FF2B5EF4-FFF2-40B4-BE49-F238E27FC236}">
                    <a16:creationId xmlns:a16="http://schemas.microsoft.com/office/drawing/2014/main" id="{B34384FC-5800-4343-B2D1-588CC0408E1C}"/>
                  </a:ext>
                </a:extLst>
              </p:cNvPr>
              <p:cNvSpPr/>
              <p:nvPr/>
            </p:nvSpPr>
            <p:spPr>
              <a:xfrm>
                <a:off x="4033846" y="1754103"/>
                <a:ext cx="69312" cy="6421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183" extrusionOk="0">
                    <a:moveTo>
                      <a:pt x="1010" y="0"/>
                    </a:moveTo>
                    <a:cubicBezTo>
                      <a:pt x="698" y="366"/>
                      <a:pt x="349" y="692"/>
                      <a:pt x="1" y="994"/>
                    </a:cubicBezTo>
                    <a:cubicBezTo>
                      <a:pt x="97" y="1150"/>
                      <a:pt x="236" y="1183"/>
                      <a:pt x="236" y="1183"/>
                    </a:cubicBezTo>
                    <a:cubicBezTo>
                      <a:pt x="1246" y="804"/>
                      <a:pt x="1276" y="299"/>
                      <a:pt x="1010" y="0"/>
                    </a:cubicBezTo>
                    <a:close/>
                  </a:path>
                </a:pathLst>
              </a:custGeom>
              <a:solidFill>
                <a:srgbClr val="FE9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5" name="Google Shape;527;p22">
                <a:extLst>
                  <a:ext uri="{FF2B5EF4-FFF2-40B4-BE49-F238E27FC236}">
                    <a16:creationId xmlns:a16="http://schemas.microsoft.com/office/drawing/2014/main" id="{7AE5C7BA-13FB-4EF6-9C24-FDB6E2A8010A}"/>
                  </a:ext>
                </a:extLst>
              </p:cNvPr>
              <p:cNvSpPr/>
              <p:nvPr/>
            </p:nvSpPr>
            <p:spPr>
              <a:xfrm>
                <a:off x="3958293" y="1837417"/>
                <a:ext cx="39568" cy="28333"/>
              </a:xfrm>
              <a:custGeom>
                <a:avLst/>
                <a:gdLst/>
                <a:ahLst/>
                <a:cxnLst/>
                <a:rect l="l" t="t" r="r" b="b"/>
                <a:pathLst>
                  <a:path w="729" h="522" extrusionOk="0">
                    <a:moveTo>
                      <a:pt x="728" y="0"/>
                    </a:moveTo>
                    <a:lnTo>
                      <a:pt x="728" y="0"/>
                    </a:lnTo>
                    <a:cubicBezTo>
                      <a:pt x="702" y="6"/>
                      <a:pt x="675" y="17"/>
                      <a:pt x="648" y="26"/>
                    </a:cubicBezTo>
                    <a:cubicBezTo>
                      <a:pt x="24" y="269"/>
                      <a:pt x="1" y="432"/>
                      <a:pt x="67" y="521"/>
                    </a:cubicBezTo>
                    <a:cubicBezTo>
                      <a:pt x="270" y="359"/>
                      <a:pt x="492" y="186"/>
                      <a:pt x="728" y="0"/>
                    </a:cubicBezTo>
                    <a:close/>
                  </a:path>
                </a:pathLst>
              </a:custGeom>
              <a:solidFill>
                <a:srgbClr val="FEAF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6" name="Google Shape;528;p22">
                <a:extLst>
                  <a:ext uri="{FF2B5EF4-FFF2-40B4-BE49-F238E27FC236}">
                    <a16:creationId xmlns:a16="http://schemas.microsoft.com/office/drawing/2014/main" id="{4953897A-32FA-40A2-96B9-391B26C51904}"/>
                  </a:ext>
                </a:extLst>
              </p:cNvPr>
              <p:cNvSpPr/>
              <p:nvPr/>
            </p:nvSpPr>
            <p:spPr>
              <a:xfrm>
                <a:off x="3961929" y="1833998"/>
                <a:ext cx="79896" cy="35877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661" extrusionOk="0">
                    <a:moveTo>
                      <a:pt x="977" y="0"/>
                    </a:moveTo>
                    <a:cubicBezTo>
                      <a:pt x="894" y="0"/>
                      <a:pt x="788" y="20"/>
                      <a:pt x="661" y="63"/>
                    </a:cubicBezTo>
                    <a:cubicBezTo>
                      <a:pt x="425" y="249"/>
                      <a:pt x="203" y="422"/>
                      <a:pt x="0" y="584"/>
                    </a:cubicBezTo>
                    <a:cubicBezTo>
                      <a:pt x="40" y="635"/>
                      <a:pt x="106" y="661"/>
                      <a:pt x="106" y="661"/>
                    </a:cubicBezTo>
                    <a:cubicBezTo>
                      <a:pt x="1173" y="661"/>
                      <a:pt x="1472" y="0"/>
                      <a:pt x="977" y="0"/>
                    </a:cubicBezTo>
                    <a:close/>
                  </a:path>
                </a:pathLst>
              </a:custGeom>
              <a:solidFill>
                <a:srgbClr val="FE95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7" name="Google Shape;529;p22">
                <a:extLst>
                  <a:ext uri="{FF2B5EF4-FFF2-40B4-BE49-F238E27FC236}">
                    <a16:creationId xmlns:a16="http://schemas.microsoft.com/office/drawing/2014/main" id="{E21787EB-4080-498E-88F8-27626CC34A09}"/>
                  </a:ext>
                </a:extLst>
              </p:cNvPr>
              <p:cNvSpPr/>
              <p:nvPr/>
            </p:nvSpPr>
            <p:spPr>
              <a:xfrm>
                <a:off x="4276682" y="1954547"/>
                <a:ext cx="11235" cy="1704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7" y="94"/>
                      <a:pt x="147" y="197"/>
                      <a:pt x="206" y="313"/>
                    </a:cubicBezTo>
                    <a:cubicBezTo>
                      <a:pt x="147" y="194"/>
                      <a:pt x="77" y="77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8" name="Google Shape;530;p22">
                <a:extLst>
                  <a:ext uri="{FF2B5EF4-FFF2-40B4-BE49-F238E27FC236}">
                    <a16:creationId xmlns:a16="http://schemas.microsoft.com/office/drawing/2014/main" id="{A2352ED9-4B64-4DA5-9F09-C34FADEADD92}"/>
                  </a:ext>
                </a:extLst>
              </p:cNvPr>
              <p:cNvSpPr/>
              <p:nvPr/>
            </p:nvSpPr>
            <p:spPr>
              <a:xfrm>
                <a:off x="4102724" y="1982499"/>
                <a:ext cx="96723" cy="5758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061" extrusionOk="0">
                    <a:moveTo>
                      <a:pt x="1602" y="1"/>
                    </a:moveTo>
                    <a:cubicBezTo>
                      <a:pt x="1233" y="154"/>
                      <a:pt x="844" y="347"/>
                      <a:pt x="498" y="579"/>
                    </a:cubicBezTo>
                    <a:cubicBezTo>
                      <a:pt x="0" y="911"/>
                      <a:pt x="247" y="1060"/>
                      <a:pt x="805" y="1060"/>
                    </a:cubicBezTo>
                    <a:cubicBezTo>
                      <a:pt x="1060" y="1060"/>
                      <a:pt x="1386" y="1031"/>
                      <a:pt x="1734" y="968"/>
                    </a:cubicBezTo>
                    <a:cubicBezTo>
                      <a:pt x="1781" y="556"/>
                      <a:pt x="1717" y="247"/>
                      <a:pt x="1602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69" name="Google Shape;531;p22">
                <a:extLst>
                  <a:ext uri="{FF2B5EF4-FFF2-40B4-BE49-F238E27FC236}">
                    <a16:creationId xmlns:a16="http://schemas.microsoft.com/office/drawing/2014/main" id="{ABD49D4F-221E-4CAE-B4CA-C4CA4E9BAC56}"/>
                  </a:ext>
                </a:extLst>
              </p:cNvPr>
              <p:cNvSpPr/>
              <p:nvPr/>
            </p:nvSpPr>
            <p:spPr>
              <a:xfrm>
                <a:off x="4189622" y="1954384"/>
                <a:ext cx="109641" cy="80656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486" extrusionOk="0">
                    <a:moveTo>
                      <a:pt x="1598" y="1"/>
                    </a:moveTo>
                    <a:cubicBezTo>
                      <a:pt x="1598" y="1"/>
                      <a:pt x="844" y="163"/>
                      <a:pt x="1" y="519"/>
                    </a:cubicBezTo>
                    <a:cubicBezTo>
                      <a:pt x="116" y="765"/>
                      <a:pt x="180" y="1074"/>
                      <a:pt x="133" y="1486"/>
                    </a:cubicBezTo>
                    <a:cubicBezTo>
                      <a:pt x="761" y="1376"/>
                      <a:pt x="1468" y="1170"/>
                      <a:pt x="2020" y="888"/>
                    </a:cubicBezTo>
                    <a:cubicBezTo>
                      <a:pt x="2020" y="888"/>
                      <a:pt x="1943" y="586"/>
                      <a:pt x="1810" y="316"/>
                    </a:cubicBezTo>
                    <a:cubicBezTo>
                      <a:pt x="1751" y="200"/>
                      <a:pt x="1681" y="97"/>
                      <a:pt x="1605" y="4"/>
                    </a:cubicBezTo>
                    <a:cubicBezTo>
                      <a:pt x="1601" y="1"/>
                      <a:pt x="1601" y="1"/>
                      <a:pt x="159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0" name="Google Shape;532;p22">
                <a:extLst>
                  <a:ext uri="{FF2B5EF4-FFF2-40B4-BE49-F238E27FC236}">
                    <a16:creationId xmlns:a16="http://schemas.microsoft.com/office/drawing/2014/main" id="{BF042D27-24B8-4293-9FDC-D1BDF5FBAF49}"/>
                  </a:ext>
                </a:extLst>
              </p:cNvPr>
              <p:cNvSpPr/>
              <p:nvPr/>
            </p:nvSpPr>
            <p:spPr>
              <a:xfrm>
                <a:off x="4299750" y="2044158"/>
                <a:ext cx="7653" cy="57046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051" extrusionOk="0">
                    <a:moveTo>
                      <a:pt x="91" y="1"/>
                    </a:moveTo>
                    <a:cubicBezTo>
                      <a:pt x="91" y="61"/>
                      <a:pt x="94" y="117"/>
                      <a:pt x="94" y="177"/>
                    </a:cubicBezTo>
                    <a:cubicBezTo>
                      <a:pt x="94" y="493"/>
                      <a:pt x="60" y="785"/>
                      <a:pt x="1" y="1051"/>
                    </a:cubicBezTo>
                    <a:cubicBezTo>
                      <a:pt x="14" y="1004"/>
                      <a:pt x="140" y="522"/>
                      <a:pt x="9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1" name="Google Shape;533;p22">
                <a:extLst>
                  <a:ext uri="{FF2B5EF4-FFF2-40B4-BE49-F238E27FC236}">
                    <a16:creationId xmlns:a16="http://schemas.microsoft.com/office/drawing/2014/main" id="{E0BE4480-A28F-4AD9-B88D-E7EF2A48F736}"/>
                  </a:ext>
                </a:extLst>
              </p:cNvPr>
              <p:cNvSpPr/>
              <p:nvPr/>
            </p:nvSpPr>
            <p:spPr>
              <a:xfrm>
                <a:off x="4116945" y="2067280"/>
                <a:ext cx="72732" cy="52324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964" extrusionOk="0">
                    <a:moveTo>
                      <a:pt x="1340" y="0"/>
                    </a:moveTo>
                    <a:cubicBezTo>
                      <a:pt x="834" y="160"/>
                      <a:pt x="386" y="366"/>
                      <a:pt x="190" y="628"/>
                    </a:cubicBezTo>
                    <a:cubicBezTo>
                      <a:pt x="0" y="881"/>
                      <a:pt x="290" y="963"/>
                      <a:pt x="762" y="963"/>
                    </a:cubicBezTo>
                    <a:cubicBezTo>
                      <a:pt x="834" y="963"/>
                      <a:pt x="911" y="963"/>
                      <a:pt x="994" y="960"/>
                    </a:cubicBezTo>
                    <a:cubicBezTo>
                      <a:pt x="1117" y="691"/>
                      <a:pt x="1227" y="375"/>
                      <a:pt x="134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2" name="Google Shape;534;p22">
                <a:extLst>
                  <a:ext uri="{FF2B5EF4-FFF2-40B4-BE49-F238E27FC236}">
                    <a16:creationId xmlns:a16="http://schemas.microsoft.com/office/drawing/2014/main" id="{601FA42E-A4BE-4085-A59A-041A98DF0B39}"/>
                  </a:ext>
                </a:extLst>
              </p:cNvPr>
              <p:cNvSpPr/>
              <p:nvPr/>
            </p:nvSpPr>
            <p:spPr>
              <a:xfrm>
                <a:off x="4170842" y="2044158"/>
                <a:ext cx="134011" cy="7528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1387" extrusionOk="0">
                    <a:moveTo>
                      <a:pt x="2466" y="1"/>
                    </a:moveTo>
                    <a:cubicBezTo>
                      <a:pt x="2466" y="1"/>
                      <a:pt x="1307" y="128"/>
                      <a:pt x="347" y="426"/>
                    </a:cubicBezTo>
                    <a:cubicBezTo>
                      <a:pt x="234" y="801"/>
                      <a:pt x="124" y="1117"/>
                      <a:pt x="1" y="1386"/>
                    </a:cubicBezTo>
                    <a:cubicBezTo>
                      <a:pt x="961" y="1339"/>
                      <a:pt x="2376" y="1054"/>
                      <a:pt x="2376" y="1054"/>
                    </a:cubicBezTo>
                    <a:lnTo>
                      <a:pt x="2376" y="1051"/>
                    </a:lnTo>
                    <a:cubicBezTo>
                      <a:pt x="2435" y="785"/>
                      <a:pt x="2469" y="493"/>
                      <a:pt x="2469" y="177"/>
                    </a:cubicBezTo>
                    <a:cubicBezTo>
                      <a:pt x="2469" y="117"/>
                      <a:pt x="2466" y="61"/>
                      <a:pt x="246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3" name="Google Shape;535;p22">
                <a:extLst>
                  <a:ext uri="{FF2B5EF4-FFF2-40B4-BE49-F238E27FC236}">
                    <a16:creationId xmlns:a16="http://schemas.microsoft.com/office/drawing/2014/main" id="{7DCD4397-06FD-4877-BC1D-05FDDE429720}"/>
                  </a:ext>
                </a:extLst>
              </p:cNvPr>
              <p:cNvSpPr/>
              <p:nvPr/>
            </p:nvSpPr>
            <p:spPr>
              <a:xfrm>
                <a:off x="4285692" y="2138437"/>
                <a:ext cx="1140" cy="2225"/>
              </a:xfrm>
              <a:custGeom>
                <a:avLst/>
                <a:gdLst/>
                <a:ahLst/>
                <a:cxnLst/>
                <a:rect l="l" t="t" r="r" b="b"/>
                <a:pathLst>
                  <a:path w="21" h="41" extrusionOk="0">
                    <a:moveTo>
                      <a:pt x="20" y="1"/>
                    </a:moveTo>
                    <a:lnTo>
                      <a:pt x="20" y="1"/>
                    </a:lnTo>
                    <a:cubicBezTo>
                      <a:pt x="14" y="14"/>
                      <a:pt x="8" y="28"/>
                      <a:pt x="0" y="41"/>
                    </a:cubicBezTo>
                    <a:cubicBezTo>
                      <a:pt x="8" y="28"/>
                      <a:pt x="17" y="14"/>
                      <a:pt x="2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4" name="Google Shape;536;p22">
                <a:extLst>
                  <a:ext uri="{FF2B5EF4-FFF2-40B4-BE49-F238E27FC236}">
                    <a16:creationId xmlns:a16="http://schemas.microsoft.com/office/drawing/2014/main" id="{43E35525-E7A6-454E-87CB-63B2EDC918B9}"/>
                  </a:ext>
                </a:extLst>
              </p:cNvPr>
              <p:cNvSpPr/>
              <p:nvPr/>
            </p:nvSpPr>
            <p:spPr>
              <a:xfrm>
                <a:off x="4120201" y="2150920"/>
                <a:ext cx="31644" cy="25836"/>
              </a:xfrm>
              <a:custGeom>
                <a:avLst/>
                <a:gdLst/>
                <a:ahLst/>
                <a:cxnLst/>
                <a:rect l="l" t="t" r="r" b="b"/>
                <a:pathLst>
                  <a:path w="583" h="476" extrusionOk="0">
                    <a:moveTo>
                      <a:pt x="582" y="0"/>
                    </a:moveTo>
                    <a:lnTo>
                      <a:pt x="582" y="0"/>
                    </a:lnTo>
                    <a:cubicBezTo>
                      <a:pt x="346" y="70"/>
                      <a:pt x="160" y="160"/>
                      <a:pt x="70" y="279"/>
                    </a:cubicBezTo>
                    <a:cubicBezTo>
                      <a:pt x="17" y="353"/>
                      <a:pt x="0" y="419"/>
                      <a:pt x="11" y="476"/>
                    </a:cubicBezTo>
                    <a:cubicBezTo>
                      <a:pt x="243" y="346"/>
                      <a:pt x="426" y="189"/>
                      <a:pt x="582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5" name="Google Shape;537;p22">
                <a:extLst>
                  <a:ext uri="{FF2B5EF4-FFF2-40B4-BE49-F238E27FC236}">
                    <a16:creationId xmlns:a16="http://schemas.microsoft.com/office/drawing/2014/main" id="{47B771E0-A7BD-418B-A09B-D8F9FB8A2C13}"/>
                  </a:ext>
                </a:extLst>
              </p:cNvPr>
              <p:cNvSpPr/>
              <p:nvPr/>
            </p:nvSpPr>
            <p:spPr>
              <a:xfrm>
                <a:off x="4120744" y="2138111"/>
                <a:ext cx="166306" cy="57534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1060" extrusionOk="0">
                    <a:moveTo>
                      <a:pt x="2914" y="0"/>
                    </a:moveTo>
                    <a:cubicBezTo>
                      <a:pt x="2498" y="0"/>
                      <a:pt x="1296" y="20"/>
                      <a:pt x="572" y="236"/>
                    </a:cubicBezTo>
                    <a:cubicBezTo>
                      <a:pt x="416" y="425"/>
                      <a:pt x="233" y="582"/>
                      <a:pt x="1" y="712"/>
                    </a:cubicBezTo>
                    <a:cubicBezTo>
                      <a:pt x="54" y="951"/>
                      <a:pt x="615" y="1060"/>
                      <a:pt x="1233" y="1060"/>
                    </a:cubicBezTo>
                    <a:cubicBezTo>
                      <a:pt x="1615" y="1060"/>
                      <a:pt x="2017" y="1020"/>
                      <a:pt x="2336" y="940"/>
                    </a:cubicBezTo>
                    <a:cubicBezTo>
                      <a:pt x="2336" y="940"/>
                      <a:pt x="2887" y="330"/>
                      <a:pt x="3039" y="47"/>
                    </a:cubicBezTo>
                    <a:cubicBezTo>
                      <a:pt x="3047" y="34"/>
                      <a:pt x="3053" y="20"/>
                      <a:pt x="3059" y="7"/>
                    </a:cubicBezTo>
                    <a:lnTo>
                      <a:pt x="3063" y="4"/>
                    </a:lnTo>
                    <a:cubicBezTo>
                      <a:pt x="3063" y="4"/>
                      <a:pt x="3010" y="0"/>
                      <a:pt x="291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6" name="Google Shape;538;p22">
                <a:extLst>
                  <a:ext uri="{FF2B5EF4-FFF2-40B4-BE49-F238E27FC236}">
                    <a16:creationId xmlns:a16="http://schemas.microsoft.com/office/drawing/2014/main" id="{EF1B0C38-722E-4B99-B96F-42A1964B7613}"/>
                  </a:ext>
                </a:extLst>
              </p:cNvPr>
              <p:cNvSpPr/>
              <p:nvPr/>
            </p:nvSpPr>
            <p:spPr>
              <a:xfrm>
                <a:off x="3632739" y="1499870"/>
                <a:ext cx="61985" cy="4716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69" extrusionOk="0">
                    <a:moveTo>
                      <a:pt x="336" y="1"/>
                    </a:moveTo>
                    <a:cubicBezTo>
                      <a:pt x="336" y="1"/>
                      <a:pt x="0" y="801"/>
                      <a:pt x="558" y="864"/>
                    </a:cubicBezTo>
                    <a:cubicBezTo>
                      <a:pt x="582" y="867"/>
                      <a:pt x="604" y="868"/>
                      <a:pt x="625" y="868"/>
                    </a:cubicBezTo>
                    <a:cubicBezTo>
                      <a:pt x="1142" y="868"/>
                      <a:pt x="1056" y="151"/>
                      <a:pt x="1056" y="151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7" name="Google Shape;539;p22">
                <a:extLst>
                  <a:ext uri="{FF2B5EF4-FFF2-40B4-BE49-F238E27FC236}">
                    <a16:creationId xmlns:a16="http://schemas.microsoft.com/office/drawing/2014/main" id="{AC05132A-8D5E-43E5-B8BA-D62C750A66E1}"/>
                  </a:ext>
                </a:extLst>
              </p:cNvPr>
              <p:cNvSpPr/>
              <p:nvPr/>
            </p:nvSpPr>
            <p:spPr>
              <a:xfrm>
                <a:off x="3836224" y="1485324"/>
                <a:ext cx="60465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861" extrusionOk="0">
                    <a:moveTo>
                      <a:pt x="742" y="0"/>
                    </a:moveTo>
                    <a:lnTo>
                      <a:pt x="18" y="120"/>
                    </a:lnTo>
                    <a:cubicBezTo>
                      <a:pt x="18" y="120"/>
                      <a:pt x="1" y="860"/>
                      <a:pt x="423" y="860"/>
                    </a:cubicBezTo>
                    <a:cubicBezTo>
                      <a:pt x="459" y="860"/>
                      <a:pt x="497" y="855"/>
                      <a:pt x="539" y="844"/>
                    </a:cubicBezTo>
                    <a:cubicBezTo>
                      <a:pt x="1114" y="691"/>
                      <a:pt x="742" y="0"/>
                      <a:pt x="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8" name="Google Shape;540;p22">
                <a:extLst>
                  <a:ext uri="{FF2B5EF4-FFF2-40B4-BE49-F238E27FC236}">
                    <a16:creationId xmlns:a16="http://schemas.microsoft.com/office/drawing/2014/main" id="{E1DB5C0F-CBC9-4B59-A787-FECAF296758D}"/>
                  </a:ext>
                </a:extLst>
              </p:cNvPr>
              <p:cNvSpPr/>
              <p:nvPr/>
            </p:nvSpPr>
            <p:spPr>
              <a:xfrm>
                <a:off x="3548338" y="1359619"/>
                <a:ext cx="119953" cy="11979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2207" extrusionOk="0">
                    <a:moveTo>
                      <a:pt x="1112" y="0"/>
                    </a:moveTo>
                    <a:cubicBezTo>
                      <a:pt x="1082" y="0"/>
                      <a:pt x="1051" y="2"/>
                      <a:pt x="1020" y="4"/>
                    </a:cubicBezTo>
                    <a:cubicBezTo>
                      <a:pt x="456" y="48"/>
                      <a:pt x="24" y="509"/>
                      <a:pt x="4" y="1064"/>
                    </a:cubicBezTo>
                    <a:cubicBezTo>
                      <a:pt x="1" y="1104"/>
                      <a:pt x="1" y="1144"/>
                      <a:pt x="4" y="1187"/>
                    </a:cubicBezTo>
                    <a:cubicBezTo>
                      <a:pt x="48" y="1766"/>
                      <a:pt x="533" y="2206"/>
                      <a:pt x="1104" y="2206"/>
                    </a:cubicBezTo>
                    <a:cubicBezTo>
                      <a:pt x="1133" y="2206"/>
                      <a:pt x="1161" y="2205"/>
                      <a:pt x="1189" y="2203"/>
                    </a:cubicBezTo>
                    <a:cubicBezTo>
                      <a:pt x="1193" y="2203"/>
                      <a:pt x="1200" y="2203"/>
                      <a:pt x="1203" y="2200"/>
                    </a:cubicBezTo>
                    <a:cubicBezTo>
                      <a:pt x="1721" y="2153"/>
                      <a:pt x="2126" y="1751"/>
                      <a:pt x="2193" y="1256"/>
                    </a:cubicBezTo>
                    <a:cubicBezTo>
                      <a:pt x="2206" y="1180"/>
                      <a:pt x="2210" y="1097"/>
                      <a:pt x="2203" y="1017"/>
                    </a:cubicBezTo>
                    <a:cubicBezTo>
                      <a:pt x="2166" y="559"/>
                      <a:pt x="1857" y="190"/>
                      <a:pt x="1448" y="57"/>
                    </a:cubicBezTo>
                    <a:cubicBezTo>
                      <a:pt x="1343" y="20"/>
                      <a:pt x="1229" y="0"/>
                      <a:pt x="1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79" name="Google Shape;541;p22">
                <a:extLst>
                  <a:ext uri="{FF2B5EF4-FFF2-40B4-BE49-F238E27FC236}">
                    <a16:creationId xmlns:a16="http://schemas.microsoft.com/office/drawing/2014/main" id="{798130C8-6ACD-4536-8A1E-F42DB33D6DE5}"/>
                  </a:ext>
                </a:extLst>
              </p:cNvPr>
              <p:cNvSpPr/>
              <p:nvPr/>
            </p:nvSpPr>
            <p:spPr>
              <a:xfrm>
                <a:off x="3548501" y="1359619"/>
                <a:ext cx="82285" cy="70941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307" extrusionOk="0">
                    <a:moveTo>
                      <a:pt x="1109" y="0"/>
                    </a:moveTo>
                    <a:cubicBezTo>
                      <a:pt x="1079" y="0"/>
                      <a:pt x="1048" y="2"/>
                      <a:pt x="1017" y="4"/>
                    </a:cubicBezTo>
                    <a:cubicBezTo>
                      <a:pt x="453" y="48"/>
                      <a:pt x="21" y="509"/>
                      <a:pt x="1" y="1064"/>
                    </a:cubicBezTo>
                    <a:cubicBezTo>
                      <a:pt x="160" y="1213"/>
                      <a:pt x="373" y="1306"/>
                      <a:pt x="616" y="1306"/>
                    </a:cubicBezTo>
                    <a:cubicBezTo>
                      <a:pt x="1114" y="1306"/>
                      <a:pt x="1516" y="905"/>
                      <a:pt x="1516" y="409"/>
                    </a:cubicBezTo>
                    <a:cubicBezTo>
                      <a:pt x="1516" y="284"/>
                      <a:pt x="1489" y="164"/>
                      <a:pt x="1445" y="57"/>
                    </a:cubicBezTo>
                    <a:cubicBezTo>
                      <a:pt x="1340" y="20"/>
                      <a:pt x="1226" y="0"/>
                      <a:pt x="11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0" name="Google Shape;542;p22">
                <a:extLst>
                  <a:ext uri="{FF2B5EF4-FFF2-40B4-BE49-F238E27FC236}">
                    <a16:creationId xmlns:a16="http://schemas.microsoft.com/office/drawing/2014/main" id="{B9C14F16-4906-4BF5-8064-027B6F04F2D2}"/>
                  </a:ext>
                </a:extLst>
              </p:cNvPr>
              <p:cNvSpPr/>
              <p:nvPr/>
            </p:nvSpPr>
            <p:spPr>
              <a:xfrm>
                <a:off x="3608206" y="1421277"/>
                <a:ext cx="59162" cy="57751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64" extrusionOk="0">
                    <a:moveTo>
                      <a:pt x="701" y="0"/>
                    </a:moveTo>
                    <a:cubicBezTo>
                      <a:pt x="316" y="0"/>
                      <a:pt x="0" y="316"/>
                      <a:pt x="0" y="705"/>
                    </a:cubicBezTo>
                    <a:cubicBezTo>
                      <a:pt x="0" y="834"/>
                      <a:pt x="37" y="957"/>
                      <a:pt x="100" y="1064"/>
                    </a:cubicBezTo>
                    <a:cubicBezTo>
                      <a:pt x="618" y="1017"/>
                      <a:pt x="1023" y="615"/>
                      <a:pt x="1090" y="120"/>
                    </a:cubicBezTo>
                    <a:cubicBezTo>
                      <a:pt x="980" y="44"/>
                      <a:pt x="844" y="0"/>
                      <a:pt x="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1" name="Google Shape;543;p22">
                <a:extLst>
                  <a:ext uri="{FF2B5EF4-FFF2-40B4-BE49-F238E27FC236}">
                    <a16:creationId xmlns:a16="http://schemas.microsoft.com/office/drawing/2014/main" id="{3E7127E1-94A3-46B2-A55B-D0159A8189AE}"/>
                  </a:ext>
                </a:extLst>
              </p:cNvPr>
              <p:cNvSpPr/>
              <p:nvPr/>
            </p:nvSpPr>
            <p:spPr>
              <a:xfrm>
                <a:off x="3869224" y="1351206"/>
                <a:ext cx="119790" cy="11973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206" extrusionOk="0">
                    <a:moveTo>
                      <a:pt x="1099" y="1"/>
                    </a:moveTo>
                    <a:cubicBezTo>
                      <a:pt x="1073" y="1"/>
                      <a:pt x="1047" y="1"/>
                      <a:pt x="1021" y="3"/>
                    </a:cubicBezTo>
                    <a:cubicBezTo>
                      <a:pt x="456" y="46"/>
                      <a:pt x="25" y="511"/>
                      <a:pt x="1" y="1063"/>
                    </a:cubicBezTo>
                    <a:cubicBezTo>
                      <a:pt x="1" y="1106"/>
                      <a:pt x="1" y="1146"/>
                      <a:pt x="5" y="1189"/>
                    </a:cubicBezTo>
                    <a:cubicBezTo>
                      <a:pt x="49" y="1765"/>
                      <a:pt x="534" y="2205"/>
                      <a:pt x="1102" y="2205"/>
                    </a:cubicBezTo>
                    <a:cubicBezTo>
                      <a:pt x="1130" y="2205"/>
                      <a:pt x="1158" y="2204"/>
                      <a:pt x="1187" y="2202"/>
                    </a:cubicBezTo>
                    <a:lnTo>
                      <a:pt x="1204" y="2202"/>
                    </a:lnTo>
                    <a:cubicBezTo>
                      <a:pt x="1722" y="2156"/>
                      <a:pt x="2127" y="1754"/>
                      <a:pt x="2193" y="1256"/>
                    </a:cubicBezTo>
                    <a:cubicBezTo>
                      <a:pt x="2206" y="1179"/>
                      <a:pt x="2206" y="1099"/>
                      <a:pt x="2203" y="1020"/>
                    </a:cubicBezTo>
                    <a:cubicBezTo>
                      <a:pt x="2167" y="561"/>
                      <a:pt x="1858" y="189"/>
                      <a:pt x="1446" y="56"/>
                    </a:cubicBezTo>
                    <a:cubicBezTo>
                      <a:pt x="1336" y="20"/>
                      <a:pt x="1220" y="1"/>
                      <a:pt x="10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2" name="Google Shape;544;p22">
                <a:extLst>
                  <a:ext uri="{FF2B5EF4-FFF2-40B4-BE49-F238E27FC236}">
                    <a16:creationId xmlns:a16="http://schemas.microsoft.com/office/drawing/2014/main" id="{336CE348-900E-4C07-BB89-4B5FC751E4E1}"/>
                  </a:ext>
                </a:extLst>
              </p:cNvPr>
              <p:cNvSpPr/>
              <p:nvPr/>
            </p:nvSpPr>
            <p:spPr>
              <a:xfrm>
                <a:off x="3869224" y="1351206"/>
                <a:ext cx="82502" cy="71049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09" extrusionOk="0">
                    <a:moveTo>
                      <a:pt x="1099" y="1"/>
                    </a:moveTo>
                    <a:cubicBezTo>
                      <a:pt x="1073" y="1"/>
                      <a:pt x="1047" y="1"/>
                      <a:pt x="1021" y="3"/>
                    </a:cubicBezTo>
                    <a:cubicBezTo>
                      <a:pt x="456" y="46"/>
                      <a:pt x="25" y="511"/>
                      <a:pt x="1" y="1063"/>
                    </a:cubicBezTo>
                    <a:cubicBezTo>
                      <a:pt x="160" y="1216"/>
                      <a:pt x="376" y="1308"/>
                      <a:pt x="615" y="1308"/>
                    </a:cubicBezTo>
                    <a:cubicBezTo>
                      <a:pt x="1113" y="1308"/>
                      <a:pt x="1519" y="906"/>
                      <a:pt x="1519" y="408"/>
                    </a:cubicBezTo>
                    <a:cubicBezTo>
                      <a:pt x="1519" y="285"/>
                      <a:pt x="1492" y="166"/>
                      <a:pt x="1446" y="56"/>
                    </a:cubicBezTo>
                    <a:cubicBezTo>
                      <a:pt x="1336" y="20"/>
                      <a:pt x="1220" y="1"/>
                      <a:pt x="10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3" name="Google Shape;545;p22">
                <a:extLst>
                  <a:ext uri="{FF2B5EF4-FFF2-40B4-BE49-F238E27FC236}">
                    <a16:creationId xmlns:a16="http://schemas.microsoft.com/office/drawing/2014/main" id="{20D554F1-9C23-412E-938D-C29F93CD1782}"/>
                  </a:ext>
                </a:extLst>
              </p:cNvPr>
              <p:cNvSpPr/>
              <p:nvPr/>
            </p:nvSpPr>
            <p:spPr>
              <a:xfrm>
                <a:off x="3929092" y="1413027"/>
                <a:ext cx="59162" cy="57697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63" extrusionOk="0">
                    <a:moveTo>
                      <a:pt x="702" y="0"/>
                    </a:moveTo>
                    <a:cubicBezTo>
                      <a:pt x="313" y="0"/>
                      <a:pt x="1" y="316"/>
                      <a:pt x="1" y="701"/>
                    </a:cubicBezTo>
                    <a:cubicBezTo>
                      <a:pt x="1" y="834"/>
                      <a:pt x="38" y="957"/>
                      <a:pt x="101" y="1063"/>
                    </a:cubicBezTo>
                    <a:cubicBezTo>
                      <a:pt x="619" y="1017"/>
                      <a:pt x="1024" y="615"/>
                      <a:pt x="1090" y="117"/>
                    </a:cubicBezTo>
                    <a:cubicBezTo>
                      <a:pt x="981" y="43"/>
                      <a:pt x="844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4" name="Google Shape;546;p22">
                <a:extLst>
                  <a:ext uri="{FF2B5EF4-FFF2-40B4-BE49-F238E27FC236}">
                    <a16:creationId xmlns:a16="http://schemas.microsoft.com/office/drawing/2014/main" id="{F0996BA8-D376-4613-9B6D-83146B282F83}"/>
                  </a:ext>
                </a:extLst>
              </p:cNvPr>
              <p:cNvSpPr/>
              <p:nvPr/>
            </p:nvSpPr>
            <p:spPr>
              <a:xfrm>
                <a:off x="3635398" y="1469421"/>
                <a:ext cx="265471" cy="44073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812" extrusionOk="0">
                    <a:moveTo>
                      <a:pt x="4785" y="1"/>
                    </a:moveTo>
                    <a:cubicBezTo>
                      <a:pt x="4771" y="1"/>
                      <a:pt x="4757" y="4"/>
                      <a:pt x="4744" y="10"/>
                    </a:cubicBezTo>
                    <a:cubicBezTo>
                      <a:pt x="3687" y="497"/>
                      <a:pt x="2578" y="624"/>
                      <a:pt x="1711" y="624"/>
                    </a:cubicBezTo>
                    <a:cubicBezTo>
                      <a:pt x="785" y="624"/>
                      <a:pt x="136" y="479"/>
                      <a:pt x="123" y="476"/>
                    </a:cubicBezTo>
                    <a:cubicBezTo>
                      <a:pt x="117" y="475"/>
                      <a:pt x="110" y="474"/>
                      <a:pt x="104" y="474"/>
                    </a:cubicBezTo>
                    <a:cubicBezTo>
                      <a:pt x="61" y="474"/>
                      <a:pt x="19" y="503"/>
                      <a:pt x="11" y="548"/>
                    </a:cubicBezTo>
                    <a:cubicBezTo>
                      <a:pt x="1" y="599"/>
                      <a:pt x="31" y="648"/>
                      <a:pt x="80" y="658"/>
                    </a:cubicBezTo>
                    <a:cubicBezTo>
                      <a:pt x="94" y="662"/>
                      <a:pt x="758" y="811"/>
                      <a:pt x="1708" y="811"/>
                    </a:cubicBezTo>
                    <a:cubicBezTo>
                      <a:pt x="2599" y="811"/>
                      <a:pt x="3738" y="682"/>
                      <a:pt x="4824" y="180"/>
                    </a:cubicBezTo>
                    <a:cubicBezTo>
                      <a:pt x="4871" y="160"/>
                      <a:pt x="4891" y="104"/>
                      <a:pt x="4871" y="57"/>
                    </a:cubicBezTo>
                    <a:cubicBezTo>
                      <a:pt x="4853" y="21"/>
                      <a:pt x="4820" y="1"/>
                      <a:pt x="4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5" name="Google Shape;547;p22">
                <a:extLst>
                  <a:ext uri="{FF2B5EF4-FFF2-40B4-BE49-F238E27FC236}">
                    <a16:creationId xmlns:a16="http://schemas.microsoft.com/office/drawing/2014/main" id="{C2C2ADEC-3679-45D7-B4E7-DEFEFFB311E6}"/>
                  </a:ext>
                </a:extLst>
              </p:cNvPr>
              <p:cNvSpPr/>
              <p:nvPr/>
            </p:nvSpPr>
            <p:spPr>
              <a:xfrm>
                <a:off x="3476421" y="1479190"/>
                <a:ext cx="87495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306" extrusionOk="0">
                    <a:moveTo>
                      <a:pt x="804" y="0"/>
                    </a:moveTo>
                    <a:cubicBezTo>
                      <a:pt x="359" y="0"/>
                      <a:pt x="0" y="293"/>
                      <a:pt x="0" y="655"/>
                    </a:cubicBezTo>
                    <a:cubicBezTo>
                      <a:pt x="0" y="1013"/>
                      <a:pt x="359" y="1305"/>
                      <a:pt x="804" y="1305"/>
                    </a:cubicBezTo>
                    <a:cubicBezTo>
                      <a:pt x="1249" y="1305"/>
                      <a:pt x="1611" y="1013"/>
                      <a:pt x="1611" y="655"/>
                    </a:cubicBezTo>
                    <a:cubicBezTo>
                      <a:pt x="1611" y="293"/>
                      <a:pt x="1249" y="0"/>
                      <a:pt x="80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86" name="Google Shape;548;p22">
                <a:extLst>
                  <a:ext uri="{FF2B5EF4-FFF2-40B4-BE49-F238E27FC236}">
                    <a16:creationId xmlns:a16="http://schemas.microsoft.com/office/drawing/2014/main" id="{DC5BF885-2698-4DCC-AF7C-693E0034EF6D}"/>
                  </a:ext>
                </a:extLst>
              </p:cNvPr>
              <p:cNvSpPr/>
              <p:nvPr/>
            </p:nvSpPr>
            <p:spPr>
              <a:xfrm>
                <a:off x="3983694" y="1451021"/>
                <a:ext cx="87712" cy="70724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303" extrusionOk="0">
                    <a:moveTo>
                      <a:pt x="808" y="1"/>
                    </a:moveTo>
                    <a:cubicBezTo>
                      <a:pt x="363" y="1"/>
                      <a:pt x="1" y="294"/>
                      <a:pt x="1" y="652"/>
                    </a:cubicBezTo>
                    <a:cubicBezTo>
                      <a:pt x="1" y="1014"/>
                      <a:pt x="363" y="1303"/>
                      <a:pt x="808" y="1303"/>
                    </a:cubicBezTo>
                    <a:cubicBezTo>
                      <a:pt x="1253" y="1303"/>
                      <a:pt x="1615" y="1014"/>
                      <a:pt x="1615" y="652"/>
                    </a:cubicBezTo>
                    <a:cubicBezTo>
                      <a:pt x="1615" y="294"/>
                      <a:pt x="1253" y="1"/>
                      <a:pt x="80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99DB6A58-6ECE-4DDF-A9D9-6762E5FE63A9}"/>
              </a:ext>
            </a:extLst>
          </p:cNvPr>
          <p:cNvGrpSpPr/>
          <p:nvPr/>
        </p:nvGrpSpPr>
        <p:grpSpPr>
          <a:xfrm>
            <a:off x="8514841" y="3048215"/>
            <a:ext cx="2100343" cy="1823482"/>
            <a:chOff x="6913796" y="1090145"/>
            <a:chExt cx="2100343" cy="1823482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5D664E1C-3BED-4F59-915C-F9A43C81D433}"/>
                </a:ext>
              </a:extLst>
            </p:cNvPr>
            <p:cNvGrpSpPr/>
            <p:nvPr/>
          </p:nvGrpSpPr>
          <p:grpSpPr>
            <a:xfrm>
              <a:off x="6913796" y="1090145"/>
              <a:ext cx="2100343" cy="1823482"/>
              <a:chOff x="-187019" y="18382"/>
              <a:chExt cx="5795003" cy="4740401"/>
            </a:xfrm>
          </p:grpSpPr>
          <p:pic>
            <p:nvPicPr>
              <p:cNvPr id="26" name="Picture 6" descr="Fireworks PNG Clip Art​ | Gallery Yopriceville - High-Quality Images and  Transparent PNG Free Clipart">
                <a:extLst>
                  <a:ext uri="{FF2B5EF4-FFF2-40B4-BE49-F238E27FC236}">
                    <a16:creationId xmlns:a16="http://schemas.microsoft.com/office/drawing/2014/main" id="{0C56F0F6-411E-44C1-AB19-F797385F67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7019" y="18382"/>
                <a:ext cx="5795003" cy="3891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ظرف ، رسالة ، بريد ، اكتب ، ورقة ، إرسال ، الاتصالات ، اتصل ، قديم ، اعمال  ، زاهى الألوان | Pikist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C12E775-435A-4596-9E3F-C76BC8F24B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703" y="384716"/>
                <a:ext cx="4496919" cy="4374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" name="Google Shape;500;p22">
              <a:extLst>
                <a:ext uri="{FF2B5EF4-FFF2-40B4-BE49-F238E27FC236}">
                  <a16:creationId xmlns:a16="http://schemas.microsoft.com/office/drawing/2014/main" id="{B781BE84-2E60-4221-8025-B541FD1A5A1D}"/>
                </a:ext>
              </a:extLst>
            </p:cNvPr>
            <p:cNvGrpSpPr/>
            <p:nvPr/>
          </p:nvGrpSpPr>
          <p:grpSpPr>
            <a:xfrm>
              <a:off x="8350173" y="2146909"/>
              <a:ext cx="497890" cy="681730"/>
              <a:chOff x="4836718" y="719374"/>
              <a:chExt cx="1180952" cy="1617007"/>
            </a:xfrm>
          </p:grpSpPr>
          <p:sp>
            <p:nvSpPr>
              <p:cNvPr id="106" name="Google Shape;501;p22">
                <a:extLst>
                  <a:ext uri="{FF2B5EF4-FFF2-40B4-BE49-F238E27FC236}">
                    <a16:creationId xmlns:a16="http://schemas.microsoft.com/office/drawing/2014/main" id="{999B5F42-EA40-46F5-931F-31B82F7A0E42}"/>
                  </a:ext>
                </a:extLst>
              </p:cNvPr>
              <p:cNvSpPr/>
              <p:nvPr/>
            </p:nvSpPr>
            <p:spPr>
              <a:xfrm>
                <a:off x="4836718" y="719374"/>
                <a:ext cx="1180952" cy="1617007"/>
              </a:xfrm>
              <a:custGeom>
                <a:avLst/>
                <a:gdLst/>
                <a:ahLst/>
                <a:cxnLst/>
                <a:rect l="l" t="t" r="r" b="b"/>
                <a:pathLst>
                  <a:path w="16014" h="21927" extrusionOk="0">
                    <a:moveTo>
                      <a:pt x="8367" y="0"/>
                    </a:moveTo>
                    <a:cubicBezTo>
                      <a:pt x="8320" y="0"/>
                      <a:pt x="8272" y="0"/>
                      <a:pt x="8225" y="1"/>
                    </a:cubicBezTo>
                    <a:lnTo>
                      <a:pt x="8208" y="1"/>
                    </a:lnTo>
                    <a:cubicBezTo>
                      <a:pt x="8185" y="1"/>
                      <a:pt x="8158" y="4"/>
                      <a:pt x="8135" y="4"/>
                    </a:cubicBezTo>
                    <a:lnTo>
                      <a:pt x="8069" y="4"/>
                    </a:lnTo>
                    <a:lnTo>
                      <a:pt x="8032" y="7"/>
                    </a:lnTo>
                    <a:cubicBezTo>
                      <a:pt x="7264" y="27"/>
                      <a:pt x="6507" y="110"/>
                      <a:pt x="5777" y="257"/>
                    </a:cubicBezTo>
                    <a:cubicBezTo>
                      <a:pt x="5245" y="359"/>
                      <a:pt x="4737" y="496"/>
                      <a:pt x="4272" y="658"/>
                    </a:cubicBezTo>
                    <a:cubicBezTo>
                      <a:pt x="3428" y="947"/>
                      <a:pt x="2691" y="1326"/>
                      <a:pt x="2083" y="1781"/>
                    </a:cubicBezTo>
                    <a:cubicBezTo>
                      <a:pt x="1365" y="2319"/>
                      <a:pt x="827" y="2964"/>
                      <a:pt x="482" y="3697"/>
                    </a:cubicBezTo>
                    <a:cubicBezTo>
                      <a:pt x="157" y="4379"/>
                      <a:pt x="0" y="5129"/>
                      <a:pt x="17" y="5937"/>
                    </a:cubicBezTo>
                    <a:cubicBezTo>
                      <a:pt x="17" y="5973"/>
                      <a:pt x="20" y="6009"/>
                      <a:pt x="20" y="6049"/>
                    </a:cubicBezTo>
                    <a:lnTo>
                      <a:pt x="20" y="6062"/>
                    </a:lnTo>
                    <a:cubicBezTo>
                      <a:pt x="24" y="6093"/>
                      <a:pt x="24" y="6122"/>
                      <a:pt x="27" y="6153"/>
                    </a:cubicBezTo>
                    <a:lnTo>
                      <a:pt x="27" y="6176"/>
                    </a:lnTo>
                    <a:lnTo>
                      <a:pt x="27" y="6182"/>
                    </a:lnTo>
                    <a:cubicBezTo>
                      <a:pt x="30" y="6205"/>
                      <a:pt x="30" y="6232"/>
                      <a:pt x="34" y="6255"/>
                    </a:cubicBezTo>
                    <a:cubicBezTo>
                      <a:pt x="34" y="6268"/>
                      <a:pt x="34" y="6279"/>
                      <a:pt x="37" y="6292"/>
                    </a:cubicBezTo>
                    <a:lnTo>
                      <a:pt x="37" y="6298"/>
                    </a:lnTo>
                    <a:cubicBezTo>
                      <a:pt x="37" y="6318"/>
                      <a:pt x="40" y="6338"/>
                      <a:pt x="40" y="6355"/>
                    </a:cubicBezTo>
                    <a:cubicBezTo>
                      <a:pt x="43" y="6372"/>
                      <a:pt x="43" y="6388"/>
                      <a:pt x="47" y="6404"/>
                    </a:cubicBezTo>
                    <a:cubicBezTo>
                      <a:pt x="47" y="6421"/>
                      <a:pt x="50" y="6438"/>
                      <a:pt x="54" y="6455"/>
                    </a:cubicBezTo>
                    <a:cubicBezTo>
                      <a:pt x="54" y="6471"/>
                      <a:pt x="57" y="6487"/>
                      <a:pt x="57" y="6504"/>
                    </a:cubicBezTo>
                    <a:cubicBezTo>
                      <a:pt x="60" y="6524"/>
                      <a:pt x="63" y="6541"/>
                      <a:pt x="67" y="6561"/>
                    </a:cubicBezTo>
                    <a:lnTo>
                      <a:pt x="67" y="6567"/>
                    </a:lnTo>
                    <a:cubicBezTo>
                      <a:pt x="67" y="6577"/>
                      <a:pt x="70" y="6587"/>
                      <a:pt x="70" y="6597"/>
                    </a:cubicBezTo>
                    <a:cubicBezTo>
                      <a:pt x="77" y="6637"/>
                      <a:pt x="80" y="6674"/>
                      <a:pt x="87" y="6707"/>
                    </a:cubicBezTo>
                    <a:lnTo>
                      <a:pt x="87" y="6711"/>
                    </a:lnTo>
                    <a:cubicBezTo>
                      <a:pt x="296" y="7926"/>
                      <a:pt x="937" y="8514"/>
                      <a:pt x="1439" y="8793"/>
                    </a:cubicBezTo>
                    <a:cubicBezTo>
                      <a:pt x="1874" y="9035"/>
                      <a:pt x="2375" y="9158"/>
                      <a:pt x="2964" y="9158"/>
                    </a:cubicBezTo>
                    <a:cubicBezTo>
                      <a:pt x="3033" y="9158"/>
                      <a:pt x="3106" y="9155"/>
                      <a:pt x="3179" y="9152"/>
                    </a:cubicBezTo>
                    <a:lnTo>
                      <a:pt x="3179" y="9152"/>
                    </a:lnTo>
                    <a:cubicBezTo>
                      <a:pt x="3010" y="9474"/>
                      <a:pt x="2884" y="9843"/>
                      <a:pt x="2804" y="10258"/>
                    </a:cubicBezTo>
                    <a:cubicBezTo>
                      <a:pt x="2784" y="10378"/>
                      <a:pt x="2764" y="10493"/>
                      <a:pt x="2754" y="10606"/>
                    </a:cubicBezTo>
                    <a:cubicBezTo>
                      <a:pt x="2585" y="12038"/>
                      <a:pt x="3149" y="12895"/>
                      <a:pt x="3654" y="13363"/>
                    </a:cubicBezTo>
                    <a:cubicBezTo>
                      <a:pt x="3887" y="13579"/>
                      <a:pt x="4159" y="13762"/>
                      <a:pt x="4465" y="13908"/>
                    </a:cubicBezTo>
                    <a:cubicBezTo>
                      <a:pt x="4013" y="13912"/>
                      <a:pt x="3581" y="13985"/>
                      <a:pt x="3189" y="14120"/>
                    </a:cubicBezTo>
                    <a:cubicBezTo>
                      <a:pt x="2700" y="14293"/>
                      <a:pt x="2262" y="14569"/>
                      <a:pt x="1891" y="14938"/>
                    </a:cubicBezTo>
                    <a:cubicBezTo>
                      <a:pt x="1525" y="15300"/>
                      <a:pt x="1223" y="15755"/>
                      <a:pt x="987" y="16290"/>
                    </a:cubicBezTo>
                    <a:lnTo>
                      <a:pt x="983" y="16293"/>
                    </a:lnTo>
                    <a:cubicBezTo>
                      <a:pt x="974" y="16320"/>
                      <a:pt x="963" y="16343"/>
                      <a:pt x="954" y="16369"/>
                    </a:cubicBezTo>
                    <a:cubicBezTo>
                      <a:pt x="943" y="16389"/>
                      <a:pt x="937" y="16409"/>
                      <a:pt x="927" y="16432"/>
                    </a:cubicBezTo>
                    <a:lnTo>
                      <a:pt x="920" y="16446"/>
                    </a:lnTo>
                    <a:cubicBezTo>
                      <a:pt x="914" y="16466"/>
                      <a:pt x="904" y="16489"/>
                      <a:pt x="897" y="16512"/>
                    </a:cubicBezTo>
                    <a:lnTo>
                      <a:pt x="894" y="16522"/>
                    </a:lnTo>
                    <a:cubicBezTo>
                      <a:pt x="884" y="16545"/>
                      <a:pt x="877" y="16569"/>
                      <a:pt x="871" y="16588"/>
                    </a:cubicBezTo>
                    <a:lnTo>
                      <a:pt x="864" y="16608"/>
                    </a:lnTo>
                    <a:cubicBezTo>
                      <a:pt x="857" y="16628"/>
                      <a:pt x="851" y="16645"/>
                      <a:pt x="844" y="16665"/>
                    </a:cubicBezTo>
                    <a:cubicBezTo>
                      <a:pt x="545" y="17602"/>
                      <a:pt x="664" y="18535"/>
                      <a:pt x="1193" y="19359"/>
                    </a:cubicBezTo>
                    <a:cubicBezTo>
                      <a:pt x="1631" y="20039"/>
                      <a:pt x="2352" y="20634"/>
                      <a:pt x="3278" y="21083"/>
                    </a:cubicBezTo>
                    <a:cubicBezTo>
                      <a:pt x="4089" y="21474"/>
                      <a:pt x="5029" y="21741"/>
                      <a:pt x="6006" y="21860"/>
                    </a:cubicBezTo>
                    <a:lnTo>
                      <a:pt x="6009" y="21860"/>
                    </a:lnTo>
                    <a:cubicBezTo>
                      <a:pt x="6033" y="21863"/>
                      <a:pt x="6053" y="21867"/>
                      <a:pt x="6076" y="21870"/>
                    </a:cubicBezTo>
                    <a:lnTo>
                      <a:pt x="6079" y="21870"/>
                    </a:lnTo>
                    <a:cubicBezTo>
                      <a:pt x="6099" y="21870"/>
                      <a:pt x="6122" y="21873"/>
                      <a:pt x="6142" y="21877"/>
                    </a:cubicBezTo>
                    <a:lnTo>
                      <a:pt x="6152" y="21877"/>
                    </a:lnTo>
                    <a:cubicBezTo>
                      <a:pt x="6168" y="21880"/>
                      <a:pt x="6188" y="21880"/>
                      <a:pt x="6205" y="21883"/>
                    </a:cubicBezTo>
                    <a:lnTo>
                      <a:pt x="6222" y="21883"/>
                    </a:lnTo>
                    <a:cubicBezTo>
                      <a:pt x="6238" y="21887"/>
                      <a:pt x="6258" y="21887"/>
                      <a:pt x="6275" y="21890"/>
                    </a:cubicBezTo>
                    <a:lnTo>
                      <a:pt x="6292" y="21890"/>
                    </a:lnTo>
                    <a:cubicBezTo>
                      <a:pt x="6308" y="21893"/>
                      <a:pt x="6328" y="21893"/>
                      <a:pt x="6344" y="21897"/>
                    </a:cubicBezTo>
                    <a:lnTo>
                      <a:pt x="6364" y="21897"/>
                    </a:lnTo>
                    <a:cubicBezTo>
                      <a:pt x="6381" y="21900"/>
                      <a:pt x="6398" y="21900"/>
                      <a:pt x="6415" y="21900"/>
                    </a:cubicBezTo>
                    <a:lnTo>
                      <a:pt x="6444" y="21903"/>
                    </a:lnTo>
                    <a:cubicBezTo>
                      <a:pt x="6458" y="21903"/>
                      <a:pt x="6471" y="21906"/>
                      <a:pt x="6481" y="21906"/>
                    </a:cubicBezTo>
                    <a:cubicBezTo>
                      <a:pt x="6504" y="21906"/>
                      <a:pt x="6527" y="21910"/>
                      <a:pt x="6551" y="21910"/>
                    </a:cubicBezTo>
                    <a:cubicBezTo>
                      <a:pt x="6737" y="21923"/>
                      <a:pt x="6930" y="21926"/>
                      <a:pt x="7122" y="21926"/>
                    </a:cubicBezTo>
                    <a:cubicBezTo>
                      <a:pt x="7786" y="21926"/>
                      <a:pt x="8494" y="21860"/>
                      <a:pt x="9191" y="21734"/>
                    </a:cubicBezTo>
                    <a:cubicBezTo>
                      <a:pt x="10234" y="21541"/>
                      <a:pt x="11201" y="21226"/>
                      <a:pt x="12064" y="20790"/>
                    </a:cubicBezTo>
                    <a:cubicBezTo>
                      <a:pt x="13094" y="20272"/>
                      <a:pt x="13934" y="19605"/>
                      <a:pt x="14563" y="18804"/>
                    </a:cubicBezTo>
                    <a:cubicBezTo>
                      <a:pt x="15300" y="17867"/>
                      <a:pt x="15731" y="16768"/>
                      <a:pt x="15848" y="15539"/>
                    </a:cubicBezTo>
                    <a:cubicBezTo>
                      <a:pt x="16013" y="13792"/>
                      <a:pt x="15754" y="12287"/>
                      <a:pt x="15074" y="11071"/>
                    </a:cubicBezTo>
                    <a:cubicBezTo>
                      <a:pt x="14642" y="10301"/>
                      <a:pt x="14111" y="9773"/>
                      <a:pt x="13698" y="9424"/>
                    </a:cubicBezTo>
                    <a:cubicBezTo>
                      <a:pt x="13738" y="9381"/>
                      <a:pt x="13778" y="9331"/>
                      <a:pt x="13818" y="9282"/>
                    </a:cubicBezTo>
                    <a:lnTo>
                      <a:pt x="13821" y="9274"/>
                    </a:lnTo>
                    <a:cubicBezTo>
                      <a:pt x="13851" y="9238"/>
                      <a:pt x="13878" y="9202"/>
                      <a:pt x="13908" y="9162"/>
                    </a:cubicBezTo>
                    <a:lnTo>
                      <a:pt x="13918" y="9148"/>
                    </a:lnTo>
                    <a:cubicBezTo>
                      <a:pt x="13928" y="9135"/>
                      <a:pt x="13934" y="9125"/>
                      <a:pt x="13941" y="9115"/>
                    </a:cubicBezTo>
                    <a:cubicBezTo>
                      <a:pt x="13948" y="9105"/>
                      <a:pt x="13954" y="9098"/>
                      <a:pt x="13961" y="9092"/>
                    </a:cubicBezTo>
                    <a:lnTo>
                      <a:pt x="13961" y="9089"/>
                    </a:lnTo>
                    <a:cubicBezTo>
                      <a:pt x="13971" y="9075"/>
                      <a:pt x="13981" y="9058"/>
                      <a:pt x="13991" y="9046"/>
                    </a:cubicBezTo>
                    <a:cubicBezTo>
                      <a:pt x="14001" y="9035"/>
                      <a:pt x="14008" y="9022"/>
                      <a:pt x="14014" y="9012"/>
                    </a:cubicBezTo>
                    <a:cubicBezTo>
                      <a:pt x="14020" y="9002"/>
                      <a:pt x="14028" y="8995"/>
                      <a:pt x="14034" y="8986"/>
                    </a:cubicBezTo>
                    <a:cubicBezTo>
                      <a:pt x="14040" y="8972"/>
                      <a:pt x="14051" y="8959"/>
                      <a:pt x="14060" y="8943"/>
                    </a:cubicBezTo>
                    <a:lnTo>
                      <a:pt x="14074" y="8926"/>
                    </a:lnTo>
                    <a:cubicBezTo>
                      <a:pt x="14084" y="8906"/>
                      <a:pt x="14097" y="8886"/>
                      <a:pt x="14111" y="8866"/>
                    </a:cubicBezTo>
                    <a:lnTo>
                      <a:pt x="14124" y="8849"/>
                    </a:lnTo>
                    <a:cubicBezTo>
                      <a:pt x="14134" y="8833"/>
                      <a:pt x="14147" y="8813"/>
                      <a:pt x="14157" y="8793"/>
                    </a:cubicBezTo>
                    <a:lnTo>
                      <a:pt x="14164" y="8783"/>
                    </a:lnTo>
                    <a:cubicBezTo>
                      <a:pt x="14177" y="8759"/>
                      <a:pt x="14193" y="8736"/>
                      <a:pt x="14207" y="8713"/>
                    </a:cubicBezTo>
                    <a:lnTo>
                      <a:pt x="14210" y="8707"/>
                    </a:lnTo>
                    <a:cubicBezTo>
                      <a:pt x="14224" y="8684"/>
                      <a:pt x="14236" y="8660"/>
                      <a:pt x="14250" y="8637"/>
                    </a:cubicBezTo>
                    <a:lnTo>
                      <a:pt x="14256" y="8630"/>
                    </a:lnTo>
                    <a:cubicBezTo>
                      <a:pt x="14287" y="8577"/>
                      <a:pt x="14313" y="8524"/>
                      <a:pt x="14343" y="8471"/>
                    </a:cubicBezTo>
                    <a:lnTo>
                      <a:pt x="14346" y="8468"/>
                    </a:lnTo>
                    <a:cubicBezTo>
                      <a:pt x="14572" y="8039"/>
                      <a:pt x="14758" y="7554"/>
                      <a:pt x="14897" y="7022"/>
                    </a:cubicBezTo>
                    <a:lnTo>
                      <a:pt x="14901" y="7016"/>
                    </a:lnTo>
                    <a:lnTo>
                      <a:pt x="14931" y="6896"/>
                    </a:lnTo>
                    <a:lnTo>
                      <a:pt x="14931" y="6893"/>
                    </a:lnTo>
                    <a:cubicBezTo>
                      <a:pt x="14941" y="6856"/>
                      <a:pt x="14951" y="6817"/>
                      <a:pt x="14957" y="6780"/>
                    </a:cubicBezTo>
                    <a:lnTo>
                      <a:pt x="14964" y="6757"/>
                    </a:lnTo>
                    <a:cubicBezTo>
                      <a:pt x="14974" y="6717"/>
                      <a:pt x="14981" y="6677"/>
                      <a:pt x="14991" y="6637"/>
                    </a:cubicBezTo>
                    <a:cubicBezTo>
                      <a:pt x="15144" y="5940"/>
                      <a:pt x="15136" y="5225"/>
                      <a:pt x="14971" y="4522"/>
                    </a:cubicBezTo>
                    <a:cubicBezTo>
                      <a:pt x="14814" y="3850"/>
                      <a:pt x="14523" y="3213"/>
                      <a:pt x="14104" y="2625"/>
                    </a:cubicBezTo>
                    <a:cubicBezTo>
                      <a:pt x="13091" y="1210"/>
                      <a:pt x="11460" y="277"/>
                      <a:pt x="9630" y="64"/>
                    </a:cubicBezTo>
                    <a:cubicBezTo>
                      <a:pt x="9536" y="50"/>
                      <a:pt x="9453" y="44"/>
                      <a:pt x="9374" y="37"/>
                    </a:cubicBezTo>
                    <a:cubicBezTo>
                      <a:pt x="9053" y="11"/>
                      <a:pt x="8713" y="0"/>
                      <a:pt x="83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7" name="Google Shape;502;p22">
                <a:extLst>
                  <a:ext uri="{FF2B5EF4-FFF2-40B4-BE49-F238E27FC236}">
                    <a16:creationId xmlns:a16="http://schemas.microsoft.com/office/drawing/2014/main" id="{207A7ADE-1176-4B08-BA4E-9F762D345358}"/>
                  </a:ext>
                </a:extLst>
              </p:cNvPr>
              <p:cNvSpPr/>
              <p:nvPr/>
            </p:nvSpPr>
            <p:spPr>
              <a:xfrm>
                <a:off x="5884639" y="1361174"/>
                <a:ext cx="74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" h="4" extrusionOk="0">
                    <a:moveTo>
                      <a:pt x="0" y="1"/>
                    </a:move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8" name="Google Shape;503;p22">
                <a:extLst>
                  <a:ext uri="{FF2B5EF4-FFF2-40B4-BE49-F238E27FC236}">
                    <a16:creationId xmlns:a16="http://schemas.microsoft.com/office/drawing/2014/main" id="{58AE6488-A3AE-4296-A076-2AD9681F020E}"/>
                  </a:ext>
                </a:extLst>
              </p:cNvPr>
              <p:cNvSpPr/>
              <p:nvPr/>
            </p:nvSpPr>
            <p:spPr>
              <a:xfrm>
                <a:off x="4911939" y="788694"/>
                <a:ext cx="1049908" cy="1467231"/>
              </a:xfrm>
              <a:custGeom>
                <a:avLst/>
                <a:gdLst/>
                <a:ahLst/>
                <a:cxnLst/>
                <a:rect l="l" t="t" r="r" b="b"/>
                <a:pathLst>
                  <a:path w="14237" h="19896" extrusionOk="0">
                    <a:moveTo>
                      <a:pt x="7383" y="0"/>
                    </a:moveTo>
                    <a:cubicBezTo>
                      <a:pt x="7084" y="0"/>
                      <a:pt x="6774" y="11"/>
                      <a:pt x="6457" y="34"/>
                    </a:cubicBezTo>
                    <a:cubicBezTo>
                      <a:pt x="5965" y="71"/>
                      <a:pt x="5458" y="137"/>
                      <a:pt x="4953" y="237"/>
                    </a:cubicBezTo>
                    <a:cubicBezTo>
                      <a:pt x="4487" y="330"/>
                      <a:pt x="4026" y="449"/>
                      <a:pt x="3581" y="602"/>
                    </a:cubicBezTo>
                    <a:cubicBezTo>
                      <a:pt x="2183" y="1083"/>
                      <a:pt x="960" y="1888"/>
                      <a:pt x="379" y="3116"/>
                    </a:cubicBezTo>
                    <a:cubicBezTo>
                      <a:pt x="133" y="3634"/>
                      <a:pt x="0" y="4226"/>
                      <a:pt x="14" y="4900"/>
                    </a:cubicBezTo>
                    <a:cubicBezTo>
                      <a:pt x="17" y="5129"/>
                      <a:pt x="37" y="5335"/>
                      <a:pt x="70" y="5521"/>
                    </a:cubicBezTo>
                    <a:cubicBezTo>
                      <a:pt x="277" y="6735"/>
                      <a:pt x="1029" y="7125"/>
                      <a:pt x="1948" y="7125"/>
                    </a:cubicBezTo>
                    <a:cubicBezTo>
                      <a:pt x="3418" y="7125"/>
                      <a:pt x="5316" y="6127"/>
                      <a:pt x="6095" y="5906"/>
                    </a:cubicBezTo>
                    <a:cubicBezTo>
                      <a:pt x="6287" y="5852"/>
                      <a:pt x="6453" y="5829"/>
                      <a:pt x="6596" y="5829"/>
                    </a:cubicBezTo>
                    <a:cubicBezTo>
                      <a:pt x="7171" y="5829"/>
                      <a:pt x="7391" y="6197"/>
                      <a:pt x="7474" y="6444"/>
                    </a:cubicBezTo>
                    <a:cubicBezTo>
                      <a:pt x="7517" y="6571"/>
                      <a:pt x="7524" y="6663"/>
                      <a:pt x="7524" y="6663"/>
                    </a:cubicBezTo>
                    <a:cubicBezTo>
                      <a:pt x="7417" y="6976"/>
                      <a:pt x="7245" y="7186"/>
                      <a:pt x="7026" y="7321"/>
                    </a:cubicBezTo>
                    <a:cubicBezTo>
                      <a:pt x="5836" y="8066"/>
                      <a:pt x="3279" y="6777"/>
                      <a:pt x="2784" y="9434"/>
                    </a:cubicBezTo>
                    <a:cubicBezTo>
                      <a:pt x="2764" y="9527"/>
                      <a:pt x="2750" y="9617"/>
                      <a:pt x="2744" y="9703"/>
                    </a:cubicBezTo>
                    <a:cubicBezTo>
                      <a:pt x="2701" y="10048"/>
                      <a:pt x="2714" y="10350"/>
                      <a:pt x="2770" y="10613"/>
                    </a:cubicBezTo>
                    <a:cubicBezTo>
                      <a:pt x="3071" y="12025"/>
                      <a:pt x="4604" y="12319"/>
                      <a:pt x="5619" y="12319"/>
                    </a:cubicBezTo>
                    <a:cubicBezTo>
                      <a:pt x="5983" y="12319"/>
                      <a:pt x="6280" y="12282"/>
                      <a:pt x="6431" y="12244"/>
                    </a:cubicBezTo>
                    <a:cubicBezTo>
                      <a:pt x="6597" y="12202"/>
                      <a:pt x="6804" y="12176"/>
                      <a:pt x="7017" y="12176"/>
                    </a:cubicBezTo>
                    <a:cubicBezTo>
                      <a:pt x="7636" y="12176"/>
                      <a:pt x="8301" y="12398"/>
                      <a:pt x="8138" y="13108"/>
                    </a:cubicBezTo>
                    <a:cubicBezTo>
                      <a:pt x="8131" y="13141"/>
                      <a:pt x="8122" y="13174"/>
                      <a:pt x="8111" y="13208"/>
                    </a:cubicBezTo>
                    <a:cubicBezTo>
                      <a:pt x="8095" y="13254"/>
                      <a:pt x="8078" y="13297"/>
                      <a:pt x="8058" y="13340"/>
                    </a:cubicBezTo>
                    <a:cubicBezTo>
                      <a:pt x="7735" y="14015"/>
                      <a:pt x="6738" y="14277"/>
                      <a:pt x="5894" y="14277"/>
                    </a:cubicBezTo>
                    <a:cubicBezTo>
                      <a:pt x="5575" y="14277"/>
                      <a:pt x="5279" y="14240"/>
                      <a:pt x="5049" y="14174"/>
                    </a:cubicBezTo>
                    <a:cubicBezTo>
                      <a:pt x="4692" y="14071"/>
                      <a:pt x="4115" y="13907"/>
                      <a:pt x="3485" y="13907"/>
                    </a:cubicBezTo>
                    <a:cubicBezTo>
                      <a:pt x="2848" y="13907"/>
                      <a:pt x="2157" y="14075"/>
                      <a:pt x="1585" y="14642"/>
                    </a:cubicBezTo>
                    <a:cubicBezTo>
                      <a:pt x="1326" y="14902"/>
                      <a:pt x="1090" y="15240"/>
                      <a:pt x="894" y="15685"/>
                    </a:cubicBezTo>
                    <a:cubicBezTo>
                      <a:pt x="817" y="15861"/>
                      <a:pt x="761" y="16034"/>
                      <a:pt x="728" y="16203"/>
                    </a:cubicBezTo>
                    <a:cubicBezTo>
                      <a:pt x="285" y="18309"/>
                      <a:pt x="3029" y="19724"/>
                      <a:pt x="5594" y="19881"/>
                    </a:cubicBezTo>
                    <a:cubicBezTo>
                      <a:pt x="5754" y="19890"/>
                      <a:pt x="5922" y="19895"/>
                      <a:pt x="6096" y="19895"/>
                    </a:cubicBezTo>
                    <a:cubicBezTo>
                      <a:pt x="8931" y="19895"/>
                      <a:pt x="13423" y="18576"/>
                      <a:pt x="13818" y="14426"/>
                    </a:cubicBezTo>
                    <a:cubicBezTo>
                      <a:pt x="14236" y="10019"/>
                      <a:pt x="11550" y="9012"/>
                      <a:pt x="11343" y="8593"/>
                    </a:cubicBezTo>
                    <a:cubicBezTo>
                      <a:pt x="11280" y="8467"/>
                      <a:pt x="11357" y="8354"/>
                      <a:pt x="11506" y="8188"/>
                    </a:cubicBezTo>
                    <a:cubicBezTo>
                      <a:pt x="11855" y="7810"/>
                      <a:pt x="12599" y="7155"/>
                      <a:pt x="12977" y="5405"/>
                    </a:cubicBezTo>
                    <a:cubicBezTo>
                      <a:pt x="13512" y="2944"/>
                      <a:pt x="11479" y="402"/>
                      <a:pt x="8487" y="57"/>
                    </a:cubicBezTo>
                    <a:cubicBezTo>
                      <a:pt x="8417" y="47"/>
                      <a:pt x="8347" y="40"/>
                      <a:pt x="8277" y="34"/>
                    </a:cubicBezTo>
                    <a:cubicBezTo>
                      <a:pt x="7996" y="12"/>
                      <a:pt x="7696" y="0"/>
                      <a:pt x="73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09" name="Google Shape;504;p22">
                <a:extLst>
                  <a:ext uri="{FF2B5EF4-FFF2-40B4-BE49-F238E27FC236}">
                    <a16:creationId xmlns:a16="http://schemas.microsoft.com/office/drawing/2014/main" id="{B941C459-87AF-4135-A67A-A402D480E2D7}"/>
                  </a:ext>
                </a:extLst>
              </p:cNvPr>
              <p:cNvSpPr/>
              <p:nvPr/>
            </p:nvSpPr>
            <p:spPr>
              <a:xfrm>
                <a:off x="4917101" y="1171576"/>
                <a:ext cx="548515" cy="142623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1934" extrusionOk="0">
                    <a:moveTo>
                      <a:pt x="5863" y="1"/>
                    </a:moveTo>
                    <a:cubicBezTo>
                      <a:pt x="5198" y="1"/>
                      <a:pt x="4377" y="256"/>
                      <a:pt x="3116" y="651"/>
                    </a:cubicBezTo>
                    <a:cubicBezTo>
                      <a:pt x="2524" y="838"/>
                      <a:pt x="1946" y="964"/>
                      <a:pt x="1438" y="964"/>
                    </a:cubicBezTo>
                    <a:cubicBezTo>
                      <a:pt x="837" y="964"/>
                      <a:pt x="332" y="791"/>
                      <a:pt x="0" y="329"/>
                    </a:cubicBezTo>
                    <a:lnTo>
                      <a:pt x="0" y="329"/>
                    </a:lnTo>
                    <a:cubicBezTo>
                      <a:pt x="206" y="1545"/>
                      <a:pt x="960" y="1934"/>
                      <a:pt x="1877" y="1934"/>
                    </a:cubicBezTo>
                    <a:cubicBezTo>
                      <a:pt x="3348" y="1934"/>
                      <a:pt x="5248" y="933"/>
                      <a:pt x="6025" y="714"/>
                    </a:cubicBezTo>
                    <a:cubicBezTo>
                      <a:pt x="6218" y="661"/>
                      <a:pt x="6384" y="638"/>
                      <a:pt x="6527" y="638"/>
                    </a:cubicBezTo>
                    <a:cubicBezTo>
                      <a:pt x="7101" y="638"/>
                      <a:pt x="7321" y="1007"/>
                      <a:pt x="7404" y="1252"/>
                    </a:cubicBezTo>
                    <a:cubicBezTo>
                      <a:pt x="7427" y="1196"/>
                      <a:pt x="7437" y="1137"/>
                      <a:pt x="7437" y="1070"/>
                    </a:cubicBezTo>
                    <a:cubicBezTo>
                      <a:pt x="7437" y="754"/>
                      <a:pt x="7168" y="363"/>
                      <a:pt x="6633" y="143"/>
                    </a:cubicBezTo>
                    <a:cubicBezTo>
                      <a:pt x="6390" y="44"/>
                      <a:pt x="6138" y="1"/>
                      <a:pt x="5863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0" name="Google Shape;505;p22">
                <a:extLst>
                  <a:ext uri="{FF2B5EF4-FFF2-40B4-BE49-F238E27FC236}">
                    <a16:creationId xmlns:a16="http://schemas.microsoft.com/office/drawing/2014/main" id="{866428FB-2F69-4521-9031-DE90D8B85DC7}"/>
                  </a:ext>
                </a:extLst>
              </p:cNvPr>
              <p:cNvSpPr/>
              <p:nvPr/>
            </p:nvSpPr>
            <p:spPr>
              <a:xfrm>
                <a:off x="5116213" y="1571347"/>
                <a:ext cx="420641" cy="183994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24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2" y="1411"/>
                      <a:pt x="1837" y="1707"/>
                      <a:pt x="2850" y="1707"/>
                    </a:cubicBezTo>
                    <a:cubicBezTo>
                      <a:pt x="3215" y="1707"/>
                      <a:pt x="3511" y="1667"/>
                      <a:pt x="3661" y="1631"/>
                    </a:cubicBezTo>
                    <a:cubicBezTo>
                      <a:pt x="3827" y="1588"/>
                      <a:pt x="4036" y="1561"/>
                      <a:pt x="4248" y="1561"/>
                    </a:cubicBezTo>
                    <a:cubicBezTo>
                      <a:pt x="4803" y="1565"/>
                      <a:pt x="5392" y="1741"/>
                      <a:pt x="5395" y="2285"/>
                    </a:cubicBezTo>
                    <a:cubicBezTo>
                      <a:pt x="5395" y="2352"/>
                      <a:pt x="5384" y="2422"/>
                      <a:pt x="5368" y="2495"/>
                    </a:cubicBezTo>
                    <a:cubicBezTo>
                      <a:pt x="5611" y="2372"/>
                      <a:pt x="5703" y="2219"/>
                      <a:pt x="5703" y="2060"/>
                    </a:cubicBezTo>
                    <a:cubicBezTo>
                      <a:pt x="5703" y="1741"/>
                      <a:pt x="5335" y="1402"/>
                      <a:pt x="5096" y="1239"/>
                    </a:cubicBezTo>
                    <a:cubicBezTo>
                      <a:pt x="4700" y="970"/>
                      <a:pt x="4103" y="924"/>
                      <a:pt x="2402" y="728"/>
                    </a:cubicBezTo>
                    <a:cubicBezTo>
                      <a:pt x="1631" y="641"/>
                      <a:pt x="684" y="399"/>
                      <a:pt x="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1" name="Google Shape;506;p22">
                <a:extLst>
                  <a:ext uri="{FF2B5EF4-FFF2-40B4-BE49-F238E27FC236}">
                    <a16:creationId xmlns:a16="http://schemas.microsoft.com/office/drawing/2014/main" id="{37253152-E438-4E6B-A69A-28F27F356345}"/>
                  </a:ext>
                </a:extLst>
              </p:cNvPr>
              <p:cNvSpPr/>
              <p:nvPr/>
            </p:nvSpPr>
            <p:spPr>
              <a:xfrm>
                <a:off x="5388112" y="788694"/>
                <a:ext cx="487307" cy="603898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8189" extrusionOk="0">
                    <a:moveTo>
                      <a:pt x="930" y="1"/>
                    </a:moveTo>
                    <a:cubicBezTo>
                      <a:pt x="632" y="1"/>
                      <a:pt x="319" y="11"/>
                      <a:pt x="0" y="34"/>
                    </a:cubicBezTo>
                    <a:cubicBezTo>
                      <a:pt x="266" y="429"/>
                      <a:pt x="2030" y="57"/>
                      <a:pt x="2947" y="465"/>
                    </a:cubicBezTo>
                    <a:cubicBezTo>
                      <a:pt x="3863" y="877"/>
                      <a:pt x="5205" y="1515"/>
                      <a:pt x="5683" y="3598"/>
                    </a:cubicBezTo>
                    <a:cubicBezTo>
                      <a:pt x="5770" y="3963"/>
                      <a:pt x="5803" y="4339"/>
                      <a:pt x="5803" y="4718"/>
                    </a:cubicBezTo>
                    <a:cubicBezTo>
                      <a:pt x="5806" y="6109"/>
                      <a:pt x="5325" y="7491"/>
                      <a:pt x="5049" y="8188"/>
                    </a:cubicBezTo>
                    <a:cubicBezTo>
                      <a:pt x="5398" y="7810"/>
                      <a:pt x="6142" y="7155"/>
                      <a:pt x="6520" y="5405"/>
                    </a:cubicBezTo>
                    <a:cubicBezTo>
                      <a:pt x="6580" y="5139"/>
                      <a:pt x="6607" y="4877"/>
                      <a:pt x="6607" y="4611"/>
                    </a:cubicBezTo>
                    <a:cubicBezTo>
                      <a:pt x="6607" y="2422"/>
                      <a:pt x="4700" y="362"/>
                      <a:pt x="2030" y="57"/>
                    </a:cubicBezTo>
                    <a:cubicBezTo>
                      <a:pt x="1960" y="47"/>
                      <a:pt x="1890" y="40"/>
                      <a:pt x="1820" y="34"/>
                    </a:cubicBezTo>
                    <a:cubicBezTo>
                      <a:pt x="1541" y="11"/>
                      <a:pt x="1242" y="1"/>
                      <a:pt x="93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2" name="Google Shape;507;p22">
                <a:extLst>
                  <a:ext uri="{FF2B5EF4-FFF2-40B4-BE49-F238E27FC236}">
                    <a16:creationId xmlns:a16="http://schemas.microsoft.com/office/drawing/2014/main" id="{037A5B7E-E460-4652-839D-810ED637DF40}"/>
                  </a:ext>
                </a:extLst>
              </p:cNvPr>
              <p:cNvSpPr/>
              <p:nvPr/>
            </p:nvSpPr>
            <p:spPr>
              <a:xfrm>
                <a:off x="4962085" y="1422382"/>
                <a:ext cx="972107" cy="833392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11301" extrusionOk="0">
                    <a:moveTo>
                      <a:pt x="10663" y="0"/>
                    </a:moveTo>
                    <a:cubicBezTo>
                      <a:pt x="10650" y="28"/>
                      <a:pt x="10646" y="51"/>
                      <a:pt x="10646" y="77"/>
                    </a:cubicBezTo>
                    <a:cubicBezTo>
                      <a:pt x="10646" y="476"/>
                      <a:pt x="11759" y="997"/>
                      <a:pt x="12155" y="1655"/>
                    </a:cubicBezTo>
                    <a:cubicBezTo>
                      <a:pt x="12576" y="2352"/>
                      <a:pt x="12690" y="3236"/>
                      <a:pt x="12812" y="4063"/>
                    </a:cubicBezTo>
                    <a:cubicBezTo>
                      <a:pt x="12829" y="4176"/>
                      <a:pt x="12835" y="4312"/>
                      <a:pt x="12835" y="4468"/>
                    </a:cubicBezTo>
                    <a:cubicBezTo>
                      <a:pt x="12835" y="5452"/>
                      <a:pt x="12457" y="7182"/>
                      <a:pt x="11135" y="8301"/>
                    </a:cubicBezTo>
                    <a:cubicBezTo>
                      <a:pt x="9979" y="9278"/>
                      <a:pt x="7571" y="9965"/>
                      <a:pt x="5265" y="9965"/>
                    </a:cubicBezTo>
                    <a:cubicBezTo>
                      <a:pt x="4508" y="9965"/>
                      <a:pt x="3764" y="9893"/>
                      <a:pt x="3080" y="9729"/>
                    </a:cubicBezTo>
                    <a:cubicBezTo>
                      <a:pt x="1589" y="9378"/>
                      <a:pt x="569" y="8504"/>
                      <a:pt x="48" y="7610"/>
                    </a:cubicBezTo>
                    <a:cubicBezTo>
                      <a:pt x="18" y="7763"/>
                      <a:pt x="1" y="7909"/>
                      <a:pt x="1" y="8055"/>
                    </a:cubicBezTo>
                    <a:cubicBezTo>
                      <a:pt x="1" y="9916"/>
                      <a:pt x="2535" y="11141"/>
                      <a:pt x="4914" y="11288"/>
                    </a:cubicBezTo>
                    <a:cubicBezTo>
                      <a:pt x="5073" y="11297"/>
                      <a:pt x="5242" y="11300"/>
                      <a:pt x="5418" y="11300"/>
                    </a:cubicBezTo>
                    <a:cubicBezTo>
                      <a:pt x="8252" y="11300"/>
                      <a:pt x="12743" y="9982"/>
                      <a:pt x="13138" y="5833"/>
                    </a:cubicBezTo>
                    <a:cubicBezTo>
                      <a:pt x="13168" y="5515"/>
                      <a:pt x="13181" y="5216"/>
                      <a:pt x="13181" y="4930"/>
                    </a:cubicBezTo>
                    <a:cubicBezTo>
                      <a:pt x="13181" y="1283"/>
                      <a:pt x="10856" y="389"/>
                      <a:pt x="1066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3" name="Google Shape;508;p22">
                <a:extLst>
                  <a:ext uri="{FF2B5EF4-FFF2-40B4-BE49-F238E27FC236}">
                    <a16:creationId xmlns:a16="http://schemas.microsoft.com/office/drawing/2014/main" id="{2DF31099-9AD2-49BE-A04A-3950DE8F3FB7}"/>
                  </a:ext>
                </a:extLst>
              </p:cNvPr>
              <p:cNvSpPr/>
              <p:nvPr/>
            </p:nvSpPr>
            <p:spPr>
              <a:xfrm>
                <a:off x="4987085" y="988542"/>
                <a:ext cx="174481" cy="131119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1778" extrusionOk="0">
                    <a:moveTo>
                      <a:pt x="1867" y="0"/>
                    </a:moveTo>
                    <a:cubicBezTo>
                      <a:pt x="1844" y="0"/>
                      <a:pt x="1820" y="5"/>
                      <a:pt x="1797" y="15"/>
                    </a:cubicBezTo>
                    <a:cubicBezTo>
                      <a:pt x="1711" y="54"/>
                      <a:pt x="1675" y="154"/>
                      <a:pt x="1711" y="237"/>
                    </a:cubicBezTo>
                    <a:cubicBezTo>
                      <a:pt x="1788" y="410"/>
                      <a:pt x="1944" y="918"/>
                      <a:pt x="1762" y="1200"/>
                    </a:cubicBezTo>
                    <a:cubicBezTo>
                      <a:pt x="1658" y="1359"/>
                      <a:pt x="1449" y="1439"/>
                      <a:pt x="1144" y="1439"/>
                    </a:cubicBezTo>
                    <a:cubicBezTo>
                      <a:pt x="888" y="1439"/>
                      <a:pt x="715" y="1370"/>
                      <a:pt x="609" y="1230"/>
                    </a:cubicBezTo>
                    <a:cubicBezTo>
                      <a:pt x="413" y="971"/>
                      <a:pt x="489" y="499"/>
                      <a:pt x="536" y="340"/>
                    </a:cubicBezTo>
                    <a:cubicBezTo>
                      <a:pt x="562" y="251"/>
                      <a:pt x="512" y="157"/>
                      <a:pt x="422" y="131"/>
                    </a:cubicBezTo>
                    <a:cubicBezTo>
                      <a:pt x="406" y="126"/>
                      <a:pt x="390" y="124"/>
                      <a:pt x="375" y="124"/>
                    </a:cubicBezTo>
                    <a:cubicBezTo>
                      <a:pt x="302" y="124"/>
                      <a:pt x="235" y="173"/>
                      <a:pt x="213" y="243"/>
                    </a:cubicBezTo>
                    <a:cubicBezTo>
                      <a:pt x="203" y="274"/>
                      <a:pt x="1" y="984"/>
                      <a:pt x="339" y="1433"/>
                    </a:cubicBezTo>
                    <a:cubicBezTo>
                      <a:pt x="509" y="1662"/>
                      <a:pt x="781" y="1778"/>
                      <a:pt x="1144" y="1778"/>
                    </a:cubicBezTo>
                    <a:cubicBezTo>
                      <a:pt x="1572" y="1778"/>
                      <a:pt x="1874" y="1646"/>
                      <a:pt x="2044" y="1386"/>
                    </a:cubicBezTo>
                    <a:cubicBezTo>
                      <a:pt x="2366" y="891"/>
                      <a:pt x="2033" y="134"/>
                      <a:pt x="2021" y="101"/>
                    </a:cubicBezTo>
                    <a:cubicBezTo>
                      <a:pt x="1994" y="37"/>
                      <a:pt x="1932" y="0"/>
                      <a:pt x="1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4" name="Google Shape;509;p22">
                <a:extLst>
                  <a:ext uri="{FF2B5EF4-FFF2-40B4-BE49-F238E27FC236}">
                    <a16:creationId xmlns:a16="http://schemas.microsoft.com/office/drawing/2014/main" id="{18FA470C-8DF7-4774-922D-DB81306BE98B}"/>
                  </a:ext>
                </a:extLst>
              </p:cNvPr>
              <p:cNvSpPr/>
              <p:nvPr/>
            </p:nvSpPr>
            <p:spPr>
              <a:xfrm>
                <a:off x="5490249" y="970032"/>
                <a:ext cx="174186" cy="131045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777" extrusionOk="0">
                    <a:moveTo>
                      <a:pt x="1866" y="0"/>
                    </a:moveTo>
                    <a:cubicBezTo>
                      <a:pt x="1843" y="0"/>
                      <a:pt x="1820" y="5"/>
                      <a:pt x="1798" y="16"/>
                    </a:cubicBezTo>
                    <a:cubicBezTo>
                      <a:pt x="1711" y="53"/>
                      <a:pt x="1671" y="152"/>
                      <a:pt x="1711" y="238"/>
                    </a:cubicBezTo>
                    <a:cubicBezTo>
                      <a:pt x="1787" y="411"/>
                      <a:pt x="1943" y="920"/>
                      <a:pt x="1758" y="1202"/>
                    </a:cubicBezTo>
                    <a:cubicBezTo>
                      <a:pt x="1655" y="1358"/>
                      <a:pt x="1448" y="1438"/>
                      <a:pt x="1140" y="1438"/>
                    </a:cubicBezTo>
                    <a:cubicBezTo>
                      <a:pt x="887" y="1438"/>
                      <a:pt x="711" y="1371"/>
                      <a:pt x="605" y="1229"/>
                    </a:cubicBezTo>
                    <a:cubicBezTo>
                      <a:pt x="412" y="969"/>
                      <a:pt x="489" y="498"/>
                      <a:pt x="535" y="338"/>
                    </a:cubicBezTo>
                    <a:cubicBezTo>
                      <a:pt x="562" y="249"/>
                      <a:pt x="508" y="156"/>
                      <a:pt x="419" y="129"/>
                    </a:cubicBezTo>
                    <a:cubicBezTo>
                      <a:pt x="404" y="125"/>
                      <a:pt x="389" y="124"/>
                      <a:pt x="375" y="124"/>
                    </a:cubicBezTo>
                    <a:cubicBezTo>
                      <a:pt x="300" y="124"/>
                      <a:pt x="231" y="170"/>
                      <a:pt x="210" y="246"/>
                    </a:cubicBezTo>
                    <a:cubicBezTo>
                      <a:pt x="203" y="275"/>
                      <a:pt x="1" y="983"/>
                      <a:pt x="335" y="1431"/>
                    </a:cubicBezTo>
                    <a:cubicBezTo>
                      <a:pt x="508" y="1661"/>
                      <a:pt x="778" y="1777"/>
                      <a:pt x="1140" y="1777"/>
                    </a:cubicBezTo>
                    <a:cubicBezTo>
                      <a:pt x="1571" y="1777"/>
                      <a:pt x="1874" y="1644"/>
                      <a:pt x="2043" y="1385"/>
                    </a:cubicBezTo>
                    <a:cubicBezTo>
                      <a:pt x="2362" y="890"/>
                      <a:pt x="2033" y="132"/>
                      <a:pt x="2017" y="99"/>
                    </a:cubicBezTo>
                    <a:cubicBezTo>
                      <a:pt x="1990" y="38"/>
                      <a:pt x="1929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5" name="Google Shape;510;p22">
                <a:extLst>
                  <a:ext uri="{FF2B5EF4-FFF2-40B4-BE49-F238E27FC236}">
                    <a16:creationId xmlns:a16="http://schemas.microsoft.com/office/drawing/2014/main" id="{20AE43F5-9F82-4823-95D8-54AFF0BAF665}"/>
                  </a:ext>
                </a:extLst>
              </p:cNvPr>
              <p:cNvSpPr/>
              <p:nvPr/>
            </p:nvSpPr>
            <p:spPr>
              <a:xfrm>
                <a:off x="5177938" y="1068924"/>
                <a:ext cx="272930" cy="10176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138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6" y="635"/>
                      <a:pt x="598" y="1379"/>
                      <a:pt x="1917" y="1379"/>
                    </a:cubicBezTo>
                    <a:cubicBezTo>
                      <a:pt x="2986" y="1376"/>
                      <a:pt x="3474" y="824"/>
                      <a:pt x="3701" y="266"/>
                    </a:cubicBezTo>
                    <a:lnTo>
                      <a:pt x="3701" y="266"/>
                    </a:lnTo>
                    <a:cubicBezTo>
                      <a:pt x="3539" y="305"/>
                      <a:pt x="3402" y="321"/>
                      <a:pt x="3287" y="321"/>
                    </a:cubicBezTo>
                    <a:cubicBezTo>
                      <a:pt x="2827" y="321"/>
                      <a:pt x="2714" y="70"/>
                      <a:pt x="2714" y="70"/>
                    </a:cubicBezTo>
                    <a:cubicBezTo>
                      <a:pt x="2714" y="70"/>
                      <a:pt x="2601" y="379"/>
                      <a:pt x="1910" y="436"/>
                    </a:cubicBezTo>
                    <a:cubicBezTo>
                      <a:pt x="1870" y="439"/>
                      <a:pt x="1831" y="441"/>
                      <a:pt x="1795" y="441"/>
                    </a:cubicBezTo>
                    <a:cubicBezTo>
                      <a:pt x="1219" y="441"/>
                      <a:pt x="1196" y="70"/>
                      <a:pt x="1196" y="70"/>
                    </a:cubicBezTo>
                    <a:lnTo>
                      <a:pt x="1143" y="57"/>
                    </a:lnTo>
                    <a:cubicBezTo>
                      <a:pt x="1060" y="183"/>
                      <a:pt x="877" y="389"/>
                      <a:pt x="549" y="406"/>
                    </a:cubicBezTo>
                    <a:cubicBezTo>
                      <a:pt x="537" y="406"/>
                      <a:pt x="525" y="407"/>
                      <a:pt x="514" y="407"/>
                    </a:cubicBezTo>
                    <a:cubicBezTo>
                      <a:pt x="152" y="407"/>
                      <a:pt x="33" y="11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6" name="Google Shape;511;p22">
                <a:extLst>
                  <a:ext uri="{FF2B5EF4-FFF2-40B4-BE49-F238E27FC236}">
                    <a16:creationId xmlns:a16="http://schemas.microsoft.com/office/drawing/2014/main" id="{325A70EB-1E52-4618-BAE9-4C774B0C9637}"/>
                  </a:ext>
                </a:extLst>
              </p:cNvPr>
              <p:cNvSpPr/>
              <p:nvPr/>
            </p:nvSpPr>
            <p:spPr>
              <a:xfrm>
                <a:off x="5378009" y="1004028"/>
                <a:ext cx="89748" cy="88641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02" extrusionOk="0">
                    <a:moveTo>
                      <a:pt x="1" y="1"/>
                    </a:moveTo>
                    <a:lnTo>
                      <a:pt x="1" y="950"/>
                    </a:lnTo>
                    <a:cubicBezTo>
                      <a:pt x="1" y="950"/>
                      <a:pt x="114" y="1201"/>
                      <a:pt x="574" y="1201"/>
                    </a:cubicBezTo>
                    <a:cubicBezTo>
                      <a:pt x="689" y="1201"/>
                      <a:pt x="826" y="1185"/>
                      <a:pt x="988" y="1146"/>
                    </a:cubicBezTo>
                    <a:cubicBezTo>
                      <a:pt x="1217" y="579"/>
                      <a:pt x="1167" y="1"/>
                      <a:pt x="1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7" name="Google Shape;512;p22">
                <a:extLst>
                  <a:ext uri="{FF2B5EF4-FFF2-40B4-BE49-F238E27FC236}">
                    <a16:creationId xmlns:a16="http://schemas.microsoft.com/office/drawing/2014/main" id="{CBA5460C-6822-46C4-BE94-BCCFF5D98043}"/>
                  </a:ext>
                </a:extLst>
              </p:cNvPr>
              <p:cNvSpPr/>
              <p:nvPr/>
            </p:nvSpPr>
            <p:spPr>
              <a:xfrm>
                <a:off x="5262155" y="1004028"/>
                <a:ext cx="115927" cy="97417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21" extrusionOk="0">
                    <a:moveTo>
                      <a:pt x="54" y="1"/>
                    </a:moveTo>
                    <a:lnTo>
                      <a:pt x="54" y="838"/>
                    </a:lnTo>
                    <a:cubicBezTo>
                      <a:pt x="54" y="838"/>
                      <a:pt x="37" y="881"/>
                      <a:pt x="1" y="937"/>
                    </a:cubicBezTo>
                    <a:lnTo>
                      <a:pt x="54" y="950"/>
                    </a:lnTo>
                    <a:cubicBezTo>
                      <a:pt x="54" y="950"/>
                      <a:pt x="77" y="1321"/>
                      <a:pt x="653" y="1321"/>
                    </a:cubicBezTo>
                    <a:cubicBezTo>
                      <a:pt x="689" y="1321"/>
                      <a:pt x="728" y="1319"/>
                      <a:pt x="768" y="1316"/>
                    </a:cubicBezTo>
                    <a:cubicBezTo>
                      <a:pt x="1459" y="1259"/>
                      <a:pt x="1572" y="950"/>
                      <a:pt x="1572" y="950"/>
                    </a:cubicBezTo>
                    <a:lnTo>
                      <a:pt x="15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8" name="Google Shape;513;p22">
                <a:extLst>
                  <a:ext uri="{FF2B5EF4-FFF2-40B4-BE49-F238E27FC236}">
                    <a16:creationId xmlns:a16="http://schemas.microsoft.com/office/drawing/2014/main" id="{8C179A8A-85EA-4B63-8DFE-5013AE1D4C0F}"/>
                  </a:ext>
                </a:extLst>
              </p:cNvPr>
              <p:cNvSpPr/>
              <p:nvPr/>
            </p:nvSpPr>
            <p:spPr>
              <a:xfrm>
                <a:off x="5170342" y="1004028"/>
                <a:ext cx="95868" cy="9491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87" extrusionOk="0">
                    <a:moveTo>
                      <a:pt x="57" y="1"/>
                    </a:moveTo>
                    <a:cubicBezTo>
                      <a:pt x="57" y="1"/>
                      <a:pt x="0" y="386"/>
                      <a:pt x="94" y="838"/>
                    </a:cubicBezTo>
                    <a:cubicBezTo>
                      <a:pt x="94" y="838"/>
                      <a:pt x="97" y="854"/>
                      <a:pt x="103" y="881"/>
                    </a:cubicBezTo>
                    <a:cubicBezTo>
                      <a:pt x="136" y="990"/>
                      <a:pt x="255" y="1287"/>
                      <a:pt x="617" y="1287"/>
                    </a:cubicBezTo>
                    <a:cubicBezTo>
                      <a:pt x="628" y="1287"/>
                      <a:pt x="640" y="1286"/>
                      <a:pt x="652" y="1286"/>
                    </a:cubicBezTo>
                    <a:cubicBezTo>
                      <a:pt x="980" y="1269"/>
                      <a:pt x="1163" y="1063"/>
                      <a:pt x="1246" y="937"/>
                    </a:cubicBezTo>
                    <a:cubicBezTo>
                      <a:pt x="1282" y="881"/>
                      <a:pt x="1299" y="838"/>
                      <a:pt x="1299" y="838"/>
                    </a:cubicBez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19" name="Google Shape;514;p22">
                <a:extLst>
                  <a:ext uri="{FF2B5EF4-FFF2-40B4-BE49-F238E27FC236}">
                    <a16:creationId xmlns:a16="http://schemas.microsoft.com/office/drawing/2014/main" id="{4346C3A9-3164-4FB8-9ACF-2ACD926A45E9}"/>
                  </a:ext>
                </a:extLst>
              </p:cNvPr>
              <p:cNvSpPr/>
              <p:nvPr/>
            </p:nvSpPr>
            <p:spPr>
              <a:xfrm>
                <a:off x="4956776" y="1138981"/>
                <a:ext cx="106783" cy="86503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173" extrusionOk="0">
                    <a:moveTo>
                      <a:pt x="724" y="0"/>
                    </a:moveTo>
                    <a:cubicBezTo>
                      <a:pt x="322" y="0"/>
                      <a:pt x="0" y="263"/>
                      <a:pt x="0" y="585"/>
                    </a:cubicBezTo>
                    <a:cubicBezTo>
                      <a:pt x="0" y="911"/>
                      <a:pt x="322" y="1173"/>
                      <a:pt x="724" y="1173"/>
                    </a:cubicBezTo>
                    <a:cubicBezTo>
                      <a:pt x="1126" y="1173"/>
                      <a:pt x="1448" y="911"/>
                      <a:pt x="1448" y="585"/>
                    </a:cubicBezTo>
                    <a:cubicBezTo>
                      <a:pt x="1448" y="263"/>
                      <a:pt x="1126" y="0"/>
                      <a:pt x="72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  <p:sp>
            <p:nvSpPr>
              <p:cNvPr id="120" name="Google Shape;515;p22">
                <a:extLst>
                  <a:ext uri="{FF2B5EF4-FFF2-40B4-BE49-F238E27FC236}">
                    <a16:creationId xmlns:a16="http://schemas.microsoft.com/office/drawing/2014/main" id="{91C4764F-FCF6-4FCE-99CD-E234378F0394}"/>
                  </a:ext>
                </a:extLst>
              </p:cNvPr>
              <p:cNvSpPr/>
              <p:nvPr/>
            </p:nvSpPr>
            <p:spPr>
              <a:xfrm>
                <a:off x="5593124" y="1111548"/>
                <a:ext cx="106857" cy="86798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177" extrusionOk="0">
                    <a:moveTo>
                      <a:pt x="725" y="1"/>
                    </a:moveTo>
                    <a:cubicBezTo>
                      <a:pt x="326" y="1"/>
                      <a:pt x="1" y="263"/>
                      <a:pt x="1" y="588"/>
                    </a:cubicBezTo>
                    <a:cubicBezTo>
                      <a:pt x="1" y="910"/>
                      <a:pt x="326" y="1177"/>
                      <a:pt x="725" y="1177"/>
                    </a:cubicBezTo>
                    <a:cubicBezTo>
                      <a:pt x="1126" y="1177"/>
                      <a:pt x="1448" y="910"/>
                      <a:pt x="1448" y="588"/>
                    </a:cubicBezTo>
                    <a:cubicBezTo>
                      <a:pt x="1448" y="263"/>
                      <a:pt x="1126" y="1"/>
                      <a:pt x="725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0990F389-E829-4786-878C-A11A4C611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99646"/>
              </p:ext>
            </p:extLst>
          </p:nvPr>
        </p:nvGraphicFramePr>
        <p:xfrm>
          <a:off x="322166" y="2029448"/>
          <a:ext cx="11380785" cy="459270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06656">
                  <a:extLst>
                    <a:ext uri="{9D8B030D-6E8A-4147-A177-3AD203B41FA5}">
                      <a16:colId xmlns:a16="http://schemas.microsoft.com/office/drawing/2014/main" val="2608779453"/>
                    </a:ext>
                  </a:extLst>
                </a:gridCol>
                <a:gridCol w="1527997">
                  <a:extLst>
                    <a:ext uri="{9D8B030D-6E8A-4147-A177-3AD203B41FA5}">
                      <a16:colId xmlns:a16="http://schemas.microsoft.com/office/drawing/2014/main" val="2124605474"/>
                    </a:ext>
                  </a:extLst>
                </a:gridCol>
                <a:gridCol w="4310461">
                  <a:extLst>
                    <a:ext uri="{9D8B030D-6E8A-4147-A177-3AD203B41FA5}">
                      <a16:colId xmlns:a16="http://schemas.microsoft.com/office/drawing/2014/main" val="4231500888"/>
                    </a:ext>
                  </a:extLst>
                </a:gridCol>
                <a:gridCol w="4135671">
                  <a:extLst>
                    <a:ext uri="{9D8B030D-6E8A-4147-A177-3AD203B41FA5}">
                      <a16:colId xmlns:a16="http://schemas.microsoft.com/office/drawing/2014/main" val="3555057454"/>
                    </a:ext>
                  </a:extLst>
                </a:gridCol>
              </a:tblGrid>
              <a:tr h="611115">
                <a:tc>
                  <a:txBody>
                    <a:bodyPr/>
                    <a:lstStyle/>
                    <a:p>
                      <a:pPr rtl="1"/>
                      <a:r>
                        <a:rPr lang="ar-SA" sz="2800" b="1" u="none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حرف العطف </a:t>
                      </a:r>
                      <a:endParaRPr lang="ar-OM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u="none" kern="1200" dirty="0">
                          <a:solidFill>
                            <a:schemeClr val="tx1"/>
                          </a:solidFill>
                          <a:latin typeface="Aref_Menna" panose="02000000000000000000" pitchFamily="2" charset="-78"/>
                          <a:ea typeface="+mn-ea"/>
                          <a:cs typeface="Aref_Menna" panose="02000000000000000000" pitchFamily="2" charset="-78"/>
                        </a:rPr>
                        <a:t>معناه</a:t>
                      </a:r>
                      <a:endParaRPr lang="ar-OM" sz="2800" b="1" u="none" kern="1200" dirty="0">
                        <a:solidFill>
                          <a:schemeClr val="tx1"/>
                        </a:solidFill>
                        <a:latin typeface="Aref_Menna" panose="02000000000000000000" pitchFamily="2" charset="-78"/>
                        <a:ea typeface="+mn-ea"/>
                        <a:cs typeface="Aref_Menn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u="none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المعطوف عليه و إعرابه</a:t>
                      </a:r>
                      <a:endParaRPr lang="ar-OM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u="none" dirty="0">
                          <a:latin typeface="Aref_Menna" panose="02000000000000000000" pitchFamily="2" charset="-78"/>
                          <a:cs typeface="Aref_Menna" panose="02000000000000000000" pitchFamily="2" charset="-78"/>
                        </a:rPr>
                        <a:t>المعطوف و إعرابه</a:t>
                      </a:r>
                      <a:endParaRPr lang="ar-OM" sz="240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916"/>
                  </a:ext>
                </a:extLst>
              </a:tr>
              <a:tr h="734454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34431"/>
                  </a:ext>
                </a:extLst>
              </a:tr>
              <a:tr h="852979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783479"/>
                  </a:ext>
                </a:extLst>
              </a:tr>
              <a:tr h="1153187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54174"/>
                  </a:ext>
                </a:extLst>
              </a:tr>
              <a:tr h="1240972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700430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68153E94-73D3-48B5-BCB0-47D141E09D7D}"/>
              </a:ext>
            </a:extLst>
          </p:cNvPr>
          <p:cNvSpPr txBox="1"/>
          <p:nvPr/>
        </p:nvSpPr>
        <p:spPr>
          <a:xfrm>
            <a:off x="564860" y="914432"/>
            <a:ext cx="11037773" cy="11430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1 /  أ أنت الناجحُ أم أخوك ؟  2-</a:t>
            </a:r>
            <a:r>
              <a:rPr lang="ar-SA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سواء</a:t>
            </a:r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 أ أنت الناجح أم أخوك سيُكرَّم والدُك .      3/ ليشهدْ سليمٌ بل معاذٌ .   </a:t>
            </a:r>
          </a:p>
          <a:p>
            <a:r>
              <a:rPr lang="ar-SA" b="1" dirty="0">
                <a:latin typeface="Calibri" panose="020F0502020204030204" pitchFamily="34" charset="0"/>
                <a:cs typeface="Calibri" panose="020F0502020204030204" pitchFamily="34" charset="0"/>
              </a:rPr>
              <a:t>4/ لم يغادرْ الطلابُ لكنْ (بل ) معلمُهم .   4/ نجحَت فاطمةُ لا خديجةُ .           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F266E8C4-10DA-4D40-AB6A-49E2B58A944F}"/>
              </a:ext>
            </a:extLst>
          </p:cNvPr>
          <p:cNvGrpSpPr/>
          <p:nvPr/>
        </p:nvGrpSpPr>
        <p:grpSpPr>
          <a:xfrm>
            <a:off x="3621620" y="5915"/>
            <a:ext cx="8081331" cy="814827"/>
            <a:chOff x="5107619" y="173184"/>
            <a:chExt cx="7183914" cy="714122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05542619-DB20-4430-8FC0-EBC56DA41DD5}"/>
                </a:ext>
              </a:extLst>
            </p:cNvPr>
            <p:cNvSpPr txBox="1">
              <a:spLocks/>
            </p:cNvSpPr>
            <p:nvPr/>
          </p:nvSpPr>
          <p:spPr>
            <a:xfrm>
              <a:off x="5355114" y="173184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</a:t>
              </a:r>
              <a:r>
                <a:rPr lang="ar-SA" sz="44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النحو و الصرف: من التوابع </a:t>
              </a:r>
              <a:r>
                <a:rPr lang="ar-SA" sz="44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:</a:t>
              </a:r>
              <a:r>
                <a:rPr lang="ar-SA" sz="4400" b="1" dirty="0">
                  <a:solidFill>
                    <a:srgbClr val="C00000"/>
                  </a:solidFill>
                  <a:latin typeface="A Rezvan-fat" panose="01000500000000020002" pitchFamily="2" charset="-78"/>
                  <a:cs typeface="A Rezvan-fat" panose="01000500000000020002" pitchFamily="2" charset="-78"/>
                </a:rPr>
                <a:t>العطف</a:t>
              </a:r>
              <a:endParaRPr lang="ar-OM" sz="4400" b="1" dirty="0">
                <a:solidFill>
                  <a:srgbClr val="C00000"/>
                </a:solidFill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78F1D8C4-7BC2-4AA7-94AF-EC4C8529A3B7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D46AE0-B064-47CA-B91F-05926E1DBCA5}"/>
              </a:ext>
            </a:extLst>
          </p:cNvPr>
          <p:cNvSpPr txBox="1"/>
          <p:nvPr/>
        </p:nvSpPr>
        <p:spPr>
          <a:xfrm>
            <a:off x="1039463" y="-258999"/>
            <a:ext cx="1880865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6000" b="1" u="sng" dirty="0">
                <a:latin typeface="Aref_Menna" panose="02000000000000000000" pitchFamily="2" charset="-78"/>
                <a:cs typeface="Aref_Menna" panose="02000000000000000000" pitchFamily="2" charset="-78"/>
              </a:rPr>
              <a:t>الأمثلة : </a:t>
            </a:r>
            <a:endParaRPr lang="ar-OM" sz="6000" u="sng" dirty="0"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9A5680-9761-4B15-9D52-ACCA3DBFC2DA}"/>
              </a:ext>
            </a:extLst>
          </p:cNvPr>
          <p:cNvSpPr txBox="1"/>
          <p:nvPr/>
        </p:nvSpPr>
        <p:spPr>
          <a:xfrm>
            <a:off x="10480811" y="2789674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أم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3620C5-3F39-4F33-A784-AADB077865E0}"/>
              </a:ext>
            </a:extLst>
          </p:cNvPr>
          <p:cNvSpPr txBox="1"/>
          <p:nvPr/>
        </p:nvSpPr>
        <p:spPr>
          <a:xfrm>
            <a:off x="9208160" y="2501518"/>
            <a:ext cx="143645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التعيين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816006-AD76-45DC-BA9F-4665CEAE7558}"/>
              </a:ext>
            </a:extLst>
          </p:cNvPr>
          <p:cNvSpPr txBox="1"/>
          <p:nvPr/>
        </p:nvSpPr>
        <p:spPr>
          <a:xfrm>
            <a:off x="7848519" y="2763128"/>
            <a:ext cx="919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أنت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1C685B-7D8B-4AC6-9966-9DCC4E538872}"/>
              </a:ext>
            </a:extLst>
          </p:cNvPr>
          <p:cNvSpPr txBox="1"/>
          <p:nvPr/>
        </p:nvSpPr>
        <p:spPr>
          <a:xfrm>
            <a:off x="3572128" y="2722313"/>
            <a:ext cx="919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أخوك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6ED322-9CD1-47EE-BF64-41CB290FE5A8}"/>
              </a:ext>
            </a:extLst>
          </p:cNvPr>
          <p:cNvSpPr txBox="1"/>
          <p:nvPr/>
        </p:nvSpPr>
        <p:spPr>
          <a:xfrm>
            <a:off x="4526541" y="2601813"/>
            <a:ext cx="34278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ضمير منفصل مبني على الفتح في محل رفع مبتدأ</a:t>
            </a:r>
            <a:endParaRPr lang="ar-OM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BDE8E30-D902-4407-BA84-26FEE9A0B18E}"/>
              </a:ext>
            </a:extLst>
          </p:cNvPr>
          <p:cNvSpPr txBox="1"/>
          <p:nvPr/>
        </p:nvSpPr>
        <p:spPr>
          <a:xfrm>
            <a:off x="409373" y="2535761"/>
            <a:ext cx="32605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مرفوع و علامة رفعه الواو و هو مضاف </a:t>
            </a:r>
            <a:endParaRPr lang="ar-OM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6C42D11-0BA1-430B-874D-66C9967DD72D}"/>
              </a:ext>
            </a:extLst>
          </p:cNvPr>
          <p:cNvSpPr txBox="1"/>
          <p:nvPr/>
        </p:nvSpPr>
        <p:spPr>
          <a:xfrm>
            <a:off x="10480127" y="3516724"/>
            <a:ext cx="10275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بل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325842F-D8F2-46CF-84A0-149E143BC9AB}"/>
              </a:ext>
            </a:extLst>
          </p:cNvPr>
          <p:cNvSpPr txBox="1"/>
          <p:nvPr/>
        </p:nvSpPr>
        <p:spPr>
          <a:xfrm>
            <a:off x="8762381" y="3691658"/>
            <a:ext cx="153573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الإضراب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730B34A-CD6E-42D1-8468-BEED78E777D9}"/>
              </a:ext>
            </a:extLst>
          </p:cNvPr>
          <p:cNvSpPr txBox="1"/>
          <p:nvPr/>
        </p:nvSpPr>
        <p:spPr>
          <a:xfrm>
            <a:off x="7927005" y="3525853"/>
            <a:ext cx="919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سليمٌ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FF512B9-2B2F-42C3-9D24-817C85665583}"/>
              </a:ext>
            </a:extLst>
          </p:cNvPr>
          <p:cNvSpPr txBox="1"/>
          <p:nvPr/>
        </p:nvSpPr>
        <p:spPr>
          <a:xfrm>
            <a:off x="3610173" y="3590910"/>
            <a:ext cx="919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معاذٌ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7D7CD92-9C5E-4BBB-985E-994D80F261BA}"/>
              </a:ext>
            </a:extLst>
          </p:cNvPr>
          <p:cNvSpPr txBox="1"/>
          <p:nvPr/>
        </p:nvSpPr>
        <p:spPr>
          <a:xfrm>
            <a:off x="4572977" y="3455898"/>
            <a:ext cx="34646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فاعل مرفوع و علامة رفعه الضمة</a:t>
            </a:r>
            <a:endParaRPr lang="ar-OM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5721985-21CE-429D-B975-DC67B50E1541}"/>
              </a:ext>
            </a:extLst>
          </p:cNvPr>
          <p:cNvSpPr txBox="1"/>
          <p:nvPr/>
        </p:nvSpPr>
        <p:spPr>
          <a:xfrm>
            <a:off x="455348" y="3393614"/>
            <a:ext cx="32605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مرفوع و علامة رفعه الضمة</a:t>
            </a:r>
            <a:endParaRPr lang="ar-OM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200DAAA-DE71-43FC-982E-A5D7149AFDDE}"/>
              </a:ext>
            </a:extLst>
          </p:cNvPr>
          <p:cNvSpPr txBox="1"/>
          <p:nvPr/>
        </p:nvSpPr>
        <p:spPr>
          <a:xfrm>
            <a:off x="10255402" y="4340300"/>
            <a:ext cx="13833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بل/ لكن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6F7C1B65-A30F-48A5-BE1C-D840C4B32693}"/>
              </a:ext>
            </a:extLst>
          </p:cNvPr>
          <p:cNvSpPr txBox="1"/>
          <p:nvPr/>
        </p:nvSpPr>
        <p:spPr>
          <a:xfrm>
            <a:off x="8807411" y="4494757"/>
            <a:ext cx="138382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الاستدراك</a:t>
            </a:r>
            <a:endParaRPr lang="ar-OM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126FF52-7711-4BDC-B92E-90F71CA6F26A}"/>
              </a:ext>
            </a:extLst>
          </p:cNvPr>
          <p:cNvSpPr txBox="1"/>
          <p:nvPr/>
        </p:nvSpPr>
        <p:spPr>
          <a:xfrm>
            <a:off x="7653445" y="4328952"/>
            <a:ext cx="11089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الطلاب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B966B7B-CE03-4FDE-9D8B-C833CD2D6D2D}"/>
              </a:ext>
            </a:extLst>
          </p:cNvPr>
          <p:cNvSpPr txBox="1"/>
          <p:nvPr/>
        </p:nvSpPr>
        <p:spPr>
          <a:xfrm>
            <a:off x="3359320" y="4332853"/>
            <a:ext cx="1189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معلمُهم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B6E1412-7366-4097-AEA8-85C7963605E9}"/>
              </a:ext>
            </a:extLst>
          </p:cNvPr>
          <p:cNvSpPr txBox="1"/>
          <p:nvPr/>
        </p:nvSpPr>
        <p:spPr>
          <a:xfrm>
            <a:off x="4580591" y="4385165"/>
            <a:ext cx="33111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 فاعل مرفوع و علامة رفعه الضمة</a:t>
            </a:r>
            <a:endParaRPr lang="ar-OM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4B8F817-79C1-491E-B9FF-182E93344E8F}"/>
              </a:ext>
            </a:extLst>
          </p:cNvPr>
          <p:cNvSpPr txBox="1"/>
          <p:nvPr/>
        </p:nvSpPr>
        <p:spPr>
          <a:xfrm>
            <a:off x="307070" y="4325801"/>
            <a:ext cx="32605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مرفوع و علامة رفعه الضمة و هو مضاف</a:t>
            </a:r>
            <a:endParaRPr lang="ar-OM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EFCF602-4E3F-4DC2-895F-F406FA0F45DA}"/>
              </a:ext>
            </a:extLst>
          </p:cNvPr>
          <p:cNvSpPr txBox="1"/>
          <p:nvPr/>
        </p:nvSpPr>
        <p:spPr>
          <a:xfrm>
            <a:off x="10310398" y="5420424"/>
            <a:ext cx="12129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لا</a:t>
            </a:r>
            <a:endParaRPr lang="ar-OM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37A257-E23E-4A9C-8B98-E89197383619}"/>
              </a:ext>
            </a:extLst>
          </p:cNvPr>
          <p:cNvSpPr txBox="1"/>
          <p:nvPr/>
        </p:nvSpPr>
        <p:spPr>
          <a:xfrm>
            <a:off x="8792172" y="5432121"/>
            <a:ext cx="151067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إثبات الحكم لما قبل لا و نفيه عما بعدها </a:t>
            </a:r>
            <a:endParaRPr lang="ar-OM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9B0DDFE-4102-4918-8972-9CEC45A1A211}"/>
              </a:ext>
            </a:extLst>
          </p:cNvPr>
          <p:cNvSpPr txBox="1"/>
          <p:nvPr/>
        </p:nvSpPr>
        <p:spPr>
          <a:xfrm>
            <a:off x="7511144" y="5522337"/>
            <a:ext cx="12401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فاطمة 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9B9B5AE-0E2E-4288-9000-C002F3ECB3E2}"/>
              </a:ext>
            </a:extLst>
          </p:cNvPr>
          <p:cNvSpPr txBox="1"/>
          <p:nvPr/>
        </p:nvSpPr>
        <p:spPr>
          <a:xfrm>
            <a:off x="3315309" y="5779293"/>
            <a:ext cx="1240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خديجة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8B8F17A-1190-4B52-ADDB-53E8CB89EFA8}"/>
              </a:ext>
            </a:extLst>
          </p:cNvPr>
          <p:cNvSpPr txBox="1"/>
          <p:nvPr/>
        </p:nvSpPr>
        <p:spPr>
          <a:xfrm>
            <a:off x="349619" y="5647960"/>
            <a:ext cx="32605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اسم معطوف مرفوع و علامة رفعه الضمة </a:t>
            </a:r>
            <a:endParaRPr lang="ar-OM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DBEB9FA-F0E8-47AB-B3F8-D8CAD3881D84}"/>
              </a:ext>
            </a:extLst>
          </p:cNvPr>
          <p:cNvSpPr txBox="1"/>
          <p:nvPr/>
        </p:nvSpPr>
        <p:spPr>
          <a:xfrm>
            <a:off x="4481412" y="5540296"/>
            <a:ext cx="32175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defRPr sz="24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/>
              <a:t>فاعل مرفوع و علامة رفعه الضمة </a:t>
            </a:r>
            <a:endParaRPr lang="ar-OM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CD7ECA6-747B-45DF-A602-A62A2E7C3D4E}"/>
              </a:ext>
            </a:extLst>
          </p:cNvPr>
          <p:cNvSpPr txBox="1"/>
          <p:nvPr/>
        </p:nvSpPr>
        <p:spPr>
          <a:xfrm>
            <a:off x="8608713" y="2965053"/>
            <a:ext cx="146228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التسوية</a:t>
            </a:r>
            <a:endParaRPr lang="ar-OM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1" grpId="0"/>
      <p:bldP spid="38" grpId="0"/>
      <p:bldP spid="3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