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" name="Google Shape;2785;gea7e9bfaad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6" name="Google Shape;2786;gea7e9bfaad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2" name="Google Shape;2462;gea7e9bfaa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3" name="Google Shape;2463;gea7e9bfaa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6" name="Google Shape;4206;gea7e9bfaad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7" name="Google Shape;4207;gea7e9bfaad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6" name="Google Shape;4206;gea7e9bfaad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7" name="Google Shape;4207;gea7e9bfaad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97693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3" name="Google Shape;2173;g99f2f57a71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4" name="Google Shape;2174;g99f2f57a71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3" name="Google Shape;2173;g99f2f57a71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4" name="Google Shape;2174;g99f2f57a71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68553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2" name="Google Shape;3342;gea7e9bfaad_0_1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3" name="Google Shape;3343;gea7e9bfaad_0_1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2" name="Google Shape;3342;gea7e9bfaad_0_1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3" name="Google Shape;3343;gea7e9bfaad_0_1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19843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2" name="Google Shape;3342;gea7e9bfaad_0_1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3" name="Google Shape;3343;gea7e9bfaad_0_1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887103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2" name="Google Shape;3342;gea7e9bfaad_0_1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3" name="Google Shape;3343;gea7e9bfaad_0_1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16423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5" name="Google Shape;3415;gea7e9bfaad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6" name="Google Shape;3416;gea7e9bfaad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5" name="Google Shape;3415;gea7e9bfaad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6" name="Google Shape;3416;gea7e9bfaad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23669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5" name="Google Shape;3415;gea7e9bfaad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6" name="Google Shape;3416;gea7e9bfaad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87890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5" name="Google Shape;2265;gbd6c00e73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6" name="Google Shape;2266;gbd6c00e73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9" name="Google Shape;4079;gea7e9bfaad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0" name="Google Shape;4080;gea7e9bfaad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9" name="Google Shape;4339;gea7e9bfaad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0" name="Google Shape;4340;gea7e9bfaad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SECTION_HEADER">
    <p:bg>
      <p:bgPr>
        <a:solidFill>
          <a:schemeClr val="accent3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oogle Shape;68;p3"/>
          <p:cNvGrpSpPr/>
          <p:nvPr/>
        </p:nvGrpSpPr>
        <p:grpSpPr>
          <a:xfrm>
            <a:off x="-9" y="-31"/>
            <a:ext cx="9143740" cy="5141097"/>
            <a:chOff x="238125" y="845075"/>
            <a:chExt cx="7140200" cy="4014600"/>
          </a:xfrm>
        </p:grpSpPr>
        <p:sp>
          <p:nvSpPr>
            <p:cNvPr id="69" name="Google Shape;69;p3"/>
            <p:cNvSpPr/>
            <p:nvPr/>
          </p:nvSpPr>
          <p:spPr>
            <a:xfrm>
              <a:off x="238125" y="845075"/>
              <a:ext cx="7137075" cy="4012375"/>
            </a:xfrm>
            <a:custGeom>
              <a:avLst/>
              <a:gdLst/>
              <a:ahLst/>
              <a:cxnLst/>
              <a:rect l="l" t="t" r="r" b="b"/>
              <a:pathLst>
                <a:path w="285483" h="160495" extrusionOk="0">
                  <a:moveTo>
                    <a:pt x="6745" y="321"/>
                  </a:moveTo>
                  <a:lnTo>
                    <a:pt x="6745" y="6406"/>
                  </a:lnTo>
                  <a:lnTo>
                    <a:pt x="339" y="6406"/>
                  </a:lnTo>
                  <a:lnTo>
                    <a:pt x="339" y="321"/>
                  </a:lnTo>
                  <a:close/>
                  <a:moveTo>
                    <a:pt x="13471" y="321"/>
                  </a:moveTo>
                  <a:lnTo>
                    <a:pt x="13471" y="6406"/>
                  </a:lnTo>
                  <a:lnTo>
                    <a:pt x="7066" y="6406"/>
                  </a:lnTo>
                  <a:lnTo>
                    <a:pt x="7066" y="321"/>
                  </a:lnTo>
                  <a:close/>
                  <a:moveTo>
                    <a:pt x="20198" y="321"/>
                  </a:moveTo>
                  <a:lnTo>
                    <a:pt x="20198" y="6406"/>
                  </a:lnTo>
                  <a:lnTo>
                    <a:pt x="13810" y="6406"/>
                  </a:lnTo>
                  <a:lnTo>
                    <a:pt x="13810" y="321"/>
                  </a:lnTo>
                  <a:close/>
                  <a:moveTo>
                    <a:pt x="26942" y="321"/>
                  </a:moveTo>
                  <a:lnTo>
                    <a:pt x="26942" y="6406"/>
                  </a:lnTo>
                  <a:lnTo>
                    <a:pt x="20537" y="6406"/>
                  </a:lnTo>
                  <a:lnTo>
                    <a:pt x="20537" y="321"/>
                  </a:lnTo>
                  <a:close/>
                  <a:moveTo>
                    <a:pt x="33669" y="321"/>
                  </a:moveTo>
                  <a:lnTo>
                    <a:pt x="33669" y="6406"/>
                  </a:lnTo>
                  <a:lnTo>
                    <a:pt x="27281" y="6406"/>
                  </a:lnTo>
                  <a:lnTo>
                    <a:pt x="27281" y="321"/>
                  </a:lnTo>
                  <a:close/>
                  <a:moveTo>
                    <a:pt x="40414" y="321"/>
                  </a:moveTo>
                  <a:lnTo>
                    <a:pt x="40414" y="6406"/>
                  </a:lnTo>
                  <a:lnTo>
                    <a:pt x="34008" y="6406"/>
                  </a:lnTo>
                  <a:lnTo>
                    <a:pt x="34008" y="321"/>
                  </a:lnTo>
                  <a:close/>
                  <a:moveTo>
                    <a:pt x="47140" y="321"/>
                  </a:moveTo>
                  <a:lnTo>
                    <a:pt x="47140" y="6406"/>
                  </a:lnTo>
                  <a:lnTo>
                    <a:pt x="40753" y="6406"/>
                  </a:lnTo>
                  <a:lnTo>
                    <a:pt x="40753" y="321"/>
                  </a:lnTo>
                  <a:close/>
                  <a:moveTo>
                    <a:pt x="53885" y="321"/>
                  </a:moveTo>
                  <a:lnTo>
                    <a:pt x="53885" y="6406"/>
                  </a:lnTo>
                  <a:lnTo>
                    <a:pt x="47479" y="6406"/>
                  </a:lnTo>
                  <a:lnTo>
                    <a:pt x="47479" y="321"/>
                  </a:lnTo>
                  <a:close/>
                  <a:moveTo>
                    <a:pt x="60611" y="321"/>
                  </a:moveTo>
                  <a:lnTo>
                    <a:pt x="60611" y="6406"/>
                  </a:lnTo>
                  <a:lnTo>
                    <a:pt x="54206" y="6406"/>
                  </a:lnTo>
                  <a:lnTo>
                    <a:pt x="54206" y="321"/>
                  </a:lnTo>
                  <a:close/>
                  <a:moveTo>
                    <a:pt x="67338" y="321"/>
                  </a:moveTo>
                  <a:lnTo>
                    <a:pt x="67338" y="6406"/>
                  </a:lnTo>
                  <a:lnTo>
                    <a:pt x="60950" y="6406"/>
                  </a:lnTo>
                  <a:lnTo>
                    <a:pt x="60950" y="321"/>
                  </a:lnTo>
                  <a:close/>
                  <a:moveTo>
                    <a:pt x="74083" y="321"/>
                  </a:moveTo>
                  <a:lnTo>
                    <a:pt x="74083" y="6406"/>
                  </a:lnTo>
                  <a:lnTo>
                    <a:pt x="67677" y="6406"/>
                  </a:lnTo>
                  <a:lnTo>
                    <a:pt x="67677" y="321"/>
                  </a:lnTo>
                  <a:close/>
                  <a:moveTo>
                    <a:pt x="80809" y="321"/>
                  </a:moveTo>
                  <a:lnTo>
                    <a:pt x="80809" y="6406"/>
                  </a:lnTo>
                  <a:lnTo>
                    <a:pt x="74422" y="6406"/>
                  </a:lnTo>
                  <a:lnTo>
                    <a:pt x="74422" y="321"/>
                  </a:lnTo>
                  <a:close/>
                  <a:moveTo>
                    <a:pt x="87554" y="321"/>
                  </a:moveTo>
                  <a:lnTo>
                    <a:pt x="87554" y="6406"/>
                  </a:lnTo>
                  <a:lnTo>
                    <a:pt x="81148" y="6406"/>
                  </a:lnTo>
                  <a:lnTo>
                    <a:pt x="81148" y="321"/>
                  </a:lnTo>
                  <a:close/>
                  <a:moveTo>
                    <a:pt x="94281" y="321"/>
                  </a:moveTo>
                  <a:lnTo>
                    <a:pt x="94281" y="6406"/>
                  </a:lnTo>
                  <a:lnTo>
                    <a:pt x="87893" y="6406"/>
                  </a:lnTo>
                  <a:lnTo>
                    <a:pt x="87893" y="321"/>
                  </a:lnTo>
                  <a:close/>
                  <a:moveTo>
                    <a:pt x="101025" y="321"/>
                  </a:moveTo>
                  <a:lnTo>
                    <a:pt x="101025" y="6406"/>
                  </a:lnTo>
                  <a:lnTo>
                    <a:pt x="94620" y="6406"/>
                  </a:lnTo>
                  <a:lnTo>
                    <a:pt x="94620" y="321"/>
                  </a:lnTo>
                  <a:close/>
                  <a:moveTo>
                    <a:pt x="107752" y="321"/>
                  </a:moveTo>
                  <a:lnTo>
                    <a:pt x="107752" y="6406"/>
                  </a:lnTo>
                  <a:lnTo>
                    <a:pt x="101346" y="6406"/>
                  </a:lnTo>
                  <a:lnTo>
                    <a:pt x="101346" y="321"/>
                  </a:lnTo>
                  <a:close/>
                  <a:moveTo>
                    <a:pt x="114478" y="321"/>
                  </a:moveTo>
                  <a:lnTo>
                    <a:pt x="114478" y="6406"/>
                  </a:lnTo>
                  <a:lnTo>
                    <a:pt x="108091" y="6406"/>
                  </a:lnTo>
                  <a:lnTo>
                    <a:pt x="108091" y="321"/>
                  </a:lnTo>
                  <a:close/>
                  <a:moveTo>
                    <a:pt x="121223" y="321"/>
                  </a:moveTo>
                  <a:lnTo>
                    <a:pt x="121223" y="6406"/>
                  </a:lnTo>
                  <a:lnTo>
                    <a:pt x="114817" y="6406"/>
                  </a:lnTo>
                  <a:lnTo>
                    <a:pt x="114817" y="321"/>
                  </a:lnTo>
                  <a:close/>
                  <a:moveTo>
                    <a:pt x="127950" y="321"/>
                  </a:moveTo>
                  <a:lnTo>
                    <a:pt x="127950" y="6406"/>
                  </a:lnTo>
                  <a:lnTo>
                    <a:pt x="121562" y="6406"/>
                  </a:lnTo>
                  <a:lnTo>
                    <a:pt x="121562" y="321"/>
                  </a:lnTo>
                  <a:close/>
                  <a:moveTo>
                    <a:pt x="134694" y="321"/>
                  </a:moveTo>
                  <a:lnTo>
                    <a:pt x="134694" y="6406"/>
                  </a:lnTo>
                  <a:lnTo>
                    <a:pt x="128289" y="6406"/>
                  </a:lnTo>
                  <a:lnTo>
                    <a:pt x="128289" y="321"/>
                  </a:lnTo>
                  <a:close/>
                  <a:moveTo>
                    <a:pt x="141421" y="321"/>
                  </a:moveTo>
                  <a:lnTo>
                    <a:pt x="141421" y="6406"/>
                  </a:lnTo>
                  <a:lnTo>
                    <a:pt x="135033" y="6406"/>
                  </a:lnTo>
                  <a:lnTo>
                    <a:pt x="135033" y="321"/>
                  </a:lnTo>
                  <a:close/>
                  <a:moveTo>
                    <a:pt x="148148" y="321"/>
                  </a:moveTo>
                  <a:lnTo>
                    <a:pt x="148148" y="6406"/>
                  </a:lnTo>
                  <a:lnTo>
                    <a:pt x="141760" y="6406"/>
                  </a:lnTo>
                  <a:lnTo>
                    <a:pt x="141760" y="321"/>
                  </a:lnTo>
                  <a:close/>
                  <a:moveTo>
                    <a:pt x="154892" y="321"/>
                  </a:moveTo>
                  <a:lnTo>
                    <a:pt x="154892" y="6406"/>
                  </a:lnTo>
                  <a:lnTo>
                    <a:pt x="148487" y="6406"/>
                  </a:lnTo>
                  <a:lnTo>
                    <a:pt x="148487" y="321"/>
                  </a:lnTo>
                  <a:close/>
                  <a:moveTo>
                    <a:pt x="161619" y="321"/>
                  </a:moveTo>
                  <a:lnTo>
                    <a:pt x="161619" y="6406"/>
                  </a:lnTo>
                  <a:lnTo>
                    <a:pt x="155231" y="6406"/>
                  </a:lnTo>
                  <a:lnTo>
                    <a:pt x="155231" y="321"/>
                  </a:lnTo>
                  <a:close/>
                  <a:moveTo>
                    <a:pt x="168363" y="321"/>
                  </a:moveTo>
                  <a:lnTo>
                    <a:pt x="168363" y="6406"/>
                  </a:lnTo>
                  <a:lnTo>
                    <a:pt x="161958" y="6406"/>
                  </a:lnTo>
                  <a:lnTo>
                    <a:pt x="161958" y="321"/>
                  </a:lnTo>
                  <a:close/>
                  <a:moveTo>
                    <a:pt x="175090" y="321"/>
                  </a:moveTo>
                  <a:lnTo>
                    <a:pt x="175090" y="6406"/>
                  </a:lnTo>
                  <a:lnTo>
                    <a:pt x="168702" y="6406"/>
                  </a:lnTo>
                  <a:lnTo>
                    <a:pt x="168702" y="321"/>
                  </a:lnTo>
                  <a:close/>
                  <a:moveTo>
                    <a:pt x="181834" y="321"/>
                  </a:moveTo>
                  <a:lnTo>
                    <a:pt x="181834" y="6406"/>
                  </a:lnTo>
                  <a:lnTo>
                    <a:pt x="175429" y="6406"/>
                  </a:lnTo>
                  <a:lnTo>
                    <a:pt x="175429" y="321"/>
                  </a:lnTo>
                  <a:close/>
                  <a:moveTo>
                    <a:pt x="188561" y="321"/>
                  </a:moveTo>
                  <a:lnTo>
                    <a:pt x="188561" y="6406"/>
                  </a:lnTo>
                  <a:lnTo>
                    <a:pt x="182173" y="6406"/>
                  </a:lnTo>
                  <a:lnTo>
                    <a:pt x="182173" y="321"/>
                  </a:lnTo>
                  <a:close/>
                  <a:moveTo>
                    <a:pt x="195288" y="321"/>
                  </a:moveTo>
                  <a:lnTo>
                    <a:pt x="195288" y="6406"/>
                  </a:lnTo>
                  <a:lnTo>
                    <a:pt x="188900" y="6406"/>
                  </a:lnTo>
                  <a:lnTo>
                    <a:pt x="188900" y="321"/>
                  </a:lnTo>
                  <a:close/>
                  <a:moveTo>
                    <a:pt x="202032" y="321"/>
                  </a:moveTo>
                  <a:lnTo>
                    <a:pt x="202032" y="6406"/>
                  </a:lnTo>
                  <a:lnTo>
                    <a:pt x="195627" y="6406"/>
                  </a:lnTo>
                  <a:lnTo>
                    <a:pt x="195627" y="321"/>
                  </a:lnTo>
                  <a:close/>
                  <a:moveTo>
                    <a:pt x="208759" y="321"/>
                  </a:moveTo>
                  <a:lnTo>
                    <a:pt x="208759" y="6406"/>
                  </a:lnTo>
                  <a:lnTo>
                    <a:pt x="202371" y="6406"/>
                  </a:lnTo>
                  <a:lnTo>
                    <a:pt x="202371" y="321"/>
                  </a:lnTo>
                  <a:close/>
                  <a:moveTo>
                    <a:pt x="215504" y="321"/>
                  </a:moveTo>
                  <a:lnTo>
                    <a:pt x="215504" y="6406"/>
                  </a:lnTo>
                  <a:lnTo>
                    <a:pt x="209098" y="6406"/>
                  </a:lnTo>
                  <a:lnTo>
                    <a:pt x="209098" y="321"/>
                  </a:lnTo>
                  <a:close/>
                  <a:moveTo>
                    <a:pt x="222230" y="321"/>
                  </a:moveTo>
                  <a:lnTo>
                    <a:pt x="222230" y="6406"/>
                  </a:lnTo>
                  <a:lnTo>
                    <a:pt x="215843" y="6406"/>
                  </a:lnTo>
                  <a:lnTo>
                    <a:pt x="215843" y="321"/>
                  </a:lnTo>
                  <a:close/>
                  <a:moveTo>
                    <a:pt x="228975" y="321"/>
                  </a:moveTo>
                  <a:lnTo>
                    <a:pt x="228975" y="6406"/>
                  </a:lnTo>
                  <a:lnTo>
                    <a:pt x="222569" y="6406"/>
                  </a:lnTo>
                  <a:lnTo>
                    <a:pt x="222569" y="321"/>
                  </a:lnTo>
                  <a:close/>
                  <a:moveTo>
                    <a:pt x="235701" y="321"/>
                  </a:moveTo>
                  <a:lnTo>
                    <a:pt x="235701" y="6406"/>
                  </a:lnTo>
                  <a:lnTo>
                    <a:pt x="229296" y="6406"/>
                  </a:lnTo>
                  <a:lnTo>
                    <a:pt x="229296" y="321"/>
                  </a:lnTo>
                  <a:close/>
                  <a:moveTo>
                    <a:pt x="242428" y="321"/>
                  </a:moveTo>
                  <a:lnTo>
                    <a:pt x="242428" y="6406"/>
                  </a:lnTo>
                  <a:lnTo>
                    <a:pt x="236040" y="6406"/>
                  </a:lnTo>
                  <a:lnTo>
                    <a:pt x="236040" y="321"/>
                  </a:lnTo>
                  <a:close/>
                  <a:moveTo>
                    <a:pt x="249173" y="321"/>
                  </a:moveTo>
                  <a:lnTo>
                    <a:pt x="249173" y="6406"/>
                  </a:lnTo>
                  <a:lnTo>
                    <a:pt x="242767" y="6406"/>
                  </a:lnTo>
                  <a:lnTo>
                    <a:pt x="242767" y="321"/>
                  </a:lnTo>
                  <a:close/>
                  <a:moveTo>
                    <a:pt x="255899" y="321"/>
                  </a:moveTo>
                  <a:lnTo>
                    <a:pt x="255899" y="6406"/>
                  </a:lnTo>
                  <a:lnTo>
                    <a:pt x="249512" y="6406"/>
                  </a:lnTo>
                  <a:lnTo>
                    <a:pt x="249512" y="321"/>
                  </a:lnTo>
                  <a:close/>
                  <a:moveTo>
                    <a:pt x="262644" y="321"/>
                  </a:moveTo>
                  <a:lnTo>
                    <a:pt x="262644" y="6406"/>
                  </a:lnTo>
                  <a:lnTo>
                    <a:pt x="256238" y="6406"/>
                  </a:lnTo>
                  <a:lnTo>
                    <a:pt x="256238" y="321"/>
                  </a:lnTo>
                  <a:close/>
                  <a:moveTo>
                    <a:pt x="269370" y="321"/>
                  </a:moveTo>
                  <a:lnTo>
                    <a:pt x="269370" y="6406"/>
                  </a:lnTo>
                  <a:lnTo>
                    <a:pt x="262983" y="6406"/>
                  </a:lnTo>
                  <a:lnTo>
                    <a:pt x="262983" y="321"/>
                  </a:lnTo>
                  <a:close/>
                  <a:moveTo>
                    <a:pt x="276115" y="321"/>
                  </a:moveTo>
                  <a:lnTo>
                    <a:pt x="276115" y="6406"/>
                  </a:lnTo>
                  <a:lnTo>
                    <a:pt x="269709" y="6406"/>
                  </a:lnTo>
                  <a:lnTo>
                    <a:pt x="269709" y="321"/>
                  </a:lnTo>
                  <a:close/>
                  <a:moveTo>
                    <a:pt x="282842" y="321"/>
                  </a:moveTo>
                  <a:lnTo>
                    <a:pt x="282842" y="6406"/>
                  </a:lnTo>
                  <a:lnTo>
                    <a:pt x="276436" y="6406"/>
                  </a:lnTo>
                  <a:lnTo>
                    <a:pt x="276436" y="321"/>
                  </a:lnTo>
                  <a:close/>
                  <a:moveTo>
                    <a:pt x="6745" y="6727"/>
                  </a:moveTo>
                  <a:lnTo>
                    <a:pt x="6745" y="12811"/>
                  </a:lnTo>
                  <a:lnTo>
                    <a:pt x="339" y="12811"/>
                  </a:lnTo>
                  <a:lnTo>
                    <a:pt x="339" y="6727"/>
                  </a:lnTo>
                  <a:close/>
                  <a:moveTo>
                    <a:pt x="13471" y="6727"/>
                  </a:moveTo>
                  <a:lnTo>
                    <a:pt x="13471" y="12811"/>
                  </a:lnTo>
                  <a:lnTo>
                    <a:pt x="7066" y="12811"/>
                  </a:lnTo>
                  <a:lnTo>
                    <a:pt x="7066" y="6727"/>
                  </a:lnTo>
                  <a:close/>
                  <a:moveTo>
                    <a:pt x="20198" y="6727"/>
                  </a:moveTo>
                  <a:lnTo>
                    <a:pt x="20198" y="12811"/>
                  </a:lnTo>
                  <a:lnTo>
                    <a:pt x="13810" y="12811"/>
                  </a:lnTo>
                  <a:lnTo>
                    <a:pt x="13810" y="6727"/>
                  </a:lnTo>
                  <a:close/>
                  <a:moveTo>
                    <a:pt x="26942" y="6727"/>
                  </a:moveTo>
                  <a:lnTo>
                    <a:pt x="26942" y="12811"/>
                  </a:lnTo>
                  <a:lnTo>
                    <a:pt x="20537" y="12811"/>
                  </a:lnTo>
                  <a:lnTo>
                    <a:pt x="20537" y="6727"/>
                  </a:lnTo>
                  <a:close/>
                  <a:moveTo>
                    <a:pt x="33669" y="6727"/>
                  </a:moveTo>
                  <a:lnTo>
                    <a:pt x="33669" y="12811"/>
                  </a:lnTo>
                  <a:lnTo>
                    <a:pt x="27281" y="12811"/>
                  </a:lnTo>
                  <a:lnTo>
                    <a:pt x="27281" y="6727"/>
                  </a:lnTo>
                  <a:close/>
                  <a:moveTo>
                    <a:pt x="40414" y="6727"/>
                  </a:moveTo>
                  <a:lnTo>
                    <a:pt x="40414" y="12811"/>
                  </a:lnTo>
                  <a:lnTo>
                    <a:pt x="34008" y="12811"/>
                  </a:lnTo>
                  <a:lnTo>
                    <a:pt x="34008" y="6727"/>
                  </a:lnTo>
                  <a:close/>
                  <a:moveTo>
                    <a:pt x="47140" y="6727"/>
                  </a:moveTo>
                  <a:lnTo>
                    <a:pt x="47140" y="12811"/>
                  </a:lnTo>
                  <a:lnTo>
                    <a:pt x="40753" y="12811"/>
                  </a:lnTo>
                  <a:lnTo>
                    <a:pt x="40753" y="6727"/>
                  </a:lnTo>
                  <a:close/>
                  <a:moveTo>
                    <a:pt x="53885" y="6727"/>
                  </a:moveTo>
                  <a:lnTo>
                    <a:pt x="53885" y="12811"/>
                  </a:lnTo>
                  <a:lnTo>
                    <a:pt x="47479" y="12811"/>
                  </a:lnTo>
                  <a:lnTo>
                    <a:pt x="47479" y="6727"/>
                  </a:lnTo>
                  <a:close/>
                  <a:moveTo>
                    <a:pt x="60611" y="6727"/>
                  </a:moveTo>
                  <a:lnTo>
                    <a:pt x="60611" y="12811"/>
                  </a:lnTo>
                  <a:lnTo>
                    <a:pt x="54206" y="12811"/>
                  </a:lnTo>
                  <a:lnTo>
                    <a:pt x="54206" y="6727"/>
                  </a:lnTo>
                  <a:close/>
                  <a:moveTo>
                    <a:pt x="67338" y="6727"/>
                  </a:moveTo>
                  <a:lnTo>
                    <a:pt x="67338" y="12811"/>
                  </a:lnTo>
                  <a:lnTo>
                    <a:pt x="60950" y="12811"/>
                  </a:lnTo>
                  <a:lnTo>
                    <a:pt x="60950" y="6727"/>
                  </a:lnTo>
                  <a:close/>
                  <a:moveTo>
                    <a:pt x="74083" y="6727"/>
                  </a:moveTo>
                  <a:lnTo>
                    <a:pt x="74083" y="12811"/>
                  </a:lnTo>
                  <a:lnTo>
                    <a:pt x="67677" y="12811"/>
                  </a:lnTo>
                  <a:lnTo>
                    <a:pt x="67677" y="6727"/>
                  </a:lnTo>
                  <a:close/>
                  <a:moveTo>
                    <a:pt x="80809" y="6727"/>
                  </a:moveTo>
                  <a:lnTo>
                    <a:pt x="80809" y="12811"/>
                  </a:lnTo>
                  <a:lnTo>
                    <a:pt x="74422" y="12811"/>
                  </a:lnTo>
                  <a:lnTo>
                    <a:pt x="74422" y="6727"/>
                  </a:lnTo>
                  <a:close/>
                  <a:moveTo>
                    <a:pt x="87554" y="6727"/>
                  </a:moveTo>
                  <a:lnTo>
                    <a:pt x="87554" y="12811"/>
                  </a:lnTo>
                  <a:lnTo>
                    <a:pt x="81148" y="12811"/>
                  </a:lnTo>
                  <a:lnTo>
                    <a:pt x="81148" y="6727"/>
                  </a:lnTo>
                  <a:close/>
                  <a:moveTo>
                    <a:pt x="94281" y="6727"/>
                  </a:moveTo>
                  <a:lnTo>
                    <a:pt x="94281" y="12811"/>
                  </a:lnTo>
                  <a:lnTo>
                    <a:pt x="87893" y="12811"/>
                  </a:lnTo>
                  <a:lnTo>
                    <a:pt x="87893" y="6727"/>
                  </a:lnTo>
                  <a:close/>
                  <a:moveTo>
                    <a:pt x="101025" y="6727"/>
                  </a:moveTo>
                  <a:lnTo>
                    <a:pt x="101025" y="12811"/>
                  </a:lnTo>
                  <a:lnTo>
                    <a:pt x="94620" y="12811"/>
                  </a:lnTo>
                  <a:lnTo>
                    <a:pt x="94620" y="6727"/>
                  </a:lnTo>
                  <a:close/>
                  <a:moveTo>
                    <a:pt x="107752" y="6727"/>
                  </a:moveTo>
                  <a:lnTo>
                    <a:pt x="107752" y="12811"/>
                  </a:lnTo>
                  <a:lnTo>
                    <a:pt x="101346" y="12811"/>
                  </a:lnTo>
                  <a:lnTo>
                    <a:pt x="101346" y="6727"/>
                  </a:lnTo>
                  <a:close/>
                  <a:moveTo>
                    <a:pt x="114478" y="6727"/>
                  </a:moveTo>
                  <a:lnTo>
                    <a:pt x="114478" y="12811"/>
                  </a:lnTo>
                  <a:lnTo>
                    <a:pt x="108091" y="12811"/>
                  </a:lnTo>
                  <a:lnTo>
                    <a:pt x="108091" y="6727"/>
                  </a:lnTo>
                  <a:close/>
                  <a:moveTo>
                    <a:pt x="121223" y="6727"/>
                  </a:moveTo>
                  <a:lnTo>
                    <a:pt x="121223" y="12811"/>
                  </a:lnTo>
                  <a:lnTo>
                    <a:pt x="114817" y="12811"/>
                  </a:lnTo>
                  <a:lnTo>
                    <a:pt x="114817" y="6727"/>
                  </a:lnTo>
                  <a:close/>
                  <a:moveTo>
                    <a:pt x="127950" y="6727"/>
                  </a:moveTo>
                  <a:lnTo>
                    <a:pt x="127950" y="12811"/>
                  </a:lnTo>
                  <a:lnTo>
                    <a:pt x="121562" y="12811"/>
                  </a:lnTo>
                  <a:lnTo>
                    <a:pt x="121562" y="6727"/>
                  </a:lnTo>
                  <a:close/>
                  <a:moveTo>
                    <a:pt x="134694" y="6727"/>
                  </a:moveTo>
                  <a:lnTo>
                    <a:pt x="134694" y="12811"/>
                  </a:lnTo>
                  <a:lnTo>
                    <a:pt x="128289" y="12811"/>
                  </a:lnTo>
                  <a:lnTo>
                    <a:pt x="128289" y="6727"/>
                  </a:lnTo>
                  <a:close/>
                  <a:moveTo>
                    <a:pt x="141421" y="6727"/>
                  </a:moveTo>
                  <a:lnTo>
                    <a:pt x="141421" y="12811"/>
                  </a:lnTo>
                  <a:lnTo>
                    <a:pt x="135033" y="12811"/>
                  </a:lnTo>
                  <a:lnTo>
                    <a:pt x="135033" y="6727"/>
                  </a:lnTo>
                  <a:close/>
                  <a:moveTo>
                    <a:pt x="148148" y="6727"/>
                  </a:moveTo>
                  <a:lnTo>
                    <a:pt x="148148" y="12811"/>
                  </a:lnTo>
                  <a:lnTo>
                    <a:pt x="141760" y="12811"/>
                  </a:lnTo>
                  <a:lnTo>
                    <a:pt x="141760" y="6727"/>
                  </a:lnTo>
                  <a:close/>
                  <a:moveTo>
                    <a:pt x="154892" y="6727"/>
                  </a:moveTo>
                  <a:lnTo>
                    <a:pt x="154892" y="12811"/>
                  </a:lnTo>
                  <a:lnTo>
                    <a:pt x="148487" y="12811"/>
                  </a:lnTo>
                  <a:lnTo>
                    <a:pt x="148487" y="6727"/>
                  </a:lnTo>
                  <a:close/>
                  <a:moveTo>
                    <a:pt x="161619" y="6727"/>
                  </a:moveTo>
                  <a:lnTo>
                    <a:pt x="161619" y="12811"/>
                  </a:lnTo>
                  <a:lnTo>
                    <a:pt x="155231" y="12811"/>
                  </a:lnTo>
                  <a:lnTo>
                    <a:pt x="155231" y="6727"/>
                  </a:lnTo>
                  <a:close/>
                  <a:moveTo>
                    <a:pt x="168363" y="6727"/>
                  </a:moveTo>
                  <a:lnTo>
                    <a:pt x="168363" y="12811"/>
                  </a:lnTo>
                  <a:lnTo>
                    <a:pt x="161958" y="12811"/>
                  </a:lnTo>
                  <a:lnTo>
                    <a:pt x="161958" y="6727"/>
                  </a:lnTo>
                  <a:close/>
                  <a:moveTo>
                    <a:pt x="175090" y="6727"/>
                  </a:moveTo>
                  <a:lnTo>
                    <a:pt x="175090" y="12811"/>
                  </a:lnTo>
                  <a:lnTo>
                    <a:pt x="168702" y="12811"/>
                  </a:lnTo>
                  <a:lnTo>
                    <a:pt x="168702" y="6727"/>
                  </a:lnTo>
                  <a:close/>
                  <a:moveTo>
                    <a:pt x="181834" y="6727"/>
                  </a:moveTo>
                  <a:lnTo>
                    <a:pt x="181834" y="12811"/>
                  </a:lnTo>
                  <a:lnTo>
                    <a:pt x="175429" y="12811"/>
                  </a:lnTo>
                  <a:lnTo>
                    <a:pt x="175429" y="6727"/>
                  </a:lnTo>
                  <a:close/>
                  <a:moveTo>
                    <a:pt x="188561" y="6727"/>
                  </a:moveTo>
                  <a:lnTo>
                    <a:pt x="188561" y="12811"/>
                  </a:lnTo>
                  <a:lnTo>
                    <a:pt x="182173" y="12811"/>
                  </a:lnTo>
                  <a:lnTo>
                    <a:pt x="182173" y="6727"/>
                  </a:lnTo>
                  <a:close/>
                  <a:moveTo>
                    <a:pt x="195288" y="6727"/>
                  </a:moveTo>
                  <a:lnTo>
                    <a:pt x="195288" y="12811"/>
                  </a:lnTo>
                  <a:lnTo>
                    <a:pt x="188900" y="12811"/>
                  </a:lnTo>
                  <a:lnTo>
                    <a:pt x="188900" y="6727"/>
                  </a:lnTo>
                  <a:close/>
                  <a:moveTo>
                    <a:pt x="202032" y="6727"/>
                  </a:moveTo>
                  <a:lnTo>
                    <a:pt x="202032" y="12811"/>
                  </a:lnTo>
                  <a:lnTo>
                    <a:pt x="195627" y="12811"/>
                  </a:lnTo>
                  <a:lnTo>
                    <a:pt x="195627" y="6727"/>
                  </a:lnTo>
                  <a:close/>
                  <a:moveTo>
                    <a:pt x="208759" y="6727"/>
                  </a:moveTo>
                  <a:lnTo>
                    <a:pt x="208759" y="12811"/>
                  </a:lnTo>
                  <a:lnTo>
                    <a:pt x="202371" y="12811"/>
                  </a:lnTo>
                  <a:lnTo>
                    <a:pt x="202371" y="6727"/>
                  </a:lnTo>
                  <a:close/>
                  <a:moveTo>
                    <a:pt x="215504" y="6727"/>
                  </a:moveTo>
                  <a:lnTo>
                    <a:pt x="215504" y="12811"/>
                  </a:lnTo>
                  <a:lnTo>
                    <a:pt x="209098" y="12811"/>
                  </a:lnTo>
                  <a:lnTo>
                    <a:pt x="209098" y="6727"/>
                  </a:lnTo>
                  <a:close/>
                  <a:moveTo>
                    <a:pt x="222230" y="6727"/>
                  </a:moveTo>
                  <a:lnTo>
                    <a:pt x="222230" y="12811"/>
                  </a:lnTo>
                  <a:lnTo>
                    <a:pt x="215843" y="12811"/>
                  </a:lnTo>
                  <a:lnTo>
                    <a:pt x="215843" y="6727"/>
                  </a:lnTo>
                  <a:close/>
                  <a:moveTo>
                    <a:pt x="228975" y="6727"/>
                  </a:moveTo>
                  <a:lnTo>
                    <a:pt x="228975" y="12811"/>
                  </a:lnTo>
                  <a:lnTo>
                    <a:pt x="222569" y="12811"/>
                  </a:lnTo>
                  <a:lnTo>
                    <a:pt x="222569" y="6727"/>
                  </a:lnTo>
                  <a:close/>
                  <a:moveTo>
                    <a:pt x="235701" y="6727"/>
                  </a:moveTo>
                  <a:lnTo>
                    <a:pt x="235701" y="12811"/>
                  </a:lnTo>
                  <a:lnTo>
                    <a:pt x="229296" y="12811"/>
                  </a:lnTo>
                  <a:lnTo>
                    <a:pt x="229296" y="6727"/>
                  </a:lnTo>
                  <a:close/>
                  <a:moveTo>
                    <a:pt x="242428" y="6727"/>
                  </a:moveTo>
                  <a:lnTo>
                    <a:pt x="242428" y="12811"/>
                  </a:lnTo>
                  <a:lnTo>
                    <a:pt x="236040" y="12811"/>
                  </a:lnTo>
                  <a:lnTo>
                    <a:pt x="236040" y="6727"/>
                  </a:lnTo>
                  <a:close/>
                  <a:moveTo>
                    <a:pt x="249173" y="6727"/>
                  </a:moveTo>
                  <a:lnTo>
                    <a:pt x="249173" y="12811"/>
                  </a:lnTo>
                  <a:lnTo>
                    <a:pt x="242767" y="12811"/>
                  </a:lnTo>
                  <a:lnTo>
                    <a:pt x="242767" y="6727"/>
                  </a:lnTo>
                  <a:close/>
                  <a:moveTo>
                    <a:pt x="255899" y="6727"/>
                  </a:moveTo>
                  <a:lnTo>
                    <a:pt x="255899" y="12811"/>
                  </a:lnTo>
                  <a:lnTo>
                    <a:pt x="249512" y="12811"/>
                  </a:lnTo>
                  <a:lnTo>
                    <a:pt x="249512" y="6727"/>
                  </a:lnTo>
                  <a:close/>
                  <a:moveTo>
                    <a:pt x="262644" y="6727"/>
                  </a:moveTo>
                  <a:lnTo>
                    <a:pt x="262644" y="12811"/>
                  </a:lnTo>
                  <a:lnTo>
                    <a:pt x="256238" y="12811"/>
                  </a:lnTo>
                  <a:lnTo>
                    <a:pt x="256238" y="6727"/>
                  </a:lnTo>
                  <a:close/>
                  <a:moveTo>
                    <a:pt x="269370" y="6727"/>
                  </a:moveTo>
                  <a:lnTo>
                    <a:pt x="269370" y="12811"/>
                  </a:lnTo>
                  <a:lnTo>
                    <a:pt x="262983" y="12811"/>
                  </a:lnTo>
                  <a:lnTo>
                    <a:pt x="262983" y="6727"/>
                  </a:lnTo>
                  <a:close/>
                  <a:moveTo>
                    <a:pt x="276115" y="6727"/>
                  </a:moveTo>
                  <a:lnTo>
                    <a:pt x="276115" y="12811"/>
                  </a:lnTo>
                  <a:lnTo>
                    <a:pt x="269709" y="12811"/>
                  </a:lnTo>
                  <a:lnTo>
                    <a:pt x="269709" y="6727"/>
                  </a:lnTo>
                  <a:close/>
                  <a:moveTo>
                    <a:pt x="282842" y="6727"/>
                  </a:moveTo>
                  <a:lnTo>
                    <a:pt x="282842" y="12811"/>
                  </a:lnTo>
                  <a:lnTo>
                    <a:pt x="276436" y="12811"/>
                  </a:lnTo>
                  <a:lnTo>
                    <a:pt x="276436" y="6727"/>
                  </a:lnTo>
                  <a:close/>
                  <a:moveTo>
                    <a:pt x="6745" y="13132"/>
                  </a:moveTo>
                  <a:lnTo>
                    <a:pt x="6745" y="19217"/>
                  </a:lnTo>
                  <a:lnTo>
                    <a:pt x="339" y="19217"/>
                  </a:lnTo>
                  <a:lnTo>
                    <a:pt x="339" y="13132"/>
                  </a:lnTo>
                  <a:close/>
                  <a:moveTo>
                    <a:pt x="13471" y="13132"/>
                  </a:moveTo>
                  <a:lnTo>
                    <a:pt x="13471" y="19217"/>
                  </a:lnTo>
                  <a:lnTo>
                    <a:pt x="7066" y="19217"/>
                  </a:lnTo>
                  <a:lnTo>
                    <a:pt x="7066" y="13132"/>
                  </a:lnTo>
                  <a:close/>
                  <a:moveTo>
                    <a:pt x="20198" y="13132"/>
                  </a:moveTo>
                  <a:lnTo>
                    <a:pt x="20198" y="19217"/>
                  </a:lnTo>
                  <a:lnTo>
                    <a:pt x="13810" y="19217"/>
                  </a:lnTo>
                  <a:lnTo>
                    <a:pt x="13810" y="13132"/>
                  </a:lnTo>
                  <a:close/>
                  <a:moveTo>
                    <a:pt x="26942" y="13132"/>
                  </a:moveTo>
                  <a:lnTo>
                    <a:pt x="26942" y="19217"/>
                  </a:lnTo>
                  <a:lnTo>
                    <a:pt x="20537" y="19217"/>
                  </a:lnTo>
                  <a:lnTo>
                    <a:pt x="20537" y="13132"/>
                  </a:lnTo>
                  <a:close/>
                  <a:moveTo>
                    <a:pt x="33669" y="13132"/>
                  </a:moveTo>
                  <a:lnTo>
                    <a:pt x="33669" y="19217"/>
                  </a:lnTo>
                  <a:lnTo>
                    <a:pt x="27281" y="19217"/>
                  </a:lnTo>
                  <a:lnTo>
                    <a:pt x="27281" y="13132"/>
                  </a:lnTo>
                  <a:close/>
                  <a:moveTo>
                    <a:pt x="40414" y="13132"/>
                  </a:moveTo>
                  <a:lnTo>
                    <a:pt x="40414" y="19217"/>
                  </a:lnTo>
                  <a:lnTo>
                    <a:pt x="34008" y="19217"/>
                  </a:lnTo>
                  <a:lnTo>
                    <a:pt x="34008" y="13132"/>
                  </a:lnTo>
                  <a:close/>
                  <a:moveTo>
                    <a:pt x="47140" y="13132"/>
                  </a:moveTo>
                  <a:lnTo>
                    <a:pt x="47140" y="19217"/>
                  </a:lnTo>
                  <a:lnTo>
                    <a:pt x="40753" y="19217"/>
                  </a:lnTo>
                  <a:lnTo>
                    <a:pt x="40753" y="13132"/>
                  </a:lnTo>
                  <a:close/>
                  <a:moveTo>
                    <a:pt x="53885" y="13132"/>
                  </a:moveTo>
                  <a:lnTo>
                    <a:pt x="53885" y="19217"/>
                  </a:lnTo>
                  <a:lnTo>
                    <a:pt x="47479" y="19217"/>
                  </a:lnTo>
                  <a:lnTo>
                    <a:pt x="47479" y="13132"/>
                  </a:lnTo>
                  <a:close/>
                  <a:moveTo>
                    <a:pt x="60611" y="13132"/>
                  </a:moveTo>
                  <a:lnTo>
                    <a:pt x="60611" y="19217"/>
                  </a:lnTo>
                  <a:lnTo>
                    <a:pt x="54206" y="19217"/>
                  </a:lnTo>
                  <a:lnTo>
                    <a:pt x="54206" y="13132"/>
                  </a:lnTo>
                  <a:close/>
                  <a:moveTo>
                    <a:pt x="67338" y="13132"/>
                  </a:moveTo>
                  <a:lnTo>
                    <a:pt x="67338" y="19217"/>
                  </a:lnTo>
                  <a:lnTo>
                    <a:pt x="60950" y="19217"/>
                  </a:lnTo>
                  <a:lnTo>
                    <a:pt x="60950" y="13132"/>
                  </a:lnTo>
                  <a:close/>
                  <a:moveTo>
                    <a:pt x="74083" y="13132"/>
                  </a:moveTo>
                  <a:lnTo>
                    <a:pt x="74083" y="19217"/>
                  </a:lnTo>
                  <a:lnTo>
                    <a:pt x="67677" y="19217"/>
                  </a:lnTo>
                  <a:lnTo>
                    <a:pt x="67677" y="13132"/>
                  </a:lnTo>
                  <a:close/>
                  <a:moveTo>
                    <a:pt x="80809" y="13132"/>
                  </a:moveTo>
                  <a:lnTo>
                    <a:pt x="80809" y="19217"/>
                  </a:lnTo>
                  <a:lnTo>
                    <a:pt x="74422" y="19217"/>
                  </a:lnTo>
                  <a:lnTo>
                    <a:pt x="74422" y="13132"/>
                  </a:lnTo>
                  <a:close/>
                  <a:moveTo>
                    <a:pt x="87554" y="13132"/>
                  </a:moveTo>
                  <a:lnTo>
                    <a:pt x="87554" y="19217"/>
                  </a:lnTo>
                  <a:lnTo>
                    <a:pt x="81148" y="19217"/>
                  </a:lnTo>
                  <a:lnTo>
                    <a:pt x="81148" y="13132"/>
                  </a:lnTo>
                  <a:close/>
                  <a:moveTo>
                    <a:pt x="94281" y="13132"/>
                  </a:moveTo>
                  <a:lnTo>
                    <a:pt x="94281" y="19217"/>
                  </a:lnTo>
                  <a:lnTo>
                    <a:pt x="87893" y="19217"/>
                  </a:lnTo>
                  <a:lnTo>
                    <a:pt x="87893" y="13132"/>
                  </a:lnTo>
                  <a:close/>
                  <a:moveTo>
                    <a:pt x="101025" y="13132"/>
                  </a:moveTo>
                  <a:lnTo>
                    <a:pt x="101025" y="19217"/>
                  </a:lnTo>
                  <a:lnTo>
                    <a:pt x="94620" y="19217"/>
                  </a:lnTo>
                  <a:lnTo>
                    <a:pt x="94620" y="13132"/>
                  </a:lnTo>
                  <a:close/>
                  <a:moveTo>
                    <a:pt x="107752" y="13132"/>
                  </a:moveTo>
                  <a:lnTo>
                    <a:pt x="107752" y="19217"/>
                  </a:lnTo>
                  <a:lnTo>
                    <a:pt x="101346" y="19217"/>
                  </a:lnTo>
                  <a:lnTo>
                    <a:pt x="101346" y="13132"/>
                  </a:lnTo>
                  <a:close/>
                  <a:moveTo>
                    <a:pt x="114478" y="13132"/>
                  </a:moveTo>
                  <a:lnTo>
                    <a:pt x="114478" y="19217"/>
                  </a:lnTo>
                  <a:lnTo>
                    <a:pt x="108091" y="19217"/>
                  </a:lnTo>
                  <a:lnTo>
                    <a:pt x="108091" y="13132"/>
                  </a:lnTo>
                  <a:close/>
                  <a:moveTo>
                    <a:pt x="121223" y="13132"/>
                  </a:moveTo>
                  <a:lnTo>
                    <a:pt x="121223" y="19217"/>
                  </a:lnTo>
                  <a:lnTo>
                    <a:pt x="114817" y="19217"/>
                  </a:lnTo>
                  <a:lnTo>
                    <a:pt x="114817" y="13132"/>
                  </a:lnTo>
                  <a:close/>
                  <a:moveTo>
                    <a:pt x="127950" y="13132"/>
                  </a:moveTo>
                  <a:lnTo>
                    <a:pt x="127950" y="19217"/>
                  </a:lnTo>
                  <a:lnTo>
                    <a:pt x="121562" y="19217"/>
                  </a:lnTo>
                  <a:lnTo>
                    <a:pt x="121562" y="13132"/>
                  </a:lnTo>
                  <a:close/>
                  <a:moveTo>
                    <a:pt x="134694" y="13132"/>
                  </a:moveTo>
                  <a:lnTo>
                    <a:pt x="134694" y="19217"/>
                  </a:lnTo>
                  <a:lnTo>
                    <a:pt x="128289" y="19217"/>
                  </a:lnTo>
                  <a:lnTo>
                    <a:pt x="128289" y="13132"/>
                  </a:lnTo>
                  <a:close/>
                  <a:moveTo>
                    <a:pt x="141421" y="13132"/>
                  </a:moveTo>
                  <a:lnTo>
                    <a:pt x="141421" y="19217"/>
                  </a:lnTo>
                  <a:lnTo>
                    <a:pt x="135033" y="19217"/>
                  </a:lnTo>
                  <a:lnTo>
                    <a:pt x="135033" y="13132"/>
                  </a:lnTo>
                  <a:close/>
                  <a:moveTo>
                    <a:pt x="148148" y="13132"/>
                  </a:moveTo>
                  <a:lnTo>
                    <a:pt x="148148" y="19217"/>
                  </a:lnTo>
                  <a:lnTo>
                    <a:pt x="141760" y="19217"/>
                  </a:lnTo>
                  <a:lnTo>
                    <a:pt x="141760" y="13132"/>
                  </a:lnTo>
                  <a:close/>
                  <a:moveTo>
                    <a:pt x="154892" y="13132"/>
                  </a:moveTo>
                  <a:lnTo>
                    <a:pt x="154892" y="19217"/>
                  </a:lnTo>
                  <a:lnTo>
                    <a:pt x="148487" y="19217"/>
                  </a:lnTo>
                  <a:lnTo>
                    <a:pt x="148487" y="13132"/>
                  </a:lnTo>
                  <a:close/>
                  <a:moveTo>
                    <a:pt x="161619" y="13132"/>
                  </a:moveTo>
                  <a:lnTo>
                    <a:pt x="161619" y="19217"/>
                  </a:lnTo>
                  <a:lnTo>
                    <a:pt x="155231" y="19217"/>
                  </a:lnTo>
                  <a:lnTo>
                    <a:pt x="155231" y="13132"/>
                  </a:lnTo>
                  <a:close/>
                  <a:moveTo>
                    <a:pt x="168363" y="13132"/>
                  </a:moveTo>
                  <a:lnTo>
                    <a:pt x="168363" y="19217"/>
                  </a:lnTo>
                  <a:lnTo>
                    <a:pt x="161958" y="19217"/>
                  </a:lnTo>
                  <a:lnTo>
                    <a:pt x="161958" y="13132"/>
                  </a:lnTo>
                  <a:close/>
                  <a:moveTo>
                    <a:pt x="175090" y="13132"/>
                  </a:moveTo>
                  <a:lnTo>
                    <a:pt x="175090" y="19217"/>
                  </a:lnTo>
                  <a:lnTo>
                    <a:pt x="168702" y="19217"/>
                  </a:lnTo>
                  <a:lnTo>
                    <a:pt x="168702" y="13132"/>
                  </a:lnTo>
                  <a:close/>
                  <a:moveTo>
                    <a:pt x="181834" y="13132"/>
                  </a:moveTo>
                  <a:lnTo>
                    <a:pt x="181834" y="19217"/>
                  </a:lnTo>
                  <a:lnTo>
                    <a:pt x="175429" y="19217"/>
                  </a:lnTo>
                  <a:lnTo>
                    <a:pt x="175429" y="13132"/>
                  </a:lnTo>
                  <a:close/>
                  <a:moveTo>
                    <a:pt x="188561" y="13132"/>
                  </a:moveTo>
                  <a:lnTo>
                    <a:pt x="188561" y="19217"/>
                  </a:lnTo>
                  <a:lnTo>
                    <a:pt x="182173" y="19217"/>
                  </a:lnTo>
                  <a:lnTo>
                    <a:pt x="182173" y="13132"/>
                  </a:lnTo>
                  <a:close/>
                  <a:moveTo>
                    <a:pt x="195288" y="13132"/>
                  </a:moveTo>
                  <a:lnTo>
                    <a:pt x="195288" y="19217"/>
                  </a:lnTo>
                  <a:lnTo>
                    <a:pt x="188900" y="19217"/>
                  </a:lnTo>
                  <a:lnTo>
                    <a:pt x="188900" y="13132"/>
                  </a:lnTo>
                  <a:close/>
                  <a:moveTo>
                    <a:pt x="202032" y="13132"/>
                  </a:moveTo>
                  <a:lnTo>
                    <a:pt x="202032" y="19217"/>
                  </a:lnTo>
                  <a:lnTo>
                    <a:pt x="195627" y="19217"/>
                  </a:lnTo>
                  <a:lnTo>
                    <a:pt x="195627" y="13132"/>
                  </a:lnTo>
                  <a:close/>
                  <a:moveTo>
                    <a:pt x="208759" y="13132"/>
                  </a:moveTo>
                  <a:lnTo>
                    <a:pt x="208759" y="19217"/>
                  </a:lnTo>
                  <a:lnTo>
                    <a:pt x="202371" y="19217"/>
                  </a:lnTo>
                  <a:lnTo>
                    <a:pt x="202371" y="13132"/>
                  </a:lnTo>
                  <a:close/>
                  <a:moveTo>
                    <a:pt x="215504" y="13132"/>
                  </a:moveTo>
                  <a:lnTo>
                    <a:pt x="215504" y="19217"/>
                  </a:lnTo>
                  <a:lnTo>
                    <a:pt x="209098" y="19217"/>
                  </a:lnTo>
                  <a:lnTo>
                    <a:pt x="209098" y="13132"/>
                  </a:lnTo>
                  <a:close/>
                  <a:moveTo>
                    <a:pt x="222230" y="13132"/>
                  </a:moveTo>
                  <a:lnTo>
                    <a:pt x="222230" y="19217"/>
                  </a:lnTo>
                  <a:lnTo>
                    <a:pt x="215843" y="19217"/>
                  </a:lnTo>
                  <a:lnTo>
                    <a:pt x="215843" y="13132"/>
                  </a:lnTo>
                  <a:close/>
                  <a:moveTo>
                    <a:pt x="228975" y="13132"/>
                  </a:moveTo>
                  <a:lnTo>
                    <a:pt x="228975" y="19217"/>
                  </a:lnTo>
                  <a:lnTo>
                    <a:pt x="222569" y="19217"/>
                  </a:lnTo>
                  <a:lnTo>
                    <a:pt x="222569" y="13132"/>
                  </a:lnTo>
                  <a:close/>
                  <a:moveTo>
                    <a:pt x="235701" y="13132"/>
                  </a:moveTo>
                  <a:lnTo>
                    <a:pt x="235701" y="19217"/>
                  </a:lnTo>
                  <a:lnTo>
                    <a:pt x="229296" y="19217"/>
                  </a:lnTo>
                  <a:lnTo>
                    <a:pt x="229296" y="13132"/>
                  </a:lnTo>
                  <a:close/>
                  <a:moveTo>
                    <a:pt x="242428" y="13132"/>
                  </a:moveTo>
                  <a:lnTo>
                    <a:pt x="242428" y="19217"/>
                  </a:lnTo>
                  <a:lnTo>
                    <a:pt x="236040" y="19217"/>
                  </a:lnTo>
                  <a:lnTo>
                    <a:pt x="236040" y="13132"/>
                  </a:lnTo>
                  <a:close/>
                  <a:moveTo>
                    <a:pt x="249173" y="13132"/>
                  </a:moveTo>
                  <a:lnTo>
                    <a:pt x="249173" y="19217"/>
                  </a:lnTo>
                  <a:lnTo>
                    <a:pt x="242767" y="19217"/>
                  </a:lnTo>
                  <a:lnTo>
                    <a:pt x="242767" y="13132"/>
                  </a:lnTo>
                  <a:close/>
                  <a:moveTo>
                    <a:pt x="255899" y="13132"/>
                  </a:moveTo>
                  <a:lnTo>
                    <a:pt x="255899" y="19217"/>
                  </a:lnTo>
                  <a:lnTo>
                    <a:pt x="249512" y="19217"/>
                  </a:lnTo>
                  <a:lnTo>
                    <a:pt x="249512" y="13132"/>
                  </a:lnTo>
                  <a:close/>
                  <a:moveTo>
                    <a:pt x="262644" y="13132"/>
                  </a:moveTo>
                  <a:lnTo>
                    <a:pt x="262644" y="19217"/>
                  </a:lnTo>
                  <a:lnTo>
                    <a:pt x="256238" y="19217"/>
                  </a:lnTo>
                  <a:lnTo>
                    <a:pt x="256238" y="13132"/>
                  </a:lnTo>
                  <a:close/>
                  <a:moveTo>
                    <a:pt x="269370" y="13132"/>
                  </a:moveTo>
                  <a:lnTo>
                    <a:pt x="269370" y="19217"/>
                  </a:lnTo>
                  <a:lnTo>
                    <a:pt x="262983" y="19217"/>
                  </a:lnTo>
                  <a:lnTo>
                    <a:pt x="262983" y="13132"/>
                  </a:lnTo>
                  <a:close/>
                  <a:moveTo>
                    <a:pt x="276115" y="13132"/>
                  </a:moveTo>
                  <a:lnTo>
                    <a:pt x="276115" y="19217"/>
                  </a:lnTo>
                  <a:lnTo>
                    <a:pt x="269709" y="19217"/>
                  </a:lnTo>
                  <a:lnTo>
                    <a:pt x="269709" y="13132"/>
                  </a:lnTo>
                  <a:close/>
                  <a:moveTo>
                    <a:pt x="282842" y="13132"/>
                  </a:moveTo>
                  <a:lnTo>
                    <a:pt x="282842" y="19217"/>
                  </a:lnTo>
                  <a:lnTo>
                    <a:pt x="276436" y="19217"/>
                  </a:lnTo>
                  <a:lnTo>
                    <a:pt x="276436" y="13132"/>
                  </a:lnTo>
                  <a:close/>
                  <a:moveTo>
                    <a:pt x="6745" y="19538"/>
                  </a:moveTo>
                  <a:lnTo>
                    <a:pt x="6745" y="25622"/>
                  </a:lnTo>
                  <a:lnTo>
                    <a:pt x="339" y="25622"/>
                  </a:lnTo>
                  <a:lnTo>
                    <a:pt x="339" y="19538"/>
                  </a:lnTo>
                  <a:close/>
                  <a:moveTo>
                    <a:pt x="13471" y="19538"/>
                  </a:moveTo>
                  <a:lnTo>
                    <a:pt x="13471" y="25622"/>
                  </a:lnTo>
                  <a:lnTo>
                    <a:pt x="7066" y="25622"/>
                  </a:lnTo>
                  <a:lnTo>
                    <a:pt x="7066" y="19538"/>
                  </a:lnTo>
                  <a:close/>
                  <a:moveTo>
                    <a:pt x="20198" y="19538"/>
                  </a:moveTo>
                  <a:lnTo>
                    <a:pt x="20198" y="25622"/>
                  </a:lnTo>
                  <a:lnTo>
                    <a:pt x="13810" y="25622"/>
                  </a:lnTo>
                  <a:lnTo>
                    <a:pt x="13810" y="19538"/>
                  </a:lnTo>
                  <a:close/>
                  <a:moveTo>
                    <a:pt x="26942" y="19538"/>
                  </a:moveTo>
                  <a:lnTo>
                    <a:pt x="26942" y="25622"/>
                  </a:lnTo>
                  <a:lnTo>
                    <a:pt x="20537" y="25622"/>
                  </a:lnTo>
                  <a:lnTo>
                    <a:pt x="20537" y="19538"/>
                  </a:lnTo>
                  <a:close/>
                  <a:moveTo>
                    <a:pt x="33669" y="19538"/>
                  </a:moveTo>
                  <a:lnTo>
                    <a:pt x="33669" y="25622"/>
                  </a:lnTo>
                  <a:lnTo>
                    <a:pt x="27281" y="25622"/>
                  </a:lnTo>
                  <a:lnTo>
                    <a:pt x="27281" y="19538"/>
                  </a:lnTo>
                  <a:close/>
                  <a:moveTo>
                    <a:pt x="40414" y="19538"/>
                  </a:moveTo>
                  <a:lnTo>
                    <a:pt x="40414" y="25622"/>
                  </a:lnTo>
                  <a:lnTo>
                    <a:pt x="34008" y="25622"/>
                  </a:lnTo>
                  <a:lnTo>
                    <a:pt x="34008" y="19538"/>
                  </a:lnTo>
                  <a:close/>
                  <a:moveTo>
                    <a:pt x="47140" y="19538"/>
                  </a:moveTo>
                  <a:lnTo>
                    <a:pt x="47140" y="25622"/>
                  </a:lnTo>
                  <a:lnTo>
                    <a:pt x="40753" y="25622"/>
                  </a:lnTo>
                  <a:lnTo>
                    <a:pt x="40753" y="19538"/>
                  </a:lnTo>
                  <a:close/>
                  <a:moveTo>
                    <a:pt x="53885" y="19538"/>
                  </a:moveTo>
                  <a:lnTo>
                    <a:pt x="53885" y="25622"/>
                  </a:lnTo>
                  <a:lnTo>
                    <a:pt x="47479" y="25622"/>
                  </a:lnTo>
                  <a:lnTo>
                    <a:pt x="47479" y="19538"/>
                  </a:lnTo>
                  <a:close/>
                  <a:moveTo>
                    <a:pt x="60611" y="19538"/>
                  </a:moveTo>
                  <a:lnTo>
                    <a:pt x="60611" y="25622"/>
                  </a:lnTo>
                  <a:lnTo>
                    <a:pt x="54206" y="25622"/>
                  </a:lnTo>
                  <a:lnTo>
                    <a:pt x="54206" y="19538"/>
                  </a:lnTo>
                  <a:close/>
                  <a:moveTo>
                    <a:pt x="67338" y="19538"/>
                  </a:moveTo>
                  <a:lnTo>
                    <a:pt x="67338" y="25622"/>
                  </a:lnTo>
                  <a:lnTo>
                    <a:pt x="60950" y="25622"/>
                  </a:lnTo>
                  <a:lnTo>
                    <a:pt x="60950" y="19538"/>
                  </a:lnTo>
                  <a:close/>
                  <a:moveTo>
                    <a:pt x="74083" y="19538"/>
                  </a:moveTo>
                  <a:lnTo>
                    <a:pt x="74083" y="25622"/>
                  </a:lnTo>
                  <a:lnTo>
                    <a:pt x="67677" y="25622"/>
                  </a:lnTo>
                  <a:lnTo>
                    <a:pt x="67677" y="19538"/>
                  </a:lnTo>
                  <a:close/>
                  <a:moveTo>
                    <a:pt x="80809" y="19538"/>
                  </a:moveTo>
                  <a:lnTo>
                    <a:pt x="80809" y="25622"/>
                  </a:lnTo>
                  <a:lnTo>
                    <a:pt x="74422" y="25622"/>
                  </a:lnTo>
                  <a:lnTo>
                    <a:pt x="74422" y="19538"/>
                  </a:lnTo>
                  <a:close/>
                  <a:moveTo>
                    <a:pt x="87554" y="19538"/>
                  </a:moveTo>
                  <a:lnTo>
                    <a:pt x="87554" y="25622"/>
                  </a:lnTo>
                  <a:lnTo>
                    <a:pt x="81148" y="25622"/>
                  </a:lnTo>
                  <a:lnTo>
                    <a:pt x="81148" y="19538"/>
                  </a:lnTo>
                  <a:close/>
                  <a:moveTo>
                    <a:pt x="94281" y="19538"/>
                  </a:moveTo>
                  <a:lnTo>
                    <a:pt x="94281" y="25622"/>
                  </a:lnTo>
                  <a:lnTo>
                    <a:pt x="87893" y="25622"/>
                  </a:lnTo>
                  <a:lnTo>
                    <a:pt x="87893" y="19538"/>
                  </a:lnTo>
                  <a:close/>
                  <a:moveTo>
                    <a:pt x="101025" y="19538"/>
                  </a:moveTo>
                  <a:lnTo>
                    <a:pt x="101025" y="25622"/>
                  </a:lnTo>
                  <a:lnTo>
                    <a:pt x="94620" y="25622"/>
                  </a:lnTo>
                  <a:lnTo>
                    <a:pt x="94620" y="19538"/>
                  </a:lnTo>
                  <a:close/>
                  <a:moveTo>
                    <a:pt x="107752" y="19538"/>
                  </a:moveTo>
                  <a:lnTo>
                    <a:pt x="107752" y="25622"/>
                  </a:lnTo>
                  <a:lnTo>
                    <a:pt x="101346" y="25622"/>
                  </a:lnTo>
                  <a:lnTo>
                    <a:pt x="101346" y="19538"/>
                  </a:lnTo>
                  <a:close/>
                  <a:moveTo>
                    <a:pt x="114478" y="19538"/>
                  </a:moveTo>
                  <a:lnTo>
                    <a:pt x="114478" y="25622"/>
                  </a:lnTo>
                  <a:lnTo>
                    <a:pt x="108091" y="25622"/>
                  </a:lnTo>
                  <a:lnTo>
                    <a:pt x="108091" y="19538"/>
                  </a:lnTo>
                  <a:close/>
                  <a:moveTo>
                    <a:pt x="121223" y="19538"/>
                  </a:moveTo>
                  <a:lnTo>
                    <a:pt x="121223" y="25622"/>
                  </a:lnTo>
                  <a:lnTo>
                    <a:pt x="114817" y="25622"/>
                  </a:lnTo>
                  <a:lnTo>
                    <a:pt x="114817" y="19538"/>
                  </a:lnTo>
                  <a:close/>
                  <a:moveTo>
                    <a:pt x="127950" y="19538"/>
                  </a:moveTo>
                  <a:lnTo>
                    <a:pt x="127950" y="25622"/>
                  </a:lnTo>
                  <a:lnTo>
                    <a:pt x="121562" y="25622"/>
                  </a:lnTo>
                  <a:lnTo>
                    <a:pt x="121562" y="19538"/>
                  </a:lnTo>
                  <a:close/>
                  <a:moveTo>
                    <a:pt x="134694" y="19538"/>
                  </a:moveTo>
                  <a:lnTo>
                    <a:pt x="134694" y="25622"/>
                  </a:lnTo>
                  <a:lnTo>
                    <a:pt x="128289" y="25622"/>
                  </a:lnTo>
                  <a:lnTo>
                    <a:pt x="128289" y="19538"/>
                  </a:lnTo>
                  <a:close/>
                  <a:moveTo>
                    <a:pt x="141421" y="19538"/>
                  </a:moveTo>
                  <a:lnTo>
                    <a:pt x="141421" y="25622"/>
                  </a:lnTo>
                  <a:lnTo>
                    <a:pt x="135033" y="25622"/>
                  </a:lnTo>
                  <a:lnTo>
                    <a:pt x="135033" y="19538"/>
                  </a:lnTo>
                  <a:close/>
                  <a:moveTo>
                    <a:pt x="148148" y="19538"/>
                  </a:moveTo>
                  <a:lnTo>
                    <a:pt x="148148" y="25622"/>
                  </a:lnTo>
                  <a:lnTo>
                    <a:pt x="141760" y="25622"/>
                  </a:lnTo>
                  <a:lnTo>
                    <a:pt x="141760" y="19538"/>
                  </a:lnTo>
                  <a:close/>
                  <a:moveTo>
                    <a:pt x="154892" y="19538"/>
                  </a:moveTo>
                  <a:lnTo>
                    <a:pt x="154892" y="25622"/>
                  </a:lnTo>
                  <a:lnTo>
                    <a:pt x="148487" y="25622"/>
                  </a:lnTo>
                  <a:lnTo>
                    <a:pt x="148487" y="19538"/>
                  </a:lnTo>
                  <a:close/>
                  <a:moveTo>
                    <a:pt x="161619" y="19538"/>
                  </a:moveTo>
                  <a:lnTo>
                    <a:pt x="161619" y="25622"/>
                  </a:lnTo>
                  <a:lnTo>
                    <a:pt x="155231" y="25622"/>
                  </a:lnTo>
                  <a:lnTo>
                    <a:pt x="155231" y="19538"/>
                  </a:lnTo>
                  <a:close/>
                  <a:moveTo>
                    <a:pt x="168363" y="19538"/>
                  </a:moveTo>
                  <a:lnTo>
                    <a:pt x="168363" y="25622"/>
                  </a:lnTo>
                  <a:lnTo>
                    <a:pt x="161958" y="25622"/>
                  </a:lnTo>
                  <a:lnTo>
                    <a:pt x="161958" y="19538"/>
                  </a:lnTo>
                  <a:close/>
                  <a:moveTo>
                    <a:pt x="175090" y="19538"/>
                  </a:moveTo>
                  <a:lnTo>
                    <a:pt x="175090" y="25622"/>
                  </a:lnTo>
                  <a:lnTo>
                    <a:pt x="168702" y="25622"/>
                  </a:lnTo>
                  <a:lnTo>
                    <a:pt x="168702" y="19538"/>
                  </a:lnTo>
                  <a:close/>
                  <a:moveTo>
                    <a:pt x="181834" y="19538"/>
                  </a:moveTo>
                  <a:lnTo>
                    <a:pt x="181834" y="25622"/>
                  </a:lnTo>
                  <a:lnTo>
                    <a:pt x="175429" y="25622"/>
                  </a:lnTo>
                  <a:lnTo>
                    <a:pt x="175429" y="19538"/>
                  </a:lnTo>
                  <a:close/>
                  <a:moveTo>
                    <a:pt x="188561" y="19538"/>
                  </a:moveTo>
                  <a:lnTo>
                    <a:pt x="188561" y="25622"/>
                  </a:lnTo>
                  <a:lnTo>
                    <a:pt x="182173" y="25622"/>
                  </a:lnTo>
                  <a:lnTo>
                    <a:pt x="182173" y="19538"/>
                  </a:lnTo>
                  <a:close/>
                  <a:moveTo>
                    <a:pt x="195288" y="19538"/>
                  </a:moveTo>
                  <a:lnTo>
                    <a:pt x="195288" y="25622"/>
                  </a:lnTo>
                  <a:lnTo>
                    <a:pt x="188900" y="25622"/>
                  </a:lnTo>
                  <a:lnTo>
                    <a:pt x="188900" y="19538"/>
                  </a:lnTo>
                  <a:close/>
                  <a:moveTo>
                    <a:pt x="202032" y="19538"/>
                  </a:moveTo>
                  <a:lnTo>
                    <a:pt x="202032" y="25622"/>
                  </a:lnTo>
                  <a:lnTo>
                    <a:pt x="195627" y="25622"/>
                  </a:lnTo>
                  <a:lnTo>
                    <a:pt x="195627" y="19538"/>
                  </a:lnTo>
                  <a:close/>
                  <a:moveTo>
                    <a:pt x="208759" y="19538"/>
                  </a:moveTo>
                  <a:lnTo>
                    <a:pt x="208759" y="25622"/>
                  </a:lnTo>
                  <a:lnTo>
                    <a:pt x="202371" y="25622"/>
                  </a:lnTo>
                  <a:lnTo>
                    <a:pt x="202371" y="19538"/>
                  </a:lnTo>
                  <a:close/>
                  <a:moveTo>
                    <a:pt x="215504" y="19538"/>
                  </a:moveTo>
                  <a:lnTo>
                    <a:pt x="215504" y="25622"/>
                  </a:lnTo>
                  <a:lnTo>
                    <a:pt x="209098" y="25622"/>
                  </a:lnTo>
                  <a:lnTo>
                    <a:pt x="209098" y="19538"/>
                  </a:lnTo>
                  <a:close/>
                  <a:moveTo>
                    <a:pt x="222230" y="19538"/>
                  </a:moveTo>
                  <a:lnTo>
                    <a:pt x="222230" y="25622"/>
                  </a:lnTo>
                  <a:lnTo>
                    <a:pt x="215843" y="25622"/>
                  </a:lnTo>
                  <a:lnTo>
                    <a:pt x="215843" y="19538"/>
                  </a:lnTo>
                  <a:close/>
                  <a:moveTo>
                    <a:pt x="228975" y="19538"/>
                  </a:moveTo>
                  <a:lnTo>
                    <a:pt x="228975" y="25622"/>
                  </a:lnTo>
                  <a:lnTo>
                    <a:pt x="222569" y="25622"/>
                  </a:lnTo>
                  <a:lnTo>
                    <a:pt x="222569" y="19538"/>
                  </a:lnTo>
                  <a:close/>
                  <a:moveTo>
                    <a:pt x="235701" y="19538"/>
                  </a:moveTo>
                  <a:lnTo>
                    <a:pt x="235701" y="25622"/>
                  </a:lnTo>
                  <a:lnTo>
                    <a:pt x="229296" y="25622"/>
                  </a:lnTo>
                  <a:lnTo>
                    <a:pt x="229296" y="19538"/>
                  </a:lnTo>
                  <a:close/>
                  <a:moveTo>
                    <a:pt x="242428" y="19538"/>
                  </a:moveTo>
                  <a:lnTo>
                    <a:pt x="242428" y="25622"/>
                  </a:lnTo>
                  <a:lnTo>
                    <a:pt x="236040" y="25622"/>
                  </a:lnTo>
                  <a:lnTo>
                    <a:pt x="236040" y="19538"/>
                  </a:lnTo>
                  <a:close/>
                  <a:moveTo>
                    <a:pt x="249173" y="19538"/>
                  </a:moveTo>
                  <a:lnTo>
                    <a:pt x="249173" y="25622"/>
                  </a:lnTo>
                  <a:lnTo>
                    <a:pt x="242767" y="25622"/>
                  </a:lnTo>
                  <a:lnTo>
                    <a:pt x="242767" y="19538"/>
                  </a:lnTo>
                  <a:close/>
                  <a:moveTo>
                    <a:pt x="255899" y="19538"/>
                  </a:moveTo>
                  <a:lnTo>
                    <a:pt x="255899" y="25622"/>
                  </a:lnTo>
                  <a:lnTo>
                    <a:pt x="249512" y="25622"/>
                  </a:lnTo>
                  <a:lnTo>
                    <a:pt x="249512" y="19538"/>
                  </a:lnTo>
                  <a:close/>
                  <a:moveTo>
                    <a:pt x="262644" y="19538"/>
                  </a:moveTo>
                  <a:lnTo>
                    <a:pt x="262644" y="25622"/>
                  </a:lnTo>
                  <a:lnTo>
                    <a:pt x="256238" y="25622"/>
                  </a:lnTo>
                  <a:lnTo>
                    <a:pt x="256238" y="19538"/>
                  </a:lnTo>
                  <a:close/>
                  <a:moveTo>
                    <a:pt x="269370" y="19538"/>
                  </a:moveTo>
                  <a:lnTo>
                    <a:pt x="269370" y="25622"/>
                  </a:lnTo>
                  <a:lnTo>
                    <a:pt x="262983" y="25622"/>
                  </a:lnTo>
                  <a:lnTo>
                    <a:pt x="262983" y="19538"/>
                  </a:lnTo>
                  <a:close/>
                  <a:moveTo>
                    <a:pt x="276115" y="19538"/>
                  </a:moveTo>
                  <a:lnTo>
                    <a:pt x="276115" y="25622"/>
                  </a:lnTo>
                  <a:lnTo>
                    <a:pt x="269709" y="25622"/>
                  </a:lnTo>
                  <a:lnTo>
                    <a:pt x="269709" y="19538"/>
                  </a:lnTo>
                  <a:close/>
                  <a:moveTo>
                    <a:pt x="282842" y="19538"/>
                  </a:moveTo>
                  <a:lnTo>
                    <a:pt x="282842" y="25622"/>
                  </a:lnTo>
                  <a:lnTo>
                    <a:pt x="276436" y="25622"/>
                  </a:lnTo>
                  <a:lnTo>
                    <a:pt x="276436" y="19538"/>
                  </a:lnTo>
                  <a:close/>
                  <a:moveTo>
                    <a:pt x="6745" y="25943"/>
                  </a:moveTo>
                  <a:lnTo>
                    <a:pt x="6745" y="32028"/>
                  </a:lnTo>
                  <a:lnTo>
                    <a:pt x="339" y="32028"/>
                  </a:lnTo>
                  <a:lnTo>
                    <a:pt x="339" y="25943"/>
                  </a:lnTo>
                  <a:close/>
                  <a:moveTo>
                    <a:pt x="13471" y="25943"/>
                  </a:moveTo>
                  <a:lnTo>
                    <a:pt x="13471" y="32028"/>
                  </a:lnTo>
                  <a:lnTo>
                    <a:pt x="7066" y="32028"/>
                  </a:lnTo>
                  <a:lnTo>
                    <a:pt x="7066" y="25943"/>
                  </a:lnTo>
                  <a:close/>
                  <a:moveTo>
                    <a:pt x="20198" y="25943"/>
                  </a:moveTo>
                  <a:lnTo>
                    <a:pt x="20198" y="32028"/>
                  </a:lnTo>
                  <a:lnTo>
                    <a:pt x="13810" y="32028"/>
                  </a:lnTo>
                  <a:lnTo>
                    <a:pt x="13810" y="25943"/>
                  </a:lnTo>
                  <a:close/>
                  <a:moveTo>
                    <a:pt x="26942" y="25943"/>
                  </a:moveTo>
                  <a:lnTo>
                    <a:pt x="26942" y="32028"/>
                  </a:lnTo>
                  <a:lnTo>
                    <a:pt x="20537" y="32028"/>
                  </a:lnTo>
                  <a:lnTo>
                    <a:pt x="20537" y="25943"/>
                  </a:lnTo>
                  <a:close/>
                  <a:moveTo>
                    <a:pt x="33669" y="25943"/>
                  </a:moveTo>
                  <a:lnTo>
                    <a:pt x="33669" y="32028"/>
                  </a:lnTo>
                  <a:lnTo>
                    <a:pt x="27281" y="32028"/>
                  </a:lnTo>
                  <a:lnTo>
                    <a:pt x="27281" y="25943"/>
                  </a:lnTo>
                  <a:close/>
                  <a:moveTo>
                    <a:pt x="40414" y="25943"/>
                  </a:moveTo>
                  <a:lnTo>
                    <a:pt x="40414" y="32028"/>
                  </a:lnTo>
                  <a:lnTo>
                    <a:pt x="34008" y="32028"/>
                  </a:lnTo>
                  <a:lnTo>
                    <a:pt x="34008" y="25943"/>
                  </a:lnTo>
                  <a:close/>
                  <a:moveTo>
                    <a:pt x="47140" y="25943"/>
                  </a:moveTo>
                  <a:lnTo>
                    <a:pt x="47140" y="32028"/>
                  </a:lnTo>
                  <a:lnTo>
                    <a:pt x="40753" y="32028"/>
                  </a:lnTo>
                  <a:lnTo>
                    <a:pt x="40753" y="25943"/>
                  </a:lnTo>
                  <a:close/>
                  <a:moveTo>
                    <a:pt x="53885" y="25943"/>
                  </a:moveTo>
                  <a:lnTo>
                    <a:pt x="53885" y="32028"/>
                  </a:lnTo>
                  <a:lnTo>
                    <a:pt x="47479" y="32028"/>
                  </a:lnTo>
                  <a:lnTo>
                    <a:pt x="47479" y="25943"/>
                  </a:lnTo>
                  <a:close/>
                  <a:moveTo>
                    <a:pt x="60611" y="25943"/>
                  </a:moveTo>
                  <a:lnTo>
                    <a:pt x="60611" y="32028"/>
                  </a:lnTo>
                  <a:lnTo>
                    <a:pt x="54206" y="32028"/>
                  </a:lnTo>
                  <a:lnTo>
                    <a:pt x="54206" y="25943"/>
                  </a:lnTo>
                  <a:close/>
                  <a:moveTo>
                    <a:pt x="67338" y="25943"/>
                  </a:moveTo>
                  <a:lnTo>
                    <a:pt x="67338" y="32028"/>
                  </a:lnTo>
                  <a:lnTo>
                    <a:pt x="60950" y="32028"/>
                  </a:lnTo>
                  <a:lnTo>
                    <a:pt x="60950" y="25943"/>
                  </a:lnTo>
                  <a:close/>
                  <a:moveTo>
                    <a:pt x="74083" y="25943"/>
                  </a:moveTo>
                  <a:lnTo>
                    <a:pt x="74083" y="32028"/>
                  </a:lnTo>
                  <a:lnTo>
                    <a:pt x="67677" y="32028"/>
                  </a:lnTo>
                  <a:lnTo>
                    <a:pt x="67677" y="25943"/>
                  </a:lnTo>
                  <a:close/>
                  <a:moveTo>
                    <a:pt x="80809" y="25943"/>
                  </a:moveTo>
                  <a:lnTo>
                    <a:pt x="80809" y="32028"/>
                  </a:lnTo>
                  <a:lnTo>
                    <a:pt x="74422" y="32028"/>
                  </a:lnTo>
                  <a:lnTo>
                    <a:pt x="74422" y="25943"/>
                  </a:lnTo>
                  <a:close/>
                  <a:moveTo>
                    <a:pt x="87554" y="25943"/>
                  </a:moveTo>
                  <a:lnTo>
                    <a:pt x="87554" y="32028"/>
                  </a:lnTo>
                  <a:lnTo>
                    <a:pt x="81148" y="32028"/>
                  </a:lnTo>
                  <a:lnTo>
                    <a:pt x="81148" y="25943"/>
                  </a:lnTo>
                  <a:close/>
                  <a:moveTo>
                    <a:pt x="94281" y="25943"/>
                  </a:moveTo>
                  <a:lnTo>
                    <a:pt x="94281" y="32028"/>
                  </a:lnTo>
                  <a:lnTo>
                    <a:pt x="87893" y="32028"/>
                  </a:lnTo>
                  <a:lnTo>
                    <a:pt x="87893" y="25943"/>
                  </a:lnTo>
                  <a:close/>
                  <a:moveTo>
                    <a:pt x="101025" y="25943"/>
                  </a:moveTo>
                  <a:lnTo>
                    <a:pt x="101025" y="32028"/>
                  </a:lnTo>
                  <a:lnTo>
                    <a:pt x="94620" y="32028"/>
                  </a:lnTo>
                  <a:lnTo>
                    <a:pt x="94620" y="25943"/>
                  </a:lnTo>
                  <a:close/>
                  <a:moveTo>
                    <a:pt x="107752" y="25943"/>
                  </a:moveTo>
                  <a:lnTo>
                    <a:pt x="107752" y="32028"/>
                  </a:lnTo>
                  <a:lnTo>
                    <a:pt x="101346" y="32028"/>
                  </a:lnTo>
                  <a:lnTo>
                    <a:pt x="101346" y="25943"/>
                  </a:lnTo>
                  <a:close/>
                  <a:moveTo>
                    <a:pt x="114478" y="25943"/>
                  </a:moveTo>
                  <a:lnTo>
                    <a:pt x="114478" y="32028"/>
                  </a:lnTo>
                  <a:lnTo>
                    <a:pt x="108091" y="32028"/>
                  </a:lnTo>
                  <a:lnTo>
                    <a:pt x="108091" y="25943"/>
                  </a:lnTo>
                  <a:close/>
                  <a:moveTo>
                    <a:pt x="121223" y="25943"/>
                  </a:moveTo>
                  <a:lnTo>
                    <a:pt x="121223" y="32028"/>
                  </a:lnTo>
                  <a:lnTo>
                    <a:pt x="114817" y="32028"/>
                  </a:lnTo>
                  <a:lnTo>
                    <a:pt x="114817" y="25943"/>
                  </a:lnTo>
                  <a:close/>
                  <a:moveTo>
                    <a:pt x="127950" y="25943"/>
                  </a:moveTo>
                  <a:lnTo>
                    <a:pt x="127950" y="32028"/>
                  </a:lnTo>
                  <a:lnTo>
                    <a:pt x="121562" y="32028"/>
                  </a:lnTo>
                  <a:lnTo>
                    <a:pt x="121562" y="25943"/>
                  </a:lnTo>
                  <a:close/>
                  <a:moveTo>
                    <a:pt x="134694" y="25943"/>
                  </a:moveTo>
                  <a:lnTo>
                    <a:pt x="134694" y="32028"/>
                  </a:lnTo>
                  <a:lnTo>
                    <a:pt x="128289" y="32028"/>
                  </a:lnTo>
                  <a:lnTo>
                    <a:pt x="128289" y="25943"/>
                  </a:lnTo>
                  <a:close/>
                  <a:moveTo>
                    <a:pt x="141421" y="25943"/>
                  </a:moveTo>
                  <a:lnTo>
                    <a:pt x="141421" y="32028"/>
                  </a:lnTo>
                  <a:lnTo>
                    <a:pt x="135033" y="32028"/>
                  </a:lnTo>
                  <a:lnTo>
                    <a:pt x="135033" y="25943"/>
                  </a:lnTo>
                  <a:close/>
                  <a:moveTo>
                    <a:pt x="148148" y="25943"/>
                  </a:moveTo>
                  <a:lnTo>
                    <a:pt x="148148" y="32028"/>
                  </a:lnTo>
                  <a:lnTo>
                    <a:pt x="141760" y="32028"/>
                  </a:lnTo>
                  <a:lnTo>
                    <a:pt x="141760" y="25943"/>
                  </a:lnTo>
                  <a:close/>
                  <a:moveTo>
                    <a:pt x="154892" y="25943"/>
                  </a:moveTo>
                  <a:lnTo>
                    <a:pt x="154892" y="32028"/>
                  </a:lnTo>
                  <a:lnTo>
                    <a:pt x="148487" y="32028"/>
                  </a:lnTo>
                  <a:lnTo>
                    <a:pt x="148487" y="25943"/>
                  </a:lnTo>
                  <a:close/>
                  <a:moveTo>
                    <a:pt x="161619" y="25943"/>
                  </a:moveTo>
                  <a:lnTo>
                    <a:pt x="161619" y="32028"/>
                  </a:lnTo>
                  <a:lnTo>
                    <a:pt x="155231" y="32028"/>
                  </a:lnTo>
                  <a:lnTo>
                    <a:pt x="155231" y="25943"/>
                  </a:lnTo>
                  <a:close/>
                  <a:moveTo>
                    <a:pt x="168363" y="25943"/>
                  </a:moveTo>
                  <a:lnTo>
                    <a:pt x="168363" y="32028"/>
                  </a:lnTo>
                  <a:lnTo>
                    <a:pt x="161958" y="32028"/>
                  </a:lnTo>
                  <a:lnTo>
                    <a:pt x="161958" y="25943"/>
                  </a:lnTo>
                  <a:close/>
                  <a:moveTo>
                    <a:pt x="175090" y="25943"/>
                  </a:moveTo>
                  <a:lnTo>
                    <a:pt x="175090" y="32028"/>
                  </a:lnTo>
                  <a:lnTo>
                    <a:pt x="168702" y="32028"/>
                  </a:lnTo>
                  <a:lnTo>
                    <a:pt x="168702" y="25943"/>
                  </a:lnTo>
                  <a:close/>
                  <a:moveTo>
                    <a:pt x="181834" y="25943"/>
                  </a:moveTo>
                  <a:lnTo>
                    <a:pt x="181834" y="32028"/>
                  </a:lnTo>
                  <a:lnTo>
                    <a:pt x="175429" y="32028"/>
                  </a:lnTo>
                  <a:lnTo>
                    <a:pt x="175429" y="25943"/>
                  </a:lnTo>
                  <a:close/>
                  <a:moveTo>
                    <a:pt x="188561" y="25943"/>
                  </a:moveTo>
                  <a:lnTo>
                    <a:pt x="188561" y="32028"/>
                  </a:lnTo>
                  <a:lnTo>
                    <a:pt x="182173" y="32028"/>
                  </a:lnTo>
                  <a:lnTo>
                    <a:pt x="182173" y="25943"/>
                  </a:lnTo>
                  <a:close/>
                  <a:moveTo>
                    <a:pt x="195288" y="25943"/>
                  </a:moveTo>
                  <a:lnTo>
                    <a:pt x="195288" y="32028"/>
                  </a:lnTo>
                  <a:lnTo>
                    <a:pt x="188900" y="32028"/>
                  </a:lnTo>
                  <a:lnTo>
                    <a:pt x="188900" y="25943"/>
                  </a:lnTo>
                  <a:close/>
                  <a:moveTo>
                    <a:pt x="202032" y="25943"/>
                  </a:moveTo>
                  <a:lnTo>
                    <a:pt x="202032" y="32028"/>
                  </a:lnTo>
                  <a:lnTo>
                    <a:pt x="195627" y="32028"/>
                  </a:lnTo>
                  <a:lnTo>
                    <a:pt x="195627" y="25943"/>
                  </a:lnTo>
                  <a:close/>
                  <a:moveTo>
                    <a:pt x="208759" y="25943"/>
                  </a:moveTo>
                  <a:lnTo>
                    <a:pt x="208759" y="32028"/>
                  </a:lnTo>
                  <a:lnTo>
                    <a:pt x="202371" y="32028"/>
                  </a:lnTo>
                  <a:lnTo>
                    <a:pt x="202371" y="25943"/>
                  </a:lnTo>
                  <a:close/>
                  <a:moveTo>
                    <a:pt x="215504" y="25943"/>
                  </a:moveTo>
                  <a:lnTo>
                    <a:pt x="215504" y="32028"/>
                  </a:lnTo>
                  <a:lnTo>
                    <a:pt x="209098" y="32028"/>
                  </a:lnTo>
                  <a:lnTo>
                    <a:pt x="209098" y="25943"/>
                  </a:lnTo>
                  <a:close/>
                  <a:moveTo>
                    <a:pt x="222230" y="25943"/>
                  </a:moveTo>
                  <a:lnTo>
                    <a:pt x="222230" y="32028"/>
                  </a:lnTo>
                  <a:lnTo>
                    <a:pt x="215843" y="32028"/>
                  </a:lnTo>
                  <a:lnTo>
                    <a:pt x="215843" y="25943"/>
                  </a:lnTo>
                  <a:close/>
                  <a:moveTo>
                    <a:pt x="228975" y="25943"/>
                  </a:moveTo>
                  <a:lnTo>
                    <a:pt x="228975" y="32028"/>
                  </a:lnTo>
                  <a:lnTo>
                    <a:pt x="222569" y="32028"/>
                  </a:lnTo>
                  <a:lnTo>
                    <a:pt x="222569" y="25943"/>
                  </a:lnTo>
                  <a:close/>
                  <a:moveTo>
                    <a:pt x="235701" y="25943"/>
                  </a:moveTo>
                  <a:lnTo>
                    <a:pt x="235701" y="32028"/>
                  </a:lnTo>
                  <a:lnTo>
                    <a:pt x="229296" y="32028"/>
                  </a:lnTo>
                  <a:lnTo>
                    <a:pt x="229296" y="25943"/>
                  </a:lnTo>
                  <a:close/>
                  <a:moveTo>
                    <a:pt x="242428" y="25943"/>
                  </a:moveTo>
                  <a:lnTo>
                    <a:pt x="242428" y="32028"/>
                  </a:lnTo>
                  <a:lnTo>
                    <a:pt x="236040" y="32028"/>
                  </a:lnTo>
                  <a:lnTo>
                    <a:pt x="236040" y="25943"/>
                  </a:lnTo>
                  <a:close/>
                  <a:moveTo>
                    <a:pt x="249173" y="25943"/>
                  </a:moveTo>
                  <a:lnTo>
                    <a:pt x="249173" y="32028"/>
                  </a:lnTo>
                  <a:lnTo>
                    <a:pt x="242767" y="32028"/>
                  </a:lnTo>
                  <a:lnTo>
                    <a:pt x="242767" y="25943"/>
                  </a:lnTo>
                  <a:close/>
                  <a:moveTo>
                    <a:pt x="255899" y="25943"/>
                  </a:moveTo>
                  <a:lnTo>
                    <a:pt x="255899" y="32028"/>
                  </a:lnTo>
                  <a:lnTo>
                    <a:pt x="249512" y="32028"/>
                  </a:lnTo>
                  <a:lnTo>
                    <a:pt x="249512" y="25943"/>
                  </a:lnTo>
                  <a:close/>
                  <a:moveTo>
                    <a:pt x="262644" y="25943"/>
                  </a:moveTo>
                  <a:lnTo>
                    <a:pt x="262644" y="32028"/>
                  </a:lnTo>
                  <a:lnTo>
                    <a:pt x="256238" y="32028"/>
                  </a:lnTo>
                  <a:lnTo>
                    <a:pt x="256238" y="25943"/>
                  </a:lnTo>
                  <a:close/>
                  <a:moveTo>
                    <a:pt x="269370" y="25943"/>
                  </a:moveTo>
                  <a:lnTo>
                    <a:pt x="269370" y="32028"/>
                  </a:lnTo>
                  <a:lnTo>
                    <a:pt x="262983" y="32028"/>
                  </a:lnTo>
                  <a:lnTo>
                    <a:pt x="262983" y="25943"/>
                  </a:lnTo>
                  <a:close/>
                  <a:moveTo>
                    <a:pt x="276115" y="25943"/>
                  </a:moveTo>
                  <a:lnTo>
                    <a:pt x="276115" y="32028"/>
                  </a:lnTo>
                  <a:lnTo>
                    <a:pt x="269709" y="32028"/>
                  </a:lnTo>
                  <a:lnTo>
                    <a:pt x="269709" y="25943"/>
                  </a:lnTo>
                  <a:close/>
                  <a:moveTo>
                    <a:pt x="282842" y="25943"/>
                  </a:moveTo>
                  <a:lnTo>
                    <a:pt x="282842" y="32028"/>
                  </a:lnTo>
                  <a:lnTo>
                    <a:pt x="276436" y="32028"/>
                  </a:lnTo>
                  <a:lnTo>
                    <a:pt x="276436" y="25943"/>
                  </a:lnTo>
                  <a:close/>
                  <a:moveTo>
                    <a:pt x="6745" y="32349"/>
                  </a:moveTo>
                  <a:lnTo>
                    <a:pt x="6745" y="38451"/>
                  </a:lnTo>
                  <a:lnTo>
                    <a:pt x="339" y="38451"/>
                  </a:lnTo>
                  <a:lnTo>
                    <a:pt x="339" y="32349"/>
                  </a:lnTo>
                  <a:close/>
                  <a:moveTo>
                    <a:pt x="13471" y="32349"/>
                  </a:moveTo>
                  <a:lnTo>
                    <a:pt x="13471" y="38451"/>
                  </a:lnTo>
                  <a:lnTo>
                    <a:pt x="7066" y="38451"/>
                  </a:lnTo>
                  <a:lnTo>
                    <a:pt x="7066" y="32349"/>
                  </a:lnTo>
                  <a:close/>
                  <a:moveTo>
                    <a:pt x="20198" y="32349"/>
                  </a:moveTo>
                  <a:lnTo>
                    <a:pt x="20198" y="38451"/>
                  </a:lnTo>
                  <a:lnTo>
                    <a:pt x="13810" y="38451"/>
                  </a:lnTo>
                  <a:lnTo>
                    <a:pt x="13810" y="32349"/>
                  </a:lnTo>
                  <a:close/>
                  <a:moveTo>
                    <a:pt x="26942" y="32349"/>
                  </a:moveTo>
                  <a:lnTo>
                    <a:pt x="26942" y="38451"/>
                  </a:lnTo>
                  <a:lnTo>
                    <a:pt x="20537" y="38451"/>
                  </a:lnTo>
                  <a:lnTo>
                    <a:pt x="20537" y="32349"/>
                  </a:lnTo>
                  <a:close/>
                  <a:moveTo>
                    <a:pt x="33669" y="32349"/>
                  </a:moveTo>
                  <a:lnTo>
                    <a:pt x="33669" y="38451"/>
                  </a:lnTo>
                  <a:lnTo>
                    <a:pt x="27281" y="38451"/>
                  </a:lnTo>
                  <a:lnTo>
                    <a:pt x="27281" y="32349"/>
                  </a:lnTo>
                  <a:close/>
                  <a:moveTo>
                    <a:pt x="40414" y="32367"/>
                  </a:moveTo>
                  <a:lnTo>
                    <a:pt x="40414" y="38451"/>
                  </a:lnTo>
                  <a:lnTo>
                    <a:pt x="34008" y="38451"/>
                  </a:lnTo>
                  <a:lnTo>
                    <a:pt x="34008" y="32367"/>
                  </a:lnTo>
                  <a:close/>
                  <a:moveTo>
                    <a:pt x="47140" y="32367"/>
                  </a:moveTo>
                  <a:lnTo>
                    <a:pt x="47140" y="38451"/>
                  </a:lnTo>
                  <a:lnTo>
                    <a:pt x="40753" y="38451"/>
                  </a:lnTo>
                  <a:lnTo>
                    <a:pt x="40753" y="32367"/>
                  </a:lnTo>
                  <a:close/>
                  <a:moveTo>
                    <a:pt x="53885" y="32367"/>
                  </a:moveTo>
                  <a:lnTo>
                    <a:pt x="53885" y="38451"/>
                  </a:lnTo>
                  <a:lnTo>
                    <a:pt x="47479" y="38451"/>
                  </a:lnTo>
                  <a:lnTo>
                    <a:pt x="47479" y="32367"/>
                  </a:lnTo>
                  <a:close/>
                  <a:moveTo>
                    <a:pt x="60611" y="32367"/>
                  </a:moveTo>
                  <a:lnTo>
                    <a:pt x="60611" y="38451"/>
                  </a:lnTo>
                  <a:lnTo>
                    <a:pt x="54206" y="38451"/>
                  </a:lnTo>
                  <a:lnTo>
                    <a:pt x="54206" y="32367"/>
                  </a:lnTo>
                  <a:close/>
                  <a:moveTo>
                    <a:pt x="67338" y="32367"/>
                  </a:moveTo>
                  <a:lnTo>
                    <a:pt x="67338" y="38451"/>
                  </a:lnTo>
                  <a:lnTo>
                    <a:pt x="60950" y="38451"/>
                  </a:lnTo>
                  <a:lnTo>
                    <a:pt x="60950" y="32367"/>
                  </a:lnTo>
                  <a:close/>
                  <a:moveTo>
                    <a:pt x="74083" y="32367"/>
                  </a:moveTo>
                  <a:lnTo>
                    <a:pt x="74083" y="38451"/>
                  </a:lnTo>
                  <a:lnTo>
                    <a:pt x="67677" y="38451"/>
                  </a:lnTo>
                  <a:lnTo>
                    <a:pt x="67677" y="32367"/>
                  </a:lnTo>
                  <a:close/>
                  <a:moveTo>
                    <a:pt x="80809" y="32367"/>
                  </a:moveTo>
                  <a:lnTo>
                    <a:pt x="80809" y="38451"/>
                  </a:lnTo>
                  <a:lnTo>
                    <a:pt x="74422" y="38451"/>
                  </a:lnTo>
                  <a:lnTo>
                    <a:pt x="74422" y="32367"/>
                  </a:lnTo>
                  <a:close/>
                  <a:moveTo>
                    <a:pt x="87554" y="32367"/>
                  </a:moveTo>
                  <a:lnTo>
                    <a:pt x="87554" y="38451"/>
                  </a:lnTo>
                  <a:lnTo>
                    <a:pt x="81148" y="38451"/>
                  </a:lnTo>
                  <a:lnTo>
                    <a:pt x="81148" y="32367"/>
                  </a:lnTo>
                  <a:close/>
                  <a:moveTo>
                    <a:pt x="94281" y="32367"/>
                  </a:moveTo>
                  <a:lnTo>
                    <a:pt x="94281" y="38451"/>
                  </a:lnTo>
                  <a:lnTo>
                    <a:pt x="87893" y="38451"/>
                  </a:lnTo>
                  <a:lnTo>
                    <a:pt x="87893" y="32367"/>
                  </a:lnTo>
                  <a:close/>
                  <a:moveTo>
                    <a:pt x="101025" y="32367"/>
                  </a:moveTo>
                  <a:lnTo>
                    <a:pt x="101025" y="38451"/>
                  </a:lnTo>
                  <a:lnTo>
                    <a:pt x="94620" y="38451"/>
                  </a:lnTo>
                  <a:lnTo>
                    <a:pt x="94620" y="32367"/>
                  </a:lnTo>
                  <a:close/>
                  <a:moveTo>
                    <a:pt x="107752" y="32367"/>
                  </a:moveTo>
                  <a:lnTo>
                    <a:pt x="107752" y="38451"/>
                  </a:lnTo>
                  <a:lnTo>
                    <a:pt x="101346" y="38451"/>
                  </a:lnTo>
                  <a:lnTo>
                    <a:pt x="101346" y="32367"/>
                  </a:lnTo>
                  <a:close/>
                  <a:moveTo>
                    <a:pt x="114478" y="32367"/>
                  </a:moveTo>
                  <a:lnTo>
                    <a:pt x="114478" y="38451"/>
                  </a:lnTo>
                  <a:lnTo>
                    <a:pt x="108091" y="38451"/>
                  </a:lnTo>
                  <a:lnTo>
                    <a:pt x="108091" y="32367"/>
                  </a:lnTo>
                  <a:close/>
                  <a:moveTo>
                    <a:pt x="121223" y="32367"/>
                  </a:moveTo>
                  <a:lnTo>
                    <a:pt x="121223" y="38451"/>
                  </a:lnTo>
                  <a:lnTo>
                    <a:pt x="114817" y="38451"/>
                  </a:lnTo>
                  <a:lnTo>
                    <a:pt x="114817" y="32367"/>
                  </a:lnTo>
                  <a:close/>
                  <a:moveTo>
                    <a:pt x="127950" y="32367"/>
                  </a:moveTo>
                  <a:lnTo>
                    <a:pt x="127950" y="38451"/>
                  </a:lnTo>
                  <a:lnTo>
                    <a:pt x="121562" y="38451"/>
                  </a:lnTo>
                  <a:lnTo>
                    <a:pt x="121562" y="32367"/>
                  </a:lnTo>
                  <a:close/>
                  <a:moveTo>
                    <a:pt x="134694" y="32367"/>
                  </a:moveTo>
                  <a:lnTo>
                    <a:pt x="134694" y="38451"/>
                  </a:lnTo>
                  <a:lnTo>
                    <a:pt x="128289" y="38451"/>
                  </a:lnTo>
                  <a:lnTo>
                    <a:pt x="128289" y="32367"/>
                  </a:lnTo>
                  <a:close/>
                  <a:moveTo>
                    <a:pt x="141421" y="32367"/>
                  </a:moveTo>
                  <a:lnTo>
                    <a:pt x="141421" y="38451"/>
                  </a:lnTo>
                  <a:lnTo>
                    <a:pt x="135033" y="38451"/>
                  </a:lnTo>
                  <a:lnTo>
                    <a:pt x="135033" y="32367"/>
                  </a:lnTo>
                  <a:close/>
                  <a:moveTo>
                    <a:pt x="148148" y="32367"/>
                  </a:moveTo>
                  <a:lnTo>
                    <a:pt x="148148" y="38451"/>
                  </a:lnTo>
                  <a:lnTo>
                    <a:pt x="141760" y="38451"/>
                  </a:lnTo>
                  <a:lnTo>
                    <a:pt x="141760" y="32367"/>
                  </a:lnTo>
                  <a:close/>
                  <a:moveTo>
                    <a:pt x="154892" y="32367"/>
                  </a:moveTo>
                  <a:lnTo>
                    <a:pt x="154892" y="38451"/>
                  </a:lnTo>
                  <a:lnTo>
                    <a:pt x="148487" y="38451"/>
                  </a:lnTo>
                  <a:lnTo>
                    <a:pt x="148487" y="32367"/>
                  </a:lnTo>
                  <a:close/>
                  <a:moveTo>
                    <a:pt x="161619" y="32367"/>
                  </a:moveTo>
                  <a:lnTo>
                    <a:pt x="161619" y="38451"/>
                  </a:lnTo>
                  <a:lnTo>
                    <a:pt x="155231" y="38451"/>
                  </a:lnTo>
                  <a:lnTo>
                    <a:pt x="155231" y="32367"/>
                  </a:lnTo>
                  <a:close/>
                  <a:moveTo>
                    <a:pt x="168363" y="32367"/>
                  </a:moveTo>
                  <a:lnTo>
                    <a:pt x="168363" y="38451"/>
                  </a:lnTo>
                  <a:lnTo>
                    <a:pt x="161958" y="38451"/>
                  </a:lnTo>
                  <a:lnTo>
                    <a:pt x="161958" y="32367"/>
                  </a:lnTo>
                  <a:close/>
                  <a:moveTo>
                    <a:pt x="175090" y="32349"/>
                  </a:moveTo>
                  <a:lnTo>
                    <a:pt x="175090" y="38451"/>
                  </a:lnTo>
                  <a:lnTo>
                    <a:pt x="168702" y="38451"/>
                  </a:lnTo>
                  <a:lnTo>
                    <a:pt x="168702" y="32349"/>
                  </a:lnTo>
                  <a:close/>
                  <a:moveTo>
                    <a:pt x="181834" y="32349"/>
                  </a:moveTo>
                  <a:lnTo>
                    <a:pt x="181834" y="38451"/>
                  </a:lnTo>
                  <a:lnTo>
                    <a:pt x="175429" y="38451"/>
                  </a:lnTo>
                  <a:lnTo>
                    <a:pt x="175429" y="32349"/>
                  </a:lnTo>
                  <a:close/>
                  <a:moveTo>
                    <a:pt x="188561" y="32349"/>
                  </a:moveTo>
                  <a:lnTo>
                    <a:pt x="188561" y="38451"/>
                  </a:lnTo>
                  <a:lnTo>
                    <a:pt x="182173" y="38451"/>
                  </a:lnTo>
                  <a:lnTo>
                    <a:pt x="182173" y="32349"/>
                  </a:lnTo>
                  <a:close/>
                  <a:moveTo>
                    <a:pt x="195288" y="32349"/>
                  </a:moveTo>
                  <a:lnTo>
                    <a:pt x="195288" y="38451"/>
                  </a:lnTo>
                  <a:lnTo>
                    <a:pt x="188900" y="38451"/>
                  </a:lnTo>
                  <a:lnTo>
                    <a:pt x="188900" y="32349"/>
                  </a:lnTo>
                  <a:close/>
                  <a:moveTo>
                    <a:pt x="202032" y="32349"/>
                  </a:moveTo>
                  <a:lnTo>
                    <a:pt x="202032" y="38451"/>
                  </a:lnTo>
                  <a:lnTo>
                    <a:pt x="195627" y="38451"/>
                  </a:lnTo>
                  <a:lnTo>
                    <a:pt x="195627" y="32349"/>
                  </a:lnTo>
                  <a:close/>
                  <a:moveTo>
                    <a:pt x="208759" y="32367"/>
                  </a:moveTo>
                  <a:lnTo>
                    <a:pt x="208759" y="38451"/>
                  </a:lnTo>
                  <a:lnTo>
                    <a:pt x="202371" y="38451"/>
                  </a:lnTo>
                  <a:lnTo>
                    <a:pt x="202371" y="32367"/>
                  </a:lnTo>
                  <a:close/>
                  <a:moveTo>
                    <a:pt x="215504" y="32367"/>
                  </a:moveTo>
                  <a:lnTo>
                    <a:pt x="215504" y="38451"/>
                  </a:lnTo>
                  <a:lnTo>
                    <a:pt x="209098" y="38451"/>
                  </a:lnTo>
                  <a:lnTo>
                    <a:pt x="209098" y="32367"/>
                  </a:lnTo>
                  <a:close/>
                  <a:moveTo>
                    <a:pt x="222230" y="32367"/>
                  </a:moveTo>
                  <a:lnTo>
                    <a:pt x="222230" y="38451"/>
                  </a:lnTo>
                  <a:lnTo>
                    <a:pt x="215843" y="38451"/>
                  </a:lnTo>
                  <a:lnTo>
                    <a:pt x="215843" y="32367"/>
                  </a:lnTo>
                  <a:close/>
                  <a:moveTo>
                    <a:pt x="228975" y="32367"/>
                  </a:moveTo>
                  <a:lnTo>
                    <a:pt x="228975" y="38451"/>
                  </a:lnTo>
                  <a:lnTo>
                    <a:pt x="222569" y="38451"/>
                  </a:lnTo>
                  <a:lnTo>
                    <a:pt x="222569" y="32367"/>
                  </a:lnTo>
                  <a:close/>
                  <a:moveTo>
                    <a:pt x="235701" y="32367"/>
                  </a:moveTo>
                  <a:lnTo>
                    <a:pt x="235701" y="38451"/>
                  </a:lnTo>
                  <a:lnTo>
                    <a:pt x="229296" y="38451"/>
                  </a:lnTo>
                  <a:lnTo>
                    <a:pt x="229296" y="32367"/>
                  </a:lnTo>
                  <a:close/>
                  <a:moveTo>
                    <a:pt x="242428" y="32367"/>
                  </a:moveTo>
                  <a:lnTo>
                    <a:pt x="242428" y="38451"/>
                  </a:lnTo>
                  <a:lnTo>
                    <a:pt x="236040" y="38451"/>
                  </a:lnTo>
                  <a:lnTo>
                    <a:pt x="236040" y="32367"/>
                  </a:lnTo>
                  <a:close/>
                  <a:moveTo>
                    <a:pt x="249173" y="32367"/>
                  </a:moveTo>
                  <a:lnTo>
                    <a:pt x="249173" y="38451"/>
                  </a:lnTo>
                  <a:lnTo>
                    <a:pt x="242767" y="38451"/>
                  </a:lnTo>
                  <a:lnTo>
                    <a:pt x="242767" y="32367"/>
                  </a:lnTo>
                  <a:close/>
                  <a:moveTo>
                    <a:pt x="255899" y="32367"/>
                  </a:moveTo>
                  <a:lnTo>
                    <a:pt x="255899" y="38451"/>
                  </a:lnTo>
                  <a:lnTo>
                    <a:pt x="249512" y="38451"/>
                  </a:lnTo>
                  <a:lnTo>
                    <a:pt x="249512" y="32367"/>
                  </a:lnTo>
                  <a:close/>
                  <a:moveTo>
                    <a:pt x="262644" y="32367"/>
                  </a:moveTo>
                  <a:lnTo>
                    <a:pt x="262644" y="38451"/>
                  </a:lnTo>
                  <a:lnTo>
                    <a:pt x="256238" y="38451"/>
                  </a:lnTo>
                  <a:lnTo>
                    <a:pt x="256238" y="32367"/>
                  </a:lnTo>
                  <a:close/>
                  <a:moveTo>
                    <a:pt x="269370" y="32367"/>
                  </a:moveTo>
                  <a:lnTo>
                    <a:pt x="269370" y="38451"/>
                  </a:lnTo>
                  <a:lnTo>
                    <a:pt x="262983" y="38451"/>
                  </a:lnTo>
                  <a:lnTo>
                    <a:pt x="262983" y="32367"/>
                  </a:lnTo>
                  <a:close/>
                  <a:moveTo>
                    <a:pt x="276115" y="32367"/>
                  </a:moveTo>
                  <a:lnTo>
                    <a:pt x="276115" y="38451"/>
                  </a:lnTo>
                  <a:lnTo>
                    <a:pt x="269709" y="38451"/>
                  </a:lnTo>
                  <a:lnTo>
                    <a:pt x="269709" y="32367"/>
                  </a:lnTo>
                  <a:close/>
                  <a:moveTo>
                    <a:pt x="282842" y="32367"/>
                  </a:moveTo>
                  <a:lnTo>
                    <a:pt x="282842" y="38451"/>
                  </a:lnTo>
                  <a:lnTo>
                    <a:pt x="276436" y="38451"/>
                  </a:lnTo>
                  <a:lnTo>
                    <a:pt x="276436" y="32367"/>
                  </a:lnTo>
                  <a:close/>
                  <a:moveTo>
                    <a:pt x="6745" y="38772"/>
                  </a:moveTo>
                  <a:lnTo>
                    <a:pt x="6745" y="44856"/>
                  </a:lnTo>
                  <a:lnTo>
                    <a:pt x="339" y="44856"/>
                  </a:lnTo>
                  <a:lnTo>
                    <a:pt x="339" y="38772"/>
                  </a:lnTo>
                  <a:close/>
                  <a:moveTo>
                    <a:pt x="13471" y="38772"/>
                  </a:moveTo>
                  <a:lnTo>
                    <a:pt x="13471" y="44856"/>
                  </a:lnTo>
                  <a:lnTo>
                    <a:pt x="7066" y="44856"/>
                  </a:lnTo>
                  <a:lnTo>
                    <a:pt x="7066" y="38772"/>
                  </a:lnTo>
                  <a:close/>
                  <a:moveTo>
                    <a:pt x="20198" y="38772"/>
                  </a:moveTo>
                  <a:lnTo>
                    <a:pt x="20198" y="44856"/>
                  </a:lnTo>
                  <a:lnTo>
                    <a:pt x="13810" y="44856"/>
                  </a:lnTo>
                  <a:lnTo>
                    <a:pt x="13810" y="38772"/>
                  </a:lnTo>
                  <a:close/>
                  <a:moveTo>
                    <a:pt x="26942" y="38772"/>
                  </a:moveTo>
                  <a:lnTo>
                    <a:pt x="26942" y="44856"/>
                  </a:lnTo>
                  <a:lnTo>
                    <a:pt x="20537" y="44856"/>
                  </a:lnTo>
                  <a:lnTo>
                    <a:pt x="20537" y="38772"/>
                  </a:lnTo>
                  <a:close/>
                  <a:moveTo>
                    <a:pt x="33669" y="38772"/>
                  </a:moveTo>
                  <a:lnTo>
                    <a:pt x="33669" y="44856"/>
                  </a:lnTo>
                  <a:lnTo>
                    <a:pt x="27281" y="44856"/>
                  </a:lnTo>
                  <a:lnTo>
                    <a:pt x="27281" y="38772"/>
                  </a:lnTo>
                  <a:close/>
                  <a:moveTo>
                    <a:pt x="40414" y="38772"/>
                  </a:moveTo>
                  <a:lnTo>
                    <a:pt x="40414" y="44856"/>
                  </a:lnTo>
                  <a:lnTo>
                    <a:pt x="34008" y="44856"/>
                  </a:lnTo>
                  <a:lnTo>
                    <a:pt x="34008" y="38772"/>
                  </a:lnTo>
                  <a:close/>
                  <a:moveTo>
                    <a:pt x="47140" y="38772"/>
                  </a:moveTo>
                  <a:lnTo>
                    <a:pt x="47140" y="44856"/>
                  </a:lnTo>
                  <a:lnTo>
                    <a:pt x="40753" y="44856"/>
                  </a:lnTo>
                  <a:lnTo>
                    <a:pt x="40753" y="38772"/>
                  </a:lnTo>
                  <a:close/>
                  <a:moveTo>
                    <a:pt x="53885" y="38772"/>
                  </a:moveTo>
                  <a:lnTo>
                    <a:pt x="53885" y="44856"/>
                  </a:lnTo>
                  <a:lnTo>
                    <a:pt x="47479" y="44856"/>
                  </a:lnTo>
                  <a:lnTo>
                    <a:pt x="47479" y="38772"/>
                  </a:lnTo>
                  <a:close/>
                  <a:moveTo>
                    <a:pt x="60611" y="38772"/>
                  </a:moveTo>
                  <a:lnTo>
                    <a:pt x="60611" y="44856"/>
                  </a:lnTo>
                  <a:lnTo>
                    <a:pt x="54206" y="44856"/>
                  </a:lnTo>
                  <a:lnTo>
                    <a:pt x="54206" y="38772"/>
                  </a:lnTo>
                  <a:close/>
                  <a:moveTo>
                    <a:pt x="67338" y="38772"/>
                  </a:moveTo>
                  <a:lnTo>
                    <a:pt x="67338" y="44856"/>
                  </a:lnTo>
                  <a:lnTo>
                    <a:pt x="60950" y="44856"/>
                  </a:lnTo>
                  <a:lnTo>
                    <a:pt x="60950" y="38772"/>
                  </a:lnTo>
                  <a:close/>
                  <a:moveTo>
                    <a:pt x="74083" y="38772"/>
                  </a:moveTo>
                  <a:lnTo>
                    <a:pt x="74083" y="44856"/>
                  </a:lnTo>
                  <a:lnTo>
                    <a:pt x="67677" y="44856"/>
                  </a:lnTo>
                  <a:lnTo>
                    <a:pt x="67677" y="38772"/>
                  </a:lnTo>
                  <a:close/>
                  <a:moveTo>
                    <a:pt x="80809" y="38772"/>
                  </a:moveTo>
                  <a:lnTo>
                    <a:pt x="80809" y="44856"/>
                  </a:lnTo>
                  <a:lnTo>
                    <a:pt x="74422" y="44856"/>
                  </a:lnTo>
                  <a:lnTo>
                    <a:pt x="74422" y="38772"/>
                  </a:lnTo>
                  <a:close/>
                  <a:moveTo>
                    <a:pt x="87554" y="38772"/>
                  </a:moveTo>
                  <a:lnTo>
                    <a:pt x="87554" y="44856"/>
                  </a:lnTo>
                  <a:lnTo>
                    <a:pt x="81148" y="44856"/>
                  </a:lnTo>
                  <a:lnTo>
                    <a:pt x="81148" y="38772"/>
                  </a:lnTo>
                  <a:close/>
                  <a:moveTo>
                    <a:pt x="94281" y="38772"/>
                  </a:moveTo>
                  <a:lnTo>
                    <a:pt x="94281" y="44856"/>
                  </a:lnTo>
                  <a:lnTo>
                    <a:pt x="87893" y="44856"/>
                  </a:lnTo>
                  <a:lnTo>
                    <a:pt x="87893" y="38772"/>
                  </a:lnTo>
                  <a:close/>
                  <a:moveTo>
                    <a:pt x="101025" y="38772"/>
                  </a:moveTo>
                  <a:lnTo>
                    <a:pt x="101025" y="44856"/>
                  </a:lnTo>
                  <a:lnTo>
                    <a:pt x="94620" y="44856"/>
                  </a:lnTo>
                  <a:lnTo>
                    <a:pt x="94620" y="38772"/>
                  </a:lnTo>
                  <a:close/>
                  <a:moveTo>
                    <a:pt x="107752" y="38772"/>
                  </a:moveTo>
                  <a:lnTo>
                    <a:pt x="107752" y="44856"/>
                  </a:lnTo>
                  <a:lnTo>
                    <a:pt x="101346" y="44856"/>
                  </a:lnTo>
                  <a:lnTo>
                    <a:pt x="101346" y="38772"/>
                  </a:lnTo>
                  <a:close/>
                  <a:moveTo>
                    <a:pt x="114478" y="38772"/>
                  </a:moveTo>
                  <a:lnTo>
                    <a:pt x="114478" y="44856"/>
                  </a:lnTo>
                  <a:lnTo>
                    <a:pt x="108091" y="44856"/>
                  </a:lnTo>
                  <a:lnTo>
                    <a:pt x="108091" y="38772"/>
                  </a:lnTo>
                  <a:close/>
                  <a:moveTo>
                    <a:pt x="121223" y="38772"/>
                  </a:moveTo>
                  <a:lnTo>
                    <a:pt x="121223" y="44856"/>
                  </a:lnTo>
                  <a:lnTo>
                    <a:pt x="114817" y="44856"/>
                  </a:lnTo>
                  <a:lnTo>
                    <a:pt x="114817" y="38772"/>
                  </a:lnTo>
                  <a:close/>
                  <a:moveTo>
                    <a:pt x="127950" y="38772"/>
                  </a:moveTo>
                  <a:lnTo>
                    <a:pt x="127950" y="44856"/>
                  </a:lnTo>
                  <a:lnTo>
                    <a:pt x="121562" y="44856"/>
                  </a:lnTo>
                  <a:lnTo>
                    <a:pt x="121562" y="38772"/>
                  </a:lnTo>
                  <a:close/>
                  <a:moveTo>
                    <a:pt x="134694" y="38772"/>
                  </a:moveTo>
                  <a:lnTo>
                    <a:pt x="134694" y="44856"/>
                  </a:lnTo>
                  <a:lnTo>
                    <a:pt x="128289" y="44856"/>
                  </a:lnTo>
                  <a:lnTo>
                    <a:pt x="128289" y="38772"/>
                  </a:lnTo>
                  <a:close/>
                  <a:moveTo>
                    <a:pt x="141421" y="38772"/>
                  </a:moveTo>
                  <a:lnTo>
                    <a:pt x="141421" y="44856"/>
                  </a:lnTo>
                  <a:lnTo>
                    <a:pt x="135033" y="44856"/>
                  </a:lnTo>
                  <a:lnTo>
                    <a:pt x="135033" y="38772"/>
                  </a:lnTo>
                  <a:close/>
                  <a:moveTo>
                    <a:pt x="148148" y="38772"/>
                  </a:moveTo>
                  <a:lnTo>
                    <a:pt x="148148" y="44856"/>
                  </a:lnTo>
                  <a:lnTo>
                    <a:pt x="141760" y="44856"/>
                  </a:lnTo>
                  <a:lnTo>
                    <a:pt x="141760" y="38772"/>
                  </a:lnTo>
                  <a:close/>
                  <a:moveTo>
                    <a:pt x="154892" y="38772"/>
                  </a:moveTo>
                  <a:lnTo>
                    <a:pt x="154892" y="44856"/>
                  </a:lnTo>
                  <a:lnTo>
                    <a:pt x="148487" y="44856"/>
                  </a:lnTo>
                  <a:lnTo>
                    <a:pt x="148487" y="38772"/>
                  </a:lnTo>
                  <a:close/>
                  <a:moveTo>
                    <a:pt x="161619" y="38772"/>
                  </a:moveTo>
                  <a:lnTo>
                    <a:pt x="161619" y="44856"/>
                  </a:lnTo>
                  <a:lnTo>
                    <a:pt x="155231" y="44856"/>
                  </a:lnTo>
                  <a:lnTo>
                    <a:pt x="155231" y="38772"/>
                  </a:lnTo>
                  <a:close/>
                  <a:moveTo>
                    <a:pt x="168363" y="38772"/>
                  </a:moveTo>
                  <a:lnTo>
                    <a:pt x="168363" y="44856"/>
                  </a:lnTo>
                  <a:lnTo>
                    <a:pt x="161958" y="44856"/>
                  </a:lnTo>
                  <a:lnTo>
                    <a:pt x="161958" y="38772"/>
                  </a:lnTo>
                  <a:close/>
                  <a:moveTo>
                    <a:pt x="175090" y="38772"/>
                  </a:moveTo>
                  <a:lnTo>
                    <a:pt x="175090" y="44856"/>
                  </a:lnTo>
                  <a:lnTo>
                    <a:pt x="168702" y="44856"/>
                  </a:lnTo>
                  <a:lnTo>
                    <a:pt x="168702" y="38772"/>
                  </a:lnTo>
                  <a:close/>
                  <a:moveTo>
                    <a:pt x="181834" y="38772"/>
                  </a:moveTo>
                  <a:lnTo>
                    <a:pt x="181834" y="44856"/>
                  </a:lnTo>
                  <a:lnTo>
                    <a:pt x="175429" y="44856"/>
                  </a:lnTo>
                  <a:lnTo>
                    <a:pt x="175429" y="38772"/>
                  </a:lnTo>
                  <a:close/>
                  <a:moveTo>
                    <a:pt x="188561" y="38772"/>
                  </a:moveTo>
                  <a:lnTo>
                    <a:pt x="188561" y="44856"/>
                  </a:lnTo>
                  <a:lnTo>
                    <a:pt x="182173" y="44856"/>
                  </a:lnTo>
                  <a:lnTo>
                    <a:pt x="182173" y="38772"/>
                  </a:lnTo>
                  <a:close/>
                  <a:moveTo>
                    <a:pt x="195288" y="38772"/>
                  </a:moveTo>
                  <a:lnTo>
                    <a:pt x="195288" y="44856"/>
                  </a:lnTo>
                  <a:lnTo>
                    <a:pt x="188900" y="44856"/>
                  </a:lnTo>
                  <a:lnTo>
                    <a:pt x="188900" y="38772"/>
                  </a:lnTo>
                  <a:close/>
                  <a:moveTo>
                    <a:pt x="202032" y="38772"/>
                  </a:moveTo>
                  <a:lnTo>
                    <a:pt x="202032" y="44856"/>
                  </a:lnTo>
                  <a:lnTo>
                    <a:pt x="195627" y="44856"/>
                  </a:lnTo>
                  <a:lnTo>
                    <a:pt x="195627" y="38772"/>
                  </a:lnTo>
                  <a:close/>
                  <a:moveTo>
                    <a:pt x="208759" y="38772"/>
                  </a:moveTo>
                  <a:lnTo>
                    <a:pt x="208759" y="44856"/>
                  </a:lnTo>
                  <a:lnTo>
                    <a:pt x="202371" y="44856"/>
                  </a:lnTo>
                  <a:lnTo>
                    <a:pt x="202371" y="38772"/>
                  </a:lnTo>
                  <a:close/>
                  <a:moveTo>
                    <a:pt x="215504" y="38772"/>
                  </a:moveTo>
                  <a:lnTo>
                    <a:pt x="215504" y="44856"/>
                  </a:lnTo>
                  <a:lnTo>
                    <a:pt x="209098" y="44856"/>
                  </a:lnTo>
                  <a:lnTo>
                    <a:pt x="209098" y="38772"/>
                  </a:lnTo>
                  <a:close/>
                  <a:moveTo>
                    <a:pt x="222230" y="38772"/>
                  </a:moveTo>
                  <a:lnTo>
                    <a:pt x="222230" y="44856"/>
                  </a:lnTo>
                  <a:lnTo>
                    <a:pt x="215843" y="44856"/>
                  </a:lnTo>
                  <a:lnTo>
                    <a:pt x="215843" y="38772"/>
                  </a:lnTo>
                  <a:close/>
                  <a:moveTo>
                    <a:pt x="228975" y="38772"/>
                  </a:moveTo>
                  <a:lnTo>
                    <a:pt x="228975" y="44856"/>
                  </a:lnTo>
                  <a:lnTo>
                    <a:pt x="222569" y="44856"/>
                  </a:lnTo>
                  <a:lnTo>
                    <a:pt x="222569" y="38772"/>
                  </a:lnTo>
                  <a:close/>
                  <a:moveTo>
                    <a:pt x="235701" y="38772"/>
                  </a:moveTo>
                  <a:lnTo>
                    <a:pt x="235701" y="44856"/>
                  </a:lnTo>
                  <a:lnTo>
                    <a:pt x="229296" y="44856"/>
                  </a:lnTo>
                  <a:lnTo>
                    <a:pt x="229296" y="38772"/>
                  </a:lnTo>
                  <a:close/>
                  <a:moveTo>
                    <a:pt x="242428" y="38772"/>
                  </a:moveTo>
                  <a:lnTo>
                    <a:pt x="242428" y="44856"/>
                  </a:lnTo>
                  <a:lnTo>
                    <a:pt x="236040" y="44856"/>
                  </a:lnTo>
                  <a:lnTo>
                    <a:pt x="236040" y="38772"/>
                  </a:lnTo>
                  <a:close/>
                  <a:moveTo>
                    <a:pt x="249173" y="38772"/>
                  </a:moveTo>
                  <a:lnTo>
                    <a:pt x="249173" y="44856"/>
                  </a:lnTo>
                  <a:lnTo>
                    <a:pt x="242767" y="44856"/>
                  </a:lnTo>
                  <a:lnTo>
                    <a:pt x="242767" y="38772"/>
                  </a:lnTo>
                  <a:close/>
                  <a:moveTo>
                    <a:pt x="255899" y="38772"/>
                  </a:moveTo>
                  <a:lnTo>
                    <a:pt x="255899" y="44856"/>
                  </a:lnTo>
                  <a:lnTo>
                    <a:pt x="249512" y="44856"/>
                  </a:lnTo>
                  <a:lnTo>
                    <a:pt x="249512" y="38772"/>
                  </a:lnTo>
                  <a:close/>
                  <a:moveTo>
                    <a:pt x="262644" y="38772"/>
                  </a:moveTo>
                  <a:lnTo>
                    <a:pt x="262644" y="44856"/>
                  </a:lnTo>
                  <a:lnTo>
                    <a:pt x="256238" y="44856"/>
                  </a:lnTo>
                  <a:lnTo>
                    <a:pt x="256238" y="38772"/>
                  </a:lnTo>
                  <a:close/>
                  <a:moveTo>
                    <a:pt x="269370" y="38772"/>
                  </a:moveTo>
                  <a:lnTo>
                    <a:pt x="269370" y="44856"/>
                  </a:lnTo>
                  <a:lnTo>
                    <a:pt x="262983" y="44856"/>
                  </a:lnTo>
                  <a:lnTo>
                    <a:pt x="262983" y="38772"/>
                  </a:lnTo>
                  <a:close/>
                  <a:moveTo>
                    <a:pt x="276115" y="38772"/>
                  </a:moveTo>
                  <a:lnTo>
                    <a:pt x="276115" y="44856"/>
                  </a:lnTo>
                  <a:lnTo>
                    <a:pt x="269709" y="44856"/>
                  </a:lnTo>
                  <a:lnTo>
                    <a:pt x="269709" y="38772"/>
                  </a:lnTo>
                  <a:close/>
                  <a:moveTo>
                    <a:pt x="282842" y="38772"/>
                  </a:moveTo>
                  <a:lnTo>
                    <a:pt x="282842" y="44856"/>
                  </a:lnTo>
                  <a:lnTo>
                    <a:pt x="276436" y="44856"/>
                  </a:lnTo>
                  <a:lnTo>
                    <a:pt x="276436" y="38772"/>
                  </a:lnTo>
                  <a:close/>
                  <a:moveTo>
                    <a:pt x="6745" y="45178"/>
                  </a:moveTo>
                  <a:lnTo>
                    <a:pt x="6745" y="51262"/>
                  </a:lnTo>
                  <a:lnTo>
                    <a:pt x="339" y="51262"/>
                  </a:lnTo>
                  <a:lnTo>
                    <a:pt x="339" y="45178"/>
                  </a:lnTo>
                  <a:close/>
                  <a:moveTo>
                    <a:pt x="13471" y="45178"/>
                  </a:moveTo>
                  <a:lnTo>
                    <a:pt x="13471" y="51262"/>
                  </a:lnTo>
                  <a:lnTo>
                    <a:pt x="7066" y="51262"/>
                  </a:lnTo>
                  <a:lnTo>
                    <a:pt x="7066" y="45178"/>
                  </a:lnTo>
                  <a:close/>
                  <a:moveTo>
                    <a:pt x="20198" y="45178"/>
                  </a:moveTo>
                  <a:lnTo>
                    <a:pt x="20198" y="51262"/>
                  </a:lnTo>
                  <a:lnTo>
                    <a:pt x="13810" y="51262"/>
                  </a:lnTo>
                  <a:lnTo>
                    <a:pt x="13810" y="45178"/>
                  </a:lnTo>
                  <a:close/>
                  <a:moveTo>
                    <a:pt x="26942" y="45178"/>
                  </a:moveTo>
                  <a:lnTo>
                    <a:pt x="26942" y="51262"/>
                  </a:lnTo>
                  <a:lnTo>
                    <a:pt x="20537" y="51262"/>
                  </a:lnTo>
                  <a:lnTo>
                    <a:pt x="20537" y="45178"/>
                  </a:lnTo>
                  <a:close/>
                  <a:moveTo>
                    <a:pt x="33669" y="45178"/>
                  </a:moveTo>
                  <a:lnTo>
                    <a:pt x="33669" y="51262"/>
                  </a:lnTo>
                  <a:lnTo>
                    <a:pt x="27281" y="51262"/>
                  </a:lnTo>
                  <a:lnTo>
                    <a:pt x="27281" y="45178"/>
                  </a:lnTo>
                  <a:close/>
                  <a:moveTo>
                    <a:pt x="40414" y="45178"/>
                  </a:moveTo>
                  <a:lnTo>
                    <a:pt x="40414" y="51262"/>
                  </a:lnTo>
                  <a:lnTo>
                    <a:pt x="34008" y="51262"/>
                  </a:lnTo>
                  <a:lnTo>
                    <a:pt x="34008" y="45178"/>
                  </a:lnTo>
                  <a:close/>
                  <a:moveTo>
                    <a:pt x="47140" y="45178"/>
                  </a:moveTo>
                  <a:lnTo>
                    <a:pt x="47140" y="51262"/>
                  </a:lnTo>
                  <a:lnTo>
                    <a:pt x="40753" y="51262"/>
                  </a:lnTo>
                  <a:lnTo>
                    <a:pt x="40753" y="45178"/>
                  </a:lnTo>
                  <a:close/>
                  <a:moveTo>
                    <a:pt x="53885" y="45178"/>
                  </a:moveTo>
                  <a:lnTo>
                    <a:pt x="53885" y="51262"/>
                  </a:lnTo>
                  <a:lnTo>
                    <a:pt x="47479" y="51262"/>
                  </a:lnTo>
                  <a:lnTo>
                    <a:pt x="47479" y="45178"/>
                  </a:lnTo>
                  <a:close/>
                  <a:moveTo>
                    <a:pt x="60611" y="45178"/>
                  </a:moveTo>
                  <a:lnTo>
                    <a:pt x="60611" y="51262"/>
                  </a:lnTo>
                  <a:lnTo>
                    <a:pt x="54206" y="51262"/>
                  </a:lnTo>
                  <a:lnTo>
                    <a:pt x="54206" y="45178"/>
                  </a:lnTo>
                  <a:close/>
                  <a:moveTo>
                    <a:pt x="67338" y="45178"/>
                  </a:moveTo>
                  <a:lnTo>
                    <a:pt x="67338" y="51262"/>
                  </a:lnTo>
                  <a:lnTo>
                    <a:pt x="60950" y="51262"/>
                  </a:lnTo>
                  <a:lnTo>
                    <a:pt x="60950" y="45178"/>
                  </a:lnTo>
                  <a:close/>
                  <a:moveTo>
                    <a:pt x="74083" y="45178"/>
                  </a:moveTo>
                  <a:lnTo>
                    <a:pt x="74083" y="51262"/>
                  </a:lnTo>
                  <a:lnTo>
                    <a:pt x="67677" y="51262"/>
                  </a:lnTo>
                  <a:lnTo>
                    <a:pt x="67677" y="45178"/>
                  </a:lnTo>
                  <a:close/>
                  <a:moveTo>
                    <a:pt x="80809" y="45178"/>
                  </a:moveTo>
                  <a:lnTo>
                    <a:pt x="80809" y="51262"/>
                  </a:lnTo>
                  <a:lnTo>
                    <a:pt x="74422" y="51262"/>
                  </a:lnTo>
                  <a:lnTo>
                    <a:pt x="74422" y="45178"/>
                  </a:lnTo>
                  <a:close/>
                  <a:moveTo>
                    <a:pt x="87554" y="45178"/>
                  </a:moveTo>
                  <a:lnTo>
                    <a:pt x="87554" y="51262"/>
                  </a:lnTo>
                  <a:lnTo>
                    <a:pt x="81148" y="51262"/>
                  </a:lnTo>
                  <a:lnTo>
                    <a:pt x="81148" y="45178"/>
                  </a:lnTo>
                  <a:close/>
                  <a:moveTo>
                    <a:pt x="94281" y="45178"/>
                  </a:moveTo>
                  <a:lnTo>
                    <a:pt x="94281" y="51262"/>
                  </a:lnTo>
                  <a:lnTo>
                    <a:pt x="87893" y="51262"/>
                  </a:lnTo>
                  <a:lnTo>
                    <a:pt x="87893" y="45178"/>
                  </a:lnTo>
                  <a:close/>
                  <a:moveTo>
                    <a:pt x="101025" y="45178"/>
                  </a:moveTo>
                  <a:lnTo>
                    <a:pt x="101025" y="51262"/>
                  </a:lnTo>
                  <a:lnTo>
                    <a:pt x="94620" y="51262"/>
                  </a:lnTo>
                  <a:lnTo>
                    <a:pt x="94620" y="45178"/>
                  </a:lnTo>
                  <a:close/>
                  <a:moveTo>
                    <a:pt x="107752" y="45178"/>
                  </a:moveTo>
                  <a:lnTo>
                    <a:pt x="107752" y="51262"/>
                  </a:lnTo>
                  <a:lnTo>
                    <a:pt x="101346" y="51262"/>
                  </a:lnTo>
                  <a:lnTo>
                    <a:pt x="101346" y="45178"/>
                  </a:lnTo>
                  <a:close/>
                  <a:moveTo>
                    <a:pt x="114478" y="45178"/>
                  </a:moveTo>
                  <a:lnTo>
                    <a:pt x="114478" y="51262"/>
                  </a:lnTo>
                  <a:lnTo>
                    <a:pt x="108091" y="51262"/>
                  </a:lnTo>
                  <a:lnTo>
                    <a:pt x="108091" y="45178"/>
                  </a:lnTo>
                  <a:close/>
                  <a:moveTo>
                    <a:pt x="121223" y="45178"/>
                  </a:moveTo>
                  <a:lnTo>
                    <a:pt x="121223" y="51262"/>
                  </a:lnTo>
                  <a:lnTo>
                    <a:pt x="114817" y="51262"/>
                  </a:lnTo>
                  <a:lnTo>
                    <a:pt x="114817" y="45178"/>
                  </a:lnTo>
                  <a:close/>
                  <a:moveTo>
                    <a:pt x="127950" y="45178"/>
                  </a:moveTo>
                  <a:lnTo>
                    <a:pt x="127950" y="51262"/>
                  </a:lnTo>
                  <a:lnTo>
                    <a:pt x="121562" y="51262"/>
                  </a:lnTo>
                  <a:lnTo>
                    <a:pt x="121562" y="45178"/>
                  </a:lnTo>
                  <a:close/>
                  <a:moveTo>
                    <a:pt x="134694" y="45178"/>
                  </a:moveTo>
                  <a:lnTo>
                    <a:pt x="134694" y="51262"/>
                  </a:lnTo>
                  <a:lnTo>
                    <a:pt x="128289" y="51262"/>
                  </a:lnTo>
                  <a:lnTo>
                    <a:pt x="128289" y="45178"/>
                  </a:lnTo>
                  <a:close/>
                  <a:moveTo>
                    <a:pt x="141421" y="45178"/>
                  </a:moveTo>
                  <a:lnTo>
                    <a:pt x="141421" y="51262"/>
                  </a:lnTo>
                  <a:lnTo>
                    <a:pt x="135033" y="51262"/>
                  </a:lnTo>
                  <a:lnTo>
                    <a:pt x="135033" y="45178"/>
                  </a:lnTo>
                  <a:close/>
                  <a:moveTo>
                    <a:pt x="148148" y="45178"/>
                  </a:moveTo>
                  <a:lnTo>
                    <a:pt x="148148" y="51262"/>
                  </a:lnTo>
                  <a:lnTo>
                    <a:pt x="141760" y="51262"/>
                  </a:lnTo>
                  <a:lnTo>
                    <a:pt x="141760" y="45178"/>
                  </a:lnTo>
                  <a:close/>
                  <a:moveTo>
                    <a:pt x="154892" y="45178"/>
                  </a:moveTo>
                  <a:lnTo>
                    <a:pt x="154892" y="51262"/>
                  </a:lnTo>
                  <a:lnTo>
                    <a:pt x="148487" y="51262"/>
                  </a:lnTo>
                  <a:lnTo>
                    <a:pt x="148487" y="45178"/>
                  </a:lnTo>
                  <a:close/>
                  <a:moveTo>
                    <a:pt x="161619" y="45178"/>
                  </a:moveTo>
                  <a:lnTo>
                    <a:pt x="161619" y="51262"/>
                  </a:lnTo>
                  <a:lnTo>
                    <a:pt x="155231" y="51262"/>
                  </a:lnTo>
                  <a:lnTo>
                    <a:pt x="155231" y="45178"/>
                  </a:lnTo>
                  <a:close/>
                  <a:moveTo>
                    <a:pt x="168363" y="45178"/>
                  </a:moveTo>
                  <a:lnTo>
                    <a:pt x="168363" y="51262"/>
                  </a:lnTo>
                  <a:lnTo>
                    <a:pt x="161958" y="51262"/>
                  </a:lnTo>
                  <a:lnTo>
                    <a:pt x="161958" y="45178"/>
                  </a:lnTo>
                  <a:close/>
                  <a:moveTo>
                    <a:pt x="175090" y="45178"/>
                  </a:moveTo>
                  <a:lnTo>
                    <a:pt x="175090" y="51262"/>
                  </a:lnTo>
                  <a:lnTo>
                    <a:pt x="168702" y="51262"/>
                  </a:lnTo>
                  <a:lnTo>
                    <a:pt x="168702" y="45178"/>
                  </a:lnTo>
                  <a:close/>
                  <a:moveTo>
                    <a:pt x="181834" y="45178"/>
                  </a:moveTo>
                  <a:lnTo>
                    <a:pt x="181834" y="51262"/>
                  </a:lnTo>
                  <a:lnTo>
                    <a:pt x="175429" y="51262"/>
                  </a:lnTo>
                  <a:lnTo>
                    <a:pt x="175429" y="45178"/>
                  </a:lnTo>
                  <a:close/>
                  <a:moveTo>
                    <a:pt x="188561" y="45178"/>
                  </a:moveTo>
                  <a:lnTo>
                    <a:pt x="188561" y="51262"/>
                  </a:lnTo>
                  <a:lnTo>
                    <a:pt x="182173" y="51262"/>
                  </a:lnTo>
                  <a:lnTo>
                    <a:pt x="182173" y="45178"/>
                  </a:lnTo>
                  <a:close/>
                  <a:moveTo>
                    <a:pt x="195288" y="45178"/>
                  </a:moveTo>
                  <a:lnTo>
                    <a:pt x="195288" y="51262"/>
                  </a:lnTo>
                  <a:lnTo>
                    <a:pt x="188900" y="51262"/>
                  </a:lnTo>
                  <a:lnTo>
                    <a:pt x="188900" y="45178"/>
                  </a:lnTo>
                  <a:close/>
                  <a:moveTo>
                    <a:pt x="202032" y="45178"/>
                  </a:moveTo>
                  <a:lnTo>
                    <a:pt x="202032" y="51262"/>
                  </a:lnTo>
                  <a:lnTo>
                    <a:pt x="195627" y="51262"/>
                  </a:lnTo>
                  <a:lnTo>
                    <a:pt x="195627" y="45178"/>
                  </a:lnTo>
                  <a:close/>
                  <a:moveTo>
                    <a:pt x="208759" y="45178"/>
                  </a:moveTo>
                  <a:lnTo>
                    <a:pt x="208759" y="51262"/>
                  </a:lnTo>
                  <a:lnTo>
                    <a:pt x="202371" y="51262"/>
                  </a:lnTo>
                  <a:lnTo>
                    <a:pt x="202371" y="45178"/>
                  </a:lnTo>
                  <a:close/>
                  <a:moveTo>
                    <a:pt x="215504" y="45178"/>
                  </a:moveTo>
                  <a:lnTo>
                    <a:pt x="215504" y="51262"/>
                  </a:lnTo>
                  <a:lnTo>
                    <a:pt x="209098" y="51262"/>
                  </a:lnTo>
                  <a:lnTo>
                    <a:pt x="209098" y="45178"/>
                  </a:lnTo>
                  <a:close/>
                  <a:moveTo>
                    <a:pt x="222230" y="45178"/>
                  </a:moveTo>
                  <a:lnTo>
                    <a:pt x="222230" y="51262"/>
                  </a:lnTo>
                  <a:lnTo>
                    <a:pt x="215843" y="51262"/>
                  </a:lnTo>
                  <a:lnTo>
                    <a:pt x="215843" y="45178"/>
                  </a:lnTo>
                  <a:close/>
                  <a:moveTo>
                    <a:pt x="228975" y="45178"/>
                  </a:moveTo>
                  <a:lnTo>
                    <a:pt x="228975" y="51262"/>
                  </a:lnTo>
                  <a:lnTo>
                    <a:pt x="222569" y="51262"/>
                  </a:lnTo>
                  <a:lnTo>
                    <a:pt x="222569" y="45178"/>
                  </a:lnTo>
                  <a:close/>
                  <a:moveTo>
                    <a:pt x="235701" y="45178"/>
                  </a:moveTo>
                  <a:lnTo>
                    <a:pt x="235701" y="51262"/>
                  </a:lnTo>
                  <a:lnTo>
                    <a:pt x="229296" y="51262"/>
                  </a:lnTo>
                  <a:lnTo>
                    <a:pt x="229296" y="45178"/>
                  </a:lnTo>
                  <a:close/>
                  <a:moveTo>
                    <a:pt x="242428" y="45178"/>
                  </a:moveTo>
                  <a:lnTo>
                    <a:pt x="242428" y="51262"/>
                  </a:lnTo>
                  <a:lnTo>
                    <a:pt x="236040" y="51262"/>
                  </a:lnTo>
                  <a:lnTo>
                    <a:pt x="236040" y="45178"/>
                  </a:lnTo>
                  <a:close/>
                  <a:moveTo>
                    <a:pt x="249173" y="45178"/>
                  </a:moveTo>
                  <a:lnTo>
                    <a:pt x="249173" y="51262"/>
                  </a:lnTo>
                  <a:lnTo>
                    <a:pt x="242767" y="51262"/>
                  </a:lnTo>
                  <a:lnTo>
                    <a:pt x="242767" y="45178"/>
                  </a:lnTo>
                  <a:close/>
                  <a:moveTo>
                    <a:pt x="255899" y="45178"/>
                  </a:moveTo>
                  <a:lnTo>
                    <a:pt x="255899" y="51262"/>
                  </a:lnTo>
                  <a:lnTo>
                    <a:pt x="249512" y="51262"/>
                  </a:lnTo>
                  <a:lnTo>
                    <a:pt x="249512" y="45178"/>
                  </a:lnTo>
                  <a:close/>
                  <a:moveTo>
                    <a:pt x="262644" y="45178"/>
                  </a:moveTo>
                  <a:lnTo>
                    <a:pt x="262644" y="51262"/>
                  </a:lnTo>
                  <a:lnTo>
                    <a:pt x="256238" y="51262"/>
                  </a:lnTo>
                  <a:lnTo>
                    <a:pt x="256238" y="45178"/>
                  </a:lnTo>
                  <a:close/>
                  <a:moveTo>
                    <a:pt x="269370" y="45178"/>
                  </a:moveTo>
                  <a:lnTo>
                    <a:pt x="269370" y="51262"/>
                  </a:lnTo>
                  <a:lnTo>
                    <a:pt x="262983" y="51262"/>
                  </a:lnTo>
                  <a:lnTo>
                    <a:pt x="262983" y="45178"/>
                  </a:lnTo>
                  <a:close/>
                  <a:moveTo>
                    <a:pt x="276115" y="45178"/>
                  </a:moveTo>
                  <a:lnTo>
                    <a:pt x="276115" y="51262"/>
                  </a:lnTo>
                  <a:lnTo>
                    <a:pt x="269709" y="51262"/>
                  </a:lnTo>
                  <a:lnTo>
                    <a:pt x="269709" y="45178"/>
                  </a:lnTo>
                  <a:close/>
                  <a:moveTo>
                    <a:pt x="282842" y="45178"/>
                  </a:moveTo>
                  <a:lnTo>
                    <a:pt x="282842" y="51262"/>
                  </a:lnTo>
                  <a:lnTo>
                    <a:pt x="276436" y="51262"/>
                  </a:lnTo>
                  <a:lnTo>
                    <a:pt x="276436" y="45178"/>
                  </a:lnTo>
                  <a:close/>
                  <a:moveTo>
                    <a:pt x="6745" y="51583"/>
                  </a:moveTo>
                  <a:lnTo>
                    <a:pt x="6745" y="57667"/>
                  </a:lnTo>
                  <a:lnTo>
                    <a:pt x="339" y="57667"/>
                  </a:lnTo>
                  <a:lnTo>
                    <a:pt x="339" y="51583"/>
                  </a:lnTo>
                  <a:close/>
                  <a:moveTo>
                    <a:pt x="13471" y="51583"/>
                  </a:moveTo>
                  <a:lnTo>
                    <a:pt x="13471" y="57667"/>
                  </a:lnTo>
                  <a:lnTo>
                    <a:pt x="7066" y="57667"/>
                  </a:lnTo>
                  <a:lnTo>
                    <a:pt x="7066" y="51583"/>
                  </a:lnTo>
                  <a:close/>
                  <a:moveTo>
                    <a:pt x="20198" y="51583"/>
                  </a:moveTo>
                  <a:lnTo>
                    <a:pt x="20198" y="57667"/>
                  </a:lnTo>
                  <a:lnTo>
                    <a:pt x="13810" y="57667"/>
                  </a:lnTo>
                  <a:lnTo>
                    <a:pt x="13810" y="51583"/>
                  </a:lnTo>
                  <a:close/>
                  <a:moveTo>
                    <a:pt x="26942" y="51583"/>
                  </a:moveTo>
                  <a:lnTo>
                    <a:pt x="26942" y="57667"/>
                  </a:lnTo>
                  <a:lnTo>
                    <a:pt x="20537" y="57667"/>
                  </a:lnTo>
                  <a:lnTo>
                    <a:pt x="20537" y="51583"/>
                  </a:lnTo>
                  <a:close/>
                  <a:moveTo>
                    <a:pt x="33669" y="51583"/>
                  </a:moveTo>
                  <a:lnTo>
                    <a:pt x="33669" y="57667"/>
                  </a:lnTo>
                  <a:lnTo>
                    <a:pt x="27281" y="57667"/>
                  </a:lnTo>
                  <a:lnTo>
                    <a:pt x="27281" y="51583"/>
                  </a:lnTo>
                  <a:close/>
                  <a:moveTo>
                    <a:pt x="40414" y="51583"/>
                  </a:moveTo>
                  <a:lnTo>
                    <a:pt x="40414" y="57667"/>
                  </a:lnTo>
                  <a:lnTo>
                    <a:pt x="34008" y="57667"/>
                  </a:lnTo>
                  <a:lnTo>
                    <a:pt x="34008" y="51583"/>
                  </a:lnTo>
                  <a:close/>
                  <a:moveTo>
                    <a:pt x="47140" y="51583"/>
                  </a:moveTo>
                  <a:lnTo>
                    <a:pt x="47140" y="57667"/>
                  </a:lnTo>
                  <a:lnTo>
                    <a:pt x="40753" y="57667"/>
                  </a:lnTo>
                  <a:lnTo>
                    <a:pt x="40753" y="51583"/>
                  </a:lnTo>
                  <a:close/>
                  <a:moveTo>
                    <a:pt x="53885" y="51583"/>
                  </a:moveTo>
                  <a:lnTo>
                    <a:pt x="53885" y="57667"/>
                  </a:lnTo>
                  <a:lnTo>
                    <a:pt x="47479" y="57667"/>
                  </a:lnTo>
                  <a:lnTo>
                    <a:pt x="47479" y="51583"/>
                  </a:lnTo>
                  <a:close/>
                  <a:moveTo>
                    <a:pt x="60611" y="51583"/>
                  </a:moveTo>
                  <a:lnTo>
                    <a:pt x="60611" y="57667"/>
                  </a:lnTo>
                  <a:lnTo>
                    <a:pt x="54206" y="57667"/>
                  </a:lnTo>
                  <a:lnTo>
                    <a:pt x="54206" y="51583"/>
                  </a:lnTo>
                  <a:close/>
                  <a:moveTo>
                    <a:pt x="67338" y="51583"/>
                  </a:moveTo>
                  <a:lnTo>
                    <a:pt x="67338" y="57667"/>
                  </a:lnTo>
                  <a:lnTo>
                    <a:pt x="60950" y="57667"/>
                  </a:lnTo>
                  <a:lnTo>
                    <a:pt x="60950" y="51583"/>
                  </a:lnTo>
                  <a:close/>
                  <a:moveTo>
                    <a:pt x="74083" y="51583"/>
                  </a:moveTo>
                  <a:lnTo>
                    <a:pt x="74083" y="57667"/>
                  </a:lnTo>
                  <a:lnTo>
                    <a:pt x="67677" y="57667"/>
                  </a:lnTo>
                  <a:lnTo>
                    <a:pt x="67677" y="51583"/>
                  </a:lnTo>
                  <a:close/>
                  <a:moveTo>
                    <a:pt x="80809" y="51583"/>
                  </a:moveTo>
                  <a:lnTo>
                    <a:pt x="80809" y="57667"/>
                  </a:lnTo>
                  <a:lnTo>
                    <a:pt x="74422" y="57667"/>
                  </a:lnTo>
                  <a:lnTo>
                    <a:pt x="74422" y="51583"/>
                  </a:lnTo>
                  <a:close/>
                  <a:moveTo>
                    <a:pt x="87554" y="51583"/>
                  </a:moveTo>
                  <a:lnTo>
                    <a:pt x="87554" y="57667"/>
                  </a:lnTo>
                  <a:lnTo>
                    <a:pt x="81148" y="57667"/>
                  </a:lnTo>
                  <a:lnTo>
                    <a:pt x="81148" y="51583"/>
                  </a:lnTo>
                  <a:close/>
                  <a:moveTo>
                    <a:pt x="94281" y="51583"/>
                  </a:moveTo>
                  <a:lnTo>
                    <a:pt x="94281" y="57667"/>
                  </a:lnTo>
                  <a:lnTo>
                    <a:pt x="87893" y="57667"/>
                  </a:lnTo>
                  <a:lnTo>
                    <a:pt x="87893" y="51583"/>
                  </a:lnTo>
                  <a:close/>
                  <a:moveTo>
                    <a:pt x="101025" y="51583"/>
                  </a:moveTo>
                  <a:lnTo>
                    <a:pt x="101025" y="57667"/>
                  </a:lnTo>
                  <a:lnTo>
                    <a:pt x="94620" y="57667"/>
                  </a:lnTo>
                  <a:lnTo>
                    <a:pt x="94620" y="51583"/>
                  </a:lnTo>
                  <a:close/>
                  <a:moveTo>
                    <a:pt x="107752" y="51583"/>
                  </a:moveTo>
                  <a:lnTo>
                    <a:pt x="107752" y="57667"/>
                  </a:lnTo>
                  <a:lnTo>
                    <a:pt x="101346" y="57667"/>
                  </a:lnTo>
                  <a:lnTo>
                    <a:pt x="101346" y="51583"/>
                  </a:lnTo>
                  <a:close/>
                  <a:moveTo>
                    <a:pt x="114478" y="51583"/>
                  </a:moveTo>
                  <a:lnTo>
                    <a:pt x="114478" y="57667"/>
                  </a:lnTo>
                  <a:lnTo>
                    <a:pt x="108091" y="57667"/>
                  </a:lnTo>
                  <a:lnTo>
                    <a:pt x="108091" y="51583"/>
                  </a:lnTo>
                  <a:close/>
                  <a:moveTo>
                    <a:pt x="121223" y="51583"/>
                  </a:moveTo>
                  <a:lnTo>
                    <a:pt x="121223" y="57667"/>
                  </a:lnTo>
                  <a:lnTo>
                    <a:pt x="114817" y="57667"/>
                  </a:lnTo>
                  <a:lnTo>
                    <a:pt x="114817" y="51583"/>
                  </a:lnTo>
                  <a:close/>
                  <a:moveTo>
                    <a:pt x="127950" y="51583"/>
                  </a:moveTo>
                  <a:lnTo>
                    <a:pt x="127950" y="57667"/>
                  </a:lnTo>
                  <a:lnTo>
                    <a:pt x="121562" y="57667"/>
                  </a:lnTo>
                  <a:lnTo>
                    <a:pt x="121562" y="51583"/>
                  </a:lnTo>
                  <a:close/>
                  <a:moveTo>
                    <a:pt x="134694" y="51583"/>
                  </a:moveTo>
                  <a:lnTo>
                    <a:pt x="134694" y="57667"/>
                  </a:lnTo>
                  <a:lnTo>
                    <a:pt x="128289" y="57667"/>
                  </a:lnTo>
                  <a:lnTo>
                    <a:pt x="128289" y="51583"/>
                  </a:lnTo>
                  <a:close/>
                  <a:moveTo>
                    <a:pt x="141421" y="51583"/>
                  </a:moveTo>
                  <a:lnTo>
                    <a:pt x="141421" y="57667"/>
                  </a:lnTo>
                  <a:lnTo>
                    <a:pt x="135033" y="57667"/>
                  </a:lnTo>
                  <a:lnTo>
                    <a:pt x="135033" y="51583"/>
                  </a:lnTo>
                  <a:close/>
                  <a:moveTo>
                    <a:pt x="148148" y="51583"/>
                  </a:moveTo>
                  <a:lnTo>
                    <a:pt x="148148" y="57667"/>
                  </a:lnTo>
                  <a:lnTo>
                    <a:pt x="141760" y="57667"/>
                  </a:lnTo>
                  <a:lnTo>
                    <a:pt x="141760" y="51583"/>
                  </a:lnTo>
                  <a:close/>
                  <a:moveTo>
                    <a:pt x="154892" y="51583"/>
                  </a:moveTo>
                  <a:lnTo>
                    <a:pt x="154892" y="57667"/>
                  </a:lnTo>
                  <a:lnTo>
                    <a:pt x="148487" y="57667"/>
                  </a:lnTo>
                  <a:lnTo>
                    <a:pt x="148487" y="51583"/>
                  </a:lnTo>
                  <a:close/>
                  <a:moveTo>
                    <a:pt x="161619" y="51583"/>
                  </a:moveTo>
                  <a:lnTo>
                    <a:pt x="161619" y="57667"/>
                  </a:lnTo>
                  <a:lnTo>
                    <a:pt x="155231" y="57667"/>
                  </a:lnTo>
                  <a:lnTo>
                    <a:pt x="155231" y="51583"/>
                  </a:lnTo>
                  <a:close/>
                  <a:moveTo>
                    <a:pt x="168363" y="51583"/>
                  </a:moveTo>
                  <a:lnTo>
                    <a:pt x="168363" y="57667"/>
                  </a:lnTo>
                  <a:lnTo>
                    <a:pt x="161958" y="57667"/>
                  </a:lnTo>
                  <a:lnTo>
                    <a:pt x="161958" y="51583"/>
                  </a:lnTo>
                  <a:close/>
                  <a:moveTo>
                    <a:pt x="175090" y="51583"/>
                  </a:moveTo>
                  <a:lnTo>
                    <a:pt x="175090" y="57667"/>
                  </a:lnTo>
                  <a:lnTo>
                    <a:pt x="168702" y="57667"/>
                  </a:lnTo>
                  <a:lnTo>
                    <a:pt x="168702" y="51583"/>
                  </a:lnTo>
                  <a:close/>
                  <a:moveTo>
                    <a:pt x="181834" y="51583"/>
                  </a:moveTo>
                  <a:lnTo>
                    <a:pt x="181834" y="57667"/>
                  </a:lnTo>
                  <a:lnTo>
                    <a:pt x="175429" y="57667"/>
                  </a:lnTo>
                  <a:lnTo>
                    <a:pt x="175429" y="51583"/>
                  </a:lnTo>
                  <a:close/>
                  <a:moveTo>
                    <a:pt x="188561" y="51583"/>
                  </a:moveTo>
                  <a:lnTo>
                    <a:pt x="188561" y="57667"/>
                  </a:lnTo>
                  <a:lnTo>
                    <a:pt x="182173" y="57667"/>
                  </a:lnTo>
                  <a:lnTo>
                    <a:pt x="182173" y="51583"/>
                  </a:lnTo>
                  <a:close/>
                  <a:moveTo>
                    <a:pt x="195288" y="51583"/>
                  </a:moveTo>
                  <a:lnTo>
                    <a:pt x="195288" y="57667"/>
                  </a:lnTo>
                  <a:lnTo>
                    <a:pt x="188900" y="57667"/>
                  </a:lnTo>
                  <a:lnTo>
                    <a:pt x="188900" y="51583"/>
                  </a:lnTo>
                  <a:close/>
                  <a:moveTo>
                    <a:pt x="202032" y="51583"/>
                  </a:moveTo>
                  <a:lnTo>
                    <a:pt x="202032" y="57667"/>
                  </a:lnTo>
                  <a:lnTo>
                    <a:pt x="195627" y="57667"/>
                  </a:lnTo>
                  <a:lnTo>
                    <a:pt x="195627" y="51583"/>
                  </a:lnTo>
                  <a:close/>
                  <a:moveTo>
                    <a:pt x="208759" y="51583"/>
                  </a:moveTo>
                  <a:lnTo>
                    <a:pt x="208759" y="57667"/>
                  </a:lnTo>
                  <a:lnTo>
                    <a:pt x="202371" y="57667"/>
                  </a:lnTo>
                  <a:lnTo>
                    <a:pt x="202371" y="51583"/>
                  </a:lnTo>
                  <a:close/>
                  <a:moveTo>
                    <a:pt x="215504" y="51583"/>
                  </a:moveTo>
                  <a:lnTo>
                    <a:pt x="215504" y="57667"/>
                  </a:lnTo>
                  <a:lnTo>
                    <a:pt x="209098" y="57667"/>
                  </a:lnTo>
                  <a:lnTo>
                    <a:pt x="209098" y="51583"/>
                  </a:lnTo>
                  <a:close/>
                  <a:moveTo>
                    <a:pt x="222230" y="51583"/>
                  </a:moveTo>
                  <a:lnTo>
                    <a:pt x="222230" y="57667"/>
                  </a:lnTo>
                  <a:lnTo>
                    <a:pt x="215843" y="57667"/>
                  </a:lnTo>
                  <a:lnTo>
                    <a:pt x="215843" y="51583"/>
                  </a:lnTo>
                  <a:close/>
                  <a:moveTo>
                    <a:pt x="228975" y="51583"/>
                  </a:moveTo>
                  <a:lnTo>
                    <a:pt x="228975" y="57667"/>
                  </a:lnTo>
                  <a:lnTo>
                    <a:pt x="222569" y="57667"/>
                  </a:lnTo>
                  <a:lnTo>
                    <a:pt x="222569" y="51583"/>
                  </a:lnTo>
                  <a:close/>
                  <a:moveTo>
                    <a:pt x="235701" y="51583"/>
                  </a:moveTo>
                  <a:lnTo>
                    <a:pt x="235701" y="57667"/>
                  </a:lnTo>
                  <a:lnTo>
                    <a:pt x="229296" y="57667"/>
                  </a:lnTo>
                  <a:lnTo>
                    <a:pt x="229296" y="51583"/>
                  </a:lnTo>
                  <a:close/>
                  <a:moveTo>
                    <a:pt x="242428" y="51583"/>
                  </a:moveTo>
                  <a:lnTo>
                    <a:pt x="242428" y="57667"/>
                  </a:lnTo>
                  <a:lnTo>
                    <a:pt x="236040" y="57667"/>
                  </a:lnTo>
                  <a:lnTo>
                    <a:pt x="236040" y="51583"/>
                  </a:lnTo>
                  <a:close/>
                  <a:moveTo>
                    <a:pt x="249173" y="51583"/>
                  </a:moveTo>
                  <a:lnTo>
                    <a:pt x="249173" y="57667"/>
                  </a:lnTo>
                  <a:lnTo>
                    <a:pt x="242767" y="57667"/>
                  </a:lnTo>
                  <a:lnTo>
                    <a:pt x="242767" y="51583"/>
                  </a:lnTo>
                  <a:close/>
                  <a:moveTo>
                    <a:pt x="255899" y="51583"/>
                  </a:moveTo>
                  <a:lnTo>
                    <a:pt x="255899" y="57667"/>
                  </a:lnTo>
                  <a:lnTo>
                    <a:pt x="249512" y="57667"/>
                  </a:lnTo>
                  <a:lnTo>
                    <a:pt x="249512" y="51583"/>
                  </a:lnTo>
                  <a:close/>
                  <a:moveTo>
                    <a:pt x="262644" y="51583"/>
                  </a:moveTo>
                  <a:lnTo>
                    <a:pt x="262644" y="57667"/>
                  </a:lnTo>
                  <a:lnTo>
                    <a:pt x="256238" y="57667"/>
                  </a:lnTo>
                  <a:lnTo>
                    <a:pt x="256238" y="51583"/>
                  </a:lnTo>
                  <a:close/>
                  <a:moveTo>
                    <a:pt x="269370" y="51583"/>
                  </a:moveTo>
                  <a:lnTo>
                    <a:pt x="269370" y="57667"/>
                  </a:lnTo>
                  <a:lnTo>
                    <a:pt x="262983" y="57667"/>
                  </a:lnTo>
                  <a:lnTo>
                    <a:pt x="262983" y="51583"/>
                  </a:lnTo>
                  <a:close/>
                  <a:moveTo>
                    <a:pt x="276115" y="51583"/>
                  </a:moveTo>
                  <a:lnTo>
                    <a:pt x="276115" y="57667"/>
                  </a:lnTo>
                  <a:lnTo>
                    <a:pt x="269709" y="57667"/>
                  </a:lnTo>
                  <a:lnTo>
                    <a:pt x="269709" y="51583"/>
                  </a:lnTo>
                  <a:close/>
                  <a:moveTo>
                    <a:pt x="282842" y="51583"/>
                  </a:moveTo>
                  <a:lnTo>
                    <a:pt x="282842" y="57667"/>
                  </a:lnTo>
                  <a:lnTo>
                    <a:pt x="276436" y="57667"/>
                  </a:lnTo>
                  <a:lnTo>
                    <a:pt x="276436" y="51583"/>
                  </a:lnTo>
                  <a:close/>
                  <a:moveTo>
                    <a:pt x="6745" y="57989"/>
                  </a:moveTo>
                  <a:lnTo>
                    <a:pt x="6745" y="64073"/>
                  </a:lnTo>
                  <a:lnTo>
                    <a:pt x="339" y="64073"/>
                  </a:lnTo>
                  <a:lnTo>
                    <a:pt x="339" y="57989"/>
                  </a:lnTo>
                  <a:close/>
                  <a:moveTo>
                    <a:pt x="13471" y="57989"/>
                  </a:moveTo>
                  <a:lnTo>
                    <a:pt x="13471" y="64073"/>
                  </a:lnTo>
                  <a:lnTo>
                    <a:pt x="7066" y="64073"/>
                  </a:lnTo>
                  <a:lnTo>
                    <a:pt x="7066" y="57989"/>
                  </a:lnTo>
                  <a:close/>
                  <a:moveTo>
                    <a:pt x="20198" y="57989"/>
                  </a:moveTo>
                  <a:lnTo>
                    <a:pt x="20198" y="64073"/>
                  </a:lnTo>
                  <a:lnTo>
                    <a:pt x="13810" y="64073"/>
                  </a:lnTo>
                  <a:lnTo>
                    <a:pt x="13810" y="57989"/>
                  </a:lnTo>
                  <a:close/>
                  <a:moveTo>
                    <a:pt x="26942" y="57989"/>
                  </a:moveTo>
                  <a:lnTo>
                    <a:pt x="26942" y="64073"/>
                  </a:lnTo>
                  <a:lnTo>
                    <a:pt x="20537" y="64073"/>
                  </a:lnTo>
                  <a:lnTo>
                    <a:pt x="20537" y="57989"/>
                  </a:lnTo>
                  <a:close/>
                  <a:moveTo>
                    <a:pt x="33669" y="57989"/>
                  </a:moveTo>
                  <a:lnTo>
                    <a:pt x="33669" y="64073"/>
                  </a:lnTo>
                  <a:lnTo>
                    <a:pt x="27281" y="64073"/>
                  </a:lnTo>
                  <a:lnTo>
                    <a:pt x="27281" y="57989"/>
                  </a:lnTo>
                  <a:close/>
                  <a:moveTo>
                    <a:pt x="40414" y="57989"/>
                  </a:moveTo>
                  <a:lnTo>
                    <a:pt x="40414" y="64073"/>
                  </a:lnTo>
                  <a:lnTo>
                    <a:pt x="34008" y="64073"/>
                  </a:lnTo>
                  <a:lnTo>
                    <a:pt x="34008" y="57989"/>
                  </a:lnTo>
                  <a:close/>
                  <a:moveTo>
                    <a:pt x="47140" y="57989"/>
                  </a:moveTo>
                  <a:lnTo>
                    <a:pt x="47140" y="64073"/>
                  </a:lnTo>
                  <a:lnTo>
                    <a:pt x="40753" y="64073"/>
                  </a:lnTo>
                  <a:lnTo>
                    <a:pt x="40753" y="57989"/>
                  </a:lnTo>
                  <a:close/>
                  <a:moveTo>
                    <a:pt x="53885" y="57989"/>
                  </a:moveTo>
                  <a:lnTo>
                    <a:pt x="53885" y="64073"/>
                  </a:lnTo>
                  <a:lnTo>
                    <a:pt x="47479" y="64073"/>
                  </a:lnTo>
                  <a:lnTo>
                    <a:pt x="47479" y="57989"/>
                  </a:lnTo>
                  <a:close/>
                  <a:moveTo>
                    <a:pt x="60611" y="57989"/>
                  </a:moveTo>
                  <a:lnTo>
                    <a:pt x="60611" y="64073"/>
                  </a:lnTo>
                  <a:lnTo>
                    <a:pt x="54206" y="64073"/>
                  </a:lnTo>
                  <a:lnTo>
                    <a:pt x="54206" y="57989"/>
                  </a:lnTo>
                  <a:close/>
                  <a:moveTo>
                    <a:pt x="67338" y="57989"/>
                  </a:moveTo>
                  <a:lnTo>
                    <a:pt x="67338" y="64073"/>
                  </a:lnTo>
                  <a:lnTo>
                    <a:pt x="60950" y="64073"/>
                  </a:lnTo>
                  <a:lnTo>
                    <a:pt x="60950" y="57989"/>
                  </a:lnTo>
                  <a:close/>
                  <a:moveTo>
                    <a:pt x="74083" y="57989"/>
                  </a:moveTo>
                  <a:lnTo>
                    <a:pt x="74083" y="64073"/>
                  </a:lnTo>
                  <a:lnTo>
                    <a:pt x="67677" y="64073"/>
                  </a:lnTo>
                  <a:lnTo>
                    <a:pt x="67677" y="57989"/>
                  </a:lnTo>
                  <a:close/>
                  <a:moveTo>
                    <a:pt x="80809" y="57989"/>
                  </a:moveTo>
                  <a:lnTo>
                    <a:pt x="80809" y="64073"/>
                  </a:lnTo>
                  <a:lnTo>
                    <a:pt x="74422" y="64073"/>
                  </a:lnTo>
                  <a:lnTo>
                    <a:pt x="74422" y="57989"/>
                  </a:lnTo>
                  <a:close/>
                  <a:moveTo>
                    <a:pt x="87554" y="57989"/>
                  </a:moveTo>
                  <a:lnTo>
                    <a:pt x="87554" y="64073"/>
                  </a:lnTo>
                  <a:lnTo>
                    <a:pt x="81148" y="64073"/>
                  </a:lnTo>
                  <a:lnTo>
                    <a:pt x="81148" y="57989"/>
                  </a:lnTo>
                  <a:close/>
                  <a:moveTo>
                    <a:pt x="94281" y="57989"/>
                  </a:moveTo>
                  <a:lnTo>
                    <a:pt x="94281" y="64073"/>
                  </a:lnTo>
                  <a:lnTo>
                    <a:pt x="87893" y="64073"/>
                  </a:lnTo>
                  <a:lnTo>
                    <a:pt x="87893" y="57989"/>
                  </a:lnTo>
                  <a:close/>
                  <a:moveTo>
                    <a:pt x="101007" y="57989"/>
                  </a:moveTo>
                  <a:lnTo>
                    <a:pt x="101007" y="64073"/>
                  </a:lnTo>
                  <a:lnTo>
                    <a:pt x="94620" y="64073"/>
                  </a:lnTo>
                  <a:lnTo>
                    <a:pt x="94620" y="57989"/>
                  </a:lnTo>
                  <a:close/>
                  <a:moveTo>
                    <a:pt x="107752" y="57989"/>
                  </a:moveTo>
                  <a:lnTo>
                    <a:pt x="107752" y="64073"/>
                  </a:lnTo>
                  <a:lnTo>
                    <a:pt x="101346" y="64073"/>
                  </a:lnTo>
                  <a:lnTo>
                    <a:pt x="101346" y="57989"/>
                  </a:lnTo>
                  <a:close/>
                  <a:moveTo>
                    <a:pt x="114478" y="57989"/>
                  </a:moveTo>
                  <a:lnTo>
                    <a:pt x="114478" y="64073"/>
                  </a:lnTo>
                  <a:lnTo>
                    <a:pt x="108091" y="64073"/>
                  </a:lnTo>
                  <a:lnTo>
                    <a:pt x="108091" y="57989"/>
                  </a:lnTo>
                  <a:close/>
                  <a:moveTo>
                    <a:pt x="121223" y="57989"/>
                  </a:moveTo>
                  <a:lnTo>
                    <a:pt x="121223" y="64073"/>
                  </a:lnTo>
                  <a:lnTo>
                    <a:pt x="114817" y="64073"/>
                  </a:lnTo>
                  <a:lnTo>
                    <a:pt x="114817" y="57989"/>
                  </a:lnTo>
                  <a:close/>
                  <a:moveTo>
                    <a:pt x="127950" y="57989"/>
                  </a:moveTo>
                  <a:lnTo>
                    <a:pt x="127950" y="64073"/>
                  </a:lnTo>
                  <a:lnTo>
                    <a:pt x="121562" y="64073"/>
                  </a:lnTo>
                  <a:lnTo>
                    <a:pt x="121562" y="57989"/>
                  </a:lnTo>
                  <a:close/>
                  <a:moveTo>
                    <a:pt x="134694" y="57989"/>
                  </a:moveTo>
                  <a:lnTo>
                    <a:pt x="134694" y="64073"/>
                  </a:lnTo>
                  <a:lnTo>
                    <a:pt x="128289" y="64073"/>
                  </a:lnTo>
                  <a:lnTo>
                    <a:pt x="128289" y="57989"/>
                  </a:lnTo>
                  <a:close/>
                  <a:moveTo>
                    <a:pt x="141421" y="57989"/>
                  </a:moveTo>
                  <a:lnTo>
                    <a:pt x="141421" y="64073"/>
                  </a:lnTo>
                  <a:lnTo>
                    <a:pt x="135033" y="64073"/>
                  </a:lnTo>
                  <a:lnTo>
                    <a:pt x="135033" y="57989"/>
                  </a:lnTo>
                  <a:close/>
                  <a:moveTo>
                    <a:pt x="148148" y="57989"/>
                  </a:moveTo>
                  <a:lnTo>
                    <a:pt x="148148" y="64073"/>
                  </a:lnTo>
                  <a:lnTo>
                    <a:pt x="141760" y="64073"/>
                  </a:lnTo>
                  <a:lnTo>
                    <a:pt x="141760" y="57989"/>
                  </a:lnTo>
                  <a:close/>
                  <a:moveTo>
                    <a:pt x="154892" y="57989"/>
                  </a:moveTo>
                  <a:lnTo>
                    <a:pt x="154892" y="64073"/>
                  </a:lnTo>
                  <a:lnTo>
                    <a:pt x="148487" y="64073"/>
                  </a:lnTo>
                  <a:lnTo>
                    <a:pt x="148487" y="57989"/>
                  </a:lnTo>
                  <a:close/>
                  <a:moveTo>
                    <a:pt x="161619" y="57989"/>
                  </a:moveTo>
                  <a:lnTo>
                    <a:pt x="161619" y="64073"/>
                  </a:lnTo>
                  <a:lnTo>
                    <a:pt x="155231" y="64073"/>
                  </a:lnTo>
                  <a:lnTo>
                    <a:pt x="155231" y="57989"/>
                  </a:lnTo>
                  <a:close/>
                  <a:moveTo>
                    <a:pt x="168363" y="57989"/>
                  </a:moveTo>
                  <a:lnTo>
                    <a:pt x="168363" y="64073"/>
                  </a:lnTo>
                  <a:lnTo>
                    <a:pt x="161958" y="64073"/>
                  </a:lnTo>
                  <a:lnTo>
                    <a:pt x="161958" y="57989"/>
                  </a:lnTo>
                  <a:close/>
                  <a:moveTo>
                    <a:pt x="175090" y="57989"/>
                  </a:moveTo>
                  <a:lnTo>
                    <a:pt x="175090" y="64073"/>
                  </a:lnTo>
                  <a:lnTo>
                    <a:pt x="168702" y="64073"/>
                  </a:lnTo>
                  <a:lnTo>
                    <a:pt x="168702" y="57989"/>
                  </a:lnTo>
                  <a:close/>
                  <a:moveTo>
                    <a:pt x="181834" y="57989"/>
                  </a:moveTo>
                  <a:lnTo>
                    <a:pt x="181834" y="64073"/>
                  </a:lnTo>
                  <a:lnTo>
                    <a:pt x="175429" y="64073"/>
                  </a:lnTo>
                  <a:lnTo>
                    <a:pt x="175429" y="57989"/>
                  </a:lnTo>
                  <a:close/>
                  <a:moveTo>
                    <a:pt x="188561" y="57989"/>
                  </a:moveTo>
                  <a:lnTo>
                    <a:pt x="188561" y="64073"/>
                  </a:lnTo>
                  <a:lnTo>
                    <a:pt x="182173" y="64073"/>
                  </a:lnTo>
                  <a:lnTo>
                    <a:pt x="182173" y="57989"/>
                  </a:lnTo>
                  <a:close/>
                  <a:moveTo>
                    <a:pt x="195288" y="57989"/>
                  </a:moveTo>
                  <a:lnTo>
                    <a:pt x="195288" y="64073"/>
                  </a:lnTo>
                  <a:lnTo>
                    <a:pt x="188900" y="64073"/>
                  </a:lnTo>
                  <a:lnTo>
                    <a:pt x="188900" y="57989"/>
                  </a:lnTo>
                  <a:close/>
                  <a:moveTo>
                    <a:pt x="202032" y="57989"/>
                  </a:moveTo>
                  <a:lnTo>
                    <a:pt x="202032" y="64073"/>
                  </a:lnTo>
                  <a:lnTo>
                    <a:pt x="195627" y="64073"/>
                  </a:lnTo>
                  <a:lnTo>
                    <a:pt x="195627" y="57989"/>
                  </a:lnTo>
                  <a:close/>
                  <a:moveTo>
                    <a:pt x="208759" y="57989"/>
                  </a:moveTo>
                  <a:lnTo>
                    <a:pt x="208759" y="64073"/>
                  </a:lnTo>
                  <a:lnTo>
                    <a:pt x="202371" y="64073"/>
                  </a:lnTo>
                  <a:lnTo>
                    <a:pt x="202371" y="57989"/>
                  </a:lnTo>
                  <a:close/>
                  <a:moveTo>
                    <a:pt x="215504" y="57989"/>
                  </a:moveTo>
                  <a:lnTo>
                    <a:pt x="215504" y="64073"/>
                  </a:lnTo>
                  <a:lnTo>
                    <a:pt x="209098" y="64073"/>
                  </a:lnTo>
                  <a:lnTo>
                    <a:pt x="209098" y="57989"/>
                  </a:lnTo>
                  <a:close/>
                  <a:moveTo>
                    <a:pt x="222230" y="57989"/>
                  </a:moveTo>
                  <a:lnTo>
                    <a:pt x="222230" y="64073"/>
                  </a:lnTo>
                  <a:lnTo>
                    <a:pt x="215843" y="64073"/>
                  </a:lnTo>
                  <a:lnTo>
                    <a:pt x="215843" y="57989"/>
                  </a:lnTo>
                  <a:close/>
                  <a:moveTo>
                    <a:pt x="228975" y="57989"/>
                  </a:moveTo>
                  <a:lnTo>
                    <a:pt x="228975" y="64073"/>
                  </a:lnTo>
                  <a:lnTo>
                    <a:pt x="222569" y="64073"/>
                  </a:lnTo>
                  <a:lnTo>
                    <a:pt x="222569" y="57989"/>
                  </a:lnTo>
                  <a:close/>
                  <a:moveTo>
                    <a:pt x="235701" y="57989"/>
                  </a:moveTo>
                  <a:lnTo>
                    <a:pt x="235701" y="64073"/>
                  </a:lnTo>
                  <a:lnTo>
                    <a:pt x="229296" y="64073"/>
                  </a:lnTo>
                  <a:lnTo>
                    <a:pt x="229296" y="57989"/>
                  </a:lnTo>
                  <a:close/>
                  <a:moveTo>
                    <a:pt x="242428" y="57989"/>
                  </a:moveTo>
                  <a:lnTo>
                    <a:pt x="242428" y="64073"/>
                  </a:lnTo>
                  <a:lnTo>
                    <a:pt x="236040" y="64073"/>
                  </a:lnTo>
                  <a:lnTo>
                    <a:pt x="236040" y="57989"/>
                  </a:lnTo>
                  <a:close/>
                  <a:moveTo>
                    <a:pt x="249173" y="57989"/>
                  </a:moveTo>
                  <a:lnTo>
                    <a:pt x="249173" y="64073"/>
                  </a:lnTo>
                  <a:lnTo>
                    <a:pt x="242767" y="64073"/>
                  </a:lnTo>
                  <a:lnTo>
                    <a:pt x="242767" y="57989"/>
                  </a:lnTo>
                  <a:close/>
                  <a:moveTo>
                    <a:pt x="255899" y="57989"/>
                  </a:moveTo>
                  <a:lnTo>
                    <a:pt x="255899" y="64073"/>
                  </a:lnTo>
                  <a:lnTo>
                    <a:pt x="249512" y="64073"/>
                  </a:lnTo>
                  <a:lnTo>
                    <a:pt x="249512" y="57989"/>
                  </a:lnTo>
                  <a:close/>
                  <a:moveTo>
                    <a:pt x="262644" y="57989"/>
                  </a:moveTo>
                  <a:lnTo>
                    <a:pt x="262644" y="64073"/>
                  </a:lnTo>
                  <a:lnTo>
                    <a:pt x="256238" y="64073"/>
                  </a:lnTo>
                  <a:lnTo>
                    <a:pt x="256238" y="57989"/>
                  </a:lnTo>
                  <a:close/>
                  <a:moveTo>
                    <a:pt x="269370" y="57989"/>
                  </a:moveTo>
                  <a:lnTo>
                    <a:pt x="269370" y="64073"/>
                  </a:lnTo>
                  <a:lnTo>
                    <a:pt x="262983" y="64073"/>
                  </a:lnTo>
                  <a:lnTo>
                    <a:pt x="262983" y="57989"/>
                  </a:lnTo>
                  <a:close/>
                  <a:moveTo>
                    <a:pt x="276115" y="57989"/>
                  </a:moveTo>
                  <a:lnTo>
                    <a:pt x="276115" y="64073"/>
                  </a:lnTo>
                  <a:lnTo>
                    <a:pt x="269709" y="64073"/>
                  </a:lnTo>
                  <a:lnTo>
                    <a:pt x="269709" y="57989"/>
                  </a:lnTo>
                  <a:close/>
                  <a:moveTo>
                    <a:pt x="282842" y="57989"/>
                  </a:moveTo>
                  <a:lnTo>
                    <a:pt x="282842" y="64073"/>
                  </a:lnTo>
                  <a:lnTo>
                    <a:pt x="276436" y="64073"/>
                  </a:lnTo>
                  <a:lnTo>
                    <a:pt x="276436" y="57989"/>
                  </a:lnTo>
                  <a:close/>
                  <a:moveTo>
                    <a:pt x="6745" y="64394"/>
                  </a:moveTo>
                  <a:lnTo>
                    <a:pt x="6745" y="70478"/>
                  </a:lnTo>
                  <a:lnTo>
                    <a:pt x="339" y="70478"/>
                  </a:lnTo>
                  <a:lnTo>
                    <a:pt x="339" y="64394"/>
                  </a:lnTo>
                  <a:close/>
                  <a:moveTo>
                    <a:pt x="13471" y="64394"/>
                  </a:moveTo>
                  <a:lnTo>
                    <a:pt x="13471" y="70478"/>
                  </a:lnTo>
                  <a:lnTo>
                    <a:pt x="7066" y="70478"/>
                  </a:lnTo>
                  <a:lnTo>
                    <a:pt x="7066" y="64394"/>
                  </a:lnTo>
                  <a:close/>
                  <a:moveTo>
                    <a:pt x="20198" y="64394"/>
                  </a:moveTo>
                  <a:lnTo>
                    <a:pt x="20198" y="70478"/>
                  </a:lnTo>
                  <a:lnTo>
                    <a:pt x="13810" y="70478"/>
                  </a:lnTo>
                  <a:lnTo>
                    <a:pt x="13810" y="64394"/>
                  </a:lnTo>
                  <a:close/>
                  <a:moveTo>
                    <a:pt x="26942" y="64394"/>
                  </a:moveTo>
                  <a:lnTo>
                    <a:pt x="26942" y="70478"/>
                  </a:lnTo>
                  <a:lnTo>
                    <a:pt x="20537" y="70478"/>
                  </a:lnTo>
                  <a:lnTo>
                    <a:pt x="20537" y="64394"/>
                  </a:lnTo>
                  <a:close/>
                  <a:moveTo>
                    <a:pt x="33669" y="64394"/>
                  </a:moveTo>
                  <a:lnTo>
                    <a:pt x="33669" y="70478"/>
                  </a:lnTo>
                  <a:lnTo>
                    <a:pt x="27281" y="70478"/>
                  </a:lnTo>
                  <a:lnTo>
                    <a:pt x="27281" y="64394"/>
                  </a:lnTo>
                  <a:close/>
                  <a:moveTo>
                    <a:pt x="40414" y="64394"/>
                  </a:moveTo>
                  <a:lnTo>
                    <a:pt x="40414" y="70478"/>
                  </a:lnTo>
                  <a:lnTo>
                    <a:pt x="34008" y="70478"/>
                  </a:lnTo>
                  <a:lnTo>
                    <a:pt x="34008" y="64394"/>
                  </a:lnTo>
                  <a:close/>
                  <a:moveTo>
                    <a:pt x="47140" y="64394"/>
                  </a:moveTo>
                  <a:lnTo>
                    <a:pt x="47140" y="70478"/>
                  </a:lnTo>
                  <a:lnTo>
                    <a:pt x="40753" y="70478"/>
                  </a:lnTo>
                  <a:lnTo>
                    <a:pt x="40753" y="64394"/>
                  </a:lnTo>
                  <a:close/>
                  <a:moveTo>
                    <a:pt x="53885" y="64394"/>
                  </a:moveTo>
                  <a:lnTo>
                    <a:pt x="53885" y="70478"/>
                  </a:lnTo>
                  <a:lnTo>
                    <a:pt x="47479" y="70478"/>
                  </a:lnTo>
                  <a:lnTo>
                    <a:pt x="47479" y="64394"/>
                  </a:lnTo>
                  <a:close/>
                  <a:moveTo>
                    <a:pt x="60611" y="64394"/>
                  </a:moveTo>
                  <a:lnTo>
                    <a:pt x="60611" y="70478"/>
                  </a:lnTo>
                  <a:lnTo>
                    <a:pt x="54206" y="70478"/>
                  </a:lnTo>
                  <a:lnTo>
                    <a:pt x="54206" y="64394"/>
                  </a:lnTo>
                  <a:close/>
                  <a:moveTo>
                    <a:pt x="67338" y="64394"/>
                  </a:moveTo>
                  <a:lnTo>
                    <a:pt x="67338" y="70478"/>
                  </a:lnTo>
                  <a:lnTo>
                    <a:pt x="60950" y="70478"/>
                  </a:lnTo>
                  <a:lnTo>
                    <a:pt x="60950" y="64394"/>
                  </a:lnTo>
                  <a:close/>
                  <a:moveTo>
                    <a:pt x="74083" y="64394"/>
                  </a:moveTo>
                  <a:lnTo>
                    <a:pt x="74083" y="70478"/>
                  </a:lnTo>
                  <a:lnTo>
                    <a:pt x="67677" y="70478"/>
                  </a:lnTo>
                  <a:lnTo>
                    <a:pt x="67677" y="64394"/>
                  </a:lnTo>
                  <a:close/>
                  <a:moveTo>
                    <a:pt x="80809" y="64394"/>
                  </a:moveTo>
                  <a:lnTo>
                    <a:pt x="80809" y="70478"/>
                  </a:lnTo>
                  <a:lnTo>
                    <a:pt x="74422" y="70478"/>
                  </a:lnTo>
                  <a:lnTo>
                    <a:pt x="74422" y="64394"/>
                  </a:lnTo>
                  <a:close/>
                  <a:moveTo>
                    <a:pt x="87554" y="64394"/>
                  </a:moveTo>
                  <a:lnTo>
                    <a:pt x="87554" y="70478"/>
                  </a:lnTo>
                  <a:lnTo>
                    <a:pt x="81148" y="70478"/>
                  </a:lnTo>
                  <a:lnTo>
                    <a:pt x="81148" y="64394"/>
                  </a:lnTo>
                  <a:close/>
                  <a:moveTo>
                    <a:pt x="94281" y="64394"/>
                  </a:moveTo>
                  <a:lnTo>
                    <a:pt x="94281" y="70478"/>
                  </a:lnTo>
                  <a:lnTo>
                    <a:pt x="87893" y="70478"/>
                  </a:lnTo>
                  <a:lnTo>
                    <a:pt x="87893" y="64394"/>
                  </a:lnTo>
                  <a:close/>
                  <a:moveTo>
                    <a:pt x="101007" y="64394"/>
                  </a:moveTo>
                  <a:lnTo>
                    <a:pt x="101007" y="70478"/>
                  </a:lnTo>
                  <a:lnTo>
                    <a:pt x="94620" y="70478"/>
                  </a:lnTo>
                  <a:lnTo>
                    <a:pt x="94620" y="64394"/>
                  </a:lnTo>
                  <a:close/>
                  <a:moveTo>
                    <a:pt x="107752" y="64394"/>
                  </a:moveTo>
                  <a:lnTo>
                    <a:pt x="107752" y="70478"/>
                  </a:lnTo>
                  <a:lnTo>
                    <a:pt x="101346" y="70478"/>
                  </a:lnTo>
                  <a:lnTo>
                    <a:pt x="101346" y="64394"/>
                  </a:lnTo>
                  <a:close/>
                  <a:moveTo>
                    <a:pt x="114478" y="64394"/>
                  </a:moveTo>
                  <a:lnTo>
                    <a:pt x="114478" y="70478"/>
                  </a:lnTo>
                  <a:lnTo>
                    <a:pt x="108091" y="70478"/>
                  </a:lnTo>
                  <a:lnTo>
                    <a:pt x="108091" y="64394"/>
                  </a:lnTo>
                  <a:close/>
                  <a:moveTo>
                    <a:pt x="121223" y="64394"/>
                  </a:moveTo>
                  <a:lnTo>
                    <a:pt x="121223" y="70478"/>
                  </a:lnTo>
                  <a:lnTo>
                    <a:pt x="114817" y="70478"/>
                  </a:lnTo>
                  <a:lnTo>
                    <a:pt x="114817" y="64394"/>
                  </a:lnTo>
                  <a:close/>
                  <a:moveTo>
                    <a:pt x="127950" y="64394"/>
                  </a:moveTo>
                  <a:lnTo>
                    <a:pt x="127950" y="70478"/>
                  </a:lnTo>
                  <a:lnTo>
                    <a:pt x="121562" y="70478"/>
                  </a:lnTo>
                  <a:lnTo>
                    <a:pt x="121562" y="64394"/>
                  </a:lnTo>
                  <a:close/>
                  <a:moveTo>
                    <a:pt x="134694" y="64394"/>
                  </a:moveTo>
                  <a:lnTo>
                    <a:pt x="134694" y="70478"/>
                  </a:lnTo>
                  <a:lnTo>
                    <a:pt x="128289" y="70478"/>
                  </a:lnTo>
                  <a:lnTo>
                    <a:pt x="128289" y="64394"/>
                  </a:lnTo>
                  <a:close/>
                  <a:moveTo>
                    <a:pt x="141421" y="64394"/>
                  </a:moveTo>
                  <a:lnTo>
                    <a:pt x="141421" y="70478"/>
                  </a:lnTo>
                  <a:lnTo>
                    <a:pt x="135033" y="70478"/>
                  </a:lnTo>
                  <a:lnTo>
                    <a:pt x="135033" y="64394"/>
                  </a:lnTo>
                  <a:close/>
                  <a:moveTo>
                    <a:pt x="148148" y="64394"/>
                  </a:moveTo>
                  <a:lnTo>
                    <a:pt x="148148" y="70478"/>
                  </a:lnTo>
                  <a:lnTo>
                    <a:pt x="141760" y="70478"/>
                  </a:lnTo>
                  <a:lnTo>
                    <a:pt x="141760" y="64394"/>
                  </a:lnTo>
                  <a:close/>
                  <a:moveTo>
                    <a:pt x="154892" y="64394"/>
                  </a:moveTo>
                  <a:lnTo>
                    <a:pt x="154892" y="70478"/>
                  </a:lnTo>
                  <a:lnTo>
                    <a:pt x="148487" y="70478"/>
                  </a:lnTo>
                  <a:lnTo>
                    <a:pt x="148487" y="64394"/>
                  </a:lnTo>
                  <a:close/>
                  <a:moveTo>
                    <a:pt x="161619" y="64394"/>
                  </a:moveTo>
                  <a:lnTo>
                    <a:pt x="161619" y="70478"/>
                  </a:lnTo>
                  <a:lnTo>
                    <a:pt x="155231" y="70478"/>
                  </a:lnTo>
                  <a:lnTo>
                    <a:pt x="155231" y="64394"/>
                  </a:lnTo>
                  <a:close/>
                  <a:moveTo>
                    <a:pt x="168363" y="64394"/>
                  </a:moveTo>
                  <a:lnTo>
                    <a:pt x="168363" y="70478"/>
                  </a:lnTo>
                  <a:lnTo>
                    <a:pt x="161958" y="70478"/>
                  </a:lnTo>
                  <a:lnTo>
                    <a:pt x="161958" y="64394"/>
                  </a:lnTo>
                  <a:close/>
                  <a:moveTo>
                    <a:pt x="175090" y="64394"/>
                  </a:moveTo>
                  <a:lnTo>
                    <a:pt x="175090" y="70478"/>
                  </a:lnTo>
                  <a:lnTo>
                    <a:pt x="168702" y="70478"/>
                  </a:lnTo>
                  <a:lnTo>
                    <a:pt x="168702" y="64394"/>
                  </a:lnTo>
                  <a:close/>
                  <a:moveTo>
                    <a:pt x="181834" y="64394"/>
                  </a:moveTo>
                  <a:lnTo>
                    <a:pt x="181834" y="70478"/>
                  </a:lnTo>
                  <a:lnTo>
                    <a:pt x="175429" y="70478"/>
                  </a:lnTo>
                  <a:lnTo>
                    <a:pt x="175429" y="64394"/>
                  </a:lnTo>
                  <a:close/>
                  <a:moveTo>
                    <a:pt x="188561" y="64394"/>
                  </a:moveTo>
                  <a:lnTo>
                    <a:pt x="188561" y="70478"/>
                  </a:lnTo>
                  <a:lnTo>
                    <a:pt x="182173" y="70478"/>
                  </a:lnTo>
                  <a:lnTo>
                    <a:pt x="182173" y="64394"/>
                  </a:lnTo>
                  <a:close/>
                  <a:moveTo>
                    <a:pt x="195288" y="64394"/>
                  </a:moveTo>
                  <a:lnTo>
                    <a:pt x="195288" y="70478"/>
                  </a:lnTo>
                  <a:lnTo>
                    <a:pt x="188900" y="70478"/>
                  </a:lnTo>
                  <a:lnTo>
                    <a:pt x="188900" y="64394"/>
                  </a:lnTo>
                  <a:close/>
                  <a:moveTo>
                    <a:pt x="202032" y="64394"/>
                  </a:moveTo>
                  <a:lnTo>
                    <a:pt x="202032" y="70478"/>
                  </a:lnTo>
                  <a:lnTo>
                    <a:pt x="195627" y="70478"/>
                  </a:lnTo>
                  <a:lnTo>
                    <a:pt x="195627" y="64394"/>
                  </a:lnTo>
                  <a:close/>
                  <a:moveTo>
                    <a:pt x="208759" y="64394"/>
                  </a:moveTo>
                  <a:lnTo>
                    <a:pt x="208759" y="70478"/>
                  </a:lnTo>
                  <a:lnTo>
                    <a:pt x="202371" y="70478"/>
                  </a:lnTo>
                  <a:lnTo>
                    <a:pt x="202371" y="64394"/>
                  </a:lnTo>
                  <a:close/>
                  <a:moveTo>
                    <a:pt x="215504" y="64394"/>
                  </a:moveTo>
                  <a:lnTo>
                    <a:pt x="215504" y="70478"/>
                  </a:lnTo>
                  <a:lnTo>
                    <a:pt x="209098" y="70478"/>
                  </a:lnTo>
                  <a:lnTo>
                    <a:pt x="209098" y="64394"/>
                  </a:lnTo>
                  <a:close/>
                  <a:moveTo>
                    <a:pt x="222230" y="64394"/>
                  </a:moveTo>
                  <a:lnTo>
                    <a:pt x="222230" y="70478"/>
                  </a:lnTo>
                  <a:lnTo>
                    <a:pt x="215843" y="70478"/>
                  </a:lnTo>
                  <a:lnTo>
                    <a:pt x="215843" y="64394"/>
                  </a:lnTo>
                  <a:close/>
                  <a:moveTo>
                    <a:pt x="228975" y="64394"/>
                  </a:moveTo>
                  <a:lnTo>
                    <a:pt x="228975" y="70478"/>
                  </a:lnTo>
                  <a:lnTo>
                    <a:pt x="222569" y="70478"/>
                  </a:lnTo>
                  <a:lnTo>
                    <a:pt x="222569" y="64394"/>
                  </a:lnTo>
                  <a:close/>
                  <a:moveTo>
                    <a:pt x="235701" y="64394"/>
                  </a:moveTo>
                  <a:lnTo>
                    <a:pt x="235701" y="70478"/>
                  </a:lnTo>
                  <a:lnTo>
                    <a:pt x="229296" y="70478"/>
                  </a:lnTo>
                  <a:lnTo>
                    <a:pt x="229296" y="64394"/>
                  </a:lnTo>
                  <a:close/>
                  <a:moveTo>
                    <a:pt x="242428" y="64394"/>
                  </a:moveTo>
                  <a:lnTo>
                    <a:pt x="242428" y="70478"/>
                  </a:lnTo>
                  <a:lnTo>
                    <a:pt x="236040" y="70478"/>
                  </a:lnTo>
                  <a:lnTo>
                    <a:pt x="236040" y="64394"/>
                  </a:lnTo>
                  <a:close/>
                  <a:moveTo>
                    <a:pt x="249173" y="64394"/>
                  </a:moveTo>
                  <a:lnTo>
                    <a:pt x="249173" y="70478"/>
                  </a:lnTo>
                  <a:lnTo>
                    <a:pt x="242767" y="70478"/>
                  </a:lnTo>
                  <a:lnTo>
                    <a:pt x="242767" y="64394"/>
                  </a:lnTo>
                  <a:close/>
                  <a:moveTo>
                    <a:pt x="255899" y="64394"/>
                  </a:moveTo>
                  <a:lnTo>
                    <a:pt x="255899" y="70478"/>
                  </a:lnTo>
                  <a:lnTo>
                    <a:pt x="249512" y="70478"/>
                  </a:lnTo>
                  <a:lnTo>
                    <a:pt x="249512" y="64394"/>
                  </a:lnTo>
                  <a:close/>
                  <a:moveTo>
                    <a:pt x="262644" y="64394"/>
                  </a:moveTo>
                  <a:lnTo>
                    <a:pt x="262644" y="70478"/>
                  </a:lnTo>
                  <a:lnTo>
                    <a:pt x="256238" y="70478"/>
                  </a:lnTo>
                  <a:lnTo>
                    <a:pt x="256238" y="64394"/>
                  </a:lnTo>
                  <a:close/>
                  <a:moveTo>
                    <a:pt x="269370" y="64394"/>
                  </a:moveTo>
                  <a:lnTo>
                    <a:pt x="269370" y="70478"/>
                  </a:lnTo>
                  <a:lnTo>
                    <a:pt x="262983" y="70478"/>
                  </a:lnTo>
                  <a:lnTo>
                    <a:pt x="262983" y="64394"/>
                  </a:lnTo>
                  <a:close/>
                  <a:moveTo>
                    <a:pt x="276115" y="64394"/>
                  </a:moveTo>
                  <a:lnTo>
                    <a:pt x="276115" y="70478"/>
                  </a:lnTo>
                  <a:lnTo>
                    <a:pt x="269709" y="70478"/>
                  </a:lnTo>
                  <a:lnTo>
                    <a:pt x="269709" y="64394"/>
                  </a:lnTo>
                  <a:close/>
                  <a:moveTo>
                    <a:pt x="282842" y="64394"/>
                  </a:moveTo>
                  <a:lnTo>
                    <a:pt x="282842" y="70478"/>
                  </a:lnTo>
                  <a:lnTo>
                    <a:pt x="276436" y="70478"/>
                  </a:lnTo>
                  <a:lnTo>
                    <a:pt x="276436" y="64394"/>
                  </a:lnTo>
                  <a:close/>
                  <a:moveTo>
                    <a:pt x="6745" y="70800"/>
                  </a:moveTo>
                  <a:lnTo>
                    <a:pt x="6745" y="76884"/>
                  </a:lnTo>
                  <a:lnTo>
                    <a:pt x="339" y="76884"/>
                  </a:lnTo>
                  <a:lnTo>
                    <a:pt x="339" y="70800"/>
                  </a:lnTo>
                  <a:close/>
                  <a:moveTo>
                    <a:pt x="13471" y="70800"/>
                  </a:moveTo>
                  <a:lnTo>
                    <a:pt x="13471" y="76884"/>
                  </a:lnTo>
                  <a:lnTo>
                    <a:pt x="7066" y="76884"/>
                  </a:lnTo>
                  <a:lnTo>
                    <a:pt x="7066" y="70800"/>
                  </a:lnTo>
                  <a:close/>
                  <a:moveTo>
                    <a:pt x="20198" y="70800"/>
                  </a:moveTo>
                  <a:lnTo>
                    <a:pt x="20198" y="76884"/>
                  </a:lnTo>
                  <a:lnTo>
                    <a:pt x="13810" y="76884"/>
                  </a:lnTo>
                  <a:lnTo>
                    <a:pt x="13810" y="70800"/>
                  </a:lnTo>
                  <a:close/>
                  <a:moveTo>
                    <a:pt x="26942" y="70800"/>
                  </a:moveTo>
                  <a:lnTo>
                    <a:pt x="26942" y="76884"/>
                  </a:lnTo>
                  <a:lnTo>
                    <a:pt x="20537" y="76884"/>
                  </a:lnTo>
                  <a:lnTo>
                    <a:pt x="20537" y="70800"/>
                  </a:lnTo>
                  <a:close/>
                  <a:moveTo>
                    <a:pt x="33669" y="70800"/>
                  </a:moveTo>
                  <a:lnTo>
                    <a:pt x="33669" y="76884"/>
                  </a:lnTo>
                  <a:lnTo>
                    <a:pt x="27281" y="76884"/>
                  </a:lnTo>
                  <a:lnTo>
                    <a:pt x="27281" y="70800"/>
                  </a:lnTo>
                  <a:close/>
                  <a:moveTo>
                    <a:pt x="40414" y="70800"/>
                  </a:moveTo>
                  <a:lnTo>
                    <a:pt x="40414" y="76884"/>
                  </a:lnTo>
                  <a:lnTo>
                    <a:pt x="34008" y="76884"/>
                  </a:lnTo>
                  <a:lnTo>
                    <a:pt x="34008" y="70800"/>
                  </a:lnTo>
                  <a:close/>
                  <a:moveTo>
                    <a:pt x="47140" y="70800"/>
                  </a:moveTo>
                  <a:lnTo>
                    <a:pt x="47140" y="76884"/>
                  </a:lnTo>
                  <a:lnTo>
                    <a:pt x="40753" y="76884"/>
                  </a:lnTo>
                  <a:lnTo>
                    <a:pt x="40753" y="70800"/>
                  </a:lnTo>
                  <a:close/>
                  <a:moveTo>
                    <a:pt x="53885" y="70800"/>
                  </a:moveTo>
                  <a:lnTo>
                    <a:pt x="53885" y="76884"/>
                  </a:lnTo>
                  <a:lnTo>
                    <a:pt x="47479" y="76884"/>
                  </a:lnTo>
                  <a:lnTo>
                    <a:pt x="47479" y="70800"/>
                  </a:lnTo>
                  <a:close/>
                  <a:moveTo>
                    <a:pt x="60611" y="70800"/>
                  </a:moveTo>
                  <a:lnTo>
                    <a:pt x="60611" y="76884"/>
                  </a:lnTo>
                  <a:lnTo>
                    <a:pt x="54206" y="76884"/>
                  </a:lnTo>
                  <a:lnTo>
                    <a:pt x="54206" y="70800"/>
                  </a:lnTo>
                  <a:close/>
                  <a:moveTo>
                    <a:pt x="67338" y="70800"/>
                  </a:moveTo>
                  <a:lnTo>
                    <a:pt x="67338" y="76884"/>
                  </a:lnTo>
                  <a:lnTo>
                    <a:pt x="60950" y="76884"/>
                  </a:lnTo>
                  <a:lnTo>
                    <a:pt x="60950" y="70800"/>
                  </a:lnTo>
                  <a:close/>
                  <a:moveTo>
                    <a:pt x="74083" y="70800"/>
                  </a:moveTo>
                  <a:lnTo>
                    <a:pt x="74083" y="76884"/>
                  </a:lnTo>
                  <a:lnTo>
                    <a:pt x="67677" y="76884"/>
                  </a:lnTo>
                  <a:lnTo>
                    <a:pt x="67677" y="70800"/>
                  </a:lnTo>
                  <a:close/>
                  <a:moveTo>
                    <a:pt x="80809" y="70800"/>
                  </a:moveTo>
                  <a:lnTo>
                    <a:pt x="80809" y="76884"/>
                  </a:lnTo>
                  <a:lnTo>
                    <a:pt x="74422" y="76884"/>
                  </a:lnTo>
                  <a:lnTo>
                    <a:pt x="74422" y="70800"/>
                  </a:lnTo>
                  <a:close/>
                  <a:moveTo>
                    <a:pt x="87554" y="70800"/>
                  </a:moveTo>
                  <a:lnTo>
                    <a:pt x="87554" y="76884"/>
                  </a:lnTo>
                  <a:lnTo>
                    <a:pt x="81148" y="76884"/>
                  </a:lnTo>
                  <a:lnTo>
                    <a:pt x="81148" y="70800"/>
                  </a:lnTo>
                  <a:close/>
                  <a:moveTo>
                    <a:pt x="94281" y="70800"/>
                  </a:moveTo>
                  <a:lnTo>
                    <a:pt x="94281" y="76884"/>
                  </a:lnTo>
                  <a:lnTo>
                    <a:pt x="87893" y="76884"/>
                  </a:lnTo>
                  <a:lnTo>
                    <a:pt x="87893" y="70800"/>
                  </a:lnTo>
                  <a:close/>
                  <a:moveTo>
                    <a:pt x="101007" y="70800"/>
                  </a:moveTo>
                  <a:lnTo>
                    <a:pt x="101007" y="76884"/>
                  </a:lnTo>
                  <a:lnTo>
                    <a:pt x="94620" y="76884"/>
                  </a:lnTo>
                  <a:lnTo>
                    <a:pt x="94620" y="70800"/>
                  </a:lnTo>
                  <a:close/>
                  <a:moveTo>
                    <a:pt x="107752" y="70800"/>
                  </a:moveTo>
                  <a:lnTo>
                    <a:pt x="107752" y="76884"/>
                  </a:lnTo>
                  <a:lnTo>
                    <a:pt x="101346" y="76884"/>
                  </a:lnTo>
                  <a:lnTo>
                    <a:pt x="101346" y="70800"/>
                  </a:lnTo>
                  <a:close/>
                  <a:moveTo>
                    <a:pt x="114478" y="70800"/>
                  </a:moveTo>
                  <a:lnTo>
                    <a:pt x="114478" y="76884"/>
                  </a:lnTo>
                  <a:lnTo>
                    <a:pt x="108091" y="76884"/>
                  </a:lnTo>
                  <a:lnTo>
                    <a:pt x="108091" y="70800"/>
                  </a:lnTo>
                  <a:close/>
                  <a:moveTo>
                    <a:pt x="121223" y="70800"/>
                  </a:moveTo>
                  <a:lnTo>
                    <a:pt x="121223" y="76884"/>
                  </a:lnTo>
                  <a:lnTo>
                    <a:pt x="114817" y="76884"/>
                  </a:lnTo>
                  <a:lnTo>
                    <a:pt x="114817" y="70800"/>
                  </a:lnTo>
                  <a:close/>
                  <a:moveTo>
                    <a:pt x="127950" y="70800"/>
                  </a:moveTo>
                  <a:lnTo>
                    <a:pt x="127950" y="76884"/>
                  </a:lnTo>
                  <a:lnTo>
                    <a:pt x="121562" y="76884"/>
                  </a:lnTo>
                  <a:lnTo>
                    <a:pt x="121562" y="70800"/>
                  </a:lnTo>
                  <a:close/>
                  <a:moveTo>
                    <a:pt x="134694" y="70800"/>
                  </a:moveTo>
                  <a:lnTo>
                    <a:pt x="134694" y="76884"/>
                  </a:lnTo>
                  <a:lnTo>
                    <a:pt x="128289" y="76884"/>
                  </a:lnTo>
                  <a:lnTo>
                    <a:pt x="128289" y="70800"/>
                  </a:lnTo>
                  <a:close/>
                  <a:moveTo>
                    <a:pt x="141421" y="70800"/>
                  </a:moveTo>
                  <a:lnTo>
                    <a:pt x="141421" y="76884"/>
                  </a:lnTo>
                  <a:lnTo>
                    <a:pt x="135033" y="76884"/>
                  </a:lnTo>
                  <a:lnTo>
                    <a:pt x="135033" y="70800"/>
                  </a:lnTo>
                  <a:close/>
                  <a:moveTo>
                    <a:pt x="148148" y="70800"/>
                  </a:moveTo>
                  <a:lnTo>
                    <a:pt x="148148" y="76884"/>
                  </a:lnTo>
                  <a:lnTo>
                    <a:pt x="141760" y="76884"/>
                  </a:lnTo>
                  <a:lnTo>
                    <a:pt x="141760" y="70800"/>
                  </a:lnTo>
                  <a:close/>
                  <a:moveTo>
                    <a:pt x="154892" y="70800"/>
                  </a:moveTo>
                  <a:lnTo>
                    <a:pt x="154892" y="76884"/>
                  </a:lnTo>
                  <a:lnTo>
                    <a:pt x="148487" y="76884"/>
                  </a:lnTo>
                  <a:lnTo>
                    <a:pt x="148487" y="70800"/>
                  </a:lnTo>
                  <a:close/>
                  <a:moveTo>
                    <a:pt x="161619" y="70800"/>
                  </a:moveTo>
                  <a:lnTo>
                    <a:pt x="161619" y="76884"/>
                  </a:lnTo>
                  <a:lnTo>
                    <a:pt x="155231" y="76884"/>
                  </a:lnTo>
                  <a:lnTo>
                    <a:pt x="155231" y="70800"/>
                  </a:lnTo>
                  <a:close/>
                  <a:moveTo>
                    <a:pt x="168363" y="70800"/>
                  </a:moveTo>
                  <a:lnTo>
                    <a:pt x="168363" y="76884"/>
                  </a:lnTo>
                  <a:lnTo>
                    <a:pt x="161958" y="76884"/>
                  </a:lnTo>
                  <a:lnTo>
                    <a:pt x="161958" y="70800"/>
                  </a:lnTo>
                  <a:close/>
                  <a:moveTo>
                    <a:pt x="175090" y="70800"/>
                  </a:moveTo>
                  <a:lnTo>
                    <a:pt x="175090" y="76884"/>
                  </a:lnTo>
                  <a:lnTo>
                    <a:pt x="168702" y="76884"/>
                  </a:lnTo>
                  <a:lnTo>
                    <a:pt x="168702" y="70800"/>
                  </a:lnTo>
                  <a:close/>
                  <a:moveTo>
                    <a:pt x="181834" y="70800"/>
                  </a:moveTo>
                  <a:lnTo>
                    <a:pt x="181834" y="76884"/>
                  </a:lnTo>
                  <a:lnTo>
                    <a:pt x="175429" y="76884"/>
                  </a:lnTo>
                  <a:lnTo>
                    <a:pt x="175429" y="70800"/>
                  </a:lnTo>
                  <a:close/>
                  <a:moveTo>
                    <a:pt x="188561" y="70800"/>
                  </a:moveTo>
                  <a:lnTo>
                    <a:pt x="188561" y="76884"/>
                  </a:lnTo>
                  <a:lnTo>
                    <a:pt x="182173" y="76884"/>
                  </a:lnTo>
                  <a:lnTo>
                    <a:pt x="182173" y="70800"/>
                  </a:lnTo>
                  <a:close/>
                  <a:moveTo>
                    <a:pt x="195288" y="70800"/>
                  </a:moveTo>
                  <a:lnTo>
                    <a:pt x="195288" y="76884"/>
                  </a:lnTo>
                  <a:lnTo>
                    <a:pt x="188900" y="76884"/>
                  </a:lnTo>
                  <a:lnTo>
                    <a:pt x="188900" y="70800"/>
                  </a:lnTo>
                  <a:close/>
                  <a:moveTo>
                    <a:pt x="202032" y="70800"/>
                  </a:moveTo>
                  <a:lnTo>
                    <a:pt x="202032" y="76884"/>
                  </a:lnTo>
                  <a:lnTo>
                    <a:pt x="195627" y="76884"/>
                  </a:lnTo>
                  <a:lnTo>
                    <a:pt x="195627" y="70800"/>
                  </a:lnTo>
                  <a:close/>
                  <a:moveTo>
                    <a:pt x="208759" y="70800"/>
                  </a:moveTo>
                  <a:lnTo>
                    <a:pt x="208759" y="76884"/>
                  </a:lnTo>
                  <a:lnTo>
                    <a:pt x="202371" y="76884"/>
                  </a:lnTo>
                  <a:lnTo>
                    <a:pt x="202371" y="70800"/>
                  </a:lnTo>
                  <a:close/>
                  <a:moveTo>
                    <a:pt x="215504" y="70800"/>
                  </a:moveTo>
                  <a:lnTo>
                    <a:pt x="215504" y="76884"/>
                  </a:lnTo>
                  <a:lnTo>
                    <a:pt x="209098" y="76884"/>
                  </a:lnTo>
                  <a:lnTo>
                    <a:pt x="209098" y="70800"/>
                  </a:lnTo>
                  <a:close/>
                  <a:moveTo>
                    <a:pt x="222230" y="70800"/>
                  </a:moveTo>
                  <a:lnTo>
                    <a:pt x="222230" y="76884"/>
                  </a:lnTo>
                  <a:lnTo>
                    <a:pt x="215843" y="76884"/>
                  </a:lnTo>
                  <a:lnTo>
                    <a:pt x="215843" y="70800"/>
                  </a:lnTo>
                  <a:close/>
                  <a:moveTo>
                    <a:pt x="228975" y="70800"/>
                  </a:moveTo>
                  <a:lnTo>
                    <a:pt x="228975" y="76884"/>
                  </a:lnTo>
                  <a:lnTo>
                    <a:pt x="222569" y="76884"/>
                  </a:lnTo>
                  <a:lnTo>
                    <a:pt x="222569" y="70800"/>
                  </a:lnTo>
                  <a:close/>
                  <a:moveTo>
                    <a:pt x="235701" y="70800"/>
                  </a:moveTo>
                  <a:lnTo>
                    <a:pt x="235701" y="76884"/>
                  </a:lnTo>
                  <a:lnTo>
                    <a:pt x="229296" y="76884"/>
                  </a:lnTo>
                  <a:lnTo>
                    <a:pt x="229296" y="70800"/>
                  </a:lnTo>
                  <a:close/>
                  <a:moveTo>
                    <a:pt x="242428" y="70800"/>
                  </a:moveTo>
                  <a:lnTo>
                    <a:pt x="242428" y="76884"/>
                  </a:lnTo>
                  <a:lnTo>
                    <a:pt x="236040" y="76884"/>
                  </a:lnTo>
                  <a:lnTo>
                    <a:pt x="236040" y="70800"/>
                  </a:lnTo>
                  <a:close/>
                  <a:moveTo>
                    <a:pt x="249173" y="70800"/>
                  </a:moveTo>
                  <a:lnTo>
                    <a:pt x="249173" y="76884"/>
                  </a:lnTo>
                  <a:lnTo>
                    <a:pt x="242767" y="76884"/>
                  </a:lnTo>
                  <a:lnTo>
                    <a:pt x="242767" y="70800"/>
                  </a:lnTo>
                  <a:close/>
                  <a:moveTo>
                    <a:pt x="255899" y="70800"/>
                  </a:moveTo>
                  <a:lnTo>
                    <a:pt x="255899" y="76884"/>
                  </a:lnTo>
                  <a:lnTo>
                    <a:pt x="249512" y="76884"/>
                  </a:lnTo>
                  <a:lnTo>
                    <a:pt x="249512" y="70800"/>
                  </a:lnTo>
                  <a:close/>
                  <a:moveTo>
                    <a:pt x="262644" y="70800"/>
                  </a:moveTo>
                  <a:lnTo>
                    <a:pt x="262644" y="76884"/>
                  </a:lnTo>
                  <a:lnTo>
                    <a:pt x="256238" y="76884"/>
                  </a:lnTo>
                  <a:lnTo>
                    <a:pt x="256238" y="70800"/>
                  </a:lnTo>
                  <a:close/>
                  <a:moveTo>
                    <a:pt x="269370" y="70800"/>
                  </a:moveTo>
                  <a:lnTo>
                    <a:pt x="269370" y="76884"/>
                  </a:lnTo>
                  <a:lnTo>
                    <a:pt x="262983" y="76884"/>
                  </a:lnTo>
                  <a:lnTo>
                    <a:pt x="262983" y="70800"/>
                  </a:lnTo>
                  <a:close/>
                  <a:moveTo>
                    <a:pt x="276115" y="70800"/>
                  </a:moveTo>
                  <a:lnTo>
                    <a:pt x="276115" y="76884"/>
                  </a:lnTo>
                  <a:lnTo>
                    <a:pt x="269709" y="76884"/>
                  </a:lnTo>
                  <a:lnTo>
                    <a:pt x="269709" y="70800"/>
                  </a:lnTo>
                  <a:close/>
                  <a:moveTo>
                    <a:pt x="282842" y="70800"/>
                  </a:moveTo>
                  <a:lnTo>
                    <a:pt x="282842" y="76884"/>
                  </a:lnTo>
                  <a:lnTo>
                    <a:pt x="276436" y="76884"/>
                  </a:lnTo>
                  <a:lnTo>
                    <a:pt x="276436" y="70800"/>
                  </a:lnTo>
                  <a:close/>
                  <a:moveTo>
                    <a:pt x="6745" y="77205"/>
                  </a:moveTo>
                  <a:lnTo>
                    <a:pt x="6745" y="83289"/>
                  </a:lnTo>
                  <a:lnTo>
                    <a:pt x="339" y="83289"/>
                  </a:lnTo>
                  <a:lnTo>
                    <a:pt x="339" y="77205"/>
                  </a:lnTo>
                  <a:close/>
                  <a:moveTo>
                    <a:pt x="13471" y="77205"/>
                  </a:moveTo>
                  <a:lnTo>
                    <a:pt x="13471" y="83289"/>
                  </a:lnTo>
                  <a:lnTo>
                    <a:pt x="7066" y="83289"/>
                  </a:lnTo>
                  <a:lnTo>
                    <a:pt x="7066" y="77205"/>
                  </a:lnTo>
                  <a:close/>
                  <a:moveTo>
                    <a:pt x="20198" y="77205"/>
                  </a:moveTo>
                  <a:lnTo>
                    <a:pt x="20198" y="83289"/>
                  </a:lnTo>
                  <a:lnTo>
                    <a:pt x="13810" y="83289"/>
                  </a:lnTo>
                  <a:lnTo>
                    <a:pt x="13810" y="77205"/>
                  </a:lnTo>
                  <a:close/>
                  <a:moveTo>
                    <a:pt x="26942" y="77205"/>
                  </a:moveTo>
                  <a:lnTo>
                    <a:pt x="26942" y="83289"/>
                  </a:lnTo>
                  <a:lnTo>
                    <a:pt x="20537" y="83289"/>
                  </a:lnTo>
                  <a:lnTo>
                    <a:pt x="20537" y="77205"/>
                  </a:lnTo>
                  <a:close/>
                  <a:moveTo>
                    <a:pt x="33669" y="77205"/>
                  </a:moveTo>
                  <a:lnTo>
                    <a:pt x="33669" y="83289"/>
                  </a:lnTo>
                  <a:lnTo>
                    <a:pt x="27281" y="83289"/>
                  </a:lnTo>
                  <a:lnTo>
                    <a:pt x="27281" y="77205"/>
                  </a:lnTo>
                  <a:close/>
                  <a:moveTo>
                    <a:pt x="40414" y="77205"/>
                  </a:moveTo>
                  <a:lnTo>
                    <a:pt x="40414" y="83289"/>
                  </a:lnTo>
                  <a:lnTo>
                    <a:pt x="34008" y="83289"/>
                  </a:lnTo>
                  <a:lnTo>
                    <a:pt x="34008" y="77205"/>
                  </a:lnTo>
                  <a:close/>
                  <a:moveTo>
                    <a:pt x="47140" y="77205"/>
                  </a:moveTo>
                  <a:lnTo>
                    <a:pt x="47140" y="83289"/>
                  </a:lnTo>
                  <a:lnTo>
                    <a:pt x="40753" y="83289"/>
                  </a:lnTo>
                  <a:lnTo>
                    <a:pt x="40753" y="77205"/>
                  </a:lnTo>
                  <a:close/>
                  <a:moveTo>
                    <a:pt x="53885" y="77205"/>
                  </a:moveTo>
                  <a:lnTo>
                    <a:pt x="53885" y="83289"/>
                  </a:lnTo>
                  <a:lnTo>
                    <a:pt x="47479" y="83289"/>
                  </a:lnTo>
                  <a:lnTo>
                    <a:pt x="47479" y="77205"/>
                  </a:lnTo>
                  <a:close/>
                  <a:moveTo>
                    <a:pt x="60611" y="77205"/>
                  </a:moveTo>
                  <a:lnTo>
                    <a:pt x="60611" y="83289"/>
                  </a:lnTo>
                  <a:lnTo>
                    <a:pt x="54206" y="83289"/>
                  </a:lnTo>
                  <a:lnTo>
                    <a:pt x="54206" y="77205"/>
                  </a:lnTo>
                  <a:close/>
                  <a:moveTo>
                    <a:pt x="67338" y="77205"/>
                  </a:moveTo>
                  <a:lnTo>
                    <a:pt x="67338" y="83289"/>
                  </a:lnTo>
                  <a:lnTo>
                    <a:pt x="60950" y="83289"/>
                  </a:lnTo>
                  <a:lnTo>
                    <a:pt x="60950" y="77205"/>
                  </a:lnTo>
                  <a:close/>
                  <a:moveTo>
                    <a:pt x="74083" y="77205"/>
                  </a:moveTo>
                  <a:lnTo>
                    <a:pt x="74083" y="83289"/>
                  </a:lnTo>
                  <a:lnTo>
                    <a:pt x="67677" y="83289"/>
                  </a:lnTo>
                  <a:lnTo>
                    <a:pt x="67677" y="77205"/>
                  </a:lnTo>
                  <a:close/>
                  <a:moveTo>
                    <a:pt x="80809" y="77205"/>
                  </a:moveTo>
                  <a:lnTo>
                    <a:pt x="80809" y="83289"/>
                  </a:lnTo>
                  <a:lnTo>
                    <a:pt x="74422" y="83289"/>
                  </a:lnTo>
                  <a:lnTo>
                    <a:pt x="74422" y="77205"/>
                  </a:lnTo>
                  <a:close/>
                  <a:moveTo>
                    <a:pt x="87554" y="77205"/>
                  </a:moveTo>
                  <a:lnTo>
                    <a:pt x="87554" y="83289"/>
                  </a:lnTo>
                  <a:lnTo>
                    <a:pt x="81148" y="83289"/>
                  </a:lnTo>
                  <a:lnTo>
                    <a:pt x="81148" y="77205"/>
                  </a:lnTo>
                  <a:close/>
                  <a:moveTo>
                    <a:pt x="94281" y="77205"/>
                  </a:moveTo>
                  <a:lnTo>
                    <a:pt x="94281" y="83289"/>
                  </a:lnTo>
                  <a:lnTo>
                    <a:pt x="87893" y="83289"/>
                  </a:lnTo>
                  <a:lnTo>
                    <a:pt x="87893" y="77205"/>
                  </a:lnTo>
                  <a:close/>
                  <a:moveTo>
                    <a:pt x="101007" y="77205"/>
                  </a:moveTo>
                  <a:lnTo>
                    <a:pt x="101007" y="83289"/>
                  </a:lnTo>
                  <a:lnTo>
                    <a:pt x="94620" y="83289"/>
                  </a:lnTo>
                  <a:lnTo>
                    <a:pt x="94620" y="77205"/>
                  </a:lnTo>
                  <a:close/>
                  <a:moveTo>
                    <a:pt x="107752" y="77205"/>
                  </a:moveTo>
                  <a:lnTo>
                    <a:pt x="107752" y="83289"/>
                  </a:lnTo>
                  <a:lnTo>
                    <a:pt x="101346" y="83289"/>
                  </a:lnTo>
                  <a:lnTo>
                    <a:pt x="101346" y="77205"/>
                  </a:lnTo>
                  <a:close/>
                  <a:moveTo>
                    <a:pt x="114478" y="77205"/>
                  </a:moveTo>
                  <a:lnTo>
                    <a:pt x="114478" y="83289"/>
                  </a:lnTo>
                  <a:lnTo>
                    <a:pt x="108091" y="83289"/>
                  </a:lnTo>
                  <a:lnTo>
                    <a:pt x="108091" y="77205"/>
                  </a:lnTo>
                  <a:close/>
                  <a:moveTo>
                    <a:pt x="121223" y="77205"/>
                  </a:moveTo>
                  <a:lnTo>
                    <a:pt x="121223" y="83289"/>
                  </a:lnTo>
                  <a:lnTo>
                    <a:pt x="114817" y="83289"/>
                  </a:lnTo>
                  <a:lnTo>
                    <a:pt x="114817" y="77205"/>
                  </a:lnTo>
                  <a:close/>
                  <a:moveTo>
                    <a:pt x="127950" y="77205"/>
                  </a:moveTo>
                  <a:lnTo>
                    <a:pt x="127950" y="83289"/>
                  </a:lnTo>
                  <a:lnTo>
                    <a:pt x="121562" y="83289"/>
                  </a:lnTo>
                  <a:lnTo>
                    <a:pt x="121562" y="77205"/>
                  </a:lnTo>
                  <a:close/>
                  <a:moveTo>
                    <a:pt x="134694" y="77205"/>
                  </a:moveTo>
                  <a:lnTo>
                    <a:pt x="134694" y="83289"/>
                  </a:lnTo>
                  <a:lnTo>
                    <a:pt x="128289" y="83289"/>
                  </a:lnTo>
                  <a:lnTo>
                    <a:pt x="128289" y="77205"/>
                  </a:lnTo>
                  <a:close/>
                  <a:moveTo>
                    <a:pt x="141421" y="77205"/>
                  </a:moveTo>
                  <a:lnTo>
                    <a:pt x="141421" y="83289"/>
                  </a:lnTo>
                  <a:lnTo>
                    <a:pt x="135033" y="83289"/>
                  </a:lnTo>
                  <a:lnTo>
                    <a:pt x="135033" y="77205"/>
                  </a:lnTo>
                  <a:close/>
                  <a:moveTo>
                    <a:pt x="148148" y="77205"/>
                  </a:moveTo>
                  <a:lnTo>
                    <a:pt x="148148" y="83289"/>
                  </a:lnTo>
                  <a:lnTo>
                    <a:pt x="141760" y="83289"/>
                  </a:lnTo>
                  <a:lnTo>
                    <a:pt x="141760" y="77205"/>
                  </a:lnTo>
                  <a:close/>
                  <a:moveTo>
                    <a:pt x="154892" y="77205"/>
                  </a:moveTo>
                  <a:lnTo>
                    <a:pt x="154892" y="83289"/>
                  </a:lnTo>
                  <a:lnTo>
                    <a:pt x="148487" y="83289"/>
                  </a:lnTo>
                  <a:lnTo>
                    <a:pt x="148487" y="77205"/>
                  </a:lnTo>
                  <a:close/>
                  <a:moveTo>
                    <a:pt x="161619" y="77205"/>
                  </a:moveTo>
                  <a:lnTo>
                    <a:pt x="161619" y="83289"/>
                  </a:lnTo>
                  <a:lnTo>
                    <a:pt x="155231" y="83289"/>
                  </a:lnTo>
                  <a:lnTo>
                    <a:pt x="155231" y="77205"/>
                  </a:lnTo>
                  <a:close/>
                  <a:moveTo>
                    <a:pt x="168363" y="77205"/>
                  </a:moveTo>
                  <a:lnTo>
                    <a:pt x="168363" y="83289"/>
                  </a:lnTo>
                  <a:lnTo>
                    <a:pt x="161958" y="83289"/>
                  </a:lnTo>
                  <a:lnTo>
                    <a:pt x="161958" y="77205"/>
                  </a:lnTo>
                  <a:close/>
                  <a:moveTo>
                    <a:pt x="175090" y="77205"/>
                  </a:moveTo>
                  <a:lnTo>
                    <a:pt x="175090" y="83289"/>
                  </a:lnTo>
                  <a:lnTo>
                    <a:pt x="168702" y="83289"/>
                  </a:lnTo>
                  <a:lnTo>
                    <a:pt x="168702" y="77205"/>
                  </a:lnTo>
                  <a:close/>
                  <a:moveTo>
                    <a:pt x="181834" y="77205"/>
                  </a:moveTo>
                  <a:lnTo>
                    <a:pt x="181834" y="83289"/>
                  </a:lnTo>
                  <a:lnTo>
                    <a:pt x="175429" y="83289"/>
                  </a:lnTo>
                  <a:lnTo>
                    <a:pt x="175429" y="77205"/>
                  </a:lnTo>
                  <a:close/>
                  <a:moveTo>
                    <a:pt x="188561" y="77205"/>
                  </a:moveTo>
                  <a:lnTo>
                    <a:pt x="188561" y="83289"/>
                  </a:lnTo>
                  <a:lnTo>
                    <a:pt x="182173" y="83289"/>
                  </a:lnTo>
                  <a:lnTo>
                    <a:pt x="182173" y="77205"/>
                  </a:lnTo>
                  <a:close/>
                  <a:moveTo>
                    <a:pt x="195288" y="77205"/>
                  </a:moveTo>
                  <a:lnTo>
                    <a:pt x="195288" y="83289"/>
                  </a:lnTo>
                  <a:lnTo>
                    <a:pt x="188900" y="83289"/>
                  </a:lnTo>
                  <a:lnTo>
                    <a:pt x="188900" y="77205"/>
                  </a:lnTo>
                  <a:close/>
                  <a:moveTo>
                    <a:pt x="202032" y="77205"/>
                  </a:moveTo>
                  <a:lnTo>
                    <a:pt x="202032" y="83289"/>
                  </a:lnTo>
                  <a:lnTo>
                    <a:pt x="195627" y="83289"/>
                  </a:lnTo>
                  <a:lnTo>
                    <a:pt x="195627" y="77205"/>
                  </a:lnTo>
                  <a:close/>
                  <a:moveTo>
                    <a:pt x="208759" y="77205"/>
                  </a:moveTo>
                  <a:lnTo>
                    <a:pt x="208759" y="83289"/>
                  </a:lnTo>
                  <a:lnTo>
                    <a:pt x="202371" y="83289"/>
                  </a:lnTo>
                  <a:lnTo>
                    <a:pt x="202371" y="77205"/>
                  </a:lnTo>
                  <a:close/>
                  <a:moveTo>
                    <a:pt x="215504" y="77205"/>
                  </a:moveTo>
                  <a:lnTo>
                    <a:pt x="215504" y="83289"/>
                  </a:lnTo>
                  <a:lnTo>
                    <a:pt x="209098" y="83289"/>
                  </a:lnTo>
                  <a:lnTo>
                    <a:pt x="209098" y="77205"/>
                  </a:lnTo>
                  <a:close/>
                  <a:moveTo>
                    <a:pt x="222230" y="77205"/>
                  </a:moveTo>
                  <a:lnTo>
                    <a:pt x="222230" y="83289"/>
                  </a:lnTo>
                  <a:lnTo>
                    <a:pt x="215843" y="83289"/>
                  </a:lnTo>
                  <a:lnTo>
                    <a:pt x="215843" y="77205"/>
                  </a:lnTo>
                  <a:close/>
                  <a:moveTo>
                    <a:pt x="228975" y="77205"/>
                  </a:moveTo>
                  <a:lnTo>
                    <a:pt x="228975" y="83289"/>
                  </a:lnTo>
                  <a:lnTo>
                    <a:pt x="222569" y="83289"/>
                  </a:lnTo>
                  <a:lnTo>
                    <a:pt x="222569" y="77205"/>
                  </a:lnTo>
                  <a:close/>
                  <a:moveTo>
                    <a:pt x="235701" y="77205"/>
                  </a:moveTo>
                  <a:lnTo>
                    <a:pt x="235701" y="83289"/>
                  </a:lnTo>
                  <a:lnTo>
                    <a:pt x="229296" y="83289"/>
                  </a:lnTo>
                  <a:lnTo>
                    <a:pt x="229296" y="77205"/>
                  </a:lnTo>
                  <a:close/>
                  <a:moveTo>
                    <a:pt x="242428" y="77205"/>
                  </a:moveTo>
                  <a:lnTo>
                    <a:pt x="242428" y="83289"/>
                  </a:lnTo>
                  <a:lnTo>
                    <a:pt x="236040" y="83289"/>
                  </a:lnTo>
                  <a:lnTo>
                    <a:pt x="236040" y="77205"/>
                  </a:lnTo>
                  <a:close/>
                  <a:moveTo>
                    <a:pt x="249173" y="77205"/>
                  </a:moveTo>
                  <a:lnTo>
                    <a:pt x="249173" y="83289"/>
                  </a:lnTo>
                  <a:lnTo>
                    <a:pt x="242767" y="83289"/>
                  </a:lnTo>
                  <a:lnTo>
                    <a:pt x="242767" y="77205"/>
                  </a:lnTo>
                  <a:close/>
                  <a:moveTo>
                    <a:pt x="255899" y="77205"/>
                  </a:moveTo>
                  <a:lnTo>
                    <a:pt x="255899" y="83289"/>
                  </a:lnTo>
                  <a:lnTo>
                    <a:pt x="249512" y="83289"/>
                  </a:lnTo>
                  <a:lnTo>
                    <a:pt x="249512" y="77205"/>
                  </a:lnTo>
                  <a:close/>
                  <a:moveTo>
                    <a:pt x="262644" y="77205"/>
                  </a:moveTo>
                  <a:lnTo>
                    <a:pt x="262644" y="83289"/>
                  </a:lnTo>
                  <a:lnTo>
                    <a:pt x="256238" y="83289"/>
                  </a:lnTo>
                  <a:lnTo>
                    <a:pt x="256238" y="77205"/>
                  </a:lnTo>
                  <a:close/>
                  <a:moveTo>
                    <a:pt x="269370" y="77205"/>
                  </a:moveTo>
                  <a:lnTo>
                    <a:pt x="269370" y="83289"/>
                  </a:lnTo>
                  <a:lnTo>
                    <a:pt x="262983" y="83289"/>
                  </a:lnTo>
                  <a:lnTo>
                    <a:pt x="262983" y="77205"/>
                  </a:lnTo>
                  <a:close/>
                  <a:moveTo>
                    <a:pt x="276115" y="77205"/>
                  </a:moveTo>
                  <a:lnTo>
                    <a:pt x="276115" y="83289"/>
                  </a:lnTo>
                  <a:lnTo>
                    <a:pt x="269709" y="83289"/>
                  </a:lnTo>
                  <a:lnTo>
                    <a:pt x="269709" y="77205"/>
                  </a:lnTo>
                  <a:close/>
                  <a:moveTo>
                    <a:pt x="282842" y="77205"/>
                  </a:moveTo>
                  <a:lnTo>
                    <a:pt x="282842" y="83289"/>
                  </a:lnTo>
                  <a:lnTo>
                    <a:pt x="276436" y="83289"/>
                  </a:lnTo>
                  <a:lnTo>
                    <a:pt x="276436" y="77205"/>
                  </a:lnTo>
                  <a:close/>
                  <a:moveTo>
                    <a:pt x="6745" y="83611"/>
                  </a:moveTo>
                  <a:lnTo>
                    <a:pt x="6745" y="89695"/>
                  </a:lnTo>
                  <a:lnTo>
                    <a:pt x="339" y="89695"/>
                  </a:lnTo>
                  <a:lnTo>
                    <a:pt x="339" y="83611"/>
                  </a:lnTo>
                  <a:close/>
                  <a:moveTo>
                    <a:pt x="13471" y="83611"/>
                  </a:moveTo>
                  <a:lnTo>
                    <a:pt x="13471" y="89695"/>
                  </a:lnTo>
                  <a:lnTo>
                    <a:pt x="7066" y="89695"/>
                  </a:lnTo>
                  <a:lnTo>
                    <a:pt x="7066" y="83611"/>
                  </a:lnTo>
                  <a:close/>
                  <a:moveTo>
                    <a:pt x="20198" y="83611"/>
                  </a:moveTo>
                  <a:lnTo>
                    <a:pt x="20198" y="89695"/>
                  </a:lnTo>
                  <a:lnTo>
                    <a:pt x="13810" y="89695"/>
                  </a:lnTo>
                  <a:lnTo>
                    <a:pt x="13810" y="83611"/>
                  </a:lnTo>
                  <a:close/>
                  <a:moveTo>
                    <a:pt x="26942" y="83611"/>
                  </a:moveTo>
                  <a:lnTo>
                    <a:pt x="26942" y="89695"/>
                  </a:lnTo>
                  <a:lnTo>
                    <a:pt x="20537" y="89695"/>
                  </a:lnTo>
                  <a:lnTo>
                    <a:pt x="20537" y="83611"/>
                  </a:lnTo>
                  <a:close/>
                  <a:moveTo>
                    <a:pt x="33669" y="83611"/>
                  </a:moveTo>
                  <a:lnTo>
                    <a:pt x="33669" y="89695"/>
                  </a:lnTo>
                  <a:lnTo>
                    <a:pt x="27281" y="89695"/>
                  </a:lnTo>
                  <a:lnTo>
                    <a:pt x="27281" y="83611"/>
                  </a:lnTo>
                  <a:close/>
                  <a:moveTo>
                    <a:pt x="40414" y="83611"/>
                  </a:moveTo>
                  <a:lnTo>
                    <a:pt x="40414" y="89695"/>
                  </a:lnTo>
                  <a:lnTo>
                    <a:pt x="34008" y="89695"/>
                  </a:lnTo>
                  <a:lnTo>
                    <a:pt x="34008" y="83611"/>
                  </a:lnTo>
                  <a:close/>
                  <a:moveTo>
                    <a:pt x="47140" y="83611"/>
                  </a:moveTo>
                  <a:lnTo>
                    <a:pt x="47140" y="89695"/>
                  </a:lnTo>
                  <a:lnTo>
                    <a:pt x="40753" y="89695"/>
                  </a:lnTo>
                  <a:lnTo>
                    <a:pt x="40753" y="83611"/>
                  </a:lnTo>
                  <a:close/>
                  <a:moveTo>
                    <a:pt x="53885" y="83611"/>
                  </a:moveTo>
                  <a:lnTo>
                    <a:pt x="53885" y="89695"/>
                  </a:lnTo>
                  <a:lnTo>
                    <a:pt x="47479" y="89695"/>
                  </a:lnTo>
                  <a:lnTo>
                    <a:pt x="47479" y="83611"/>
                  </a:lnTo>
                  <a:close/>
                  <a:moveTo>
                    <a:pt x="60611" y="83611"/>
                  </a:moveTo>
                  <a:lnTo>
                    <a:pt x="60611" y="89695"/>
                  </a:lnTo>
                  <a:lnTo>
                    <a:pt x="54206" y="89695"/>
                  </a:lnTo>
                  <a:lnTo>
                    <a:pt x="54206" y="83611"/>
                  </a:lnTo>
                  <a:close/>
                  <a:moveTo>
                    <a:pt x="67338" y="83611"/>
                  </a:moveTo>
                  <a:lnTo>
                    <a:pt x="67338" y="89695"/>
                  </a:lnTo>
                  <a:lnTo>
                    <a:pt x="60950" y="89695"/>
                  </a:lnTo>
                  <a:lnTo>
                    <a:pt x="60950" y="83611"/>
                  </a:lnTo>
                  <a:close/>
                  <a:moveTo>
                    <a:pt x="74083" y="83611"/>
                  </a:moveTo>
                  <a:lnTo>
                    <a:pt x="74083" y="89695"/>
                  </a:lnTo>
                  <a:lnTo>
                    <a:pt x="67677" y="89695"/>
                  </a:lnTo>
                  <a:lnTo>
                    <a:pt x="67677" y="83611"/>
                  </a:lnTo>
                  <a:close/>
                  <a:moveTo>
                    <a:pt x="80809" y="83611"/>
                  </a:moveTo>
                  <a:lnTo>
                    <a:pt x="80809" y="89695"/>
                  </a:lnTo>
                  <a:lnTo>
                    <a:pt x="74422" y="89695"/>
                  </a:lnTo>
                  <a:lnTo>
                    <a:pt x="74422" y="83611"/>
                  </a:lnTo>
                  <a:close/>
                  <a:moveTo>
                    <a:pt x="87554" y="83611"/>
                  </a:moveTo>
                  <a:lnTo>
                    <a:pt x="87554" y="89695"/>
                  </a:lnTo>
                  <a:lnTo>
                    <a:pt x="81148" y="89695"/>
                  </a:lnTo>
                  <a:lnTo>
                    <a:pt x="81148" y="83611"/>
                  </a:lnTo>
                  <a:close/>
                  <a:moveTo>
                    <a:pt x="94281" y="83611"/>
                  </a:moveTo>
                  <a:lnTo>
                    <a:pt x="94281" y="89695"/>
                  </a:lnTo>
                  <a:lnTo>
                    <a:pt x="87893" y="89695"/>
                  </a:lnTo>
                  <a:lnTo>
                    <a:pt x="87893" y="83611"/>
                  </a:lnTo>
                  <a:close/>
                  <a:moveTo>
                    <a:pt x="101007" y="83611"/>
                  </a:moveTo>
                  <a:lnTo>
                    <a:pt x="101007" y="89695"/>
                  </a:lnTo>
                  <a:lnTo>
                    <a:pt x="94620" y="89695"/>
                  </a:lnTo>
                  <a:lnTo>
                    <a:pt x="94620" y="83611"/>
                  </a:lnTo>
                  <a:close/>
                  <a:moveTo>
                    <a:pt x="107752" y="83611"/>
                  </a:moveTo>
                  <a:lnTo>
                    <a:pt x="107752" y="89695"/>
                  </a:lnTo>
                  <a:lnTo>
                    <a:pt x="101346" y="89695"/>
                  </a:lnTo>
                  <a:lnTo>
                    <a:pt x="101346" y="83611"/>
                  </a:lnTo>
                  <a:close/>
                  <a:moveTo>
                    <a:pt x="114478" y="83611"/>
                  </a:moveTo>
                  <a:lnTo>
                    <a:pt x="114478" y="89695"/>
                  </a:lnTo>
                  <a:lnTo>
                    <a:pt x="108091" y="89695"/>
                  </a:lnTo>
                  <a:lnTo>
                    <a:pt x="108091" y="83611"/>
                  </a:lnTo>
                  <a:close/>
                  <a:moveTo>
                    <a:pt x="121223" y="83611"/>
                  </a:moveTo>
                  <a:lnTo>
                    <a:pt x="121223" y="89695"/>
                  </a:lnTo>
                  <a:lnTo>
                    <a:pt x="114817" y="89695"/>
                  </a:lnTo>
                  <a:lnTo>
                    <a:pt x="114817" y="83611"/>
                  </a:lnTo>
                  <a:close/>
                  <a:moveTo>
                    <a:pt x="127950" y="83611"/>
                  </a:moveTo>
                  <a:lnTo>
                    <a:pt x="127950" y="89695"/>
                  </a:lnTo>
                  <a:lnTo>
                    <a:pt x="121562" y="89695"/>
                  </a:lnTo>
                  <a:lnTo>
                    <a:pt x="121562" y="83611"/>
                  </a:lnTo>
                  <a:close/>
                  <a:moveTo>
                    <a:pt x="134694" y="83611"/>
                  </a:moveTo>
                  <a:lnTo>
                    <a:pt x="134694" y="89695"/>
                  </a:lnTo>
                  <a:lnTo>
                    <a:pt x="128289" y="89695"/>
                  </a:lnTo>
                  <a:lnTo>
                    <a:pt x="128289" y="83611"/>
                  </a:lnTo>
                  <a:close/>
                  <a:moveTo>
                    <a:pt x="141421" y="83611"/>
                  </a:moveTo>
                  <a:lnTo>
                    <a:pt x="141421" y="89695"/>
                  </a:lnTo>
                  <a:lnTo>
                    <a:pt x="135033" y="89695"/>
                  </a:lnTo>
                  <a:lnTo>
                    <a:pt x="135033" y="83611"/>
                  </a:lnTo>
                  <a:close/>
                  <a:moveTo>
                    <a:pt x="148148" y="83611"/>
                  </a:moveTo>
                  <a:lnTo>
                    <a:pt x="148148" y="89695"/>
                  </a:lnTo>
                  <a:lnTo>
                    <a:pt x="141760" y="89695"/>
                  </a:lnTo>
                  <a:lnTo>
                    <a:pt x="141760" y="83611"/>
                  </a:lnTo>
                  <a:close/>
                  <a:moveTo>
                    <a:pt x="154892" y="83611"/>
                  </a:moveTo>
                  <a:lnTo>
                    <a:pt x="154892" y="89695"/>
                  </a:lnTo>
                  <a:lnTo>
                    <a:pt x="148487" y="89695"/>
                  </a:lnTo>
                  <a:lnTo>
                    <a:pt x="148487" y="83611"/>
                  </a:lnTo>
                  <a:close/>
                  <a:moveTo>
                    <a:pt x="161619" y="83611"/>
                  </a:moveTo>
                  <a:lnTo>
                    <a:pt x="161619" y="89695"/>
                  </a:lnTo>
                  <a:lnTo>
                    <a:pt x="155231" y="89695"/>
                  </a:lnTo>
                  <a:lnTo>
                    <a:pt x="155231" y="83611"/>
                  </a:lnTo>
                  <a:close/>
                  <a:moveTo>
                    <a:pt x="168363" y="83611"/>
                  </a:moveTo>
                  <a:lnTo>
                    <a:pt x="168363" y="89695"/>
                  </a:lnTo>
                  <a:lnTo>
                    <a:pt x="161958" y="89695"/>
                  </a:lnTo>
                  <a:lnTo>
                    <a:pt x="161958" y="83611"/>
                  </a:lnTo>
                  <a:close/>
                  <a:moveTo>
                    <a:pt x="175090" y="83611"/>
                  </a:moveTo>
                  <a:lnTo>
                    <a:pt x="175090" y="89695"/>
                  </a:lnTo>
                  <a:lnTo>
                    <a:pt x="168702" y="89695"/>
                  </a:lnTo>
                  <a:lnTo>
                    <a:pt x="168702" y="83611"/>
                  </a:lnTo>
                  <a:close/>
                  <a:moveTo>
                    <a:pt x="181834" y="83611"/>
                  </a:moveTo>
                  <a:lnTo>
                    <a:pt x="181834" y="89695"/>
                  </a:lnTo>
                  <a:lnTo>
                    <a:pt x="175429" y="89695"/>
                  </a:lnTo>
                  <a:lnTo>
                    <a:pt x="175429" y="83611"/>
                  </a:lnTo>
                  <a:close/>
                  <a:moveTo>
                    <a:pt x="188561" y="83611"/>
                  </a:moveTo>
                  <a:lnTo>
                    <a:pt x="188561" y="89695"/>
                  </a:lnTo>
                  <a:lnTo>
                    <a:pt x="182173" y="89695"/>
                  </a:lnTo>
                  <a:lnTo>
                    <a:pt x="182173" y="83611"/>
                  </a:lnTo>
                  <a:close/>
                  <a:moveTo>
                    <a:pt x="195288" y="83611"/>
                  </a:moveTo>
                  <a:lnTo>
                    <a:pt x="195288" y="89695"/>
                  </a:lnTo>
                  <a:lnTo>
                    <a:pt x="188900" y="89695"/>
                  </a:lnTo>
                  <a:lnTo>
                    <a:pt x="188900" y="83611"/>
                  </a:lnTo>
                  <a:close/>
                  <a:moveTo>
                    <a:pt x="202032" y="83611"/>
                  </a:moveTo>
                  <a:lnTo>
                    <a:pt x="202032" y="89695"/>
                  </a:lnTo>
                  <a:lnTo>
                    <a:pt x="195627" y="89695"/>
                  </a:lnTo>
                  <a:lnTo>
                    <a:pt x="195627" y="83611"/>
                  </a:lnTo>
                  <a:close/>
                  <a:moveTo>
                    <a:pt x="208759" y="83611"/>
                  </a:moveTo>
                  <a:lnTo>
                    <a:pt x="208759" y="89695"/>
                  </a:lnTo>
                  <a:lnTo>
                    <a:pt x="202371" y="89695"/>
                  </a:lnTo>
                  <a:lnTo>
                    <a:pt x="202371" y="83611"/>
                  </a:lnTo>
                  <a:close/>
                  <a:moveTo>
                    <a:pt x="215504" y="83611"/>
                  </a:moveTo>
                  <a:lnTo>
                    <a:pt x="215504" y="89695"/>
                  </a:lnTo>
                  <a:lnTo>
                    <a:pt x="209098" y="89695"/>
                  </a:lnTo>
                  <a:lnTo>
                    <a:pt x="209098" y="83611"/>
                  </a:lnTo>
                  <a:close/>
                  <a:moveTo>
                    <a:pt x="222230" y="83611"/>
                  </a:moveTo>
                  <a:lnTo>
                    <a:pt x="222230" y="89695"/>
                  </a:lnTo>
                  <a:lnTo>
                    <a:pt x="215843" y="89695"/>
                  </a:lnTo>
                  <a:lnTo>
                    <a:pt x="215843" y="83611"/>
                  </a:lnTo>
                  <a:close/>
                  <a:moveTo>
                    <a:pt x="228975" y="83611"/>
                  </a:moveTo>
                  <a:lnTo>
                    <a:pt x="228975" y="89695"/>
                  </a:lnTo>
                  <a:lnTo>
                    <a:pt x="222569" y="89695"/>
                  </a:lnTo>
                  <a:lnTo>
                    <a:pt x="222569" y="83611"/>
                  </a:lnTo>
                  <a:close/>
                  <a:moveTo>
                    <a:pt x="235701" y="83611"/>
                  </a:moveTo>
                  <a:lnTo>
                    <a:pt x="235701" y="89695"/>
                  </a:lnTo>
                  <a:lnTo>
                    <a:pt x="229296" y="89695"/>
                  </a:lnTo>
                  <a:lnTo>
                    <a:pt x="229296" y="83611"/>
                  </a:lnTo>
                  <a:close/>
                  <a:moveTo>
                    <a:pt x="242428" y="83611"/>
                  </a:moveTo>
                  <a:lnTo>
                    <a:pt x="242428" y="89695"/>
                  </a:lnTo>
                  <a:lnTo>
                    <a:pt x="236040" y="89695"/>
                  </a:lnTo>
                  <a:lnTo>
                    <a:pt x="236040" y="83611"/>
                  </a:lnTo>
                  <a:close/>
                  <a:moveTo>
                    <a:pt x="249173" y="83611"/>
                  </a:moveTo>
                  <a:lnTo>
                    <a:pt x="249173" y="89695"/>
                  </a:lnTo>
                  <a:lnTo>
                    <a:pt x="242767" y="89695"/>
                  </a:lnTo>
                  <a:lnTo>
                    <a:pt x="242767" y="83611"/>
                  </a:lnTo>
                  <a:close/>
                  <a:moveTo>
                    <a:pt x="255899" y="83611"/>
                  </a:moveTo>
                  <a:lnTo>
                    <a:pt x="255899" y="89695"/>
                  </a:lnTo>
                  <a:lnTo>
                    <a:pt x="249512" y="89695"/>
                  </a:lnTo>
                  <a:lnTo>
                    <a:pt x="249512" y="83611"/>
                  </a:lnTo>
                  <a:close/>
                  <a:moveTo>
                    <a:pt x="262644" y="83611"/>
                  </a:moveTo>
                  <a:lnTo>
                    <a:pt x="262644" y="89695"/>
                  </a:lnTo>
                  <a:lnTo>
                    <a:pt x="256238" y="89695"/>
                  </a:lnTo>
                  <a:lnTo>
                    <a:pt x="256238" y="83611"/>
                  </a:lnTo>
                  <a:close/>
                  <a:moveTo>
                    <a:pt x="269370" y="83611"/>
                  </a:moveTo>
                  <a:lnTo>
                    <a:pt x="269370" y="89695"/>
                  </a:lnTo>
                  <a:lnTo>
                    <a:pt x="262983" y="89695"/>
                  </a:lnTo>
                  <a:lnTo>
                    <a:pt x="262983" y="83611"/>
                  </a:lnTo>
                  <a:close/>
                  <a:moveTo>
                    <a:pt x="276115" y="83611"/>
                  </a:moveTo>
                  <a:lnTo>
                    <a:pt x="276115" y="89695"/>
                  </a:lnTo>
                  <a:lnTo>
                    <a:pt x="269709" y="89695"/>
                  </a:lnTo>
                  <a:lnTo>
                    <a:pt x="269709" y="83611"/>
                  </a:lnTo>
                  <a:close/>
                  <a:moveTo>
                    <a:pt x="282842" y="83611"/>
                  </a:moveTo>
                  <a:lnTo>
                    <a:pt x="282842" y="89695"/>
                  </a:lnTo>
                  <a:lnTo>
                    <a:pt x="276436" y="89695"/>
                  </a:lnTo>
                  <a:lnTo>
                    <a:pt x="276436" y="83611"/>
                  </a:lnTo>
                  <a:close/>
                  <a:moveTo>
                    <a:pt x="6745" y="90016"/>
                  </a:moveTo>
                  <a:lnTo>
                    <a:pt x="6745" y="96100"/>
                  </a:lnTo>
                  <a:lnTo>
                    <a:pt x="339" y="96100"/>
                  </a:lnTo>
                  <a:lnTo>
                    <a:pt x="339" y="90016"/>
                  </a:lnTo>
                  <a:close/>
                  <a:moveTo>
                    <a:pt x="13471" y="90016"/>
                  </a:moveTo>
                  <a:lnTo>
                    <a:pt x="13471" y="96100"/>
                  </a:lnTo>
                  <a:lnTo>
                    <a:pt x="7066" y="96100"/>
                  </a:lnTo>
                  <a:lnTo>
                    <a:pt x="7066" y="90016"/>
                  </a:lnTo>
                  <a:close/>
                  <a:moveTo>
                    <a:pt x="20198" y="90016"/>
                  </a:moveTo>
                  <a:lnTo>
                    <a:pt x="20198" y="96100"/>
                  </a:lnTo>
                  <a:lnTo>
                    <a:pt x="13810" y="96100"/>
                  </a:lnTo>
                  <a:lnTo>
                    <a:pt x="13810" y="90016"/>
                  </a:lnTo>
                  <a:close/>
                  <a:moveTo>
                    <a:pt x="26942" y="90016"/>
                  </a:moveTo>
                  <a:lnTo>
                    <a:pt x="26942" y="96100"/>
                  </a:lnTo>
                  <a:lnTo>
                    <a:pt x="20537" y="96100"/>
                  </a:lnTo>
                  <a:lnTo>
                    <a:pt x="20537" y="90016"/>
                  </a:lnTo>
                  <a:close/>
                  <a:moveTo>
                    <a:pt x="33669" y="90016"/>
                  </a:moveTo>
                  <a:lnTo>
                    <a:pt x="33669" y="96100"/>
                  </a:lnTo>
                  <a:lnTo>
                    <a:pt x="27281" y="96100"/>
                  </a:lnTo>
                  <a:lnTo>
                    <a:pt x="27281" y="90016"/>
                  </a:lnTo>
                  <a:close/>
                  <a:moveTo>
                    <a:pt x="40414" y="90016"/>
                  </a:moveTo>
                  <a:lnTo>
                    <a:pt x="40414" y="96100"/>
                  </a:lnTo>
                  <a:lnTo>
                    <a:pt x="34008" y="96100"/>
                  </a:lnTo>
                  <a:lnTo>
                    <a:pt x="34008" y="90016"/>
                  </a:lnTo>
                  <a:close/>
                  <a:moveTo>
                    <a:pt x="47140" y="90016"/>
                  </a:moveTo>
                  <a:lnTo>
                    <a:pt x="47140" y="96100"/>
                  </a:lnTo>
                  <a:lnTo>
                    <a:pt x="40753" y="96100"/>
                  </a:lnTo>
                  <a:lnTo>
                    <a:pt x="40753" y="90016"/>
                  </a:lnTo>
                  <a:close/>
                  <a:moveTo>
                    <a:pt x="53885" y="90016"/>
                  </a:moveTo>
                  <a:lnTo>
                    <a:pt x="53885" y="96100"/>
                  </a:lnTo>
                  <a:lnTo>
                    <a:pt x="47479" y="96100"/>
                  </a:lnTo>
                  <a:lnTo>
                    <a:pt x="47479" y="90016"/>
                  </a:lnTo>
                  <a:close/>
                  <a:moveTo>
                    <a:pt x="60611" y="90016"/>
                  </a:moveTo>
                  <a:lnTo>
                    <a:pt x="60611" y="96100"/>
                  </a:lnTo>
                  <a:lnTo>
                    <a:pt x="54206" y="96100"/>
                  </a:lnTo>
                  <a:lnTo>
                    <a:pt x="54206" y="90016"/>
                  </a:lnTo>
                  <a:close/>
                  <a:moveTo>
                    <a:pt x="67338" y="90016"/>
                  </a:moveTo>
                  <a:lnTo>
                    <a:pt x="67338" y="96100"/>
                  </a:lnTo>
                  <a:lnTo>
                    <a:pt x="60950" y="96100"/>
                  </a:lnTo>
                  <a:lnTo>
                    <a:pt x="60950" y="90016"/>
                  </a:lnTo>
                  <a:close/>
                  <a:moveTo>
                    <a:pt x="74083" y="90016"/>
                  </a:moveTo>
                  <a:lnTo>
                    <a:pt x="74083" y="96100"/>
                  </a:lnTo>
                  <a:lnTo>
                    <a:pt x="67677" y="96100"/>
                  </a:lnTo>
                  <a:lnTo>
                    <a:pt x="67677" y="90016"/>
                  </a:lnTo>
                  <a:close/>
                  <a:moveTo>
                    <a:pt x="80809" y="90016"/>
                  </a:moveTo>
                  <a:lnTo>
                    <a:pt x="80809" y="96100"/>
                  </a:lnTo>
                  <a:lnTo>
                    <a:pt x="74422" y="96100"/>
                  </a:lnTo>
                  <a:lnTo>
                    <a:pt x="74422" y="90016"/>
                  </a:lnTo>
                  <a:close/>
                  <a:moveTo>
                    <a:pt x="87554" y="90016"/>
                  </a:moveTo>
                  <a:lnTo>
                    <a:pt x="87554" y="96100"/>
                  </a:lnTo>
                  <a:lnTo>
                    <a:pt x="81148" y="96100"/>
                  </a:lnTo>
                  <a:lnTo>
                    <a:pt x="81148" y="90016"/>
                  </a:lnTo>
                  <a:close/>
                  <a:moveTo>
                    <a:pt x="94281" y="90016"/>
                  </a:moveTo>
                  <a:lnTo>
                    <a:pt x="94281" y="96100"/>
                  </a:lnTo>
                  <a:lnTo>
                    <a:pt x="87893" y="96100"/>
                  </a:lnTo>
                  <a:lnTo>
                    <a:pt x="87893" y="90016"/>
                  </a:lnTo>
                  <a:close/>
                  <a:moveTo>
                    <a:pt x="101007" y="90016"/>
                  </a:moveTo>
                  <a:lnTo>
                    <a:pt x="101007" y="96100"/>
                  </a:lnTo>
                  <a:lnTo>
                    <a:pt x="94620" y="96100"/>
                  </a:lnTo>
                  <a:lnTo>
                    <a:pt x="94620" y="90016"/>
                  </a:lnTo>
                  <a:close/>
                  <a:moveTo>
                    <a:pt x="107752" y="90016"/>
                  </a:moveTo>
                  <a:lnTo>
                    <a:pt x="107752" y="96100"/>
                  </a:lnTo>
                  <a:lnTo>
                    <a:pt x="101346" y="96100"/>
                  </a:lnTo>
                  <a:lnTo>
                    <a:pt x="101346" y="90016"/>
                  </a:lnTo>
                  <a:close/>
                  <a:moveTo>
                    <a:pt x="114478" y="90016"/>
                  </a:moveTo>
                  <a:lnTo>
                    <a:pt x="114478" y="96100"/>
                  </a:lnTo>
                  <a:lnTo>
                    <a:pt x="108091" y="96100"/>
                  </a:lnTo>
                  <a:lnTo>
                    <a:pt x="108091" y="90016"/>
                  </a:lnTo>
                  <a:close/>
                  <a:moveTo>
                    <a:pt x="121223" y="90016"/>
                  </a:moveTo>
                  <a:lnTo>
                    <a:pt x="121223" y="96100"/>
                  </a:lnTo>
                  <a:lnTo>
                    <a:pt x="114817" y="96100"/>
                  </a:lnTo>
                  <a:lnTo>
                    <a:pt x="114817" y="90016"/>
                  </a:lnTo>
                  <a:close/>
                  <a:moveTo>
                    <a:pt x="127950" y="90016"/>
                  </a:moveTo>
                  <a:lnTo>
                    <a:pt x="127950" y="96100"/>
                  </a:lnTo>
                  <a:lnTo>
                    <a:pt x="121562" y="96100"/>
                  </a:lnTo>
                  <a:lnTo>
                    <a:pt x="121562" y="90016"/>
                  </a:lnTo>
                  <a:close/>
                  <a:moveTo>
                    <a:pt x="134694" y="90016"/>
                  </a:moveTo>
                  <a:lnTo>
                    <a:pt x="134694" y="96100"/>
                  </a:lnTo>
                  <a:lnTo>
                    <a:pt x="128289" y="96100"/>
                  </a:lnTo>
                  <a:lnTo>
                    <a:pt x="128289" y="90016"/>
                  </a:lnTo>
                  <a:close/>
                  <a:moveTo>
                    <a:pt x="141421" y="90016"/>
                  </a:moveTo>
                  <a:lnTo>
                    <a:pt x="141421" y="96100"/>
                  </a:lnTo>
                  <a:lnTo>
                    <a:pt x="135033" y="96100"/>
                  </a:lnTo>
                  <a:lnTo>
                    <a:pt x="135033" y="90016"/>
                  </a:lnTo>
                  <a:close/>
                  <a:moveTo>
                    <a:pt x="148148" y="90016"/>
                  </a:moveTo>
                  <a:lnTo>
                    <a:pt x="148148" y="96100"/>
                  </a:lnTo>
                  <a:lnTo>
                    <a:pt x="141760" y="96100"/>
                  </a:lnTo>
                  <a:lnTo>
                    <a:pt x="141760" y="90016"/>
                  </a:lnTo>
                  <a:close/>
                  <a:moveTo>
                    <a:pt x="154892" y="90016"/>
                  </a:moveTo>
                  <a:lnTo>
                    <a:pt x="154892" y="96100"/>
                  </a:lnTo>
                  <a:lnTo>
                    <a:pt x="148487" y="96100"/>
                  </a:lnTo>
                  <a:lnTo>
                    <a:pt x="148487" y="90016"/>
                  </a:lnTo>
                  <a:close/>
                  <a:moveTo>
                    <a:pt x="161619" y="90016"/>
                  </a:moveTo>
                  <a:lnTo>
                    <a:pt x="161619" y="96100"/>
                  </a:lnTo>
                  <a:lnTo>
                    <a:pt x="155231" y="96100"/>
                  </a:lnTo>
                  <a:lnTo>
                    <a:pt x="155231" y="90016"/>
                  </a:lnTo>
                  <a:close/>
                  <a:moveTo>
                    <a:pt x="168363" y="90016"/>
                  </a:moveTo>
                  <a:lnTo>
                    <a:pt x="168363" y="96100"/>
                  </a:lnTo>
                  <a:lnTo>
                    <a:pt x="161958" y="96100"/>
                  </a:lnTo>
                  <a:lnTo>
                    <a:pt x="161958" y="90016"/>
                  </a:lnTo>
                  <a:close/>
                  <a:moveTo>
                    <a:pt x="175090" y="90016"/>
                  </a:moveTo>
                  <a:lnTo>
                    <a:pt x="175090" y="96100"/>
                  </a:lnTo>
                  <a:lnTo>
                    <a:pt x="168702" y="96100"/>
                  </a:lnTo>
                  <a:lnTo>
                    <a:pt x="168702" y="90016"/>
                  </a:lnTo>
                  <a:close/>
                  <a:moveTo>
                    <a:pt x="181834" y="90016"/>
                  </a:moveTo>
                  <a:lnTo>
                    <a:pt x="181834" y="96100"/>
                  </a:lnTo>
                  <a:lnTo>
                    <a:pt x="175429" y="96100"/>
                  </a:lnTo>
                  <a:lnTo>
                    <a:pt x="175429" y="90016"/>
                  </a:lnTo>
                  <a:close/>
                  <a:moveTo>
                    <a:pt x="188561" y="90016"/>
                  </a:moveTo>
                  <a:lnTo>
                    <a:pt x="188561" y="96100"/>
                  </a:lnTo>
                  <a:lnTo>
                    <a:pt x="182173" y="96100"/>
                  </a:lnTo>
                  <a:lnTo>
                    <a:pt x="182173" y="90016"/>
                  </a:lnTo>
                  <a:close/>
                  <a:moveTo>
                    <a:pt x="195288" y="90016"/>
                  </a:moveTo>
                  <a:lnTo>
                    <a:pt x="195288" y="96100"/>
                  </a:lnTo>
                  <a:lnTo>
                    <a:pt x="188900" y="96100"/>
                  </a:lnTo>
                  <a:lnTo>
                    <a:pt x="188900" y="90016"/>
                  </a:lnTo>
                  <a:close/>
                  <a:moveTo>
                    <a:pt x="202032" y="90016"/>
                  </a:moveTo>
                  <a:lnTo>
                    <a:pt x="202032" y="96100"/>
                  </a:lnTo>
                  <a:lnTo>
                    <a:pt x="195627" y="96100"/>
                  </a:lnTo>
                  <a:lnTo>
                    <a:pt x="195627" y="90016"/>
                  </a:lnTo>
                  <a:close/>
                  <a:moveTo>
                    <a:pt x="208759" y="90016"/>
                  </a:moveTo>
                  <a:lnTo>
                    <a:pt x="208759" y="96100"/>
                  </a:lnTo>
                  <a:lnTo>
                    <a:pt x="202371" y="96100"/>
                  </a:lnTo>
                  <a:lnTo>
                    <a:pt x="202371" y="90016"/>
                  </a:lnTo>
                  <a:close/>
                  <a:moveTo>
                    <a:pt x="215504" y="90016"/>
                  </a:moveTo>
                  <a:lnTo>
                    <a:pt x="215504" y="96100"/>
                  </a:lnTo>
                  <a:lnTo>
                    <a:pt x="209098" y="96100"/>
                  </a:lnTo>
                  <a:lnTo>
                    <a:pt x="209098" y="90016"/>
                  </a:lnTo>
                  <a:close/>
                  <a:moveTo>
                    <a:pt x="222230" y="90016"/>
                  </a:moveTo>
                  <a:lnTo>
                    <a:pt x="222230" y="96100"/>
                  </a:lnTo>
                  <a:lnTo>
                    <a:pt x="215843" y="96100"/>
                  </a:lnTo>
                  <a:lnTo>
                    <a:pt x="215843" y="90016"/>
                  </a:lnTo>
                  <a:close/>
                  <a:moveTo>
                    <a:pt x="228975" y="90016"/>
                  </a:moveTo>
                  <a:lnTo>
                    <a:pt x="228975" y="96100"/>
                  </a:lnTo>
                  <a:lnTo>
                    <a:pt x="222569" y="96100"/>
                  </a:lnTo>
                  <a:lnTo>
                    <a:pt x="222569" y="90016"/>
                  </a:lnTo>
                  <a:close/>
                  <a:moveTo>
                    <a:pt x="235701" y="90016"/>
                  </a:moveTo>
                  <a:lnTo>
                    <a:pt x="235701" y="96100"/>
                  </a:lnTo>
                  <a:lnTo>
                    <a:pt x="229296" y="96100"/>
                  </a:lnTo>
                  <a:lnTo>
                    <a:pt x="229296" y="90016"/>
                  </a:lnTo>
                  <a:close/>
                  <a:moveTo>
                    <a:pt x="242428" y="90016"/>
                  </a:moveTo>
                  <a:lnTo>
                    <a:pt x="242428" y="96100"/>
                  </a:lnTo>
                  <a:lnTo>
                    <a:pt x="236040" y="96100"/>
                  </a:lnTo>
                  <a:lnTo>
                    <a:pt x="236040" y="90016"/>
                  </a:lnTo>
                  <a:close/>
                  <a:moveTo>
                    <a:pt x="249173" y="90016"/>
                  </a:moveTo>
                  <a:lnTo>
                    <a:pt x="249173" y="96100"/>
                  </a:lnTo>
                  <a:lnTo>
                    <a:pt x="242767" y="96100"/>
                  </a:lnTo>
                  <a:lnTo>
                    <a:pt x="242767" y="90016"/>
                  </a:lnTo>
                  <a:close/>
                  <a:moveTo>
                    <a:pt x="255899" y="90016"/>
                  </a:moveTo>
                  <a:lnTo>
                    <a:pt x="255899" y="96100"/>
                  </a:lnTo>
                  <a:lnTo>
                    <a:pt x="249512" y="96100"/>
                  </a:lnTo>
                  <a:lnTo>
                    <a:pt x="249512" y="90016"/>
                  </a:lnTo>
                  <a:close/>
                  <a:moveTo>
                    <a:pt x="262644" y="90016"/>
                  </a:moveTo>
                  <a:lnTo>
                    <a:pt x="262644" y="96100"/>
                  </a:lnTo>
                  <a:lnTo>
                    <a:pt x="256238" y="96100"/>
                  </a:lnTo>
                  <a:lnTo>
                    <a:pt x="256238" y="90016"/>
                  </a:lnTo>
                  <a:close/>
                  <a:moveTo>
                    <a:pt x="269370" y="90016"/>
                  </a:moveTo>
                  <a:lnTo>
                    <a:pt x="269370" y="96100"/>
                  </a:lnTo>
                  <a:lnTo>
                    <a:pt x="262983" y="96100"/>
                  </a:lnTo>
                  <a:lnTo>
                    <a:pt x="262983" y="90016"/>
                  </a:lnTo>
                  <a:close/>
                  <a:moveTo>
                    <a:pt x="276115" y="90016"/>
                  </a:moveTo>
                  <a:lnTo>
                    <a:pt x="276115" y="96100"/>
                  </a:lnTo>
                  <a:lnTo>
                    <a:pt x="269709" y="96100"/>
                  </a:lnTo>
                  <a:lnTo>
                    <a:pt x="269709" y="90016"/>
                  </a:lnTo>
                  <a:close/>
                  <a:moveTo>
                    <a:pt x="282842" y="90016"/>
                  </a:moveTo>
                  <a:lnTo>
                    <a:pt x="282842" y="96100"/>
                  </a:lnTo>
                  <a:lnTo>
                    <a:pt x="276436" y="96100"/>
                  </a:lnTo>
                  <a:lnTo>
                    <a:pt x="276436" y="90016"/>
                  </a:lnTo>
                  <a:close/>
                  <a:moveTo>
                    <a:pt x="6745" y="96422"/>
                  </a:moveTo>
                  <a:lnTo>
                    <a:pt x="6745" y="102524"/>
                  </a:lnTo>
                  <a:lnTo>
                    <a:pt x="339" y="102524"/>
                  </a:lnTo>
                  <a:lnTo>
                    <a:pt x="339" y="96422"/>
                  </a:lnTo>
                  <a:close/>
                  <a:moveTo>
                    <a:pt x="13471" y="96422"/>
                  </a:moveTo>
                  <a:lnTo>
                    <a:pt x="13471" y="102524"/>
                  </a:lnTo>
                  <a:lnTo>
                    <a:pt x="7066" y="102524"/>
                  </a:lnTo>
                  <a:lnTo>
                    <a:pt x="7066" y="96422"/>
                  </a:lnTo>
                  <a:close/>
                  <a:moveTo>
                    <a:pt x="20198" y="96422"/>
                  </a:moveTo>
                  <a:lnTo>
                    <a:pt x="20198" y="102524"/>
                  </a:lnTo>
                  <a:lnTo>
                    <a:pt x="13810" y="102524"/>
                  </a:lnTo>
                  <a:lnTo>
                    <a:pt x="13810" y="96422"/>
                  </a:lnTo>
                  <a:close/>
                  <a:moveTo>
                    <a:pt x="26942" y="96422"/>
                  </a:moveTo>
                  <a:lnTo>
                    <a:pt x="26942" y="102524"/>
                  </a:lnTo>
                  <a:lnTo>
                    <a:pt x="20537" y="102524"/>
                  </a:lnTo>
                  <a:lnTo>
                    <a:pt x="20537" y="96422"/>
                  </a:lnTo>
                  <a:close/>
                  <a:moveTo>
                    <a:pt x="33669" y="96422"/>
                  </a:moveTo>
                  <a:lnTo>
                    <a:pt x="33669" y="102524"/>
                  </a:lnTo>
                  <a:lnTo>
                    <a:pt x="27281" y="102524"/>
                  </a:lnTo>
                  <a:lnTo>
                    <a:pt x="27281" y="96422"/>
                  </a:lnTo>
                  <a:close/>
                  <a:moveTo>
                    <a:pt x="40414" y="96422"/>
                  </a:moveTo>
                  <a:lnTo>
                    <a:pt x="40414" y="102524"/>
                  </a:lnTo>
                  <a:lnTo>
                    <a:pt x="34008" y="102524"/>
                  </a:lnTo>
                  <a:lnTo>
                    <a:pt x="34008" y="96422"/>
                  </a:lnTo>
                  <a:close/>
                  <a:moveTo>
                    <a:pt x="47140" y="96422"/>
                  </a:moveTo>
                  <a:lnTo>
                    <a:pt x="47140" y="102524"/>
                  </a:lnTo>
                  <a:lnTo>
                    <a:pt x="40753" y="102524"/>
                  </a:lnTo>
                  <a:lnTo>
                    <a:pt x="40753" y="96422"/>
                  </a:lnTo>
                  <a:close/>
                  <a:moveTo>
                    <a:pt x="53885" y="96422"/>
                  </a:moveTo>
                  <a:lnTo>
                    <a:pt x="53885" y="102524"/>
                  </a:lnTo>
                  <a:lnTo>
                    <a:pt x="47479" y="102524"/>
                  </a:lnTo>
                  <a:lnTo>
                    <a:pt x="47479" y="96422"/>
                  </a:lnTo>
                  <a:close/>
                  <a:moveTo>
                    <a:pt x="60611" y="96422"/>
                  </a:moveTo>
                  <a:lnTo>
                    <a:pt x="60611" y="102524"/>
                  </a:lnTo>
                  <a:lnTo>
                    <a:pt x="54206" y="102524"/>
                  </a:lnTo>
                  <a:lnTo>
                    <a:pt x="54206" y="96422"/>
                  </a:lnTo>
                  <a:close/>
                  <a:moveTo>
                    <a:pt x="67338" y="96422"/>
                  </a:moveTo>
                  <a:lnTo>
                    <a:pt x="67338" y="102524"/>
                  </a:lnTo>
                  <a:lnTo>
                    <a:pt x="60950" y="102524"/>
                  </a:lnTo>
                  <a:lnTo>
                    <a:pt x="60950" y="96422"/>
                  </a:lnTo>
                  <a:close/>
                  <a:moveTo>
                    <a:pt x="74083" y="96422"/>
                  </a:moveTo>
                  <a:lnTo>
                    <a:pt x="74083" y="102524"/>
                  </a:lnTo>
                  <a:lnTo>
                    <a:pt x="67677" y="102524"/>
                  </a:lnTo>
                  <a:lnTo>
                    <a:pt x="67677" y="96422"/>
                  </a:lnTo>
                  <a:close/>
                  <a:moveTo>
                    <a:pt x="80809" y="96422"/>
                  </a:moveTo>
                  <a:lnTo>
                    <a:pt x="80809" y="102524"/>
                  </a:lnTo>
                  <a:lnTo>
                    <a:pt x="74422" y="102524"/>
                  </a:lnTo>
                  <a:lnTo>
                    <a:pt x="74422" y="96422"/>
                  </a:lnTo>
                  <a:close/>
                  <a:moveTo>
                    <a:pt x="87554" y="96422"/>
                  </a:moveTo>
                  <a:lnTo>
                    <a:pt x="87554" y="102524"/>
                  </a:lnTo>
                  <a:lnTo>
                    <a:pt x="81148" y="102524"/>
                  </a:lnTo>
                  <a:lnTo>
                    <a:pt x="81148" y="96422"/>
                  </a:lnTo>
                  <a:close/>
                  <a:moveTo>
                    <a:pt x="94281" y="96422"/>
                  </a:moveTo>
                  <a:lnTo>
                    <a:pt x="94281" y="102524"/>
                  </a:lnTo>
                  <a:lnTo>
                    <a:pt x="87893" y="102524"/>
                  </a:lnTo>
                  <a:lnTo>
                    <a:pt x="87893" y="96422"/>
                  </a:lnTo>
                  <a:close/>
                  <a:moveTo>
                    <a:pt x="101007" y="96422"/>
                  </a:moveTo>
                  <a:lnTo>
                    <a:pt x="101007" y="102524"/>
                  </a:lnTo>
                  <a:lnTo>
                    <a:pt x="94620" y="102524"/>
                  </a:lnTo>
                  <a:lnTo>
                    <a:pt x="94620" y="96422"/>
                  </a:lnTo>
                  <a:close/>
                  <a:moveTo>
                    <a:pt x="107752" y="96422"/>
                  </a:moveTo>
                  <a:lnTo>
                    <a:pt x="107752" y="102524"/>
                  </a:lnTo>
                  <a:lnTo>
                    <a:pt x="101346" y="102524"/>
                  </a:lnTo>
                  <a:lnTo>
                    <a:pt x="101346" y="96422"/>
                  </a:lnTo>
                  <a:close/>
                  <a:moveTo>
                    <a:pt x="114478" y="96422"/>
                  </a:moveTo>
                  <a:lnTo>
                    <a:pt x="114478" y="102524"/>
                  </a:lnTo>
                  <a:lnTo>
                    <a:pt x="108091" y="102524"/>
                  </a:lnTo>
                  <a:lnTo>
                    <a:pt x="108091" y="96422"/>
                  </a:lnTo>
                  <a:close/>
                  <a:moveTo>
                    <a:pt x="121223" y="96422"/>
                  </a:moveTo>
                  <a:lnTo>
                    <a:pt x="121223" y="102524"/>
                  </a:lnTo>
                  <a:lnTo>
                    <a:pt x="114817" y="102524"/>
                  </a:lnTo>
                  <a:lnTo>
                    <a:pt x="114817" y="96422"/>
                  </a:lnTo>
                  <a:close/>
                  <a:moveTo>
                    <a:pt x="127950" y="96422"/>
                  </a:moveTo>
                  <a:lnTo>
                    <a:pt x="127950" y="102524"/>
                  </a:lnTo>
                  <a:lnTo>
                    <a:pt x="121562" y="102524"/>
                  </a:lnTo>
                  <a:lnTo>
                    <a:pt x="121562" y="96422"/>
                  </a:lnTo>
                  <a:close/>
                  <a:moveTo>
                    <a:pt x="134694" y="96422"/>
                  </a:moveTo>
                  <a:lnTo>
                    <a:pt x="134694" y="102524"/>
                  </a:lnTo>
                  <a:lnTo>
                    <a:pt x="128289" y="102524"/>
                  </a:lnTo>
                  <a:lnTo>
                    <a:pt x="128289" y="96422"/>
                  </a:lnTo>
                  <a:close/>
                  <a:moveTo>
                    <a:pt x="141421" y="96422"/>
                  </a:moveTo>
                  <a:lnTo>
                    <a:pt x="141421" y="102524"/>
                  </a:lnTo>
                  <a:lnTo>
                    <a:pt x="135033" y="102524"/>
                  </a:lnTo>
                  <a:lnTo>
                    <a:pt x="135033" y="96422"/>
                  </a:lnTo>
                  <a:close/>
                  <a:moveTo>
                    <a:pt x="148148" y="96422"/>
                  </a:moveTo>
                  <a:lnTo>
                    <a:pt x="148148" y="102524"/>
                  </a:lnTo>
                  <a:lnTo>
                    <a:pt x="141760" y="102524"/>
                  </a:lnTo>
                  <a:lnTo>
                    <a:pt x="141760" y="96422"/>
                  </a:lnTo>
                  <a:close/>
                  <a:moveTo>
                    <a:pt x="154892" y="96422"/>
                  </a:moveTo>
                  <a:lnTo>
                    <a:pt x="154892" y="102524"/>
                  </a:lnTo>
                  <a:lnTo>
                    <a:pt x="148487" y="102524"/>
                  </a:lnTo>
                  <a:lnTo>
                    <a:pt x="148487" y="96422"/>
                  </a:lnTo>
                  <a:close/>
                  <a:moveTo>
                    <a:pt x="161619" y="96422"/>
                  </a:moveTo>
                  <a:lnTo>
                    <a:pt x="161619" y="102524"/>
                  </a:lnTo>
                  <a:lnTo>
                    <a:pt x="155231" y="102524"/>
                  </a:lnTo>
                  <a:lnTo>
                    <a:pt x="155231" y="96422"/>
                  </a:lnTo>
                  <a:close/>
                  <a:moveTo>
                    <a:pt x="168363" y="96422"/>
                  </a:moveTo>
                  <a:lnTo>
                    <a:pt x="168363" y="102524"/>
                  </a:lnTo>
                  <a:lnTo>
                    <a:pt x="161958" y="102524"/>
                  </a:lnTo>
                  <a:lnTo>
                    <a:pt x="161958" y="96422"/>
                  </a:lnTo>
                  <a:close/>
                  <a:moveTo>
                    <a:pt x="175090" y="96422"/>
                  </a:moveTo>
                  <a:lnTo>
                    <a:pt x="175090" y="102524"/>
                  </a:lnTo>
                  <a:lnTo>
                    <a:pt x="168702" y="102524"/>
                  </a:lnTo>
                  <a:lnTo>
                    <a:pt x="168702" y="96422"/>
                  </a:lnTo>
                  <a:close/>
                  <a:moveTo>
                    <a:pt x="181834" y="96422"/>
                  </a:moveTo>
                  <a:lnTo>
                    <a:pt x="181834" y="102524"/>
                  </a:lnTo>
                  <a:lnTo>
                    <a:pt x="175429" y="102524"/>
                  </a:lnTo>
                  <a:lnTo>
                    <a:pt x="175429" y="96422"/>
                  </a:lnTo>
                  <a:close/>
                  <a:moveTo>
                    <a:pt x="188561" y="96422"/>
                  </a:moveTo>
                  <a:lnTo>
                    <a:pt x="188561" y="102524"/>
                  </a:lnTo>
                  <a:lnTo>
                    <a:pt x="182173" y="102524"/>
                  </a:lnTo>
                  <a:lnTo>
                    <a:pt x="182173" y="96422"/>
                  </a:lnTo>
                  <a:close/>
                  <a:moveTo>
                    <a:pt x="195288" y="96422"/>
                  </a:moveTo>
                  <a:lnTo>
                    <a:pt x="195288" y="102524"/>
                  </a:lnTo>
                  <a:lnTo>
                    <a:pt x="188900" y="102524"/>
                  </a:lnTo>
                  <a:lnTo>
                    <a:pt x="188900" y="96422"/>
                  </a:lnTo>
                  <a:close/>
                  <a:moveTo>
                    <a:pt x="202032" y="96422"/>
                  </a:moveTo>
                  <a:lnTo>
                    <a:pt x="202032" y="102524"/>
                  </a:lnTo>
                  <a:lnTo>
                    <a:pt x="195627" y="102524"/>
                  </a:lnTo>
                  <a:lnTo>
                    <a:pt x="195627" y="96422"/>
                  </a:lnTo>
                  <a:close/>
                  <a:moveTo>
                    <a:pt x="208759" y="96422"/>
                  </a:moveTo>
                  <a:lnTo>
                    <a:pt x="208759" y="102524"/>
                  </a:lnTo>
                  <a:lnTo>
                    <a:pt x="202371" y="102524"/>
                  </a:lnTo>
                  <a:lnTo>
                    <a:pt x="202371" y="96422"/>
                  </a:lnTo>
                  <a:close/>
                  <a:moveTo>
                    <a:pt x="215504" y="96422"/>
                  </a:moveTo>
                  <a:lnTo>
                    <a:pt x="215504" y="102524"/>
                  </a:lnTo>
                  <a:lnTo>
                    <a:pt x="209098" y="102524"/>
                  </a:lnTo>
                  <a:lnTo>
                    <a:pt x="209098" y="96422"/>
                  </a:lnTo>
                  <a:close/>
                  <a:moveTo>
                    <a:pt x="222230" y="96422"/>
                  </a:moveTo>
                  <a:lnTo>
                    <a:pt x="222230" y="102524"/>
                  </a:lnTo>
                  <a:lnTo>
                    <a:pt x="215843" y="102524"/>
                  </a:lnTo>
                  <a:lnTo>
                    <a:pt x="215843" y="96422"/>
                  </a:lnTo>
                  <a:close/>
                  <a:moveTo>
                    <a:pt x="228975" y="96422"/>
                  </a:moveTo>
                  <a:lnTo>
                    <a:pt x="228975" y="102524"/>
                  </a:lnTo>
                  <a:lnTo>
                    <a:pt x="222569" y="102524"/>
                  </a:lnTo>
                  <a:lnTo>
                    <a:pt x="222569" y="96422"/>
                  </a:lnTo>
                  <a:close/>
                  <a:moveTo>
                    <a:pt x="235701" y="96422"/>
                  </a:moveTo>
                  <a:lnTo>
                    <a:pt x="235701" y="102524"/>
                  </a:lnTo>
                  <a:lnTo>
                    <a:pt x="229296" y="102524"/>
                  </a:lnTo>
                  <a:lnTo>
                    <a:pt x="229296" y="96422"/>
                  </a:lnTo>
                  <a:close/>
                  <a:moveTo>
                    <a:pt x="242428" y="96422"/>
                  </a:moveTo>
                  <a:lnTo>
                    <a:pt x="242428" y="102524"/>
                  </a:lnTo>
                  <a:lnTo>
                    <a:pt x="236040" y="102524"/>
                  </a:lnTo>
                  <a:lnTo>
                    <a:pt x="236040" y="96422"/>
                  </a:lnTo>
                  <a:close/>
                  <a:moveTo>
                    <a:pt x="249173" y="96422"/>
                  </a:moveTo>
                  <a:lnTo>
                    <a:pt x="249173" y="102524"/>
                  </a:lnTo>
                  <a:lnTo>
                    <a:pt x="242767" y="102524"/>
                  </a:lnTo>
                  <a:lnTo>
                    <a:pt x="242767" y="96422"/>
                  </a:lnTo>
                  <a:close/>
                  <a:moveTo>
                    <a:pt x="255899" y="96422"/>
                  </a:moveTo>
                  <a:lnTo>
                    <a:pt x="255899" y="102524"/>
                  </a:lnTo>
                  <a:lnTo>
                    <a:pt x="249512" y="102524"/>
                  </a:lnTo>
                  <a:lnTo>
                    <a:pt x="249512" y="96422"/>
                  </a:lnTo>
                  <a:close/>
                  <a:moveTo>
                    <a:pt x="262644" y="96422"/>
                  </a:moveTo>
                  <a:lnTo>
                    <a:pt x="262644" y="102524"/>
                  </a:lnTo>
                  <a:lnTo>
                    <a:pt x="256238" y="102524"/>
                  </a:lnTo>
                  <a:lnTo>
                    <a:pt x="256238" y="96422"/>
                  </a:lnTo>
                  <a:close/>
                  <a:moveTo>
                    <a:pt x="269370" y="96422"/>
                  </a:moveTo>
                  <a:lnTo>
                    <a:pt x="269370" y="102524"/>
                  </a:lnTo>
                  <a:lnTo>
                    <a:pt x="262983" y="102524"/>
                  </a:lnTo>
                  <a:lnTo>
                    <a:pt x="262983" y="96422"/>
                  </a:lnTo>
                  <a:close/>
                  <a:moveTo>
                    <a:pt x="276115" y="96422"/>
                  </a:moveTo>
                  <a:lnTo>
                    <a:pt x="276115" y="102524"/>
                  </a:lnTo>
                  <a:lnTo>
                    <a:pt x="269709" y="102524"/>
                  </a:lnTo>
                  <a:lnTo>
                    <a:pt x="269709" y="96422"/>
                  </a:lnTo>
                  <a:close/>
                  <a:moveTo>
                    <a:pt x="282842" y="96422"/>
                  </a:moveTo>
                  <a:lnTo>
                    <a:pt x="282842" y="102524"/>
                  </a:lnTo>
                  <a:lnTo>
                    <a:pt x="276436" y="102524"/>
                  </a:lnTo>
                  <a:lnTo>
                    <a:pt x="276436" y="96422"/>
                  </a:lnTo>
                  <a:close/>
                  <a:moveTo>
                    <a:pt x="6745" y="102827"/>
                  </a:moveTo>
                  <a:lnTo>
                    <a:pt x="6745" y="108929"/>
                  </a:lnTo>
                  <a:lnTo>
                    <a:pt x="339" y="108929"/>
                  </a:lnTo>
                  <a:lnTo>
                    <a:pt x="339" y="102827"/>
                  </a:lnTo>
                  <a:close/>
                  <a:moveTo>
                    <a:pt x="13471" y="102827"/>
                  </a:moveTo>
                  <a:lnTo>
                    <a:pt x="13471" y="108929"/>
                  </a:lnTo>
                  <a:lnTo>
                    <a:pt x="7066" y="108929"/>
                  </a:lnTo>
                  <a:lnTo>
                    <a:pt x="7066" y="102827"/>
                  </a:lnTo>
                  <a:close/>
                  <a:moveTo>
                    <a:pt x="20198" y="102827"/>
                  </a:moveTo>
                  <a:lnTo>
                    <a:pt x="20198" y="108929"/>
                  </a:lnTo>
                  <a:lnTo>
                    <a:pt x="13810" y="108929"/>
                  </a:lnTo>
                  <a:lnTo>
                    <a:pt x="13810" y="102827"/>
                  </a:lnTo>
                  <a:close/>
                  <a:moveTo>
                    <a:pt x="26942" y="102827"/>
                  </a:moveTo>
                  <a:lnTo>
                    <a:pt x="26942" y="108929"/>
                  </a:lnTo>
                  <a:lnTo>
                    <a:pt x="20537" y="108929"/>
                  </a:lnTo>
                  <a:lnTo>
                    <a:pt x="20537" y="102827"/>
                  </a:lnTo>
                  <a:close/>
                  <a:moveTo>
                    <a:pt x="33669" y="102827"/>
                  </a:moveTo>
                  <a:lnTo>
                    <a:pt x="33669" y="108929"/>
                  </a:lnTo>
                  <a:lnTo>
                    <a:pt x="27281" y="108929"/>
                  </a:lnTo>
                  <a:lnTo>
                    <a:pt x="27281" y="102827"/>
                  </a:lnTo>
                  <a:close/>
                  <a:moveTo>
                    <a:pt x="40414" y="102827"/>
                  </a:moveTo>
                  <a:lnTo>
                    <a:pt x="40414" y="108929"/>
                  </a:lnTo>
                  <a:lnTo>
                    <a:pt x="34008" y="108929"/>
                  </a:lnTo>
                  <a:lnTo>
                    <a:pt x="34008" y="102827"/>
                  </a:lnTo>
                  <a:close/>
                  <a:moveTo>
                    <a:pt x="47140" y="102827"/>
                  </a:moveTo>
                  <a:lnTo>
                    <a:pt x="47140" y="108929"/>
                  </a:lnTo>
                  <a:lnTo>
                    <a:pt x="40753" y="108929"/>
                  </a:lnTo>
                  <a:lnTo>
                    <a:pt x="40753" y="102827"/>
                  </a:lnTo>
                  <a:close/>
                  <a:moveTo>
                    <a:pt x="53885" y="102827"/>
                  </a:moveTo>
                  <a:lnTo>
                    <a:pt x="53885" y="108929"/>
                  </a:lnTo>
                  <a:lnTo>
                    <a:pt x="47479" y="108929"/>
                  </a:lnTo>
                  <a:lnTo>
                    <a:pt x="47479" y="102827"/>
                  </a:lnTo>
                  <a:close/>
                  <a:moveTo>
                    <a:pt x="60611" y="102827"/>
                  </a:moveTo>
                  <a:lnTo>
                    <a:pt x="60611" y="108929"/>
                  </a:lnTo>
                  <a:lnTo>
                    <a:pt x="54206" y="108929"/>
                  </a:lnTo>
                  <a:lnTo>
                    <a:pt x="54206" y="102827"/>
                  </a:lnTo>
                  <a:close/>
                  <a:moveTo>
                    <a:pt x="67338" y="102827"/>
                  </a:moveTo>
                  <a:lnTo>
                    <a:pt x="67338" y="108929"/>
                  </a:lnTo>
                  <a:lnTo>
                    <a:pt x="60950" y="108929"/>
                  </a:lnTo>
                  <a:lnTo>
                    <a:pt x="60950" y="102827"/>
                  </a:lnTo>
                  <a:close/>
                  <a:moveTo>
                    <a:pt x="74083" y="102827"/>
                  </a:moveTo>
                  <a:lnTo>
                    <a:pt x="74083" y="108929"/>
                  </a:lnTo>
                  <a:lnTo>
                    <a:pt x="67677" y="108929"/>
                  </a:lnTo>
                  <a:lnTo>
                    <a:pt x="67677" y="102827"/>
                  </a:lnTo>
                  <a:close/>
                  <a:moveTo>
                    <a:pt x="80809" y="102827"/>
                  </a:moveTo>
                  <a:lnTo>
                    <a:pt x="80809" y="108929"/>
                  </a:lnTo>
                  <a:lnTo>
                    <a:pt x="74422" y="108929"/>
                  </a:lnTo>
                  <a:lnTo>
                    <a:pt x="74422" y="102827"/>
                  </a:lnTo>
                  <a:close/>
                  <a:moveTo>
                    <a:pt x="87554" y="102827"/>
                  </a:moveTo>
                  <a:lnTo>
                    <a:pt x="87554" y="108929"/>
                  </a:lnTo>
                  <a:lnTo>
                    <a:pt x="81148" y="108929"/>
                  </a:lnTo>
                  <a:lnTo>
                    <a:pt x="81148" y="102827"/>
                  </a:lnTo>
                  <a:close/>
                  <a:moveTo>
                    <a:pt x="94281" y="102827"/>
                  </a:moveTo>
                  <a:lnTo>
                    <a:pt x="94281" y="108929"/>
                  </a:lnTo>
                  <a:lnTo>
                    <a:pt x="87893" y="108929"/>
                  </a:lnTo>
                  <a:lnTo>
                    <a:pt x="87893" y="102827"/>
                  </a:lnTo>
                  <a:close/>
                  <a:moveTo>
                    <a:pt x="101007" y="102827"/>
                  </a:moveTo>
                  <a:lnTo>
                    <a:pt x="101007" y="108929"/>
                  </a:lnTo>
                  <a:lnTo>
                    <a:pt x="94620" y="108929"/>
                  </a:lnTo>
                  <a:lnTo>
                    <a:pt x="94620" y="102827"/>
                  </a:lnTo>
                  <a:close/>
                  <a:moveTo>
                    <a:pt x="107752" y="102827"/>
                  </a:moveTo>
                  <a:lnTo>
                    <a:pt x="107752" y="108929"/>
                  </a:lnTo>
                  <a:lnTo>
                    <a:pt x="101346" y="108929"/>
                  </a:lnTo>
                  <a:lnTo>
                    <a:pt x="101346" y="102827"/>
                  </a:lnTo>
                  <a:close/>
                  <a:moveTo>
                    <a:pt x="114478" y="102827"/>
                  </a:moveTo>
                  <a:lnTo>
                    <a:pt x="114478" y="108929"/>
                  </a:lnTo>
                  <a:lnTo>
                    <a:pt x="108091" y="108929"/>
                  </a:lnTo>
                  <a:lnTo>
                    <a:pt x="108091" y="102827"/>
                  </a:lnTo>
                  <a:close/>
                  <a:moveTo>
                    <a:pt x="121223" y="102827"/>
                  </a:moveTo>
                  <a:lnTo>
                    <a:pt x="121223" y="108929"/>
                  </a:lnTo>
                  <a:lnTo>
                    <a:pt x="114817" y="108929"/>
                  </a:lnTo>
                  <a:lnTo>
                    <a:pt x="114817" y="102827"/>
                  </a:lnTo>
                  <a:close/>
                  <a:moveTo>
                    <a:pt x="127950" y="102827"/>
                  </a:moveTo>
                  <a:lnTo>
                    <a:pt x="127950" y="108929"/>
                  </a:lnTo>
                  <a:lnTo>
                    <a:pt x="121562" y="108929"/>
                  </a:lnTo>
                  <a:lnTo>
                    <a:pt x="121562" y="102827"/>
                  </a:lnTo>
                  <a:close/>
                  <a:moveTo>
                    <a:pt x="134694" y="102827"/>
                  </a:moveTo>
                  <a:lnTo>
                    <a:pt x="134694" y="108929"/>
                  </a:lnTo>
                  <a:lnTo>
                    <a:pt x="128289" y="108929"/>
                  </a:lnTo>
                  <a:lnTo>
                    <a:pt x="128289" y="102827"/>
                  </a:lnTo>
                  <a:close/>
                  <a:moveTo>
                    <a:pt x="141421" y="102827"/>
                  </a:moveTo>
                  <a:lnTo>
                    <a:pt x="141421" y="108929"/>
                  </a:lnTo>
                  <a:lnTo>
                    <a:pt x="135033" y="108929"/>
                  </a:lnTo>
                  <a:lnTo>
                    <a:pt x="135033" y="102827"/>
                  </a:lnTo>
                  <a:close/>
                  <a:moveTo>
                    <a:pt x="148148" y="102827"/>
                  </a:moveTo>
                  <a:lnTo>
                    <a:pt x="148148" y="108929"/>
                  </a:lnTo>
                  <a:lnTo>
                    <a:pt x="141760" y="108929"/>
                  </a:lnTo>
                  <a:lnTo>
                    <a:pt x="141760" y="102827"/>
                  </a:lnTo>
                  <a:close/>
                  <a:moveTo>
                    <a:pt x="154892" y="102827"/>
                  </a:moveTo>
                  <a:lnTo>
                    <a:pt x="154892" y="108929"/>
                  </a:lnTo>
                  <a:lnTo>
                    <a:pt x="148487" y="108929"/>
                  </a:lnTo>
                  <a:lnTo>
                    <a:pt x="148487" y="102827"/>
                  </a:lnTo>
                  <a:close/>
                  <a:moveTo>
                    <a:pt x="161619" y="102827"/>
                  </a:moveTo>
                  <a:lnTo>
                    <a:pt x="161619" y="108929"/>
                  </a:lnTo>
                  <a:lnTo>
                    <a:pt x="155231" y="108929"/>
                  </a:lnTo>
                  <a:lnTo>
                    <a:pt x="155231" y="102827"/>
                  </a:lnTo>
                  <a:close/>
                  <a:moveTo>
                    <a:pt x="168363" y="102827"/>
                  </a:moveTo>
                  <a:lnTo>
                    <a:pt x="168363" y="108929"/>
                  </a:lnTo>
                  <a:lnTo>
                    <a:pt x="161958" y="108929"/>
                  </a:lnTo>
                  <a:lnTo>
                    <a:pt x="161958" y="102827"/>
                  </a:lnTo>
                  <a:close/>
                  <a:moveTo>
                    <a:pt x="175090" y="102827"/>
                  </a:moveTo>
                  <a:lnTo>
                    <a:pt x="175090" y="108929"/>
                  </a:lnTo>
                  <a:lnTo>
                    <a:pt x="168702" y="108929"/>
                  </a:lnTo>
                  <a:lnTo>
                    <a:pt x="168702" y="102827"/>
                  </a:lnTo>
                  <a:close/>
                  <a:moveTo>
                    <a:pt x="181834" y="102827"/>
                  </a:moveTo>
                  <a:lnTo>
                    <a:pt x="181834" y="108929"/>
                  </a:lnTo>
                  <a:lnTo>
                    <a:pt x="175429" y="108929"/>
                  </a:lnTo>
                  <a:lnTo>
                    <a:pt x="175429" y="102827"/>
                  </a:lnTo>
                  <a:close/>
                  <a:moveTo>
                    <a:pt x="188561" y="102827"/>
                  </a:moveTo>
                  <a:lnTo>
                    <a:pt x="188561" y="108929"/>
                  </a:lnTo>
                  <a:lnTo>
                    <a:pt x="182173" y="108929"/>
                  </a:lnTo>
                  <a:lnTo>
                    <a:pt x="182173" y="102827"/>
                  </a:lnTo>
                  <a:close/>
                  <a:moveTo>
                    <a:pt x="195288" y="102827"/>
                  </a:moveTo>
                  <a:lnTo>
                    <a:pt x="195288" y="108929"/>
                  </a:lnTo>
                  <a:lnTo>
                    <a:pt x="188900" y="108929"/>
                  </a:lnTo>
                  <a:lnTo>
                    <a:pt x="188900" y="102827"/>
                  </a:lnTo>
                  <a:close/>
                  <a:moveTo>
                    <a:pt x="202032" y="102827"/>
                  </a:moveTo>
                  <a:lnTo>
                    <a:pt x="202032" y="108929"/>
                  </a:lnTo>
                  <a:lnTo>
                    <a:pt x="195627" y="108929"/>
                  </a:lnTo>
                  <a:lnTo>
                    <a:pt x="195627" y="102827"/>
                  </a:lnTo>
                  <a:close/>
                  <a:moveTo>
                    <a:pt x="208759" y="102827"/>
                  </a:moveTo>
                  <a:lnTo>
                    <a:pt x="208759" y="108929"/>
                  </a:lnTo>
                  <a:lnTo>
                    <a:pt x="202371" y="108929"/>
                  </a:lnTo>
                  <a:lnTo>
                    <a:pt x="202371" y="102827"/>
                  </a:lnTo>
                  <a:close/>
                  <a:moveTo>
                    <a:pt x="215504" y="102827"/>
                  </a:moveTo>
                  <a:lnTo>
                    <a:pt x="215504" y="108929"/>
                  </a:lnTo>
                  <a:lnTo>
                    <a:pt x="209098" y="108929"/>
                  </a:lnTo>
                  <a:lnTo>
                    <a:pt x="209098" y="102827"/>
                  </a:lnTo>
                  <a:close/>
                  <a:moveTo>
                    <a:pt x="222230" y="102827"/>
                  </a:moveTo>
                  <a:lnTo>
                    <a:pt x="222230" y="108929"/>
                  </a:lnTo>
                  <a:lnTo>
                    <a:pt x="215843" y="108929"/>
                  </a:lnTo>
                  <a:lnTo>
                    <a:pt x="215843" y="102827"/>
                  </a:lnTo>
                  <a:close/>
                  <a:moveTo>
                    <a:pt x="228975" y="102827"/>
                  </a:moveTo>
                  <a:lnTo>
                    <a:pt x="228975" y="108929"/>
                  </a:lnTo>
                  <a:lnTo>
                    <a:pt x="222569" y="108929"/>
                  </a:lnTo>
                  <a:lnTo>
                    <a:pt x="222569" y="102827"/>
                  </a:lnTo>
                  <a:close/>
                  <a:moveTo>
                    <a:pt x="235701" y="102827"/>
                  </a:moveTo>
                  <a:lnTo>
                    <a:pt x="235701" y="108929"/>
                  </a:lnTo>
                  <a:lnTo>
                    <a:pt x="229296" y="108929"/>
                  </a:lnTo>
                  <a:lnTo>
                    <a:pt x="229296" y="102827"/>
                  </a:lnTo>
                  <a:close/>
                  <a:moveTo>
                    <a:pt x="242428" y="102827"/>
                  </a:moveTo>
                  <a:lnTo>
                    <a:pt x="242428" y="108929"/>
                  </a:lnTo>
                  <a:lnTo>
                    <a:pt x="236040" y="108929"/>
                  </a:lnTo>
                  <a:lnTo>
                    <a:pt x="236040" y="102827"/>
                  </a:lnTo>
                  <a:close/>
                  <a:moveTo>
                    <a:pt x="249173" y="102827"/>
                  </a:moveTo>
                  <a:lnTo>
                    <a:pt x="249173" y="108929"/>
                  </a:lnTo>
                  <a:lnTo>
                    <a:pt x="242767" y="108929"/>
                  </a:lnTo>
                  <a:lnTo>
                    <a:pt x="242767" y="102827"/>
                  </a:lnTo>
                  <a:close/>
                  <a:moveTo>
                    <a:pt x="255899" y="102827"/>
                  </a:moveTo>
                  <a:lnTo>
                    <a:pt x="255899" y="108929"/>
                  </a:lnTo>
                  <a:lnTo>
                    <a:pt x="249512" y="108929"/>
                  </a:lnTo>
                  <a:lnTo>
                    <a:pt x="249512" y="102827"/>
                  </a:lnTo>
                  <a:close/>
                  <a:moveTo>
                    <a:pt x="262644" y="102827"/>
                  </a:moveTo>
                  <a:lnTo>
                    <a:pt x="262644" y="108929"/>
                  </a:lnTo>
                  <a:lnTo>
                    <a:pt x="256238" y="108929"/>
                  </a:lnTo>
                  <a:lnTo>
                    <a:pt x="256238" y="102827"/>
                  </a:lnTo>
                  <a:close/>
                  <a:moveTo>
                    <a:pt x="269370" y="102827"/>
                  </a:moveTo>
                  <a:lnTo>
                    <a:pt x="269370" y="108929"/>
                  </a:lnTo>
                  <a:lnTo>
                    <a:pt x="262983" y="108929"/>
                  </a:lnTo>
                  <a:lnTo>
                    <a:pt x="262983" y="102827"/>
                  </a:lnTo>
                  <a:close/>
                  <a:moveTo>
                    <a:pt x="276115" y="102827"/>
                  </a:moveTo>
                  <a:lnTo>
                    <a:pt x="276115" y="108929"/>
                  </a:lnTo>
                  <a:lnTo>
                    <a:pt x="269709" y="108929"/>
                  </a:lnTo>
                  <a:lnTo>
                    <a:pt x="269709" y="102827"/>
                  </a:lnTo>
                  <a:close/>
                  <a:moveTo>
                    <a:pt x="282842" y="102827"/>
                  </a:moveTo>
                  <a:lnTo>
                    <a:pt x="282842" y="108929"/>
                  </a:lnTo>
                  <a:lnTo>
                    <a:pt x="276436" y="108929"/>
                  </a:lnTo>
                  <a:lnTo>
                    <a:pt x="276436" y="102827"/>
                  </a:lnTo>
                  <a:close/>
                  <a:moveTo>
                    <a:pt x="6745" y="109250"/>
                  </a:moveTo>
                  <a:lnTo>
                    <a:pt x="6745" y="115335"/>
                  </a:lnTo>
                  <a:lnTo>
                    <a:pt x="339" y="115335"/>
                  </a:lnTo>
                  <a:lnTo>
                    <a:pt x="339" y="109250"/>
                  </a:lnTo>
                  <a:close/>
                  <a:moveTo>
                    <a:pt x="13471" y="109250"/>
                  </a:moveTo>
                  <a:lnTo>
                    <a:pt x="13471" y="115335"/>
                  </a:lnTo>
                  <a:lnTo>
                    <a:pt x="7066" y="115335"/>
                  </a:lnTo>
                  <a:lnTo>
                    <a:pt x="7066" y="109250"/>
                  </a:lnTo>
                  <a:close/>
                  <a:moveTo>
                    <a:pt x="20198" y="109250"/>
                  </a:moveTo>
                  <a:lnTo>
                    <a:pt x="20198" y="115335"/>
                  </a:lnTo>
                  <a:lnTo>
                    <a:pt x="13810" y="115335"/>
                  </a:lnTo>
                  <a:lnTo>
                    <a:pt x="13810" y="109250"/>
                  </a:lnTo>
                  <a:close/>
                  <a:moveTo>
                    <a:pt x="26942" y="109250"/>
                  </a:moveTo>
                  <a:lnTo>
                    <a:pt x="26942" y="115335"/>
                  </a:lnTo>
                  <a:lnTo>
                    <a:pt x="20537" y="115335"/>
                  </a:lnTo>
                  <a:lnTo>
                    <a:pt x="20537" y="109250"/>
                  </a:lnTo>
                  <a:close/>
                  <a:moveTo>
                    <a:pt x="33669" y="109250"/>
                  </a:moveTo>
                  <a:lnTo>
                    <a:pt x="33669" y="115335"/>
                  </a:lnTo>
                  <a:lnTo>
                    <a:pt x="27281" y="115335"/>
                  </a:lnTo>
                  <a:lnTo>
                    <a:pt x="27281" y="109250"/>
                  </a:lnTo>
                  <a:close/>
                  <a:moveTo>
                    <a:pt x="40414" y="109250"/>
                  </a:moveTo>
                  <a:lnTo>
                    <a:pt x="40414" y="115335"/>
                  </a:lnTo>
                  <a:lnTo>
                    <a:pt x="34008" y="115335"/>
                  </a:lnTo>
                  <a:lnTo>
                    <a:pt x="34008" y="109250"/>
                  </a:lnTo>
                  <a:close/>
                  <a:moveTo>
                    <a:pt x="47140" y="109250"/>
                  </a:moveTo>
                  <a:lnTo>
                    <a:pt x="47140" y="115335"/>
                  </a:lnTo>
                  <a:lnTo>
                    <a:pt x="40753" y="115335"/>
                  </a:lnTo>
                  <a:lnTo>
                    <a:pt x="40753" y="109250"/>
                  </a:lnTo>
                  <a:close/>
                  <a:moveTo>
                    <a:pt x="53885" y="109250"/>
                  </a:moveTo>
                  <a:lnTo>
                    <a:pt x="53885" y="115335"/>
                  </a:lnTo>
                  <a:lnTo>
                    <a:pt x="47479" y="115335"/>
                  </a:lnTo>
                  <a:lnTo>
                    <a:pt x="47479" y="109250"/>
                  </a:lnTo>
                  <a:close/>
                  <a:moveTo>
                    <a:pt x="60611" y="109250"/>
                  </a:moveTo>
                  <a:lnTo>
                    <a:pt x="60611" y="115335"/>
                  </a:lnTo>
                  <a:lnTo>
                    <a:pt x="54206" y="115335"/>
                  </a:lnTo>
                  <a:lnTo>
                    <a:pt x="54206" y="109250"/>
                  </a:lnTo>
                  <a:close/>
                  <a:moveTo>
                    <a:pt x="67338" y="109250"/>
                  </a:moveTo>
                  <a:lnTo>
                    <a:pt x="67338" y="115335"/>
                  </a:lnTo>
                  <a:lnTo>
                    <a:pt x="60950" y="115335"/>
                  </a:lnTo>
                  <a:lnTo>
                    <a:pt x="60950" y="109250"/>
                  </a:lnTo>
                  <a:close/>
                  <a:moveTo>
                    <a:pt x="74083" y="109250"/>
                  </a:moveTo>
                  <a:lnTo>
                    <a:pt x="74083" y="115335"/>
                  </a:lnTo>
                  <a:lnTo>
                    <a:pt x="67677" y="115335"/>
                  </a:lnTo>
                  <a:lnTo>
                    <a:pt x="67677" y="109250"/>
                  </a:lnTo>
                  <a:close/>
                  <a:moveTo>
                    <a:pt x="80809" y="109250"/>
                  </a:moveTo>
                  <a:lnTo>
                    <a:pt x="80809" y="115335"/>
                  </a:lnTo>
                  <a:lnTo>
                    <a:pt x="74422" y="115335"/>
                  </a:lnTo>
                  <a:lnTo>
                    <a:pt x="74422" y="109250"/>
                  </a:lnTo>
                  <a:close/>
                  <a:moveTo>
                    <a:pt x="87554" y="109250"/>
                  </a:moveTo>
                  <a:lnTo>
                    <a:pt x="87554" y="115335"/>
                  </a:lnTo>
                  <a:lnTo>
                    <a:pt x="81148" y="115335"/>
                  </a:lnTo>
                  <a:lnTo>
                    <a:pt x="81148" y="109250"/>
                  </a:lnTo>
                  <a:close/>
                  <a:moveTo>
                    <a:pt x="94281" y="109250"/>
                  </a:moveTo>
                  <a:lnTo>
                    <a:pt x="94281" y="115335"/>
                  </a:lnTo>
                  <a:lnTo>
                    <a:pt x="87893" y="115335"/>
                  </a:lnTo>
                  <a:lnTo>
                    <a:pt x="87893" y="109250"/>
                  </a:lnTo>
                  <a:close/>
                  <a:moveTo>
                    <a:pt x="101007" y="109250"/>
                  </a:moveTo>
                  <a:lnTo>
                    <a:pt x="101007" y="115335"/>
                  </a:lnTo>
                  <a:lnTo>
                    <a:pt x="94620" y="115335"/>
                  </a:lnTo>
                  <a:lnTo>
                    <a:pt x="94620" y="109250"/>
                  </a:lnTo>
                  <a:close/>
                  <a:moveTo>
                    <a:pt x="107752" y="109250"/>
                  </a:moveTo>
                  <a:lnTo>
                    <a:pt x="107752" y="115335"/>
                  </a:lnTo>
                  <a:lnTo>
                    <a:pt x="101346" y="115335"/>
                  </a:lnTo>
                  <a:lnTo>
                    <a:pt x="101346" y="109250"/>
                  </a:lnTo>
                  <a:close/>
                  <a:moveTo>
                    <a:pt x="114478" y="109250"/>
                  </a:moveTo>
                  <a:lnTo>
                    <a:pt x="114478" y="115335"/>
                  </a:lnTo>
                  <a:lnTo>
                    <a:pt x="108091" y="115335"/>
                  </a:lnTo>
                  <a:lnTo>
                    <a:pt x="108091" y="109250"/>
                  </a:lnTo>
                  <a:close/>
                  <a:moveTo>
                    <a:pt x="121223" y="109250"/>
                  </a:moveTo>
                  <a:lnTo>
                    <a:pt x="121223" y="115335"/>
                  </a:lnTo>
                  <a:lnTo>
                    <a:pt x="114817" y="115335"/>
                  </a:lnTo>
                  <a:lnTo>
                    <a:pt x="114817" y="109250"/>
                  </a:lnTo>
                  <a:close/>
                  <a:moveTo>
                    <a:pt x="127950" y="109250"/>
                  </a:moveTo>
                  <a:lnTo>
                    <a:pt x="127950" y="115335"/>
                  </a:lnTo>
                  <a:lnTo>
                    <a:pt x="121562" y="115335"/>
                  </a:lnTo>
                  <a:lnTo>
                    <a:pt x="121562" y="109250"/>
                  </a:lnTo>
                  <a:close/>
                  <a:moveTo>
                    <a:pt x="134694" y="109250"/>
                  </a:moveTo>
                  <a:lnTo>
                    <a:pt x="134694" y="115335"/>
                  </a:lnTo>
                  <a:lnTo>
                    <a:pt x="128289" y="115335"/>
                  </a:lnTo>
                  <a:lnTo>
                    <a:pt x="128289" y="109250"/>
                  </a:lnTo>
                  <a:close/>
                  <a:moveTo>
                    <a:pt x="141421" y="109250"/>
                  </a:moveTo>
                  <a:lnTo>
                    <a:pt x="141421" y="115335"/>
                  </a:lnTo>
                  <a:lnTo>
                    <a:pt x="135033" y="115335"/>
                  </a:lnTo>
                  <a:lnTo>
                    <a:pt x="135033" y="109250"/>
                  </a:lnTo>
                  <a:close/>
                  <a:moveTo>
                    <a:pt x="148148" y="109250"/>
                  </a:moveTo>
                  <a:lnTo>
                    <a:pt x="148148" y="115335"/>
                  </a:lnTo>
                  <a:lnTo>
                    <a:pt x="141760" y="115335"/>
                  </a:lnTo>
                  <a:lnTo>
                    <a:pt x="141760" y="109250"/>
                  </a:lnTo>
                  <a:close/>
                  <a:moveTo>
                    <a:pt x="154892" y="109250"/>
                  </a:moveTo>
                  <a:lnTo>
                    <a:pt x="154892" y="115335"/>
                  </a:lnTo>
                  <a:lnTo>
                    <a:pt x="148487" y="115335"/>
                  </a:lnTo>
                  <a:lnTo>
                    <a:pt x="148487" y="109250"/>
                  </a:lnTo>
                  <a:close/>
                  <a:moveTo>
                    <a:pt x="161619" y="109250"/>
                  </a:moveTo>
                  <a:lnTo>
                    <a:pt x="161619" y="115335"/>
                  </a:lnTo>
                  <a:lnTo>
                    <a:pt x="155231" y="115335"/>
                  </a:lnTo>
                  <a:lnTo>
                    <a:pt x="155231" y="109250"/>
                  </a:lnTo>
                  <a:close/>
                  <a:moveTo>
                    <a:pt x="168363" y="109250"/>
                  </a:moveTo>
                  <a:lnTo>
                    <a:pt x="168363" y="115335"/>
                  </a:lnTo>
                  <a:lnTo>
                    <a:pt x="161958" y="115335"/>
                  </a:lnTo>
                  <a:lnTo>
                    <a:pt x="161958" y="109250"/>
                  </a:lnTo>
                  <a:close/>
                  <a:moveTo>
                    <a:pt x="175090" y="109250"/>
                  </a:moveTo>
                  <a:lnTo>
                    <a:pt x="175090" y="115335"/>
                  </a:lnTo>
                  <a:lnTo>
                    <a:pt x="168702" y="115335"/>
                  </a:lnTo>
                  <a:lnTo>
                    <a:pt x="168702" y="109250"/>
                  </a:lnTo>
                  <a:close/>
                  <a:moveTo>
                    <a:pt x="181834" y="109250"/>
                  </a:moveTo>
                  <a:lnTo>
                    <a:pt x="181834" y="115335"/>
                  </a:lnTo>
                  <a:lnTo>
                    <a:pt x="175429" y="115335"/>
                  </a:lnTo>
                  <a:lnTo>
                    <a:pt x="175429" y="109250"/>
                  </a:lnTo>
                  <a:close/>
                  <a:moveTo>
                    <a:pt x="188561" y="109250"/>
                  </a:moveTo>
                  <a:lnTo>
                    <a:pt x="188561" y="115335"/>
                  </a:lnTo>
                  <a:lnTo>
                    <a:pt x="182173" y="115335"/>
                  </a:lnTo>
                  <a:lnTo>
                    <a:pt x="182173" y="109250"/>
                  </a:lnTo>
                  <a:close/>
                  <a:moveTo>
                    <a:pt x="195288" y="109250"/>
                  </a:moveTo>
                  <a:lnTo>
                    <a:pt x="195288" y="115335"/>
                  </a:lnTo>
                  <a:lnTo>
                    <a:pt x="188900" y="115335"/>
                  </a:lnTo>
                  <a:lnTo>
                    <a:pt x="188900" y="109250"/>
                  </a:lnTo>
                  <a:close/>
                  <a:moveTo>
                    <a:pt x="202032" y="109250"/>
                  </a:moveTo>
                  <a:lnTo>
                    <a:pt x="202032" y="115335"/>
                  </a:lnTo>
                  <a:lnTo>
                    <a:pt x="195627" y="115335"/>
                  </a:lnTo>
                  <a:lnTo>
                    <a:pt x="195627" y="109250"/>
                  </a:lnTo>
                  <a:close/>
                  <a:moveTo>
                    <a:pt x="208759" y="109250"/>
                  </a:moveTo>
                  <a:lnTo>
                    <a:pt x="208759" y="115335"/>
                  </a:lnTo>
                  <a:lnTo>
                    <a:pt x="202371" y="115335"/>
                  </a:lnTo>
                  <a:lnTo>
                    <a:pt x="202371" y="109250"/>
                  </a:lnTo>
                  <a:close/>
                  <a:moveTo>
                    <a:pt x="215504" y="109250"/>
                  </a:moveTo>
                  <a:lnTo>
                    <a:pt x="215504" y="115335"/>
                  </a:lnTo>
                  <a:lnTo>
                    <a:pt x="209098" y="115335"/>
                  </a:lnTo>
                  <a:lnTo>
                    <a:pt x="209098" y="109250"/>
                  </a:lnTo>
                  <a:close/>
                  <a:moveTo>
                    <a:pt x="222230" y="109250"/>
                  </a:moveTo>
                  <a:lnTo>
                    <a:pt x="222230" y="115335"/>
                  </a:lnTo>
                  <a:lnTo>
                    <a:pt x="215843" y="115335"/>
                  </a:lnTo>
                  <a:lnTo>
                    <a:pt x="215843" y="109250"/>
                  </a:lnTo>
                  <a:close/>
                  <a:moveTo>
                    <a:pt x="228975" y="109250"/>
                  </a:moveTo>
                  <a:lnTo>
                    <a:pt x="228975" y="115335"/>
                  </a:lnTo>
                  <a:lnTo>
                    <a:pt x="222569" y="115335"/>
                  </a:lnTo>
                  <a:lnTo>
                    <a:pt x="222569" y="109250"/>
                  </a:lnTo>
                  <a:close/>
                  <a:moveTo>
                    <a:pt x="235701" y="109250"/>
                  </a:moveTo>
                  <a:lnTo>
                    <a:pt x="235701" y="115335"/>
                  </a:lnTo>
                  <a:lnTo>
                    <a:pt x="229296" y="115335"/>
                  </a:lnTo>
                  <a:lnTo>
                    <a:pt x="229296" y="109250"/>
                  </a:lnTo>
                  <a:close/>
                  <a:moveTo>
                    <a:pt x="242428" y="109250"/>
                  </a:moveTo>
                  <a:lnTo>
                    <a:pt x="242428" y="115335"/>
                  </a:lnTo>
                  <a:lnTo>
                    <a:pt x="236040" y="115335"/>
                  </a:lnTo>
                  <a:lnTo>
                    <a:pt x="236040" y="109250"/>
                  </a:lnTo>
                  <a:close/>
                  <a:moveTo>
                    <a:pt x="249173" y="109250"/>
                  </a:moveTo>
                  <a:lnTo>
                    <a:pt x="249173" y="115335"/>
                  </a:lnTo>
                  <a:lnTo>
                    <a:pt x="242767" y="115335"/>
                  </a:lnTo>
                  <a:lnTo>
                    <a:pt x="242767" y="109250"/>
                  </a:lnTo>
                  <a:close/>
                  <a:moveTo>
                    <a:pt x="255899" y="109250"/>
                  </a:moveTo>
                  <a:lnTo>
                    <a:pt x="255899" y="115335"/>
                  </a:lnTo>
                  <a:lnTo>
                    <a:pt x="249512" y="115335"/>
                  </a:lnTo>
                  <a:lnTo>
                    <a:pt x="249512" y="109250"/>
                  </a:lnTo>
                  <a:close/>
                  <a:moveTo>
                    <a:pt x="262644" y="109250"/>
                  </a:moveTo>
                  <a:lnTo>
                    <a:pt x="262644" y="115335"/>
                  </a:lnTo>
                  <a:lnTo>
                    <a:pt x="256238" y="115335"/>
                  </a:lnTo>
                  <a:lnTo>
                    <a:pt x="256238" y="109250"/>
                  </a:lnTo>
                  <a:close/>
                  <a:moveTo>
                    <a:pt x="269370" y="109250"/>
                  </a:moveTo>
                  <a:lnTo>
                    <a:pt x="269370" y="115335"/>
                  </a:lnTo>
                  <a:lnTo>
                    <a:pt x="262983" y="115335"/>
                  </a:lnTo>
                  <a:lnTo>
                    <a:pt x="262983" y="109250"/>
                  </a:lnTo>
                  <a:close/>
                  <a:moveTo>
                    <a:pt x="276115" y="109250"/>
                  </a:moveTo>
                  <a:lnTo>
                    <a:pt x="276115" y="115335"/>
                  </a:lnTo>
                  <a:lnTo>
                    <a:pt x="269709" y="115335"/>
                  </a:lnTo>
                  <a:lnTo>
                    <a:pt x="269709" y="109250"/>
                  </a:lnTo>
                  <a:close/>
                  <a:moveTo>
                    <a:pt x="282842" y="109250"/>
                  </a:moveTo>
                  <a:lnTo>
                    <a:pt x="282842" y="115335"/>
                  </a:lnTo>
                  <a:lnTo>
                    <a:pt x="276436" y="115335"/>
                  </a:lnTo>
                  <a:lnTo>
                    <a:pt x="276436" y="109250"/>
                  </a:lnTo>
                  <a:close/>
                  <a:moveTo>
                    <a:pt x="6745" y="115656"/>
                  </a:moveTo>
                  <a:lnTo>
                    <a:pt x="6745" y="121740"/>
                  </a:lnTo>
                  <a:lnTo>
                    <a:pt x="339" y="121740"/>
                  </a:lnTo>
                  <a:lnTo>
                    <a:pt x="339" y="115656"/>
                  </a:lnTo>
                  <a:close/>
                  <a:moveTo>
                    <a:pt x="13471" y="115656"/>
                  </a:moveTo>
                  <a:lnTo>
                    <a:pt x="13471" y="121740"/>
                  </a:lnTo>
                  <a:lnTo>
                    <a:pt x="7066" y="121740"/>
                  </a:lnTo>
                  <a:lnTo>
                    <a:pt x="7066" y="115656"/>
                  </a:lnTo>
                  <a:close/>
                  <a:moveTo>
                    <a:pt x="20198" y="115656"/>
                  </a:moveTo>
                  <a:lnTo>
                    <a:pt x="20198" y="121740"/>
                  </a:lnTo>
                  <a:lnTo>
                    <a:pt x="13810" y="121740"/>
                  </a:lnTo>
                  <a:lnTo>
                    <a:pt x="13810" y="115656"/>
                  </a:lnTo>
                  <a:close/>
                  <a:moveTo>
                    <a:pt x="26942" y="115656"/>
                  </a:moveTo>
                  <a:lnTo>
                    <a:pt x="26942" y="121740"/>
                  </a:lnTo>
                  <a:lnTo>
                    <a:pt x="20537" y="121740"/>
                  </a:lnTo>
                  <a:lnTo>
                    <a:pt x="20537" y="115656"/>
                  </a:lnTo>
                  <a:close/>
                  <a:moveTo>
                    <a:pt x="33669" y="115656"/>
                  </a:moveTo>
                  <a:lnTo>
                    <a:pt x="33669" y="121740"/>
                  </a:lnTo>
                  <a:lnTo>
                    <a:pt x="27281" y="121740"/>
                  </a:lnTo>
                  <a:lnTo>
                    <a:pt x="27281" y="115656"/>
                  </a:lnTo>
                  <a:close/>
                  <a:moveTo>
                    <a:pt x="40414" y="115656"/>
                  </a:moveTo>
                  <a:lnTo>
                    <a:pt x="40414" y="121740"/>
                  </a:lnTo>
                  <a:lnTo>
                    <a:pt x="34008" y="121740"/>
                  </a:lnTo>
                  <a:lnTo>
                    <a:pt x="34008" y="115656"/>
                  </a:lnTo>
                  <a:close/>
                  <a:moveTo>
                    <a:pt x="47140" y="115656"/>
                  </a:moveTo>
                  <a:lnTo>
                    <a:pt x="47140" y="121740"/>
                  </a:lnTo>
                  <a:lnTo>
                    <a:pt x="40753" y="121740"/>
                  </a:lnTo>
                  <a:lnTo>
                    <a:pt x="40753" y="115656"/>
                  </a:lnTo>
                  <a:close/>
                  <a:moveTo>
                    <a:pt x="53885" y="115656"/>
                  </a:moveTo>
                  <a:lnTo>
                    <a:pt x="53885" y="121740"/>
                  </a:lnTo>
                  <a:lnTo>
                    <a:pt x="47479" y="121740"/>
                  </a:lnTo>
                  <a:lnTo>
                    <a:pt x="47479" y="115656"/>
                  </a:lnTo>
                  <a:close/>
                  <a:moveTo>
                    <a:pt x="60611" y="115656"/>
                  </a:moveTo>
                  <a:lnTo>
                    <a:pt x="60611" y="121740"/>
                  </a:lnTo>
                  <a:lnTo>
                    <a:pt x="54206" y="121740"/>
                  </a:lnTo>
                  <a:lnTo>
                    <a:pt x="54206" y="115656"/>
                  </a:lnTo>
                  <a:close/>
                  <a:moveTo>
                    <a:pt x="67338" y="115656"/>
                  </a:moveTo>
                  <a:lnTo>
                    <a:pt x="67338" y="121740"/>
                  </a:lnTo>
                  <a:lnTo>
                    <a:pt x="60950" y="121740"/>
                  </a:lnTo>
                  <a:lnTo>
                    <a:pt x="60950" y="115656"/>
                  </a:lnTo>
                  <a:close/>
                  <a:moveTo>
                    <a:pt x="74083" y="115656"/>
                  </a:moveTo>
                  <a:lnTo>
                    <a:pt x="74083" y="121740"/>
                  </a:lnTo>
                  <a:lnTo>
                    <a:pt x="67677" y="121740"/>
                  </a:lnTo>
                  <a:lnTo>
                    <a:pt x="67677" y="115656"/>
                  </a:lnTo>
                  <a:close/>
                  <a:moveTo>
                    <a:pt x="80809" y="115656"/>
                  </a:moveTo>
                  <a:lnTo>
                    <a:pt x="80809" y="121740"/>
                  </a:lnTo>
                  <a:lnTo>
                    <a:pt x="74422" y="121740"/>
                  </a:lnTo>
                  <a:lnTo>
                    <a:pt x="74422" y="115656"/>
                  </a:lnTo>
                  <a:close/>
                  <a:moveTo>
                    <a:pt x="87554" y="115656"/>
                  </a:moveTo>
                  <a:lnTo>
                    <a:pt x="87554" y="121740"/>
                  </a:lnTo>
                  <a:lnTo>
                    <a:pt x="81148" y="121740"/>
                  </a:lnTo>
                  <a:lnTo>
                    <a:pt x="81148" y="115656"/>
                  </a:lnTo>
                  <a:close/>
                  <a:moveTo>
                    <a:pt x="94281" y="115656"/>
                  </a:moveTo>
                  <a:lnTo>
                    <a:pt x="94281" y="121740"/>
                  </a:lnTo>
                  <a:lnTo>
                    <a:pt x="87893" y="121740"/>
                  </a:lnTo>
                  <a:lnTo>
                    <a:pt x="87893" y="115656"/>
                  </a:lnTo>
                  <a:close/>
                  <a:moveTo>
                    <a:pt x="101007" y="115656"/>
                  </a:moveTo>
                  <a:lnTo>
                    <a:pt x="101007" y="121740"/>
                  </a:lnTo>
                  <a:lnTo>
                    <a:pt x="94620" y="121740"/>
                  </a:lnTo>
                  <a:lnTo>
                    <a:pt x="94620" y="115656"/>
                  </a:lnTo>
                  <a:close/>
                  <a:moveTo>
                    <a:pt x="107752" y="115656"/>
                  </a:moveTo>
                  <a:lnTo>
                    <a:pt x="107752" y="121740"/>
                  </a:lnTo>
                  <a:lnTo>
                    <a:pt x="101346" y="121740"/>
                  </a:lnTo>
                  <a:lnTo>
                    <a:pt x="101346" y="115656"/>
                  </a:lnTo>
                  <a:close/>
                  <a:moveTo>
                    <a:pt x="114478" y="115656"/>
                  </a:moveTo>
                  <a:lnTo>
                    <a:pt x="114478" y="121740"/>
                  </a:lnTo>
                  <a:lnTo>
                    <a:pt x="108091" y="121740"/>
                  </a:lnTo>
                  <a:lnTo>
                    <a:pt x="108091" y="115656"/>
                  </a:lnTo>
                  <a:close/>
                  <a:moveTo>
                    <a:pt x="121223" y="115656"/>
                  </a:moveTo>
                  <a:lnTo>
                    <a:pt x="121223" y="121740"/>
                  </a:lnTo>
                  <a:lnTo>
                    <a:pt x="114817" y="121740"/>
                  </a:lnTo>
                  <a:lnTo>
                    <a:pt x="114817" y="115656"/>
                  </a:lnTo>
                  <a:close/>
                  <a:moveTo>
                    <a:pt x="127950" y="115656"/>
                  </a:moveTo>
                  <a:lnTo>
                    <a:pt x="127950" y="121740"/>
                  </a:lnTo>
                  <a:lnTo>
                    <a:pt x="121562" y="121740"/>
                  </a:lnTo>
                  <a:lnTo>
                    <a:pt x="121562" y="115656"/>
                  </a:lnTo>
                  <a:close/>
                  <a:moveTo>
                    <a:pt x="134694" y="115656"/>
                  </a:moveTo>
                  <a:lnTo>
                    <a:pt x="134694" y="121740"/>
                  </a:lnTo>
                  <a:lnTo>
                    <a:pt x="128289" y="121740"/>
                  </a:lnTo>
                  <a:lnTo>
                    <a:pt x="128289" y="115656"/>
                  </a:lnTo>
                  <a:close/>
                  <a:moveTo>
                    <a:pt x="141421" y="115656"/>
                  </a:moveTo>
                  <a:lnTo>
                    <a:pt x="141421" y="121740"/>
                  </a:lnTo>
                  <a:lnTo>
                    <a:pt x="135033" y="121740"/>
                  </a:lnTo>
                  <a:lnTo>
                    <a:pt x="135033" y="115656"/>
                  </a:lnTo>
                  <a:close/>
                  <a:moveTo>
                    <a:pt x="148148" y="115656"/>
                  </a:moveTo>
                  <a:lnTo>
                    <a:pt x="148148" y="121740"/>
                  </a:lnTo>
                  <a:lnTo>
                    <a:pt x="141760" y="121740"/>
                  </a:lnTo>
                  <a:lnTo>
                    <a:pt x="141760" y="115656"/>
                  </a:lnTo>
                  <a:close/>
                  <a:moveTo>
                    <a:pt x="154892" y="115656"/>
                  </a:moveTo>
                  <a:lnTo>
                    <a:pt x="154892" y="121740"/>
                  </a:lnTo>
                  <a:lnTo>
                    <a:pt x="148487" y="121740"/>
                  </a:lnTo>
                  <a:lnTo>
                    <a:pt x="148487" y="115656"/>
                  </a:lnTo>
                  <a:close/>
                  <a:moveTo>
                    <a:pt x="161619" y="115656"/>
                  </a:moveTo>
                  <a:lnTo>
                    <a:pt x="161619" y="121740"/>
                  </a:lnTo>
                  <a:lnTo>
                    <a:pt x="155231" y="121740"/>
                  </a:lnTo>
                  <a:lnTo>
                    <a:pt x="155231" y="115656"/>
                  </a:lnTo>
                  <a:close/>
                  <a:moveTo>
                    <a:pt x="168363" y="115656"/>
                  </a:moveTo>
                  <a:lnTo>
                    <a:pt x="168363" y="121740"/>
                  </a:lnTo>
                  <a:lnTo>
                    <a:pt x="161958" y="121740"/>
                  </a:lnTo>
                  <a:lnTo>
                    <a:pt x="161958" y="115656"/>
                  </a:lnTo>
                  <a:close/>
                  <a:moveTo>
                    <a:pt x="175090" y="115656"/>
                  </a:moveTo>
                  <a:lnTo>
                    <a:pt x="175090" y="121740"/>
                  </a:lnTo>
                  <a:lnTo>
                    <a:pt x="168702" y="121740"/>
                  </a:lnTo>
                  <a:lnTo>
                    <a:pt x="168702" y="115656"/>
                  </a:lnTo>
                  <a:close/>
                  <a:moveTo>
                    <a:pt x="181834" y="115656"/>
                  </a:moveTo>
                  <a:lnTo>
                    <a:pt x="181834" y="121740"/>
                  </a:lnTo>
                  <a:lnTo>
                    <a:pt x="175429" y="121740"/>
                  </a:lnTo>
                  <a:lnTo>
                    <a:pt x="175429" y="115656"/>
                  </a:lnTo>
                  <a:close/>
                  <a:moveTo>
                    <a:pt x="188561" y="115656"/>
                  </a:moveTo>
                  <a:lnTo>
                    <a:pt x="188561" y="121740"/>
                  </a:lnTo>
                  <a:lnTo>
                    <a:pt x="182173" y="121740"/>
                  </a:lnTo>
                  <a:lnTo>
                    <a:pt x="182173" y="115656"/>
                  </a:lnTo>
                  <a:close/>
                  <a:moveTo>
                    <a:pt x="195288" y="115656"/>
                  </a:moveTo>
                  <a:lnTo>
                    <a:pt x="195288" y="121740"/>
                  </a:lnTo>
                  <a:lnTo>
                    <a:pt x="188900" y="121740"/>
                  </a:lnTo>
                  <a:lnTo>
                    <a:pt x="188900" y="115656"/>
                  </a:lnTo>
                  <a:close/>
                  <a:moveTo>
                    <a:pt x="202032" y="115656"/>
                  </a:moveTo>
                  <a:lnTo>
                    <a:pt x="202032" y="121740"/>
                  </a:lnTo>
                  <a:lnTo>
                    <a:pt x="195627" y="121740"/>
                  </a:lnTo>
                  <a:lnTo>
                    <a:pt x="195627" y="115656"/>
                  </a:lnTo>
                  <a:close/>
                  <a:moveTo>
                    <a:pt x="208759" y="115656"/>
                  </a:moveTo>
                  <a:lnTo>
                    <a:pt x="208759" y="121740"/>
                  </a:lnTo>
                  <a:lnTo>
                    <a:pt x="202371" y="121740"/>
                  </a:lnTo>
                  <a:lnTo>
                    <a:pt x="202371" y="115656"/>
                  </a:lnTo>
                  <a:close/>
                  <a:moveTo>
                    <a:pt x="215504" y="115656"/>
                  </a:moveTo>
                  <a:lnTo>
                    <a:pt x="215504" y="121740"/>
                  </a:lnTo>
                  <a:lnTo>
                    <a:pt x="209098" y="121740"/>
                  </a:lnTo>
                  <a:lnTo>
                    <a:pt x="209098" y="115656"/>
                  </a:lnTo>
                  <a:close/>
                  <a:moveTo>
                    <a:pt x="222230" y="115656"/>
                  </a:moveTo>
                  <a:lnTo>
                    <a:pt x="222230" y="121740"/>
                  </a:lnTo>
                  <a:lnTo>
                    <a:pt x="215843" y="121740"/>
                  </a:lnTo>
                  <a:lnTo>
                    <a:pt x="215843" y="115656"/>
                  </a:lnTo>
                  <a:close/>
                  <a:moveTo>
                    <a:pt x="228975" y="115656"/>
                  </a:moveTo>
                  <a:lnTo>
                    <a:pt x="228975" y="121740"/>
                  </a:lnTo>
                  <a:lnTo>
                    <a:pt x="222569" y="121740"/>
                  </a:lnTo>
                  <a:lnTo>
                    <a:pt x="222569" y="115656"/>
                  </a:lnTo>
                  <a:close/>
                  <a:moveTo>
                    <a:pt x="235701" y="115656"/>
                  </a:moveTo>
                  <a:lnTo>
                    <a:pt x="235701" y="121740"/>
                  </a:lnTo>
                  <a:lnTo>
                    <a:pt x="229296" y="121740"/>
                  </a:lnTo>
                  <a:lnTo>
                    <a:pt x="229296" y="115656"/>
                  </a:lnTo>
                  <a:close/>
                  <a:moveTo>
                    <a:pt x="242428" y="115656"/>
                  </a:moveTo>
                  <a:lnTo>
                    <a:pt x="242428" y="121740"/>
                  </a:lnTo>
                  <a:lnTo>
                    <a:pt x="236040" y="121740"/>
                  </a:lnTo>
                  <a:lnTo>
                    <a:pt x="236040" y="115656"/>
                  </a:lnTo>
                  <a:close/>
                  <a:moveTo>
                    <a:pt x="249173" y="115656"/>
                  </a:moveTo>
                  <a:lnTo>
                    <a:pt x="249173" y="121740"/>
                  </a:lnTo>
                  <a:lnTo>
                    <a:pt x="242767" y="121740"/>
                  </a:lnTo>
                  <a:lnTo>
                    <a:pt x="242767" y="115656"/>
                  </a:lnTo>
                  <a:close/>
                  <a:moveTo>
                    <a:pt x="255899" y="115656"/>
                  </a:moveTo>
                  <a:lnTo>
                    <a:pt x="255899" y="121740"/>
                  </a:lnTo>
                  <a:lnTo>
                    <a:pt x="249512" y="121740"/>
                  </a:lnTo>
                  <a:lnTo>
                    <a:pt x="249512" y="115656"/>
                  </a:lnTo>
                  <a:close/>
                  <a:moveTo>
                    <a:pt x="262644" y="115656"/>
                  </a:moveTo>
                  <a:lnTo>
                    <a:pt x="262644" y="121740"/>
                  </a:lnTo>
                  <a:lnTo>
                    <a:pt x="256238" y="121740"/>
                  </a:lnTo>
                  <a:lnTo>
                    <a:pt x="256238" y="115656"/>
                  </a:lnTo>
                  <a:close/>
                  <a:moveTo>
                    <a:pt x="269370" y="115656"/>
                  </a:moveTo>
                  <a:lnTo>
                    <a:pt x="269370" y="121740"/>
                  </a:lnTo>
                  <a:lnTo>
                    <a:pt x="262983" y="121740"/>
                  </a:lnTo>
                  <a:lnTo>
                    <a:pt x="262983" y="115656"/>
                  </a:lnTo>
                  <a:close/>
                  <a:moveTo>
                    <a:pt x="276115" y="115656"/>
                  </a:moveTo>
                  <a:lnTo>
                    <a:pt x="276115" y="121740"/>
                  </a:lnTo>
                  <a:lnTo>
                    <a:pt x="269709" y="121740"/>
                  </a:lnTo>
                  <a:lnTo>
                    <a:pt x="269709" y="115656"/>
                  </a:lnTo>
                  <a:close/>
                  <a:moveTo>
                    <a:pt x="282842" y="115656"/>
                  </a:moveTo>
                  <a:lnTo>
                    <a:pt x="282842" y="121740"/>
                  </a:lnTo>
                  <a:lnTo>
                    <a:pt x="276436" y="121740"/>
                  </a:lnTo>
                  <a:lnTo>
                    <a:pt x="276436" y="115656"/>
                  </a:lnTo>
                  <a:close/>
                  <a:moveTo>
                    <a:pt x="6745" y="122061"/>
                  </a:moveTo>
                  <a:lnTo>
                    <a:pt x="6745" y="128146"/>
                  </a:lnTo>
                  <a:lnTo>
                    <a:pt x="339" y="128146"/>
                  </a:lnTo>
                  <a:lnTo>
                    <a:pt x="339" y="122061"/>
                  </a:lnTo>
                  <a:close/>
                  <a:moveTo>
                    <a:pt x="13471" y="122061"/>
                  </a:moveTo>
                  <a:lnTo>
                    <a:pt x="13471" y="128146"/>
                  </a:lnTo>
                  <a:lnTo>
                    <a:pt x="7066" y="128146"/>
                  </a:lnTo>
                  <a:lnTo>
                    <a:pt x="7066" y="122061"/>
                  </a:lnTo>
                  <a:close/>
                  <a:moveTo>
                    <a:pt x="20198" y="122061"/>
                  </a:moveTo>
                  <a:lnTo>
                    <a:pt x="20198" y="128146"/>
                  </a:lnTo>
                  <a:lnTo>
                    <a:pt x="13810" y="128146"/>
                  </a:lnTo>
                  <a:lnTo>
                    <a:pt x="13810" y="122061"/>
                  </a:lnTo>
                  <a:close/>
                  <a:moveTo>
                    <a:pt x="26942" y="122061"/>
                  </a:moveTo>
                  <a:lnTo>
                    <a:pt x="26942" y="128146"/>
                  </a:lnTo>
                  <a:lnTo>
                    <a:pt x="20537" y="128146"/>
                  </a:lnTo>
                  <a:lnTo>
                    <a:pt x="20537" y="122061"/>
                  </a:lnTo>
                  <a:close/>
                  <a:moveTo>
                    <a:pt x="33669" y="122061"/>
                  </a:moveTo>
                  <a:lnTo>
                    <a:pt x="33669" y="128146"/>
                  </a:lnTo>
                  <a:lnTo>
                    <a:pt x="27281" y="128146"/>
                  </a:lnTo>
                  <a:lnTo>
                    <a:pt x="27281" y="122061"/>
                  </a:lnTo>
                  <a:close/>
                  <a:moveTo>
                    <a:pt x="40414" y="122061"/>
                  </a:moveTo>
                  <a:lnTo>
                    <a:pt x="40414" y="128146"/>
                  </a:lnTo>
                  <a:lnTo>
                    <a:pt x="34008" y="128146"/>
                  </a:lnTo>
                  <a:lnTo>
                    <a:pt x="34008" y="122061"/>
                  </a:lnTo>
                  <a:close/>
                  <a:moveTo>
                    <a:pt x="47140" y="122061"/>
                  </a:moveTo>
                  <a:lnTo>
                    <a:pt x="47140" y="128146"/>
                  </a:lnTo>
                  <a:lnTo>
                    <a:pt x="40753" y="128146"/>
                  </a:lnTo>
                  <a:lnTo>
                    <a:pt x="40753" y="122061"/>
                  </a:lnTo>
                  <a:close/>
                  <a:moveTo>
                    <a:pt x="53885" y="122061"/>
                  </a:moveTo>
                  <a:lnTo>
                    <a:pt x="53885" y="128146"/>
                  </a:lnTo>
                  <a:lnTo>
                    <a:pt x="47479" y="128146"/>
                  </a:lnTo>
                  <a:lnTo>
                    <a:pt x="47479" y="122061"/>
                  </a:lnTo>
                  <a:close/>
                  <a:moveTo>
                    <a:pt x="60611" y="122061"/>
                  </a:moveTo>
                  <a:lnTo>
                    <a:pt x="60611" y="128146"/>
                  </a:lnTo>
                  <a:lnTo>
                    <a:pt x="54206" y="128146"/>
                  </a:lnTo>
                  <a:lnTo>
                    <a:pt x="54206" y="122061"/>
                  </a:lnTo>
                  <a:close/>
                  <a:moveTo>
                    <a:pt x="67338" y="122061"/>
                  </a:moveTo>
                  <a:lnTo>
                    <a:pt x="67338" y="128146"/>
                  </a:lnTo>
                  <a:lnTo>
                    <a:pt x="60950" y="128146"/>
                  </a:lnTo>
                  <a:lnTo>
                    <a:pt x="60950" y="122061"/>
                  </a:lnTo>
                  <a:close/>
                  <a:moveTo>
                    <a:pt x="74083" y="122061"/>
                  </a:moveTo>
                  <a:lnTo>
                    <a:pt x="74083" y="128146"/>
                  </a:lnTo>
                  <a:lnTo>
                    <a:pt x="67677" y="128146"/>
                  </a:lnTo>
                  <a:lnTo>
                    <a:pt x="67677" y="122061"/>
                  </a:lnTo>
                  <a:close/>
                  <a:moveTo>
                    <a:pt x="80809" y="122061"/>
                  </a:moveTo>
                  <a:lnTo>
                    <a:pt x="80809" y="128146"/>
                  </a:lnTo>
                  <a:lnTo>
                    <a:pt x="74422" y="128146"/>
                  </a:lnTo>
                  <a:lnTo>
                    <a:pt x="74422" y="122061"/>
                  </a:lnTo>
                  <a:close/>
                  <a:moveTo>
                    <a:pt x="87554" y="122061"/>
                  </a:moveTo>
                  <a:lnTo>
                    <a:pt x="87554" y="128146"/>
                  </a:lnTo>
                  <a:lnTo>
                    <a:pt x="81148" y="128146"/>
                  </a:lnTo>
                  <a:lnTo>
                    <a:pt x="81148" y="122061"/>
                  </a:lnTo>
                  <a:close/>
                  <a:moveTo>
                    <a:pt x="94281" y="122061"/>
                  </a:moveTo>
                  <a:lnTo>
                    <a:pt x="94281" y="128146"/>
                  </a:lnTo>
                  <a:lnTo>
                    <a:pt x="87893" y="128146"/>
                  </a:lnTo>
                  <a:lnTo>
                    <a:pt x="87893" y="122061"/>
                  </a:lnTo>
                  <a:close/>
                  <a:moveTo>
                    <a:pt x="101007" y="122061"/>
                  </a:moveTo>
                  <a:lnTo>
                    <a:pt x="101007" y="128146"/>
                  </a:lnTo>
                  <a:lnTo>
                    <a:pt x="94620" y="128146"/>
                  </a:lnTo>
                  <a:lnTo>
                    <a:pt x="94620" y="122061"/>
                  </a:lnTo>
                  <a:close/>
                  <a:moveTo>
                    <a:pt x="107752" y="122061"/>
                  </a:moveTo>
                  <a:lnTo>
                    <a:pt x="107752" y="128146"/>
                  </a:lnTo>
                  <a:lnTo>
                    <a:pt x="101346" y="128146"/>
                  </a:lnTo>
                  <a:lnTo>
                    <a:pt x="101346" y="122061"/>
                  </a:lnTo>
                  <a:close/>
                  <a:moveTo>
                    <a:pt x="114478" y="122061"/>
                  </a:moveTo>
                  <a:lnTo>
                    <a:pt x="114478" y="128146"/>
                  </a:lnTo>
                  <a:lnTo>
                    <a:pt x="108091" y="128146"/>
                  </a:lnTo>
                  <a:lnTo>
                    <a:pt x="108091" y="122061"/>
                  </a:lnTo>
                  <a:close/>
                  <a:moveTo>
                    <a:pt x="121223" y="122061"/>
                  </a:moveTo>
                  <a:lnTo>
                    <a:pt x="121223" y="128146"/>
                  </a:lnTo>
                  <a:lnTo>
                    <a:pt x="114817" y="128146"/>
                  </a:lnTo>
                  <a:lnTo>
                    <a:pt x="114817" y="122061"/>
                  </a:lnTo>
                  <a:close/>
                  <a:moveTo>
                    <a:pt x="127950" y="122061"/>
                  </a:moveTo>
                  <a:lnTo>
                    <a:pt x="127950" y="128146"/>
                  </a:lnTo>
                  <a:lnTo>
                    <a:pt x="121562" y="128146"/>
                  </a:lnTo>
                  <a:lnTo>
                    <a:pt x="121562" y="122061"/>
                  </a:lnTo>
                  <a:close/>
                  <a:moveTo>
                    <a:pt x="134694" y="122061"/>
                  </a:moveTo>
                  <a:lnTo>
                    <a:pt x="134694" y="128146"/>
                  </a:lnTo>
                  <a:lnTo>
                    <a:pt x="128289" y="128146"/>
                  </a:lnTo>
                  <a:lnTo>
                    <a:pt x="128289" y="122061"/>
                  </a:lnTo>
                  <a:close/>
                  <a:moveTo>
                    <a:pt x="141421" y="122061"/>
                  </a:moveTo>
                  <a:lnTo>
                    <a:pt x="141421" y="128146"/>
                  </a:lnTo>
                  <a:lnTo>
                    <a:pt x="135033" y="128146"/>
                  </a:lnTo>
                  <a:lnTo>
                    <a:pt x="135033" y="122061"/>
                  </a:lnTo>
                  <a:close/>
                  <a:moveTo>
                    <a:pt x="148148" y="122061"/>
                  </a:moveTo>
                  <a:lnTo>
                    <a:pt x="148148" y="128146"/>
                  </a:lnTo>
                  <a:lnTo>
                    <a:pt x="141760" y="128146"/>
                  </a:lnTo>
                  <a:lnTo>
                    <a:pt x="141760" y="122061"/>
                  </a:lnTo>
                  <a:close/>
                  <a:moveTo>
                    <a:pt x="154892" y="122061"/>
                  </a:moveTo>
                  <a:lnTo>
                    <a:pt x="154892" y="128146"/>
                  </a:lnTo>
                  <a:lnTo>
                    <a:pt x="148487" y="128146"/>
                  </a:lnTo>
                  <a:lnTo>
                    <a:pt x="148487" y="122061"/>
                  </a:lnTo>
                  <a:close/>
                  <a:moveTo>
                    <a:pt x="161619" y="122061"/>
                  </a:moveTo>
                  <a:lnTo>
                    <a:pt x="161619" y="128146"/>
                  </a:lnTo>
                  <a:lnTo>
                    <a:pt x="155231" y="128146"/>
                  </a:lnTo>
                  <a:lnTo>
                    <a:pt x="155231" y="122061"/>
                  </a:lnTo>
                  <a:close/>
                  <a:moveTo>
                    <a:pt x="168363" y="122061"/>
                  </a:moveTo>
                  <a:lnTo>
                    <a:pt x="168363" y="128146"/>
                  </a:lnTo>
                  <a:lnTo>
                    <a:pt x="161958" y="128146"/>
                  </a:lnTo>
                  <a:lnTo>
                    <a:pt x="161958" y="122061"/>
                  </a:lnTo>
                  <a:close/>
                  <a:moveTo>
                    <a:pt x="175090" y="122061"/>
                  </a:moveTo>
                  <a:lnTo>
                    <a:pt x="175090" y="128146"/>
                  </a:lnTo>
                  <a:lnTo>
                    <a:pt x="168702" y="128146"/>
                  </a:lnTo>
                  <a:lnTo>
                    <a:pt x="168702" y="122061"/>
                  </a:lnTo>
                  <a:close/>
                  <a:moveTo>
                    <a:pt x="181834" y="122061"/>
                  </a:moveTo>
                  <a:lnTo>
                    <a:pt x="181834" y="128146"/>
                  </a:lnTo>
                  <a:lnTo>
                    <a:pt x="175429" y="128146"/>
                  </a:lnTo>
                  <a:lnTo>
                    <a:pt x="175429" y="122061"/>
                  </a:lnTo>
                  <a:close/>
                  <a:moveTo>
                    <a:pt x="188561" y="122061"/>
                  </a:moveTo>
                  <a:lnTo>
                    <a:pt x="188561" y="128146"/>
                  </a:lnTo>
                  <a:lnTo>
                    <a:pt x="182173" y="128146"/>
                  </a:lnTo>
                  <a:lnTo>
                    <a:pt x="182173" y="122061"/>
                  </a:lnTo>
                  <a:close/>
                  <a:moveTo>
                    <a:pt x="195288" y="122061"/>
                  </a:moveTo>
                  <a:lnTo>
                    <a:pt x="195288" y="128146"/>
                  </a:lnTo>
                  <a:lnTo>
                    <a:pt x="188900" y="128146"/>
                  </a:lnTo>
                  <a:lnTo>
                    <a:pt x="188900" y="122061"/>
                  </a:lnTo>
                  <a:close/>
                  <a:moveTo>
                    <a:pt x="202032" y="122061"/>
                  </a:moveTo>
                  <a:lnTo>
                    <a:pt x="202032" y="128146"/>
                  </a:lnTo>
                  <a:lnTo>
                    <a:pt x="195627" y="128146"/>
                  </a:lnTo>
                  <a:lnTo>
                    <a:pt x="195627" y="122061"/>
                  </a:lnTo>
                  <a:close/>
                  <a:moveTo>
                    <a:pt x="208759" y="122061"/>
                  </a:moveTo>
                  <a:lnTo>
                    <a:pt x="208759" y="128146"/>
                  </a:lnTo>
                  <a:lnTo>
                    <a:pt x="202371" y="128146"/>
                  </a:lnTo>
                  <a:lnTo>
                    <a:pt x="202371" y="122061"/>
                  </a:lnTo>
                  <a:close/>
                  <a:moveTo>
                    <a:pt x="215504" y="122061"/>
                  </a:moveTo>
                  <a:lnTo>
                    <a:pt x="215504" y="128146"/>
                  </a:lnTo>
                  <a:lnTo>
                    <a:pt x="209098" y="128146"/>
                  </a:lnTo>
                  <a:lnTo>
                    <a:pt x="209098" y="122061"/>
                  </a:lnTo>
                  <a:close/>
                  <a:moveTo>
                    <a:pt x="222230" y="122061"/>
                  </a:moveTo>
                  <a:lnTo>
                    <a:pt x="222230" y="128146"/>
                  </a:lnTo>
                  <a:lnTo>
                    <a:pt x="215843" y="128146"/>
                  </a:lnTo>
                  <a:lnTo>
                    <a:pt x="215843" y="122061"/>
                  </a:lnTo>
                  <a:close/>
                  <a:moveTo>
                    <a:pt x="228975" y="122061"/>
                  </a:moveTo>
                  <a:lnTo>
                    <a:pt x="228975" y="128146"/>
                  </a:lnTo>
                  <a:lnTo>
                    <a:pt x="222569" y="128146"/>
                  </a:lnTo>
                  <a:lnTo>
                    <a:pt x="222569" y="122061"/>
                  </a:lnTo>
                  <a:close/>
                  <a:moveTo>
                    <a:pt x="235701" y="122061"/>
                  </a:moveTo>
                  <a:lnTo>
                    <a:pt x="235701" y="128146"/>
                  </a:lnTo>
                  <a:lnTo>
                    <a:pt x="229296" y="128146"/>
                  </a:lnTo>
                  <a:lnTo>
                    <a:pt x="229296" y="122061"/>
                  </a:lnTo>
                  <a:close/>
                  <a:moveTo>
                    <a:pt x="242428" y="122061"/>
                  </a:moveTo>
                  <a:lnTo>
                    <a:pt x="242428" y="128146"/>
                  </a:lnTo>
                  <a:lnTo>
                    <a:pt x="236040" y="128146"/>
                  </a:lnTo>
                  <a:lnTo>
                    <a:pt x="236040" y="122061"/>
                  </a:lnTo>
                  <a:close/>
                  <a:moveTo>
                    <a:pt x="249173" y="122061"/>
                  </a:moveTo>
                  <a:lnTo>
                    <a:pt x="249173" y="128146"/>
                  </a:lnTo>
                  <a:lnTo>
                    <a:pt x="242767" y="128146"/>
                  </a:lnTo>
                  <a:lnTo>
                    <a:pt x="242767" y="122061"/>
                  </a:lnTo>
                  <a:close/>
                  <a:moveTo>
                    <a:pt x="255899" y="122061"/>
                  </a:moveTo>
                  <a:lnTo>
                    <a:pt x="255899" y="128146"/>
                  </a:lnTo>
                  <a:lnTo>
                    <a:pt x="249512" y="128146"/>
                  </a:lnTo>
                  <a:lnTo>
                    <a:pt x="249512" y="122061"/>
                  </a:lnTo>
                  <a:close/>
                  <a:moveTo>
                    <a:pt x="262644" y="122061"/>
                  </a:moveTo>
                  <a:lnTo>
                    <a:pt x="262644" y="128146"/>
                  </a:lnTo>
                  <a:lnTo>
                    <a:pt x="256238" y="128146"/>
                  </a:lnTo>
                  <a:lnTo>
                    <a:pt x="256238" y="122061"/>
                  </a:lnTo>
                  <a:close/>
                  <a:moveTo>
                    <a:pt x="269370" y="122061"/>
                  </a:moveTo>
                  <a:lnTo>
                    <a:pt x="269370" y="128146"/>
                  </a:lnTo>
                  <a:lnTo>
                    <a:pt x="262983" y="128146"/>
                  </a:lnTo>
                  <a:lnTo>
                    <a:pt x="262983" y="122061"/>
                  </a:lnTo>
                  <a:close/>
                  <a:moveTo>
                    <a:pt x="276115" y="122061"/>
                  </a:moveTo>
                  <a:lnTo>
                    <a:pt x="276115" y="128146"/>
                  </a:lnTo>
                  <a:lnTo>
                    <a:pt x="269709" y="128146"/>
                  </a:lnTo>
                  <a:lnTo>
                    <a:pt x="269709" y="122061"/>
                  </a:lnTo>
                  <a:close/>
                  <a:moveTo>
                    <a:pt x="282842" y="122061"/>
                  </a:moveTo>
                  <a:lnTo>
                    <a:pt x="282842" y="128146"/>
                  </a:lnTo>
                  <a:lnTo>
                    <a:pt x="276436" y="128146"/>
                  </a:lnTo>
                  <a:lnTo>
                    <a:pt x="276436" y="122061"/>
                  </a:lnTo>
                  <a:close/>
                  <a:moveTo>
                    <a:pt x="6745" y="128467"/>
                  </a:moveTo>
                  <a:lnTo>
                    <a:pt x="6745" y="134551"/>
                  </a:lnTo>
                  <a:lnTo>
                    <a:pt x="339" y="134551"/>
                  </a:lnTo>
                  <a:lnTo>
                    <a:pt x="339" y="128467"/>
                  </a:lnTo>
                  <a:close/>
                  <a:moveTo>
                    <a:pt x="13471" y="128467"/>
                  </a:moveTo>
                  <a:lnTo>
                    <a:pt x="13471" y="134551"/>
                  </a:lnTo>
                  <a:lnTo>
                    <a:pt x="7066" y="134551"/>
                  </a:lnTo>
                  <a:lnTo>
                    <a:pt x="7066" y="128467"/>
                  </a:lnTo>
                  <a:close/>
                  <a:moveTo>
                    <a:pt x="20198" y="128467"/>
                  </a:moveTo>
                  <a:lnTo>
                    <a:pt x="20198" y="134551"/>
                  </a:lnTo>
                  <a:lnTo>
                    <a:pt x="13810" y="134551"/>
                  </a:lnTo>
                  <a:lnTo>
                    <a:pt x="13810" y="128467"/>
                  </a:lnTo>
                  <a:close/>
                  <a:moveTo>
                    <a:pt x="26942" y="128467"/>
                  </a:moveTo>
                  <a:lnTo>
                    <a:pt x="26942" y="134551"/>
                  </a:lnTo>
                  <a:lnTo>
                    <a:pt x="20537" y="134551"/>
                  </a:lnTo>
                  <a:lnTo>
                    <a:pt x="20537" y="128467"/>
                  </a:lnTo>
                  <a:close/>
                  <a:moveTo>
                    <a:pt x="33669" y="128467"/>
                  </a:moveTo>
                  <a:lnTo>
                    <a:pt x="33669" y="134551"/>
                  </a:lnTo>
                  <a:lnTo>
                    <a:pt x="27281" y="134551"/>
                  </a:lnTo>
                  <a:lnTo>
                    <a:pt x="27281" y="128467"/>
                  </a:lnTo>
                  <a:close/>
                  <a:moveTo>
                    <a:pt x="40414" y="128467"/>
                  </a:moveTo>
                  <a:lnTo>
                    <a:pt x="40414" y="134551"/>
                  </a:lnTo>
                  <a:lnTo>
                    <a:pt x="34008" y="134551"/>
                  </a:lnTo>
                  <a:lnTo>
                    <a:pt x="34008" y="128467"/>
                  </a:lnTo>
                  <a:close/>
                  <a:moveTo>
                    <a:pt x="47140" y="128467"/>
                  </a:moveTo>
                  <a:lnTo>
                    <a:pt x="47140" y="134551"/>
                  </a:lnTo>
                  <a:lnTo>
                    <a:pt x="40753" y="134551"/>
                  </a:lnTo>
                  <a:lnTo>
                    <a:pt x="40753" y="128467"/>
                  </a:lnTo>
                  <a:close/>
                  <a:moveTo>
                    <a:pt x="53885" y="128467"/>
                  </a:moveTo>
                  <a:lnTo>
                    <a:pt x="53885" y="134551"/>
                  </a:lnTo>
                  <a:lnTo>
                    <a:pt x="47479" y="134551"/>
                  </a:lnTo>
                  <a:lnTo>
                    <a:pt x="47479" y="128467"/>
                  </a:lnTo>
                  <a:close/>
                  <a:moveTo>
                    <a:pt x="60611" y="128467"/>
                  </a:moveTo>
                  <a:lnTo>
                    <a:pt x="60611" y="134551"/>
                  </a:lnTo>
                  <a:lnTo>
                    <a:pt x="54206" y="134551"/>
                  </a:lnTo>
                  <a:lnTo>
                    <a:pt x="54206" y="128467"/>
                  </a:lnTo>
                  <a:close/>
                  <a:moveTo>
                    <a:pt x="67338" y="128467"/>
                  </a:moveTo>
                  <a:lnTo>
                    <a:pt x="67338" y="134551"/>
                  </a:lnTo>
                  <a:lnTo>
                    <a:pt x="60950" y="134551"/>
                  </a:lnTo>
                  <a:lnTo>
                    <a:pt x="60950" y="128467"/>
                  </a:lnTo>
                  <a:close/>
                  <a:moveTo>
                    <a:pt x="74083" y="128467"/>
                  </a:moveTo>
                  <a:lnTo>
                    <a:pt x="74083" y="134551"/>
                  </a:lnTo>
                  <a:lnTo>
                    <a:pt x="67677" y="134551"/>
                  </a:lnTo>
                  <a:lnTo>
                    <a:pt x="67677" y="128467"/>
                  </a:lnTo>
                  <a:close/>
                  <a:moveTo>
                    <a:pt x="80809" y="128467"/>
                  </a:moveTo>
                  <a:lnTo>
                    <a:pt x="80809" y="134551"/>
                  </a:lnTo>
                  <a:lnTo>
                    <a:pt x="74422" y="134551"/>
                  </a:lnTo>
                  <a:lnTo>
                    <a:pt x="74422" y="128467"/>
                  </a:lnTo>
                  <a:close/>
                  <a:moveTo>
                    <a:pt x="87554" y="128467"/>
                  </a:moveTo>
                  <a:lnTo>
                    <a:pt x="87554" y="134551"/>
                  </a:lnTo>
                  <a:lnTo>
                    <a:pt x="81148" y="134551"/>
                  </a:lnTo>
                  <a:lnTo>
                    <a:pt x="81148" y="128467"/>
                  </a:lnTo>
                  <a:close/>
                  <a:moveTo>
                    <a:pt x="94281" y="128467"/>
                  </a:moveTo>
                  <a:lnTo>
                    <a:pt x="94281" y="134551"/>
                  </a:lnTo>
                  <a:lnTo>
                    <a:pt x="87893" y="134551"/>
                  </a:lnTo>
                  <a:lnTo>
                    <a:pt x="87893" y="128467"/>
                  </a:lnTo>
                  <a:close/>
                  <a:moveTo>
                    <a:pt x="101007" y="128467"/>
                  </a:moveTo>
                  <a:lnTo>
                    <a:pt x="101007" y="134551"/>
                  </a:lnTo>
                  <a:lnTo>
                    <a:pt x="94620" y="134551"/>
                  </a:lnTo>
                  <a:lnTo>
                    <a:pt x="94620" y="128467"/>
                  </a:lnTo>
                  <a:close/>
                  <a:moveTo>
                    <a:pt x="107752" y="128467"/>
                  </a:moveTo>
                  <a:lnTo>
                    <a:pt x="107752" y="134551"/>
                  </a:lnTo>
                  <a:lnTo>
                    <a:pt x="101346" y="134551"/>
                  </a:lnTo>
                  <a:lnTo>
                    <a:pt x="101346" y="128467"/>
                  </a:lnTo>
                  <a:close/>
                  <a:moveTo>
                    <a:pt x="114478" y="128467"/>
                  </a:moveTo>
                  <a:lnTo>
                    <a:pt x="114478" y="134551"/>
                  </a:lnTo>
                  <a:lnTo>
                    <a:pt x="108091" y="134551"/>
                  </a:lnTo>
                  <a:lnTo>
                    <a:pt x="108091" y="128467"/>
                  </a:lnTo>
                  <a:close/>
                  <a:moveTo>
                    <a:pt x="121223" y="128467"/>
                  </a:moveTo>
                  <a:lnTo>
                    <a:pt x="121223" y="134551"/>
                  </a:lnTo>
                  <a:lnTo>
                    <a:pt x="114817" y="134551"/>
                  </a:lnTo>
                  <a:lnTo>
                    <a:pt x="114817" y="128467"/>
                  </a:lnTo>
                  <a:close/>
                  <a:moveTo>
                    <a:pt x="127950" y="128467"/>
                  </a:moveTo>
                  <a:lnTo>
                    <a:pt x="127950" y="134551"/>
                  </a:lnTo>
                  <a:lnTo>
                    <a:pt x="121562" y="134551"/>
                  </a:lnTo>
                  <a:lnTo>
                    <a:pt x="121562" y="128467"/>
                  </a:lnTo>
                  <a:close/>
                  <a:moveTo>
                    <a:pt x="134694" y="128467"/>
                  </a:moveTo>
                  <a:lnTo>
                    <a:pt x="134694" y="134551"/>
                  </a:lnTo>
                  <a:lnTo>
                    <a:pt x="128289" y="134551"/>
                  </a:lnTo>
                  <a:lnTo>
                    <a:pt x="128289" y="128467"/>
                  </a:lnTo>
                  <a:close/>
                  <a:moveTo>
                    <a:pt x="141421" y="128467"/>
                  </a:moveTo>
                  <a:lnTo>
                    <a:pt x="141421" y="134551"/>
                  </a:lnTo>
                  <a:lnTo>
                    <a:pt x="135033" y="134551"/>
                  </a:lnTo>
                  <a:lnTo>
                    <a:pt x="135033" y="128467"/>
                  </a:lnTo>
                  <a:close/>
                  <a:moveTo>
                    <a:pt x="148148" y="128467"/>
                  </a:moveTo>
                  <a:lnTo>
                    <a:pt x="148148" y="134551"/>
                  </a:lnTo>
                  <a:lnTo>
                    <a:pt x="141760" y="134551"/>
                  </a:lnTo>
                  <a:lnTo>
                    <a:pt x="141760" y="128467"/>
                  </a:lnTo>
                  <a:close/>
                  <a:moveTo>
                    <a:pt x="154892" y="128467"/>
                  </a:moveTo>
                  <a:lnTo>
                    <a:pt x="154892" y="134551"/>
                  </a:lnTo>
                  <a:lnTo>
                    <a:pt x="148487" y="134551"/>
                  </a:lnTo>
                  <a:lnTo>
                    <a:pt x="148487" y="128467"/>
                  </a:lnTo>
                  <a:close/>
                  <a:moveTo>
                    <a:pt x="161619" y="128467"/>
                  </a:moveTo>
                  <a:lnTo>
                    <a:pt x="161619" y="134551"/>
                  </a:lnTo>
                  <a:lnTo>
                    <a:pt x="155231" y="134551"/>
                  </a:lnTo>
                  <a:lnTo>
                    <a:pt x="155231" y="128467"/>
                  </a:lnTo>
                  <a:close/>
                  <a:moveTo>
                    <a:pt x="168363" y="128467"/>
                  </a:moveTo>
                  <a:lnTo>
                    <a:pt x="168363" y="134551"/>
                  </a:lnTo>
                  <a:lnTo>
                    <a:pt x="161958" y="134551"/>
                  </a:lnTo>
                  <a:lnTo>
                    <a:pt x="161958" y="128467"/>
                  </a:lnTo>
                  <a:close/>
                  <a:moveTo>
                    <a:pt x="175090" y="128467"/>
                  </a:moveTo>
                  <a:lnTo>
                    <a:pt x="175090" y="134551"/>
                  </a:lnTo>
                  <a:lnTo>
                    <a:pt x="168702" y="134551"/>
                  </a:lnTo>
                  <a:lnTo>
                    <a:pt x="168702" y="128467"/>
                  </a:lnTo>
                  <a:close/>
                  <a:moveTo>
                    <a:pt x="181834" y="128467"/>
                  </a:moveTo>
                  <a:lnTo>
                    <a:pt x="181834" y="134551"/>
                  </a:lnTo>
                  <a:lnTo>
                    <a:pt x="175429" y="134551"/>
                  </a:lnTo>
                  <a:lnTo>
                    <a:pt x="175429" y="128467"/>
                  </a:lnTo>
                  <a:close/>
                  <a:moveTo>
                    <a:pt x="188561" y="128467"/>
                  </a:moveTo>
                  <a:lnTo>
                    <a:pt x="188561" y="134551"/>
                  </a:lnTo>
                  <a:lnTo>
                    <a:pt x="182173" y="134551"/>
                  </a:lnTo>
                  <a:lnTo>
                    <a:pt x="182173" y="128467"/>
                  </a:lnTo>
                  <a:close/>
                  <a:moveTo>
                    <a:pt x="195288" y="128467"/>
                  </a:moveTo>
                  <a:lnTo>
                    <a:pt x="195288" y="134551"/>
                  </a:lnTo>
                  <a:lnTo>
                    <a:pt x="188900" y="134551"/>
                  </a:lnTo>
                  <a:lnTo>
                    <a:pt x="188900" y="128467"/>
                  </a:lnTo>
                  <a:close/>
                  <a:moveTo>
                    <a:pt x="202032" y="128467"/>
                  </a:moveTo>
                  <a:lnTo>
                    <a:pt x="202032" y="134551"/>
                  </a:lnTo>
                  <a:lnTo>
                    <a:pt x="195627" y="134551"/>
                  </a:lnTo>
                  <a:lnTo>
                    <a:pt x="195627" y="128467"/>
                  </a:lnTo>
                  <a:close/>
                  <a:moveTo>
                    <a:pt x="208759" y="128467"/>
                  </a:moveTo>
                  <a:lnTo>
                    <a:pt x="208759" y="134551"/>
                  </a:lnTo>
                  <a:lnTo>
                    <a:pt x="202371" y="134551"/>
                  </a:lnTo>
                  <a:lnTo>
                    <a:pt x="202371" y="128467"/>
                  </a:lnTo>
                  <a:close/>
                  <a:moveTo>
                    <a:pt x="215504" y="128467"/>
                  </a:moveTo>
                  <a:lnTo>
                    <a:pt x="215504" y="134551"/>
                  </a:lnTo>
                  <a:lnTo>
                    <a:pt x="209098" y="134551"/>
                  </a:lnTo>
                  <a:lnTo>
                    <a:pt x="209098" y="128467"/>
                  </a:lnTo>
                  <a:close/>
                  <a:moveTo>
                    <a:pt x="222230" y="128467"/>
                  </a:moveTo>
                  <a:lnTo>
                    <a:pt x="222230" y="134551"/>
                  </a:lnTo>
                  <a:lnTo>
                    <a:pt x="215843" y="134551"/>
                  </a:lnTo>
                  <a:lnTo>
                    <a:pt x="215843" y="128467"/>
                  </a:lnTo>
                  <a:close/>
                  <a:moveTo>
                    <a:pt x="228975" y="128467"/>
                  </a:moveTo>
                  <a:lnTo>
                    <a:pt x="228975" y="134551"/>
                  </a:lnTo>
                  <a:lnTo>
                    <a:pt x="222569" y="134551"/>
                  </a:lnTo>
                  <a:lnTo>
                    <a:pt x="222569" y="128467"/>
                  </a:lnTo>
                  <a:close/>
                  <a:moveTo>
                    <a:pt x="235701" y="128467"/>
                  </a:moveTo>
                  <a:lnTo>
                    <a:pt x="235701" y="134551"/>
                  </a:lnTo>
                  <a:lnTo>
                    <a:pt x="229296" y="134551"/>
                  </a:lnTo>
                  <a:lnTo>
                    <a:pt x="229296" y="128467"/>
                  </a:lnTo>
                  <a:close/>
                  <a:moveTo>
                    <a:pt x="242428" y="128467"/>
                  </a:moveTo>
                  <a:lnTo>
                    <a:pt x="242428" y="134551"/>
                  </a:lnTo>
                  <a:lnTo>
                    <a:pt x="236040" y="134551"/>
                  </a:lnTo>
                  <a:lnTo>
                    <a:pt x="236040" y="128467"/>
                  </a:lnTo>
                  <a:close/>
                  <a:moveTo>
                    <a:pt x="249173" y="128467"/>
                  </a:moveTo>
                  <a:lnTo>
                    <a:pt x="249173" y="134551"/>
                  </a:lnTo>
                  <a:lnTo>
                    <a:pt x="242767" y="134551"/>
                  </a:lnTo>
                  <a:lnTo>
                    <a:pt x="242767" y="128467"/>
                  </a:lnTo>
                  <a:close/>
                  <a:moveTo>
                    <a:pt x="255899" y="128467"/>
                  </a:moveTo>
                  <a:lnTo>
                    <a:pt x="255899" y="134551"/>
                  </a:lnTo>
                  <a:lnTo>
                    <a:pt x="249512" y="134551"/>
                  </a:lnTo>
                  <a:lnTo>
                    <a:pt x="249512" y="128467"/>
                  </a:lnTo>
                  <a:close/>
                  <a:moveTo>
                    <a:pt x="262644" y="128467"/>
                  </a:moveTo>
                  <a:lnTo>
                    <a:pt x="262644" y="134551"/>
                  </a:lnTo>
                  <a:lnTo>
                    <a:pt x="256238" y="134551"/>
                  </a:lnTo>
                  <a:lnTo>
                    <a:pt x="256238" y="128467"/>
                  </a:lnTo>
                  <a:close/>
                  <a:moveTo>
                    <a:pt x="269370" y="128467"/>
                  </a:moveTo>
                  <a:lnTo>
                    <a:pt x="269370" y="134551"/>
                  </a:lnTo>
                  <a:lnTo>
                    <a:pt x="262983" y="134551"/>
                  </a:lnTo>
                  <a:lnTo>
                    <a:pt x="262983" y="128467"/>
                  </a:lnTo>
                  <a:close/>
                  <a:moveTo>
                    <a:pt x="276115" y="128467"/>
                  </a:moveTo>
                  <a:lnTo>
                    <a:pt x="276115" y="134551"/>
                  </a:lnTo>
                  <a:lnTo>
                    <a:pt x="269709" y="134551"/>
                  </a:lnTo>
                  <a:lnTo>
                    <a:pt x="269709" y="128467"/>
                  </a:lnTo>
                  <a:close/>
                  <a:moveTo>
                    <a:pt x="282842" y="128467"/>
                  </a:moveTo>
                  <a:lnTo>
                    <a:pt x="282842" y="134551"/>
                  </a:lnTo>
                  <a:lnTo>
                    <a:pt x="276436" y="134551"/>
                  </a:lnTo>
                  <a:lnTo>
                    <a:pt x="276436" y="128467"/>
                  </a:lnTo>
                  <a:close/>
                  <a:moveTo>
                    <a:pt x="6745" y="134872"/>
                  </a:moveTo>
                  <a:lnTo>
                    <a:pt x="6745" y="140957"/>
                  </a:lnTo>
                  <a:lnTo>
                    <a:pt x="339" y="140957"/>
                  </a:lnTo>
                  <a:lnTo>
                    <a:pt x="339" y="134872"/>
                  </a:lnTo>
                  <a:close/>
                  <a:moveTo>
                    <a:pt x="13471" y="134872"/>
                  </a:moveTo>
                  <a:lnTo>
                    <a:pt x="13471" y="140957"/>
                  </a:lnTo>
                  <a:lnTo>
                    <a:pt x="7066" y="140957"/>
                  </a:lnTo>
                  <a:lnTo>
                    <a:pt x="7066" y="134872"/>
                  </a:lnTo>
                  <a:close/>
                  <a:moveTo>
                    <a:pt x="20198" y="134872"/>
                  </a:moveTo>
                  <a:lnTo>
                    <a:pt x="20198" y="140957"/>
                  </a:lnTo>
                  <a:lnTo>
                    <a:pt x="13810" y="140957"/>
                  </a:lnTo>
                  <a:lnTo>
                    <a:pt x="13810" y="134872"/>
                  </a:lnTo>
                  <a:close/>
                  <a:moveTo>
                    <a:pt x="26942" y="134872"/>
                  </a:moveTo>
                  <a:lnTo>
                    <a:pt x="26942" y="140957"/>
                  </a:lnTo>
                  <a:lnTo>
                    <a:pt x="20537" y="140957"/>
                  </a:lnTo>
                  <a:lnTo>
                    <a:pt x="20537" y="134872"/>
                  </a:lnTo>
                  <a:close/>
                  <a:moveTo>
                    <a:pt x="33669" y="134872"/>
                  </a:moveTo>
                  <a:lnTo>
                    <a:pt x="33669" y="140957"/>
                  </a:lnTo>
                  <a:lnTo>
                    <a:pt x="27281" y="140957"/>
                  </a:lnTo>
                  <a:lnTo>
                    <a:pt x="27281" y="134872"/>
                  </a:lnTo>
                  <a:close/>
                  <a:moveTo>
                    <a:pt x="40414" y="134872"/>
                  </a:moveTo>
                  <a:lnTo>
                    <a:pt x="40414" y="140957"/>
                  </a:lnTo>
                  <a:lnTo>
                    <a:pt x="34008" y="140957"/>
                  </a:lnTo>
                  <a:lnTo>
                    <a:pt x="34008" y="134872"/>
                  </a:lnTo>
                  <a:close/>
                  <a:moveTo>
                    <a:pt x="47140" y="134872"/>
                  </a:moveTo>
                  <a:lnTo>
                    <a:pt x="47140" y="140957"/>
                  </a:lnTo>
                  <a:lnTo>
                    <a:pt x="40753" y="140957"/>
                  </a:lnTo>
                  <a:lnTo>
                    <a:pt x="40753" y="134872"/>
                  </a:lnTo>
                  <a:close/>
                  <a:moveTo>
                    <a:pt x="53885" y="134872"/>
                  </a:moveTo>
                  <a:lnTo>
                    <a:pt x="53885" y="140957"/>
                  </a:lnTo>
                  <a:lnTo>
                    <a:pt x="47479" y="140957"/>
                  </a:lnTo>
                  <a:lnTo>
                    <a:pt x="47479" y="134872"/>
                  </a:lnTo>
                  <a:close/>
                  <a:moveTo>
                    <a:pt x="60611" y="134872"/>
                  </a:moveTo>
                  <a:lnTo>
                    <a:pt x="60611" y="140957"/>
                  </a:lnTo>
                  <a:lnTo>
                    <a:pt x="54206" y="140957"/>
                  </a:lnTo>
                  <a:lnTo>
                    <a:pt x="54206" y="134872"/>
                  </a:lnTo>
                  <a:close/>
                  <a:moveTo>
                    <a:pt x="67338" y="134872"/>
                  </a:moveTo>
                  <a:lnTo>
                    <a:pt x="67338" y="140957"/>
                  </a:lnTo>
                  <a:lnTo>
                    <a:pt x="60950" y="140957"/>
                  </a:lnTo>
                  <a:lnTo>
                    <a:pt x="60950" y="134872"/>
                  </a:lnTo>
                  <a:close/>
                  <a:moveTo>
                    <a:pt x="74083" y="134872"/>
                  </a:moveTo>
                  <a:lnTo>
                    <a:pt x="74083" y="140957"/>
                  </a:lnTo>
                  <a:lnTo>
                    <a:pt x="67677" y="140957"/>
                  </a:lnTo>
                  <a:lnTo>
                    <a:pt x="67677" y="134872"/>
                  </a:lnTo>
                  <a:close/>
                  <a:moveTo>
                    <a:pt x="80809" y="134872"/>
                  </a:moveTo>
                  <a:lnTo>
                    <a:pt x="80809" y="140957"/>
                  </a:lnTo>
                  <a:lnTo>
                    <a:pt x="74422" y="140957"/>
                  </a:lnTo>
                  <a:lnTo>
                    <a:pt x="74422" y="134872"/>
                  </a:lnTo>
                  <a:close/>
                  <a:moveTo>
                    <a:pt x="87554" y="134872"/>
                  </a:moveTo>
                  <a:lnTo>
                    <a:pt x="87554" y="140957"/>
                  </a:lnTo>
                  <a:lnTo>
                    <a:pt x="81148" y="140957"/>
                  </a:lnTo>
                  <a:lnTo>
                    <a:pt x="81148" y="134872"/>
                  </a:lnTo>
                  <a:close/>
                  <a:moveTo>
                    <a:pt x="94281" y="134872"/>
                  </a:moveTo>
                  <a:lnTo>
                    <a:pt x="94281" y="140957"/>
                  </a:lnTo>
                  <a:lnTo>
                    <a:pt x="87893" y="140957"/>
                  </a:lnTo>
                  <a:lnTo>
                    <a:pt x="87893" y="134872"/>
                  </a:lnTo>
                  <a:close/>
                  <a:moveTo>
                    <a:pt x="101007" y="134872"/>
                  </a:moveTo>
                  <a:lnTo>
                    <a:pt x="101007" y="140957"/>
                  </a:lnTo>
                  <a:lnTo>
                    <a:pt x="94620" y="140957"/>
                  </a:lnTo>
                  <a:lnTo>
                    <a:pt x="94620" y="134872"/>
                  </a:lnTo>
                  <a:close/>
                  <a:moveTo>
                    <a:pt x="107752" y="134872"/>
                  </a:moveTo>
                  <a:lnTo>
                    <a:pt x="107752" y="140957"/>
                  </a:lnTo>
                  <a:lnTo>
                    <a:pt x="101346" y="140957"/>
                  </a:lnTo>
                  <a:lnTo>
                    <a:pt x="101346" y="134872"/>
                  </a:lnTo>
                  <a:close/>
                  <a:moveTo>
                    <a:pt x="114478" y="134872"/>
                  </a:moveTo>
                  <a:lnTo>
                    <a:pt x="114478" y="140957"/>
                  </a:lnTo>
                  <a:lnTo>
                    <a:pt x="108091" y="140957"/>
                  </a:lnTo>
                  <a:lnTo>
                    <a:pt x="108091" y="134872"/>
                  </a:lnTo>
                  <a:close/>
                  <a:moveTo>
                    <a:pt x="121223" y="134872"/>
                  </a:moveTo>
                  <a:lnTo>
                    <a:pt x="121223" y="140957"/>
                  </a:lnTo>
                  <a:lnTo>
                    <a:pt x="114817" y="140957"/>
                  </a:lnTo>
                  <a:lnTo>
                    <a:pt x="114817" y="134872"/>
                  </a:lnTo>
                  <a:close/>
                  <a:moveTo>
                    <a:pt x="127950" y="134872"/>
                  </a:moveTo>
                  <a:lnTo>
                    <a:pt x="127950" y="140957"/>
                  </a:lnTo>
                  <a:lnTo>
                    <a:pt x="121562" y="140957"/>
                  </a:lnTo>
                  <a:lnTo>
                    <a:pt x="121562" y="134872"/>
                  </a:lnTo>
                  <a:close/>
                  <a:moveTo>
                    <a:pt x="134694" y="134872"/>
                  </a:moveTo>
                  <a:lnTo>
                    <a:pt x="134694" y="140957"/>
                  </a:lnTo>
                  <a:lnTo>
                    <a:pt x="128289" y="140957"/>
                  </a:lnTo>
                  <a:lnTo>
                    <a:pt x="128289" y="134872"/>
                  </a:lnTo>
                  <a:close/>
                  <a:moveTo>
                    <a:pt x="141421" y="134872"/>
                  </a:moveTo>
                  <a:lnTo>
                    <a:pt x="141421" y="140957"/>
                  </a:lnTo>
                  <a:lnTo>
                    <a:pt x="135033" y="140957"/>
                  </a:lnTo>
                  <a:lnTo>
                    <a:pt x="135033" y="134872"/>
                  </a:lnTo>
                  <a:close/>
                  <a:moveTo>
                    <a:pt x="148148" y="134872"/>
                  </a:moveTo>
                  <a:lnTo>
                    <a:pt x="148148" y="140957"/>
                  </a:lnTo>
                  <a:lnTo>
                    <a:pt x="141760" y="140957"/>
                  </a:lnTo>
                  <a:lnTo>
                    <a:pt x="141760" y="134872"/>
                  </a:lnTo>
                  <a:close/>
                  <a:moveTo>
                    <a:pt x="154892" y="134872"/>
                  </a:moveTo>
                  <a:lnTo>
                    <a:pt x="154892" y="140957"/>
                  </a:lnTo>
                  <a:lnTo>
                    <a:pt x="148487" y="140957"/>
                  </a:lnTo>
                  <a:lnTo>
                    <a:pt x="148487" y="134872"/>
                  </a:lnTo>
                  <a:close/>
                  <a:moveTo>
                    <a:pt x="161619" y="134872"/>
                  </a:moveTo>
                  <a:lnTo>
                    <a:pt x="161619" y="140957"/>
                  </a:lnTo>
                  <a:lnTo>
                    <a:pt x="155231" y="140957"/>
                  </a:lnTo>
                  <a:lnTo>
                    <a:pt x="155231" y="134872"/>
                  </a:lnTo>
                  <a:close/>
                  <a:moveTo>
                    <a:pt x="168363" y="134872"/>
                  </a:moveTo>
                  <a:lnTo>
                    <a:pt x="168363" y="140957"/>
                  </a:lnTo>
                  <a:lnTo>
                    <a:pt x="161958" y="140957"/>
                  </a:lnTo>
                  <a:lnTo>
                    <a:pt x="161958" y="134872"/>
                  </a:lnTo>
                  <a:close/>
                  <a:moveTo>
                    <a:pt x="175090" y="134872"/>
                  </a:moveTo>
                  <a:lnTo>
                    <a:pt x="175090" y="140957"/>
                  </a:lnTo>
                  <a:lnTo>
                    <a:pt x="168702" y="140957"/>
                  </a:lnTo>
                  <a:lnTo>
                    <a:pt x="168702" y="134872"/>
                  </a:lnTo>
                  <a:close/>
                  <a:moveTo>
                    <a:pt x="181834" y="134872"/>
                  </a:moveTo>
                  <a:lnTo>
                    <a:pt x="181834" y="140957"/>
                  </a:lnTo>
                  <a:lnTo>
                    <a:pt x="175429" y="140957"/>
                  </a:lnTo>
                  <a:lnTo>
                    <a:pt x="175429" y="134872"/>
                  </a:lnTo>
                  <a:close/>
                  <a:moveTo>
                    <a:pt x="188561" y="134872"/>
                  </a:moveTo>
                  <a:lnTo>
                    <a:pt x="188561" y="140957"/>
                  </a:lnTo>
                  <a:lnTo>
                    <a:pt x="182173" y="140957"/>
                  </a:lnTo>
                  <a:lnTo>
                    <a:pt x="182173" y="134872"/>
                  </a:lnTo>
                  <a:close/>
                  <a:moveTo>
                    <a:pt x="195288" y="134872"/>
                  </a:moveTo>
                  <a:lnTo>
                    <a:pt x="195288" y="140957"/>
                  </a:lnTo>
                  <a:lnTo>
                    <a:pt x="188900" y="140957"/>
                  </a:lnTo>
                  <a:lnTo>
                    <a:pt x="188900" y="134872"/>
                  </a:lnTo>
                  <a:close/>
                  <a:moveTo>
                    <a:pt x="202032" y="134872"/>
                  </a:moveTo>
                  <a:lnTo>
                    <a:pt x="202032" y="140957"/>
                  </a:lnTo>
                  <a:lnTo>
                    <a:pt x="195627" y="140957"/>
                  </a:lnTo>
                  <a:lnTo>
                    <a:pt x="195627" y="134872"/>
                  </a:lnTo>
                  <a:close/>
                  <a:moveTo>
                    <a:pt x="208759" y="134872"/>
                  </a:moveTo>
                  <a:lnTo>
                    <a:pt x="208759" y="140957"/>
                  </a:lnTo>
                  <a:lnTo>
                    <a:pt x="202371" y="140957"/>
                  </a:lnTo>
                  <a:lnTo>
                    <a:pt x="202371" y="134872"/>
                  </a:lnTo>
                  <a:close/>
                  <a:moveTo>
                    <a:pt x="215504" y="134872"/>
                  </a:moveTo>
                  <a:lnTo>
                    <a:pt x="215504" y="140957"/>
                  </a:lnTo>
                  <a:lnTo>
                    <a:pt x="209098" y="140957"/>
                  </a:lnTo>
                  <a:lnTo>
                    <a:pt x="209098" y="134872"/>
                  </a:lnTo>
                  <a:close/>
                  <a:moveTo>
                    <a:pt x="222230" y="134872"/>
                  </a:moveTo>
                  <a:lnTo>
                    <a:pt x="222230" y="140957"/>
                  </a:lnTo>
                  <a:lnTo>
                    <a:pt x="215843" y="140957"/>
                  </a:lnTo>
                  <a:lnTo>
                    <a:pt x="215843" y="134872"/>
                  </a:lnTo>
                  <a:close/>
                  <a:moveTo>
                    <a:pt x="228975" y="134872"/>
                  </a:moveTo>
                  <a:lnTo>
                    <a:pt x="228975" y="140957"/>
                  </a:lnTo>
                  <a:lnTo>
                    <a:pt x="222569" y="140957"/>
                  </a:lnTo>
                  <a:lnTo>
                    <a:pt x="222569" y="134872"/>
                  </a:lnTo>
                  <a:close/>
                  <a:moveTo>
                    <a:pt x="235701" y="134872"/>
                  </a:moveTo>
                  <a:lnTo>
                    <a:pt x="235701" y="140957"/>
                  </a:lnTo>
                  <a:lnTo>
                    <a:pt x="229296" y="140957"/>
                  </a:lnTo>
                  <a:lnTo>
                    <a:pt x="229296" y="134872"/>
                  </a:lnTo>
                  <a:close/>
                  <a:moveTo>
                    <a:pt x="242428" y="134872"/>
                  </a:moveTo>
                  <a:lnTo>
                    <a:pt x="242428" y="140957"/>
                  </a:lnTo>
                  <a:lnTo>
                    <a:pt x="236040" y="140957"/>
                  </a:lnTo>
                  <a:lnTo>
                    <a:pt x="236040" y="134872"/>
                  </a:lnTo>
                  <a:close/>
                  <a:moveTo>
                    <a:pt x="249173" y="134872"/>
                  </a:moveTo>
                  <a:lnTo>
                    <a:pt x="249173" y="140957"/>
                  </a:lnTo>
                  <a:lnTo>
                    <a:pt x="242767" y="140957"/>
                  </a:lnTo>
                  <a:lnTo>
                    <a:pt x="242767" y="134872"/>
                  </a:lnTo>
                  <a:close/>
                  <a:moveTo>
                    <a:pt x="255899" y="134872"/>
                  </a:moveTo>
                  <a:lnTo>
                    <a:pt x="255899" y="140957"/>
                  </a:lnTo>
                  <a:lnTo>
                    <a:pt x="249512" y="140957"/>
                  </a:lnTo>
                  <a:lnTo>
                    <a:pt x="249512" y="134872"/>
                  </a:lnTo>
                  <a:close/>
                  <a:moveTo>
                    <a:pt x="262644" y="134872"/>
                  </a:moveTo>
                  <a:lnTo>
                    <a:pt x="262644" y="140957"/>
                  </a:lnTo>
                  <a:lnTo>
                    <a:pt x="256238" y="140957"/>
                  </a:lnTo>
                  <a:lnTo>
                    <a:pt x="256238" y="134872"/>
                  </a:lnTo>
                  <a:close/>
                  <a:moveTo>
                    <a:pt x="269370" y="134872"/>
                  </a:moveTo>
                  <a:lnTo>
                    <a:pt x="269370" y="140957"/>
                  </a:lnTo>
                  <a:lnTo>
                    <a:pt x="262983" y="140957"/>
                  </a:lnTo>
                  <a:lnTo>
                    <a:pt x="262983" y="134872"/>
                  </a:lnTo>
                  <a:close/>
                  <a:moveTo>
                    <a:pt x="276115" y="134872"/>
                  </a:moveTo>
                  <a:lnTo>
                    <a:pt x="276115" y="140957"/>
                  </a:lnTo>
                  <a:lnTo>
                    <a:pt x="269709" y="140957"/>
                  </a:lnTo>
                  <a:lnTo>
                    <a:pt x="269709" y="134872"/>
                  </a:lnTo>
                  <a:close/>
                  <a:moveTo>
                    <a:pt x="282842" y="134872"/>
                  </a:moveTo>
                  <a:lnTo>
                    <a:pt x="282842" y="140957"/>
                  </a:lnTo>
                  <a:lnTo>
                    <a:pt x="276436" y="140957"/>
                  </a:lnTo>
                  <a:lnTo>
                    <a:pt x="276436" y="134872"/>
                  </a:lnTo>
                  <a:close/>
                  <a:moveTo>
                    <a:pt x="6745" y="141278"/>
                  </a:moveTo>
                  <a:lnTo>
                    <a:pt x="6745" y="147362"/>
                  </a:lnTo>
                  <a:lnTo>
                    <a:pt x="339" y="147362"/>
                  </a:lnTo>
                  <a:lnTo>
                    <a:pt x="339" y="141278"/>
                  </a:lnTo>
                  <a:close/>
                  <a:moveTo>
                    <a:pt x="13471" y="141278"/>
                  </a:moveTo>
                  <a:lnTo>
                    <a:pt x="13471" y="147362"/>
                  </a:lnTo>
                  <a:lnTo>
                    <a:pt x="7066" y="147362"/>
                  </a:lnTo>
                  <a:lnTo>
                    <a:pt x="7066" y="141278"/>
                  </a:lnTo>
                  <a:close/>
                  <a:moveTo>
                    <a:pt x="20198" y="141278"/>
                  </a:moveTo>
                  <a:lnTo>
                    <a:pt x="20198" y="147362"/>
                  </a:lnTo>
                  <a:lnTo>
                    <a:pt x="13810" y="147362"/>
                  </a:lnTo>
                  <a:lnTo>
                    <a:pt x="13810" y="141278"/>
                  </a:lnTo>
                  <a:close/>
                  <a:moveTo>
                    <a:pt x="26942" y="141278"/>
                  </a:moveTo>
                  <a:lnTo>
                    <a:pt x="26942" y="147362"/>
                  </a:lnTo>
                  <a:lnTo>
                    <a:pt x="20537" y="147362"/>
                  </a:lnTo>
                  <a:lnTo>
                    <a:pt x="20537" y="141278"/>
                  </a:lnTo>
                  <a:close/>
                  <a:moveTo>
                    <a:pt x="33669" y="141278"/>
                  </a:moveTo>
                  <a:lnTo>
                    <a:pt x="33669" y="147362"/>
                  </a:lnTo>
                  <a:lnTo>
                    <a:pt x="27281" y="147362"/>
                  </a:lnTo>
                  <a:lnTo>
                    <a:pt x="27281" y="141278"/>
                  </a:lnTo>
                  <a:close/>
                  <a:moveTo>
                    <a:pt x="40414" y="141278"/>
                  </a:moveTo>
                  <a:lnTo>
                    <a:pt x="40414" y="147362"/>
                  </a:lnTo>
                  <a:lnTo>
                    <a:pt x="34008" y="147362"/>
                  </a:lnTo>
                  <a:lnTo>
                    <a:pt x="34008" y="141278"/>
                  </a:lnTo>
                  <a:close/>
                  <a:moveTo>
                    <a:pt x="47140" y="141278"/>
                  </a:moveTo>
                  <a:lnTo>
                    <a:pt x="47140" y="147362"/>
                  </a:lnTo>
                  <a:lnTo>
                    <a:pt x="40753" y="147362"/>
                  </a:lnTo>
                  <a:lnTo>
                    <a:pt x="40753" y="141278"/>
                  </a:lnTo>
                  <a:close/>
                  <a:moveTo>
                    <a:pt x="53885" y="141278"/>
                  </a:moveTo>
                  <a:lnTo>
                    <a:pt x="53885" y="147362"/>
                  </a:lnTo>
                  <a:lnTo>
                    <a:pt x="47479" y="147362"/>
                  </a:lnTo>
                  <a:lnTo>
                    <a:pt x="47479" y="141278"/>
                  </a:lnTo>
                  <a:close/>
                  <a:moveTo>
                    <a:pt x="60611" y="141278"/>
                  </a:moveTo>
                  <a:lnTo>
                    <a:pt x="60611" y="147362"/>
                  </a:lnTo>
                  <a:lnTo>
                    <a:pt x="54206" y="147362"/>
                  </a:lnTo>
                  <a:lnTo>
                    <a:pt x="54206" y="141278"/>
                  </a:lnTo>
                  <a:close/>
                  <a:moveTo>
                    <a:pt x="67338" y="141278"/>
                  </a:moveTo>
                  <a:lnTo>
                    <a:pt x="67338" y="147362"/>
                  </a:lnTo>
                  <a:lnTo>
                    <a:pt x="60950" y="147362"/>
                  </a:lnTo>
                  <a:lnTo>
                    <a:pt x="60950" y="141278"/>
                  </a:lnTo>
                  <a:close/>
                  <a:moveTo>
                    <a:pt x="74083" y="141278"/>
                  </a:moveTo>
                  <a:lnTo>
                    <a:pt x="74083" y="147362"/>
                  </a:lnTo>
                  <a:lnTo>
                    <a:pt x="67677" y="147362"/>
                  </a:lnTo>
                  <a:lnTo>
                    <a:pt x="67677" y="141278"/>
                  </a:lnTo>
                  <a:close/>
                  <a:moveTo>
                    <a:pt x="80809" y="141278"/>
                  </a:moveTo>
                  <a:lnTo>
                    <a:pt x="80809" y="147362"/>
                  </a:lnTo>
                  <a:lnTo>
                    <a:pt x="74422" y="147362"/>
                  </a:lnTo>
                  <a:lnTo>
                    <a:pt x="74422" y="141278"/>
                  </a:lnTo>
                  <a:close/>
                  <a:moveTo>
                    <a:pt x="87554" y="141278"/>
                  </a:moveTo>
                  <a:lnTo>
                    <a:pt x="87554" y="147362"/>
                  </a:lnTo>
                  <a:lnTo>
                    <a:pt x="81148" y="147362"/>
                  </a:lnTo>
                  <a:lnTo>
                    <a:pt x="81148" y="141278"/>
                  </a:lnTo>
                  <a:close/>
                  <a:moveTo>
                    <a:pt x="94281" y="141278"/>
                  </a:moveTo>
                  <a:lnTo>
                    <a:pt x="94281" y="147362"/>
                  </a:lnTo>
                  <a:lnTo>
                    <a:pt x="87893" y="147362"/>
                  </a:lnTo>
                  <a:lnTo>
                    <a:pt x="87893" y="141278"/>
                  </a:lnTo>
                  <a:close/>
                  <a:moveTo>
                    <a:pt x="101007" y="141278"/>
                  </a:moveTo>
                  <a:lnTo>
                    <a:pt x="101007" y="147362"/>
                  </a:lnTo>
                  <a:lnTo>
                    <a:pt x="94620" y="147362"/>
                  </a:lnTo>
                  <a:lnTo>
                    <a:pt x="94620" y="141278"/>
                  </a:lnTo>
                  <a:close/>
                  <a:moveTo>
                    <a:pt x="107752" y="141278"/>
                  </a:moveTo>
                  <a:lnTo>
                    <a:pt x="107752" y="147362"/>
                  </a:lnTo>
                  <a:lnTo>
                    <a:pt x="101346" y="147362"/>
                  </a:lnTo>
                  <a:lnTo>
                    <a:pt x="101346" y="141278"/>
                  </a:lnTo>
                  <a:close/>
                  <a:moveTo>
                    <a:pt x="114478" y="141278"/>
                  </a:moveTo>
                  <a:lnTo>
                    <a:pt x="114478" y="147362"/>
                  </a:lnTo>
                  <a:lnTo>
                    <a:pt x="108091" y="147362"/>
                  </a:lnTo>
                  <a:lnTo>
                    <a:pt x="108091" y="141278"/>
                  </a:lnTo>
                  <a:close/>
                  <a:moveTo>
                    <a:pt x="121223" y="141278"/>
                  </a:moveTo>
                  <a:lnTo>
                    <a:pt x="121223" y="147362"/>
                  </a:lnTo>
                  <a:lnTo>
                    <a:pt x="114817" y="147362"/>
                  </a:lnTo>
                  <a:lnTo>
                    <a:pt x="114817" y="141278"/>
                  </a:lnTo>
                  <a:close/>
                  <a:moveTo>
                    <a:pt x="127950" y="141278"/>
                  </a:moveTo>
                  <a:lnTo>
                    <a:pt x="127950" y="147362"/>
                  </a:lnTo>
                  <a:lnTo>
                    <a:pt x="121562" y="147362"/>
                  </a:lnTo>
                  <a:lnTo>
                    <a:pt x="121562" y="141278"/>
                  </a:lnTo>
                  <a:close/>
                  <a:moveTo>
                    <a:pt x="134694" y="141278"/>
                  </a:moveTo>
                  <a:lnTo>
                    <a:pt x="134694" y="147362"/>
                  </a:lnTo>
                  <a:lnTo>
                    <a:pt x="128289" y="147362"/>
                  </a:lnTo>
                  <a:lnTo>
                    <a:pt x="128289" y="141278"/>
                  </a:lnTo>
                  <a:close/>
                  <a:moveTo>
                    <a:pt x="141421" y="141278"/>
                  </a:moveTo>
                  <a:lnTo>
                    <a:pt x="141421" y="147362"/>
                  </a:lnTo>
                  <a:lnTo>
                    <a:pt x="135033" y="147362"/>
                  </a:lnTo>
                  <a:lnTo>
                    <a:pt x="135033" y="141278"/>
                  </a:lnTo>
                  <a:close/>
                  <a:moveTo>
                    <a:pt x="148148" y="141278"/>
                  </a:moveTo>
                  <a:lnTo>
                    <a:pt x="148148" y="147362"/>
                  </a:lnTo>
                  <a:lnTo>
                    <a:pt x="141760" y="147362"/>
                  </a:lnTo>
                  <a:lnTo>
                    <a:pt x="141760" y="141278"/>
                  </a:lnTo>
                  <a:close/>
                  <a:moveTo>
                    <a:pt x="154892" y="141278"/>
                  </a:moveTo>
                  <a:lnTo>
                    <a:pt x="154892" y="147362"/>
                  </a:lnTo>
                  <a:lnTo>
                    <a:pt x="148487" y="147362"/>
                  </a:lnTo>
                  <a:lnTo>
                    <a:pt x="148487" y="141278"/>
                  </a:lnTo>
                  <a:close/>
                  <a:moveTo>
                    <a:pt x="161619" y="141278"/>
                  </a:moveTo>
                  <a:lnTo>
                    <a:pt x="161619" y="147362"/>
                  </a:lnTo>
                  <a:lnTo>
                    <a:pt x="155231" y="147362"/>
                  </a:lnTo>
                  <a:lnTo>
                    <a:pt x="155231" y="141278"/>
                  </a:lnTo>
                  <a:close/>
                  <a:moveTo>
                    <a:pt x="168363" y="141278"/>
                  </a:moveTo>
                  <a:lnTo>
                    <a:pt x="168363" y="147362"/>
                  </a:lnTo>
                  <a:lnTo>
                    <a:pt x="161958" y="147362"/>
                  </a:lnTo>
                  <a:lnTo>
                    <a:pt x="161958" y="141278"/>
                  </a:lnTo>
                  <a:close/>
                  <a:moveTo>
                    <a:pt x="175090" y="141278"/>
                  </a:moveTo>
                  <a:lnTo>
                    <a:pt x="175090" y="147362"/>
                  </a:lnTo>
                  <a:lnTo>
                    <a:pt x="168702" y="147362"/>
                  </a:lnTo>
                  <a:lnTo>
                    <a:pt x="168702" y="141278"/>
                  </a:lnTo>
                  <a:close/>
                  <a:moveTo>
                    <a:pt x="181834" y="141278"/>
                  </a:moveTo>
                  <a:lnTo>
                    <a:pt x="181834" y="147362"/>
                  </a:lnTo>
                  <a:lnTo>
                    <a:pt x="175429" y="147362"/>
                  </a:lnTo>
                  <a:lnTo>
                    <a:pt x="175429" y="141278"/>
                  </a:lnTo>
                  <a:close/>
                  <a:moveTo>
                    <a:pt x="188561" y="141278"/>
                  </a:moveTo>
                  <a:lnTo>
                    <a:pt x="188561" y="147362"/>
                  </a:lnTo>
                  <a:lnTo>
                    <a:pt x="182173" y="147362"/>
                  </a:lnTo>
                  <a:lnTo>
                    <a:pt x="182173" y="141278"/>
                  </a:lnTo>
                  <a:close/>
                  <a:moveTo>
                    <a:pt x="195288" y="141278"/>
                  </a:moveTo>
                  <a:lnTo>
                    <a:pt x="195288" y="147362"/>
                  </a:lnTo>
                  <a:lnTo>
                    <a:pt x="188900" y="147362"/>
                  </a:lnTo>
                  <a:lnTo>
                    <a:pt x="188900" y="141278"/>
                  </a:lnTo>
                  <a:close/>
                  <a:moveTo>
                    <a:pt x="202032" y="141278"/>
                  </a:moveTo>
                  <a:lnTo>
                    <a:pt x="202032" y="147362"/>
                  </a:lnTo>
                  <a:lnTo>
                    <a:pt x="195627" y="147362"/>
                  </a:lnTo>
                  <a:lnTo>
                    <a:pt x="195627" y="141278"/>
                  </a:lnTo>
                  <a:close/>
                  <a:moveTo>
                    <a:pt x="208759" y="141278"/>
                  </a:moveTo>
                  <a:lnTo>
                    <a:pt x="208759" y="147362"/>
                  </a:lnTo>
                  <a:lnTo>
                    <a:pt x="202371" y="147362"/>
                  </a:lnTo>
                  <a:lnTo>
                    <a:pt x="202371" y="141278"/>
                  </a:lnTo>
                  <a:close/>
                  <a:moveTo>
                    <a:pt x="215504" y="141278"/>
                  </a:moveTo>
                  <a:lnTo>
                    <a:pt x="215504" y="147362"/>
                  </a:lnTo>
                  <a:lnTo>
                    <a:pt x="209098" y="147362"/>
                  </a:lnTo>
                  <a:lnTo>
                    <a:pt x="209098" y="141278"/>
                  </a:lnTo>
                  <a:close/>
                  <a:moveTo>
                    <a:pt x="222230" y="141278"/>
                  </a:moveTo>
                  <a:lnTo>
                    <a:pt x="222230" y="147362"/>
                  </a:lnTo>
                  <a:lnTo>
                    <a:pt x="215843" y="147362"/>
                  </a:lnTo>
                  <a:lnTo>
                    <a:pt x="215843" y="141278"/>
                  </a:lnTo>
                  <a:close/>
                  <a:moveTo>
                    <a:pt x="228975" y="141278"/>
                  </a:moveTo>
                  <a:lnTo>
                    <a:pt x="228975" y="147362"/>
                  </a:lnTo>
                  <a:lnTo>
                    <a:pt x="222569" y="147362"/>
                  </a:lnTo>
                  <a:lnTo>
                    <a:pt x="222569" y="141278"/>
                  </a:lnTo>
                  <a:close/>
                  <a:moveTo>
                    <a:pt x="235701" y="141278"/>
                  </a:moveTo>
                  <a:lnTo>
                    <a:pt x="235701" y="147362"/>
                  </a:lnTo>
                  <a:lnTo>
                    <a:pt x="229296" y="147362"/>
                  </a:lnTo>
                  <a:lnTo>
                    <a:pt x="229296" y="141278"/>
                  </a:lnTo>
                  <a:close/>
                  <a:moveTo>
                    <a:pt x="242428" y="141278"/>
                  </a:moveTo>
                  <a:lnTo>
                    <a:pt x="242428" y="147362"/>
                  </a:lnTo>
                  <a:lnTo>
                    <a:pt x="236040" y="147362"/>
                  </a:lnTo>
                  <a:lnTo>
                    <a:pt x="236040" y="141278"/>
                  </a:lnTo>
                  <a:close/>
                  <a:moveTo>
                    <a:pt x="249173" y="141278"/>
                  </a:moveTo>
                  <a:lnTo>
                    <a:pt x="249173" y="147362"/>
                  </a:lnTo>
                  <a:lnTo>
                    <a:pt x="242767" y="147362"/>
                  </a:lnTo>
                  <a:lnTo>
                    <a:pt x="242767" y="141278"/>
                  </a:lnTo>
                  <a:close/>
                  <a:moveTo>
                    <a:pt x="255899" y="141278"/>
                  </a:moveTo>
                  <a:lnTo>
                    <a:pt x="255899" y="147362"/>
                  </a:lnTo>
                  <a:lnTo>
                    <a:pt x="249512" y="147362"/>
                  </a:lnTo>
                  <a:lnTo>
                    <a:pt x="249512" y="141278"/>
                  </a:lnTo>
                  <a:close/>
                  <a:moveTo>
                    <a:pt x="262644" y="141278"/>
                  </a:moveTo>
                  <a:lnTo>
                    <a:pt x="262644" y="147362"/>
                  </a:lnTo>
                  <a:lnTo>
                    <a:pt x="256238" y="147362"/>
                  </a:lnTo>
                  <a:lnTo>
                    <a:pt x="256238" y="141278"/>
                  </a:lnTo>
                  <a:close/>
                  <a:moveTo>
                    <a:pt x="269370" y="141278"/>
                  </a:moveTo>
                  <a:lnTo>
                    <a:pt x="269370" y="147362"/>
                  </a:lnTo>
                  <a:lnTo>
                    <a:pt x="262983" y="147362"/>
                  </a:lnTo>
                  <a:lnTo>
                    <a:pt x="262983" y="141278"/>
                  </a:lnTo>
                  <a:close/>
                  <a:moveTo>
                    <a:pt x="276115" y="141278"/>
                  </a:moveTo>
                  <a:lnTo>
                    <a:pt x="276115" y="147362"/>
                  </a:lnTo>
                  <a:lnTo>
                    <a:pt x="269709" y="147362"/>
                  </a:lnTo>
                  <a:lnTo>
                    <a:pt x="269709" y="141278"/>
                  </a:lnTo>
                  <a:close/>
                  <a:moveTo>
                    <a:pt x="282842" y="141278"/>
                  </a:moveTo>
                  <a:lnTo>
                    <a:pt x="282842" y="147362"/>
                  </a:lnTo>
                  <a:lnTo>
                    <a:pt x="276436" y="147362"/>
                  </a:lnTo>
                  <a:lnTo>
                    <a:pt x="276436" y="141278"/>
                  </a:lnTo>
                  <a:close/>
                  <a:moveTo>
                    <a:pt x="6745" y="147683"/>
                  </a:moveTo>
                  <a:lnTo>
                    <a:pt x="6745" y="153768"/>
                  </a:lnTo>
                  <a:lnTo>
                    <a:pt x="339" y="153768"/>
                  </a:lnTo>
                  <a:lnTo>
                    <a:pt x="339" y="147683"/>
                  </a:lnTo>
                  <a:close/>
                  <a:moveTo>
                    <a:pt x="13471" y="147683"/>
                  </a:moveTo>
                  <a:lnTo>
                    <a:pt x="13471" y="153768"/>
                  </a:lnTo>
                  <a:lnTo>
                    <a:pt x="7066" y="153768"/>
                  </a:lnTo>
                  <a:lnTo>
                    <a:pt x="7066" y="147683"/>
                  </a:lnTo>
                  <a:close/>
                  <a:moveTo>
                    <a:pt x="20198" y="147683"/>
                  </a:moveTo>
                  <a:lnTo>
                    <a:pt x="20198" y="153768"/>
                  </a:lnTo>
                  <a:lnTo>
                    <a:pt x="13810" y="153768"/>
                  </a:lnTo>
                  <a:lnTo>
                    <a:pt x="13810" y="147683"/>
                  </a:lnTo>
                  <a:close/>
                  <a:moveTo>
                    <a:pt x="26942" y="147683"/>
                  </a:moveTo>
                  <a:lnTo>
                    <a:pt x="26942" y="153768"/>
                  </a:lnTo>
                  <a:lnTo>
                    <a:pt x="20537" y="153768"/>
                  </a:lnTo>
                  <a:lnTo>
                    <a:pt x="20537" y="147683"/>
                  </a:lnTo>
                  <a:close/>
                  <a:moveTo>
                    <a:pt x="33669" y="147683"/>
                  </a:moveTo>
                  <a:lnTo>
                    <a:pt x="33669" y="153768"/>
                  </a:lnTo>
                  <a:lnTo>
                    <a:pt x="27281" y="153768"/>
                  </a:lnTo>
                  <a:lnTo>
                    <a:pt x="27281" y="147683"/>
                  </a:lnTo>
                  <a:close/>
                  <a:moveTo>
                    <a:pt x="40414" y="147683"/>
                  </a:moveTo>
                  <a:lnTo>
                    <a:pt x="40414" y="153768"/>
                  </a:lnTo>
                  <a:lnTo>
                    <a:pt x="34008" y="153768"/>
                  </a:lnTo>
                  <a:lnTo>
                    <a:pt x="34008" y="147683"/>
                  </a:lnTo>
                  <a:close/>
                  <a:moveTo>
                    <a:pt x="47140" y="147683"/>
                  </a:moveTo>
                  <a:lnTo>
                    <a:pt x="47140" y="153768"/>
                  </a:lnTo>
                  <a:lnTo>
                    <a:pt x="40753" y="153768"/>
                  </a:lnTo>
                  <a:lnTo>
                    <a:pt x="40753" y="147683"/>
                  </a:lnTo>
                  <a:close/>
                  <a:moveTo>
                    <a:pt x="53885" y="147683"/>
                  </a:moveTo>
                  <a:lnTo>
                    <a:pt x="53885" y="153768"/>
                  </a:lnTo>
                  <a:lnTo>
                    <a:pt x="47479" y="153768"/>
                  </a:lnTo>
                  <a:lnTo>
                    <a:pt x="47479" y="147683"/>
                  </a:lnTo>
                  <a:close/>
                  <a:moveTo>
                    <a:pt x="60611" y="147683"/>
                  </a:moveTo>
                  <a:lnTo>
                    <a:pt x="60611" y="153768"/>
                  </a:lnTo>
                  <a:lnTo>
                    <a:pt x="54206" y="153768"/>
                  </a:lnTo>
                  <a:lnTo>
                    <a:pt x="54206" y="147683"/>
                  </a:lnTo>
                  <a:close/>
                  <a:moveTo>
                    <a:pt x="67338" y="147683"/>
                  </a:moveTo>
                  <a:lnTo>
                    <a:pt x="67338" y="153768"/>
                  </a:lnTo>
                  <a:lnTo>
                    <a:pt x="60950" y="153768"/>
                  </a:lnTo>
                  <a:lnTo>
                    <a:pt x="60950" y="147683"/>
                  </a:lnTo>
                  <a:close/>
                  <a:moveTo>
                    <a:pt x="74083" y="147683"/>
                  </a:moveTo>
                  <a:lnTo>
                    <a:pt x="74083" y="153768"/>
                  </a:lnTo>
                  <a:lnTo>
                    <a:pt x="67677" y="153768"/>
                  </a:lnTo>
                  <a:lnTo>
                    <a:pt x="67677" y="147683"/>
                  </a:lnTo>
                  <a:close/>
                  <a:moveTo>
                    <a:pt x="80809" y="147683"/>
                  </a:moveTo>
                  <a:lnTo>
                    <a:pt x="80809" y="153768"/>
                  </a:lnTo>
                  <a:lnTo>
                    <a:pt x="74422" y="153768"/>
                  </a:lnTo>
                  <a:lnTo>
                    <a:pt x="74422" y="147683"/>
                  </a:lnTo>
                  <a:close/>
                  <a:moveTo>
                    <a:pt x="87554" y="147683"/>
                  </a:moveTo>
                  <a:lnTo>
                    <a:pt x="87554" y="153768"/>
                  </a:lnTo>
                  <a:lnTo>
                    <a:pt x="81148" y="153768"/>
                  </a:lnTo>
                  <a:lnTo>
                    <a:pt x="81148" y="147683"/>
                  </a:lnTo>
                  <a:close/>
                  <a:moveTo>
                    <a:pt x="94281" y="147683"/>
                  </a:moveTo>
                  <a:lnTo>
                    <a:pt x="94281" y="153768"/>
                  </a:lnTo>
                  <a:lnTo>
                    <a:pt x="87893" y="153768"/>
                  </a:lnTo>
                  <a:lnTo>
                    <a:pt x="87893" y="147683"/>
                  </a:lnTo>
                  <a:close/>
                  <a:moveTo>
                    <a:pt x="101007" y="147683"/>
                  </a:moveTo>
                  <a:lnTo>
                    <a:pt x="101007" y="153768"/>
                  </a:lnTo>
                  <a:lnTo>
                    <a:pt x="94620" y="153768"/>
                  </a:lnTo>
                  <a:lnTo>
                    <a:pt x="94620" y="147683"/>
                  </a:lnTo>
                  <a:close/>
                  <a:moveTo>
                    <a:pt x="107752" y="147683"/>
                  </a:moveTo>
                  <a:lnTo>
                    <a:pt x="107752" y="153768"/>
                  </a:lnTo>
                  <a:lnTo>
                    <a:pt x="101346" y="153768"/>
                  </a:lnTo>
                  <a:lnTo>
                    <a:pt x="101346" y="147683"/>
                  </a:lnTo>
                  <a:close/>
                  <a:moveTo>
                    <a:pt x="114478" y="147683"/>
                  </a:moveTo>
                  <a:lnTo>
                    <a:pt x="114478" y="153768"/>
                  </a:lnTo>
                  <a:lnTo>
                    <a:pt x="108091" y="153768"/>
                  </a:lnTo>
                  <a:lnTo>
                    <a:pt x="108091" y="147683"/>
                  </a:lnTo>
                  <a:close/>
                  <a:moveTo>
                    <a:pt x="121223" y="147683"/>
                  </a:moveTo>
                  <a:lnTo>
                    <a:pt x="121223" y="153768"/>
                  </a:lnTo>
                  <a:lnTo>
                    <a:pt x="114817" y="153768"/>
                  </a:lnTo>
                  <a:lnTo>
                    <a:pt x="114817" y="147683"/>
                  </a:lnTo>
                  <a:close/>
                  <a:moveTo>
                    <a:pt x="127950" y="147683"/>
                  </a:moveTo>
                  <a:lnTo>
                    <a:pt x="127950" y="153768"/>
                  </a:lnTo>
                  <a:lnTo>
                    <a:pt x="121562" y="153768"/>
                  </a:lnTo>
                  <a:lnTo>
                    <a:pt x="121562" y="147683"/>
                  </a:lnTo>
                  <a:close/>
                  <a:moveTo>
                    <a:pt x="134694" y="147683"/>
                  </a:moveTo>
                  <a:lnTo>
                    <a:pt x="134694" y="153768"/>
                  </a:lnTo>
                  <a:lnTo>
                    <a:pt x="128289" y="153768"/>
                  </a:lnTo>
                  <a:lnTo>
                    <a:pt x="128289" y="147683"/>
                  </a:lnTo>
                  <a:close/>
                  <a:moveTo>
                    <a:pt x="141421" y="147683"/>
                  </a:moveTo>
                  <a:lnTo>
                    <a:pt x="141421" y="153768"/>
                  </a:lnTo>
                  <a:lnTo>
                    <a:pt x="135033" y="153768"/>
                  </a:lnTo>
                  <a:lnTo>
                    <a:pt x="135033" y="147683"/>
                  </a:lnTo>
                  <a:close/>
                  <a:moveTo>
                    <a:pt x="148148" y="147683"/>
                  </a:moveTo>
                  <a:lnTo>
                    <a:pt x="148148" y="153768"/>
                  </a:lnTo>
                  <a:lnTo>
                    <a:pt x="141760" y="153768"/>
                  </a:lnTo>
                  <a:lnTo>
                    <a:pt x="141760" y="147683"/>
                  </a:lnTo>
                  <a:close/>
                  <a:moveTo>
                    <a:pt x="154892" y="147683"/>
                  </a:moveTo>
                  <a:lnTo>
                    <a:pt x="154892" y="153768"/>
                  </a:lnTo>
                  <a:lnTo>
                    <a:pt x="148487" y="153768"/>
                  </a:lnTo>
                  <a:lnTo>
                    <a:pt x="148487" y="147683"/>
                  </a:lnTo>
                  <a:close/>
                  <a:moveTo>
                    <a:pt x="161619" y="147683"/>
                  </a:moveTo>
                  <a:lnTo>
                    <a:pt x="161619" y="153768"/>
                  </a:lnTo>
                  <a:lnTo>
                    <a:pt x="155231" y="153768"/>
                  </a:lnTo>
                  <a:lnTo>
                    <a:pt x="155231" y="147683"/>
                  </a:lnTo>
                  <a:close/>
                  <a:moveTo>
                    <a:pt x="168363" y="147683"/>
                  </a:moveTo>
                  <a:lnTo>
                    <a:pt x="168363" y="153768"/>
                  </a:lnTo>
                  <a:lnTo>
                    <a:pt x="161958" y="153768"/>
                  </a:lnTo>
                  <a:lnTo>
                    <a:pt x="161958" y="147683"/>
                  </a:lnTo>
                  <a:close/>
                  <a:moveTo>
                    <a:pt x="175090" y="147683"/>
                  </a:moveTo>
                  <a:lnTo>
                    <a:pt x="175090" y="153768"/>
                  </a:lnTo>
                  <a:lnTo>
                    <a:pt x="168702" y="153768"/>
                  </a:lnTo>
                  <a:lnTo>
                    <a:pt x="168702" y="147683"/>
                  </a:lnTo>
                  <a:close/>
                  <a:moveTo>
                    <a:pt x="181834" y="147683"/>
                  </a:moveTo>
                  <a:lnTo>
                    <a:pt x="181834" y="153768"/>
                  </a:lnTo>
                  <a:lnTo>
                    <a:pt x="175429" y="153768"/>
                  </a:lnTo>
                  <a:lnTo>
                    <a:pt x="175429" y="147683"/>
                  </a:lnTo>
                  <a:close/>
                  <a:moveTo>
                    <a:pt x="188561" y="147683"/>
                  </a:moveTo>
                  <a:lnTo>
                    <a:pt x="188561" y="153768"/>
                  </a:lnTo>
                  <a:lnTo>
                    <a:pt x="182173" y="153768"/>
                  </a:lnTo>
                  <a:lnTo>
                    <a:pt x="182173" y="147683"/>
                  </a:lnTo>
                  <a:close/>
                  <a:moveTo>
                    <a:pt x="195288" y="147683"/>
                  </a:moveTo>
                  <a:lnTo>
                    <a:pt x="195288" y="153768"/>
                  </a:lnTo>
                  <a:lnTo>
                    <a:pt x="188900" y="153768"/>
                  </a:lnTo>
                  <a:lnTo>
                    <a:pt x="188900" y="147683"/>
                  </a:lnTo>
                  <a:close/>
                  <a:moveTo>
                    <a:pt x="202032" y="147683"/>
                  </a:moveTo>
                  <a:lnTo>
                    <a:pt x="202032" y="153768"/>
                  </a:lnTo>
                  <a:lnTo>
                    <a:pt x="195627" y="153768"/>
                  </a:lnTo>
                  <a:lnTo>
                    <a:pt x="195627" y="147683"/>
                  </a:lnTo>
                  <a:close/>
                  <a:moveTo>
                    <a:pt x="208759" y="147683"/>
                  </a:moveTo>
                  <a:lnTo>
                    <a:pt x="208759" y="153768"/>
                  </a:lnTo>
                  <a:lnTo>
                    <a:pt x="202371" y="153768"/>
                  </a:lnTo>
                  <a:lnTo>
                    <a:pt x="202371" y="147683"/>
                  </a:lnTo>
                  <a:close/>
                  <a:moveTo>
                    <a:pt x="215504" y="147683"/>
                  </a:moveTo>
                  <a:lnTo>
                    <a:pt x="215504" y="153768"/>
                  </a:lnTo>
                  <a:lnTo>
                    <a:pt x="209098" y="153768"/>
                  </a:lnTo>
                  <a:lnTo>
                    <a:pt x="209098" y="147683"/>
                  </a:lnTo>
                  <a:close/>
                  <a:moveTo>
                    <a:pt x="222230" y="147683"/>
                  </a:moveTo>
                  <a:lnTo>
                    <a:pt x="222230" y="153768"/>
                  </a:lnTo>
                  <a:lnTo>
                    <a:pt x="215843" y="153768"/>
                  </a:lnTo>
                  <a:lnTo>
                    <a:pt x="215843" y="147683"/>
                  </a:lnTo>
                  <a:close/>
                  <a:moveTo>
                    <a:pt x="228975" y="147683"/>
                  </a:moveTo>
                  <a:lnTo>
                    <a:pt x="228975" y="153768"/>
                  </a:lnTo>
                  <a:lnTo>
                    <a:pt x="222569" y="153768"/>
                  </a:lnTo>
                  <a:lnTo>
                    <a:pt x="222569" y="147683"/>
                  </a:lnTo>
                  <a:close/>
                  <a:moveTo>
                    <a:pt x="235701" y="147683"/>
                  </a:moveTo>
                  <a:lnTo>
                    <a:pt x="235701" y="153768"/>
                  </a:lnTo>
                  <a:lnTo>
                    <a:pt x="229296" y="153768"/>
                  </a:lnTo>
                  <a:lnTo>
                    <a:pt x="229296" y="147683"/>
                  </a:lnTo>
                  <a:close/>
                  <a:moveTo>
                    <a:pt x="242428" y="147683"/>
                  </a:moveTo>
                  <a:lnTo>
                    <a:pt x="242428" y="153768"/>
                  </a:lnTo>
                  <a:lnTo>
                    <a:pt x="236040" y="153768"/>
                  </a:lnTo>
                  <a:lnTo>
                    <a:pt x="236040" y="147683"/>
                  </a:lnTo>
                  <a:close/>
                  <a:moveTo>
                    <a:pt x="249173" y="147683"/>
                  </a:moveTo>
                  <a:lnTo>
                    <a:pt x="249173" y="153768"/>
                  </a:lnTo>
                  <a:lnTo>
                    <a:pt x="242767" y="153768"/>
                  </a:lnTo>
                  <a:lnTo>
                    <a:pt x="242767" y="147683"/>
                  </a:lnTo>
                  <a:close/>
                  <a:moveTo>
                    <a:pt x="255899" y="147683"/>
                  </a:moveTo>
                  <a:lnTo>
                    <a:pt x="255899" y="153768"/>
                  </a:lnTo>
                  <a:lnTo>
                    <a:pt x="249512" y="153768"/>
                  </a:lnTo>
                  <a:lnTo>
                    <a:pt x="249512" y="147683"/>
                  </a:lnTo>
                  <a:close/>
                  <a:moveTo>
                    <a:pt x="262644" y="147683"/>
                  </a:moveTo>
                  <a:lnTo>
                    <a:pt x="262644" y="153768"/>
                  </a:lnTo>
                  <a:lnTo>
                    <a:pt x="256238" y="153768"/>
                  </a:lnTo>
                  <a:lnTo>
                    <a:pt x="256238" y="147683"/>
                  </a:lnTo>
                  <a:close/>
                  <a:moveTo>
                    <a:pt x="269370" y="147683"/>
                  </a:moveTo>
                  <a:lnTo>
                    <a:pt x="269370" y="153768"/>
                  </a:lnTo>
                  <a:lnTo>
                    <a:pt x="262983" y="153768"/>
                  </a:lnTo>
                  <a:lnTo>
                    <a:pt x="262983" y="147683"/>
                  </a:lnTo>
                  <a:close/>
                  <a:moveTo>
                    <a:pt x="276115" y="147683"/>
                  </a:moveTo>
                  <a:lnTo>
                    <a:pt x="276115" y="153768"/>
                  </a:lnTo>
                  <a:lnTo>
                    <a:pt x="269709" y="153768"/>
                  </a:lnTo>
                  <a:lnTo>
                    <a:pt x="269709" y="147683"/>
                  </a:lnTo>
                  <a:close/>
                  <a:moveTo>
                    <a:pt x="282842" y="147683"/>
                  </a:moveTo>
                  <a:lnTo>
                    <a:pt x="282842" y="153768"/>
                  </a:lnTo>
                  <a:lnTo>
                    <a:pt x="276436" y="153768"/>
                  </a:lnTo>
                  <a:lnTo>
                    <a:pt x="276436" y="147683"/>
                  </a:lnTo>
                  <a:close/>
                  <a:moveTo>
                    <a:pt x="6745" y="154089"/>
                  </a:moveTo>
                  <a:lnTo>
                    <a:pt x="6745" y="160173"/>
                  </a:lnTo>
                  <a:lnTo>
                    <a:pt x="339" y="160173"/>
                  </a:lnTo>
                  <a:lnTo>
                    <a:pt x="339" y="154089"/>
                  </a:lnTo>
                  <a:close/>
                  <a:moveTo>
                    <a:pt x="13471" y="154089"/>
                  </a:moveTo>
                  <a:lnTo>
                    <a:pt x="13471" y="160173"/>
                  </a:lnTo>
                  <a:lnTo>
                    <a:pt x="7066" y="160173"/>
                  </a:lnTo>
                  <a:lnTo>
                    <a:pt x="7066" y="154089"/>
                  </a:lnTo>
                  <a:close/>
                  <a:moveTo>
                    <a:pt x="20198" y="154089"/>
                  </a:moveTo>
                  <a:lnTo>
                    <a:pt x="20198" y="160173"/>
                  </a:lnTo>
                  <a:lnTo>
                    <a:pt x="13810" y="160173"/>
                  </a:lnTo>
                  <a:lnTo>
                    <a:pt x="13810" y="154089"/>
                  </a:lnTo>
                  <a:close/>
                  <a:moveTo>
                    <a:pt x="26942" y="154089"/>
                  </a:moveTo>
                  <a:lnTo>
                    <a:pt x="26942" y="160173"/>
                  </a:lnTo>
                  <a:lnTo>
                    <a:pt x="20537" y="160173"/>
                  </a:lnTo>
                  <a:lnTo>
                    <a:pt x="20537" y="154089"/>
                  </a:lnTo>
                  <a:close/>
                  <a:moveTo>
                    <a:pt x="33669" y="154089"/>
                  </a:moveTo>
                  <a:lnTo>
                    <a:pt x="33669" y="160173"/>
                  </a:lnTo>
                  <a:lnTo>
                    <a:pt x="27281" y="160173"/>
                  </a:lnTo>
                  <a:lnTo>
                    <a:pt x="27281" y="154089"/>
                  </a:lnTo>
                  <a:close/>
                  <a:moveTo>
                    <a:pt x="40414" y="154089"/>
                  </a:moveTo>
                  <a:lnTo>
                    <a:pt x="40414" y="160173"/>
                  </a:lnTo>
                  <a:lnTo>
                    <a:pt x="34008" y="160173"/>
                  </a:lnTo>
                  <a:lnTo>
                    <a:pt x="34008" y="154089"/>
                  </a:lnTo>
                  <a:close/>
                  <a:moveTo>
                    <a:pt x="47140" y="154089"/>
                  </a:moveTo>
                  <a:lnTo>
                    <a:pt x="47140" y="160173"/>
                  </a:lnTo>
                  <a:lnTo>
                    <a:pt x="40753" y="160173"/>
                  </a:lnTo>
                  <a:lnTo>
                    <a:pt x="40753" y="154089"/>
                  </a:lnTo>
                  <a:close/>
                  <a:moveTo>
                    <a:pt x="53885" y="154089"/>
                  </a:moveTo>
                  <a:lnTo>
                    <a:pt x="53885" y="160173"/>
                  </a:lnTo>
                  <a:lnTo>
                    <a:pt x="47479" y="160173"/>
                  </a:lnTo>
                  <a:lnTo>
                    <a:pt x="47479" y="154089"/>
                  </a:lnTo>
                  <a:close/>
                  <a:moveTo>
                    <a:pt x="60611" y="154089"/>
                  </a:moveTo>
                  <a:lnTo>
                    <a:pt x="60611" y="160173"/>
                  </a:lnTo>
                  <a:lnTo>
                    <a:pt x="54206" y="160173"/>
                  </a:lnTo>
                  <a:lnTo>
                    <a:pt x="54206" y="154089"/>
                  </a:lnTo>
                  <a:close/>
                  <a:moveTo>
                    <a:pt x="67338" y="154089"/>
                  </a:moveTo>
                  <a:lnTo>
                    <a:pt x="67338" y="160173"/>
                  </a:lnTo>
                  <a:lnTo>
                    <a:pt x="60950" y="160173"/>
                  </a:lnTo>
                  <a:lnTo>
                    <a:pt x="60950" y="154089"/>
                  </a:lnTo>
                  <a:close/>
                  <a:moveTo>
                    <a:pt x="74083" y="154089"/>
                  </a:moveTo>
                  <a:lnTo>
                    <a:pt x="74083" y="160173"/>
                  </a:lnTo>
                  <a:lnTo>
                    <a:pt x="67677" y="160173"/>
                  </a:lnTo>
                  <a:lnTo>
                    <a:pt x="67677" y="154089"/>
                  </a:lnTo>
                  <a:close/>
                  <a:moveTo>
                    <a:pt x="80809" y="154089"/>
                  </a:moveTo>
                  <a:lnTo>
                    <a:pt x="80809" y="160173"/>
                  </a:lnTo>
                  <a:lnTo>
                    <a:pt x="74422" y="160173"/>
                  </a:lnTo>
                  <a:lnTo>
                    <a:pt x="74422" y="154089"/>
                  </a:lnTo>
                  <a:close/>
                  <a:moveTo>
                    <a:pt x="87554" y="154089"/>
                  </a:moveTo>
                  <a:lnTo>
                    <a:pt x="87554" y="160173"/>
                  </a:lnTo>
                  <a:lnTo>
                    <a:pt x="81148" y="160173"/>
                  </a:lnTo>
                  <a:lnTo>
                    <a:pt x="81148" y="154089"/>
                  </a:lnTo>
                  <a:close/>
                  <a:moveTo>
                    <a:pt x="94281" y="154089"/>
                  </a:moveTo>
                  <a:lnTo>
                    <a:pt x="94281" y="160173"/>
                  </a:lnTo>
                  <a:lnTo>
                    <a:pt x="87893" y="160173"/>
                  </a:lnTo>
                  <a:lnTo>
                    <a:pt x="87893" y="154089"/>
                  </a:lnTo>
                  <a:close/>
                  <a:moveTo>
                    <a:pt x="101007" y="154089"/>
                  </a:moveTo>
                  <a:lnTo>
                    <a:pt x="101007" y="160173"/>
                  </a:lnTo>
                  <a:lnTo>
                    <a:pt x="94620" y="160173"/>
                  </a:lnTo>
                  <a:lnTo>
                    <a:pt x="94620" y="154089"/>
                  </a:lnTo>
                  <a:close/>
                  <a:moveTo>
                    <a:pt x="107752" y="154089"/>
                  </a:moveTo>
                  <a:lnTo>
                    <a:pt x="107752" y="160173"/>
                  </a:lnTo>
                  <a:lnTo>
                    <a:pt x="101346" y="160173"/>
                  </a:lnTo>
                  <a:lnTo>
                    <a:pt x="101346" y="154089"/>
                  </a:lnTo>
                  <a:close/>
                  <a:moveTo>
                    <a:pt x="114478" y="154089"/>
                  </a:moveTo>
                  <a:lnTo>
                    <a:pt x="114478" y="160173"/>
                  </a:lnTo>
                  <a:lnTo>
                    <a:pt x="108091" y="160173"/>
                  </a:lnTo>
                  <a:lnTo>
                    <a:pt x="108091" y="154089"/>
                  </a:lnTo>
                  <a:close/>
                  <a:moveTo>
                    <a:pt x="121223" y="154089"/>
                  </a:moveTo>
                  <a:lnTo>
                    <a:pt x="121223" y="160173"/>
                  </a:lnTo>
                  <a:lnTo>
                    <a:pt x="114817" y="160173"/>
                  </a:lnTo>
                  <a:lnTo>
                    <a:pt x="114817" y="154089"/>
                  </a:lnTo>
                  <a:close/>
                  <a:moveTo>
                    <a:pt x="127950" y="154089"/>
                  </a:moveTo>
                  <a:lnTo>
                    <a:pt x="127950" y="160173"/>
                  </a:lnTo>
                  <a:lnTo>
                    <a:pt x="121562" y="160173"/>
                  </a:lnTo>
                  <a:lnTo>
                    <a:pt x="121562" y="154089"/>
                  </a:lnTo>
                  <a:close/>
                  <a:moveTo>
                    <a:pt x="134694" y="154089"/>
                  </a:moveTo>
                  <a:lnTo>
                    <a:pt x="134694" y="160173"/>
                  </a:lnTo>
                  <a:lnTo>
                    <a:pt x="128289" y="160173"/>
                  </a:lnTo>
                  <a:lnTo>
                    <a:pt x="128289" y="154089"/>
                  </a:lnTo>
                  <a:close/>
                  <a:moveTo>
                    <a:pt x="141421" y="154089"/>
                  </a:moveTo>
                  <a:lnTo>
                    <a:pt x="141421" y="160173"/>
                  </a:lnTo>
                  <a:lnTo>
                    <a:pt x="135033" y="160173"/>
                  </a:lnTo>
                  <a:lnTo>
                    <a:pt x="135033" y="154089"/>
                  </a:lnTo>
                  <a:close/>
                  <a:moveTo>
                    <a:pt x="148148" y="154089"/>
                  </a:moveTo>
                  <a:lnTo>
                    <a:pt x="148148" y="160173"/>
                  </a:lnTo>
                  <a:lnTo>
                    <a:pt x="141760" y="160173"/>
                  </a:lnTo>
                  <a:lnTo>
                    <a:pt x="141760" y="154089"/>
                  </a:lnTo>
                  <a:close/>
                  <a:moveTo>
                    <a:pt x="154892" y="154089"/>
                  </a:moveTo>
                  <a:lnTo>
                    <a:pt x="154892" y="160173"/>
                  </a:lnTo>
                  <a:lnTo>
                    <a:pt x="148487" y="160173"/>
                  </a:lnTo>
                  <a:lnTo>
                    <a:pt x="148487" y="154089"/>
                  </a:lnTo>
                  <a:close/>
                  <a:moveTo>
                    <a:pt x="161619" y="154089"/>
                  </a:moveTo>
                  <a:lnTo>
                    <a:pt x="161619" y="160173"/>
                  </a:lnTo>
                  <a:lnTo>
                    <a:pt x="155231" y="160173"/>
                  </a:lnTo>
                  <a:lnTo>
                    <a:pt x="155231" y="154089"/>
                  </a:lnTo>
                  <a:close/>
                  <a:moveTo>
                    <a:pt x="168363" y="154089"/>
                  </a:moveTo>
                  <a:lnTo>
                    <a:pt x="168363" y="160173"/>
                  </a:lnTo>
                  <a:lnTo>
                    <a:pt x="161958" y="160173"/>
                  </a:lnTo>
                  <a:lnTo>
                    <a:pt x="161958" y="154089"/>
                  </a:lnTo>
                  <a:close/>
                  <a:moveTo>
                    <a:pt x="175090" y="154089"/>
                  </a:moveTo>
                  <a:lnTo>
                    <a:pt x="175090" y="160173"/>
                  </a:lnTo>
                  <a:lnTo>
                    <a:pt x="168702" y="160173"/>
                  </a:lnTo>
                  <a:lnTo>
                    <a:pt x="168702" y="154089"/>
                  </a:lnTo>
                  <a:close/>
                  <a:moveTo>
                    <a:pt x="181834" y="154089"/>
                  </a:moveTo>
                  <a:lnTo>
                    <a:pt x="181834" y="160173"/>
                  </a:lnTo>
                  <a:lnTo>
                    <a:pt x="175429" y="160173"/>
                  </a:lnTo>
                  <a:lnTo>
                    <a:pt x="175429" y="154089"/>
                  </a:lnTo>
                  <a:close/>
                  <a:moveTo>
                    <a:pt x="188561" y="154089"/>
                  </a:moveTo>
                  <a:lnTo>
                    <a:pt x="188561" y="160173"/>
                  </a:lnTo>
                  <a:lnTo>
                    <a:pt x="182173" y="160173"/>
                  </a:lnTo>
                  <a:lnTo>
                    <a:pt x="182173" y="154089"/>
                  </a:lnTo>
                  <a:close/>
                  <a:moveTo>
                    <a:pt x="195288" y="154089"/>
                  </a:moveTo>
                  <a:lnTo>
                    <a:pt x="195288" y="160173"/>
                  </a:lnTo>
                  <a:lnTo>
                    <a:pt x="188900" y="160173"/>
                  </a:lnTo>
                  <a:lnTo>
                    <a:pt x="188900" y="154089"/>
                  </a:lnTo>
                  <a:close/>
                  <a:moveTo>
                    <a:pt x="202032" y="154089"/>
                  </a:moveTo>
                  <a:lnTo>
                    <a:pt x="202032" y="160173"/>
                  </a:lnTo>
                  <a:lnTo>
                    <a:pt x="195627" y="160173"/>
                  </a:lnTo>
                  <a:lnTo>
                    <a:pt x="195627" y="154089"/>
                  </a:lnTo>
                  <a:close/>
                  <a:moveTo>
                    <a:pt x="208759" y="154089"/>
                  </a:moveTo>
                  <a:lnTo>
                    <a:pt x="208759" y="160173"/>
                  </a:lnTo>
                  <a:lnTo>
                    <a:pt x="202371" y="160173"/>
                  </a:lnTo>
                  <a:lnTo>
                    <a:pt x="202371" y="154089"/>
                  </a:lnTo>
                  <a:close/>
                  <a:moveTo>
                    <a:pt x="215504" y="154089"/>
                  </a:moveTo>
                  <a:lnTo>
                    <a:pt x="215504" y="160173"/>
                  </a:lnTo>
                  <a:lnTo>
                    <a:pt x="209098" y="160173"/>
                  </a:lnTo>
                  <a:lnTo>
                    <a:pt x="209098" y="154089"/>
                  </a:lnTo>
                  <a:close/>
                  <a:moveTo>
                    <a:pt x="222230" y="154089"/>
                  </a:moveTo>
                  <a:lnTo>
                    <a:pt x="222230" y="160173"/>
                  </a:lnTo>
                  <a:lnTo>
                    <a:pt x="215843" y="160173"/>
                  </a:lnTo>
                  <a:lnTo>
                    <a:pt x="215843" y="154089"/>
                  </a:lnTo>
                  <a:close/>
                  <a:moveTo>
                    <a:pt x="228975" y="154089"/>
                  </a:moveTo>
                  <a:lnTo>
                    <a:pt x="228975" y="160173"/>
                  </a:lnTo>
                  <a:lnTo>
                    <a:pt x="222569" y="160173"/>
                  </a:lnTo>
                  <a:lnTo>
                    <a:pt x="222569" y="154089"/>
                  </a:lnTo>
                  <a:close/>
                  <a:moveTo>
                    <a:pt x="235701" y="154089"/>
                  </a:moveTo>
                  <a:lnTo>
                    <a:pt x="235701" y="160173"/>
                  </a:lnTo>
                  <a:lnTo>
                    <a:pt x="229296" y="160173"/>
                  </a:lnTo>
                  <a:lnTo>
                    <a:pt x="229296" y="154089"/>
                  </a:lnTo>
                  <a:close/>
                  <a:moveTo>
                    <a:pt x="242428" y="154089"/>
                  </a:moveTo>
                  <a:lnTo>
                    <a:pt x="242428" y="160173"/>
                  </a:lnTo>
                  <a:lnTo>
                    <a:pt x="236040" y="160173"/>
                  </a:lnTo>
                  <a:lnTo>
                    <a:pt x="236040" y="154089"/>
                  </a:lnTo>
                  <a:close/>
                  <a:moveTo>
                    <a:pt x="249173" y="154089"/>
                  </a:moveTo>
                  <a:lnTo>
                    <a:pt x="249173" y="160173"/>
                  </a:lnTo>
                  <a:lnTo>
                    <a:pt x="242767" y="160173"/>
                  </a:lnTo>
                  <a:lnTo>
                    <a:pt x="242767" y="154089"/>
                  </a:lnTo>
                  <a:close/>
                  <a:moveTo>
                    <a:pt x="255899" y="154089"/>
                  </a:moveTo>
                  <a:lnTo>
                    <a:pt x="255899" y="160173"/>
                  </a:lnTo>
                  <a:lnTo>
                    <a:pt x="249512" y="160173"/>
                  </a:lnTo>
                  <a:lnTo>
                    <a:pt x="249512" y="154089"/>
                  </a:lnTo>
                  <a:close/>
                  <a:moveTo>
                    <a:pt x="262644" y="154089"/>
                  </a:moveTo>
                  <a:lnTo>
                    <a:pt x="262644" y="160173"/>
                  </a:lnTo>
                  <a:lnTo>
                    <a:pt x="256238" y="160173"/>
                  </a:lnTo>
                  <a:lnTo>
                    <a:pt x="256238" y="154089"/>
                  </a:lnTo>
                  <a:close/>
                  <a:moveTo>
                    <a:pt x="269370" y="154089"/>
                  </a:moveTo>
                  <a:lnTo>
                    <a:pt x="269370" y="160173"/>
                  </a:lnTo>
                  <a:lnTo>
                    <a:pt x="262983" y="160173"/>
                  </a:lnTo>
                  <a:lnTo>
                    <a:pt x="262983" y="154089"/>
                  </a:lnTo>
                  <a:close/>
                  <a:moveTo>
                    <a:pt x="276115" y="154089"/>
                  </a:moveTo>
                  <a:lnTo>
                    <a:pt x="276115" y="160173"/>
                  </a:lnTo>
                  <a:lnTo>
                    <a:pt x="269709" y="160173"/>
                  </a:lnTo>
                  <a:lnTo>
                    <a:pt x="269709" y="154089"/>
                  </a:lnTo>
                  <a:close/>
                  <a:moveTo>
                    <a:pt x="282842" y="154089"/>
                  </a:moveTo>
                  <a:lnTo>
                    <a:pt x="282842" y="160173"/>
                  </a:lnTo>
                  <a:lnTo>
                    <a:pt x="276436" y="160173"/>
                  </a:lnTo>
                  <a:lnTo>
                    <a:pt x="276436" y="154089"/>
                  </a:lnTo>
                  <a:close/>
                  <a:moveTo>
                    <a:pt x="178" y="0"/>
                  </a:moveTo>
                  <a:lnTo>
                    <a:pt x="178" y="161"/>
                  </a:lnTo>
                  <a:lnTo>
                    <a:pt x="0" y="161"/>
                  </a:lnTo>
                  <a:lnTo>
                    <a:pt x="0" y="160334"/>
                  </a:lnTo>
                  <a:lnTo>
                    <a:pt x="178" y="160334"/>
                  </a:lnTo>
                  <a:lnTo>
                    <a:pt x="178" y="160494"/>
                  </a:lnTo>
                  <a:lnTo>
                    <a:pt x="285482" y="160494"/>
                  </a:lnTo>
                  <a:lnTo>
                    <a:pt x="285482" y="160173"/>
                  </a:lnTo>
                  <a:lnTo>
                    <a:pt x="283181" y="160173"/>
                  </a:lnTo>
                  <a:lnTo>
                    <a:pt x="283181" y="154089"/>
                  </a:lnTo>
                  <a:lnTo>
                    <a:pt x="285482" y="154089"/>
                  </a:lnTo>
                  <a:lnTo>
                    <a:pt x="285482" y="153768"/>
                  </a:lnTo>
                  <a:lnTo>
                    <a:pt x="283181" y="153768"/>
                  </a:lnTo>
                  <a:lnTo>
                    <a:pt x="283181" y="147683"/>
                  </a:lnTo>
                  <a:lnTo>
                    <a:pt x="285482" y="147683"/>
                  </a:lnTo>
                  <a:lnTo>
                    <a:pt x="285482" y="147362"/>
                  </a:lnTo>
                  <a:lnTo>
                    <a:pt x="283181" y="147362"/>
                  </a:lnTo>
                  <a:lnTo>
                    <a:pt x="283181" y="141278"/>
                  </a:lnTo>
                  <a:lnTo>
                    <a:pt x="285482" y="141278"/>
                  </a:lnTo>
                  <a:lnTo>
                    <a:pt x="285482" y="140957"/>
                  </a:lnTo>
                  <a:lnTo>
                    <a:pt x="283181" y="140957"/>
                  </a:lnTo>
                  <a:lnTo>
                    <a:pt x="283181" y="134872"/>
                  </a:lnTo>
                  <a:lnTo>
                    <a:pt x="285482" y="134872"/>
                  </a:lnTo>
                  <a:lnTo>
                    <a:pt x="285482" y="134551"/>
                  </a:lnTo>
                  <a:lnTo>
                    <a:pt x="283181" y="134551"/>
                  </a:lnTo>
                  <a:lnTo>
                    <a:pt x="283181" y="128467"/>
                  </a:lnTo>
                  <a:lnTo>
                    <a:pt x="285482" y="128467"/>
                  </a:lnTo>
                  <a:lnTo>
                    <a:pt x="285482" y="128146"/>
                  </a:lnTo>
                  <a:lnTo>
                    <a:pt x="283181" y="128146"/>
                  </a:lnTo>
                  <a:lnTo>
                    <a:pt x="283181" y="122061"/>
                  </a:lnTo>
                  <a:lnTo>
                    <a:pt x="285482" y="122061"/>
                  </a:lnTo>
                  <a:lnTo>
                    <a:pt x="285482" y="121740"/>
                  </a:lnTo>
                  <a:lnTo>
                    <a:pt x="283181" y="121740"/>
                  </a:lnTo>
                  <a:lnTo>
                    <a:pt x="283181" y="115656"/>
                  </a:lnTo>
                  <a:lnTo>
                    <a:pt x="285482" y="115656"/>
                  </a:lnTo>
                  <a:lnTo>
                    <a:pt x="285482" y="115335"/>
                  </a:lnTo>
                  <a:lnTo>
                    <a:pt x="283181" y="115335"/>
                  </a:lnTo>
                  <a:lnTo>
                    <a:pt x="283181" y="109250"/>
                  </a:lnTo>
                  <a:lnTo>
                    <a:pt x="285482" y="109250"/>
                  </a:lnTo>
                  <a:lnTo>
                    <a:pt x="285482" y="108929"/>
                  </a:lnTo>
                  <a:lnTo>
                    <a:pt x="283181" y="108929"/>
                  </a:lnTo>
                  <a:lnTo>
                    <a:pt x="283181" y="102827"/>
                  </a:lnTo>
                  <a:lnTo>
                    <a:pt x="285482" y="102827"/>
                  </a:lnTo>
                  <a:lnTo>
                    <a:pt x="285482" y="102524"/>
                  </a:lnTo>
                  <a:lnTo>
                    <a:pt x="283181" y="102524"/>
                  </a:lnTo>
                  <a:lnTo>
                    <a:pt x="283181" y="96422"/>
                  </a:lnTo>
                  <a:lnTo>
                    <a:pt x="285482" y="96422"/>
                  </a:lnTo>
                  <a:lnTo>
                    <a:pt x="285482" y="96100"/>
                  </a:lnTo>
                  <a:lnTo>
                    <a:pt x="283181" y="96100"/>
                  </a:lnTo>
                  <a:lnTo>
                    <a:pt x="283181" y="90016"/>
                  </a:lnTo>
                  <a:lnTo>
                    <a:pt x="285482" y="90016"/>
                  </a:lnTo>
                  <a:lnTo>
                    <a:pt x="285482" y="89695"/>
                  </a:lnTo>
                  <a:lnTo>
                    <a:pt x="283181" y="89695"/>
                  </a:lnTo>
                  <a:lnTo>
                    <a:pt x="283181" y="83611"/>
                  </a:lnTo>
                  <a:lnTo>
                    <a:pt x="285482" y="83611"/>
                  </a:lnTo>
                  <a:lnTo>
                    <a:pt x="285482" y="83289"/>
                  </a:lnTo>
                  <a:lnTo>
                    <a:pt x="283181" y="83289"/>
                  </a:lnTo>
                  <a:lnTo>
                    <a:pt x="283181" y="77205"/>
                  </a:lnTo>
                  <a:lnTo>
                    <a:pt x="285482" y="77205"/>
                  </a:lnTo>
                  <a:lnTo>
                    <a:pt x="285482" y="76884"/>
                  </a:lnTo>
                  <a:lnTo>
                    <a:pt x="283181" y="76884"/>
                  </a:lnTo>
                  <a:lnTo>
                    <a:pt x="283181" y="70800"/>
                  </a:lnTo>
                  <a:lnTo>
                    <a:pt x="285482" y="70800"/>
                  </a:lnTo>
                  <a:lnTo>
                    <a:pt x="285482" y="70478"/>
                  </a:lnTo>
                  <a:lnTo>
                    <a:pt x="283181" y="70478"/>
                  </a:lnTo>
                  <a:lnTo>
                    <a:pt x="283181" y="64394"/>
                  </a:lnTo>
                  <a:lnTo>
                    <a:pt x="285482" y="64394"/>
                  </a:lnTo>
                  <a:lnTo>
                    <a:pt x="285482" y="64073"/>
                  </a:lnTo>
                  <a:lnTo>
                    <a:pt x="283181" y="64073"/>
                  </a:lnTo>
                  <a:lnTo>
                    <a:pt x="283181" y="57989"/>
                  </a:lnTo>
                  <a:lnTo>
                    <a:pt x="285482" y="57989"/>
                  </a:lnTo>
                  <a:lnTo>
                    <a:pt x="285482" y="57667"/>
                  </a:lnTo>
                  <a:lnTo>
                    <a:pt x="283181" y="57667"/>
                  </a:lnTo>
                  <a:lnTo>
                    <a:pt x="283181" y="51583"/>
                  </a:lnTo>
                  <a:lnTo>
                    <a:pt x="285482" y="51583"/>
                  </a:lnTo>
                  <a:lnTo>
                    <a:pt x="285482" y="51262"/>
                  </a:lnTo>
                  <a:lnTo>
                    <a:pt x="283181" y="51262"/>
                  </a:lnTo>
                  <a:lnTo>
                    <a:pt x="283181" y="45178"/>
                  </a:lnTo>
                  <a:lnTo>
                    <a:pt x="285482" y="45178"/>
                  </a:lnTo>
                  <a:lnTo>
                    <a:pt x="285482" y="44856"/>
                  </a:lnTo>
                  <a:lnTo>
                    <a:pt x="283181" y="44856"/>
                  </a:lnTo>
                  <a:lnTo>
                    <a:pt x="283181" y="38772"/>
                  </a:lnTo>
                  <a:lnTo>
                    <a:pt x="285482" y="38772"/>
                  </a:lnTo>
                  <a:lnTo>
                    <a:pt x="285482" y="38451"/>
                  </a:lnTo>
                  <a:lnTo>
                    <a:pt x="283181" y="38451"/>
                  </a:lnTo>
                  <a:lnTo>
                    <a:pt x="283181" y="32367"/>
                  </a:lnTo>
                  <a:lnTo>
                    <a:pt x="285482" y="32367"/>
                  </a:lnTo>
                  <a:lnTo>
                    <a:pt x="285482" y="32028"/>
                  </a:lnTo>
                  <a:lnTo>
                    <a:pt x="283181" y="32028"/>
                  </a:lnTo>
                  <a:lnTo>
                    <a:pt x="283181" y="25943"/>
                  </a:lnTo>
                  <a:lnTo>
                    <a:pt x="285482" y="25943"/>
                  </a:lnTo>
                  <a:lnTo>
                    <a:pt x="285482" y="25622"/>
                  </a:lnTo>
                  <a:lnTo>
                    <a:pt x="283181" y="25622"/>
                  </a:lnTo>
                  <a:lnTo>
                    <a:pt x="283181" y="19538"/>
                  </a:lnTo>
                  <a:lnTo>
                    <a:pt x="285482" y="19538"/>
                  </a:lnTo>
                  <a:lnTo>
                    <a:pt x="285482" y="19217"/>
                  </a:lnTo>
                  <a:lnTo>
                    <a:pt x="283181" y="19217"/>
                  </a:lnTo>
                  <a:lnTo>
                    <a:pt x="283181" y="13132"/>
                  </a:lnTo>
                  <a:lnTo>
                    <a:pt x="285482" y="13132"/>
                  </a:lnTo>
                  <a:lnTo>
                    <a:pt x="285482" y="12811"/>
                  </a:lnTo>
                  <a:lnTo>
                    <a:pt x="283181" y="12811"/>
                  </a:lnTo>
                  <a:lnTo>
                    <a:pt x="283181" y="6727"/>
                  </a:lnTo>
                  <a:lnTo>
                    <a:pt x="285482" y="6727"/>
                  </a:lnTo>
                  <a:lnTo>
                    <a:pt x="285482" y="6406"/>
                  </a:lnTo>
                  <a:lnTo>
                    <a:pt x="283181" y="6406"/>
                  </a:lnTo>
                  <a:lnTo>
                    <a:pt x="283181" y="321"/>
                  </a:lnTo>
                  <a:lnTo>
                    <a:pt x="285482" y="321"/>
                  </a:lnTo>
                  <a:lnTo>
                    <a:pt x="285482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7375175" y="45291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7375175" y="276715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7375175" y="43689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7375175" y="42088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7375175" y="3248025"/>
              <a:ext cx="3150" cy="7600"/>
            </a:xfrm>
            <a:custGeom>
              <a:avLst/>
              <a:gdLst/>
              <a:ahLst/>
              <a:cxnLst/>
              <a:rect l="l" t="t" r="r" b="b"/>
              <a:pathLst>
                <a:path w="126" h="304" extrusionOk="0">
                  <a:moveTo>
                    <a:pt x="0" y="0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7375175" y="37284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7375175" y="3568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7375175" y="38885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7375175" y="30874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7375175" y="48494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7375175" y="2927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7375175" y="40487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7375175" y="244687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7375175" y="10052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7375175" y="1645750"/>
              <a:ext cx="3150" cy="8500"/>
            </a:xfrm>
            <a:custGeom>
              <a:avLst/>
              <a:gdLst/>
              <a:ahLst/>
              <a:cxnLst/>
              <a:rect l="l" t="t" r="r" b="b"/>
              <a:pathLst>
                <a:path w="126" h="340" extrusionOk="0">
                  <a:moveTo>
                    <a:pt x="0" y="1"/>
                  </a:moveTo>
                  <a:lnTo>
                    <a:pt x="0" y="340"/>
                  </a:lnTo>
                  <a:lnTo>
                    <a:pt x="125" y="340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7375175" y="8450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7375175" y="18063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7375175" y="26070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7375175" y="1325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7375175" y="14856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7375175" y="22867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7375175" y="11653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7375175" y="46892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7375175" y="3408150"/>
              <a:ext cx="3150" cy="7625"/>
            </a:xfrm>
            <a:custGeom>
              <a:avLst/>
              <a:gdLst/>
              <a:ahLst/>
              <a:cxnLst/>
              <a:rect l="l" t="t" r="r" b="b"/>
              <a:pathLst>
                <a:path w="126" h="305" extrusionOk="0">
                  <a:moveTo>
                    <a:pt x="0" y="1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7375175" y="1966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7375175" y="212660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" name="Google Shape;97;p3"/>
          <p:cNvGrpSpPr/>
          <p:nvPr/>
        </p:nvGrpSpPr>
        <p:grpSpPr>
          <a:xfrm rot="270461">
            <a:off x="1053342" y="514330"/>
            <a:ext cx="7122966" cy="4114839"/>
            <a:chOff x="1010575" y="509220"/>
            <a:chExt cx="7122300" cy="4114455"/>
          </a:xfrm>
        </p:grpSpPr>
        <p:sp>
          <p:nvSpPr>
            <p:cNvPr id="98" name="Google Shape;98;p3"/>
            <p:cNvSpPr/>
            <p:nvPr/>
          </p:nvSpPr>
          <p:spPr>
            <a:xfrm rot="-175284">
              <a:off x="1101766" y="683630"/>
              <a:ext cx="6939919" cy="375697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9" name="Google Shape;99;p3"/>
            <p:cNvGrpSpPr/>
            <p:nvPr/>
          </p:nvGrpSpPr>
          <p:grpSpPr>
            <a:xfrm rot="-175133">
              <a:off x="1102231" y="692838"/>
              <a:ext cx="6939298" cy="3756591"/>
              <a:chOff x="209375" y="211350"/>
              <a:chExt cx="8725035" cy="4723300"/>
            </a:xfrm>
          </p:grpSpPr>
          <p:sp>
            <p:nvSpPr>
              <p:cNvPr id="100" name="Google Shape;100;p3"/>
              <p:cNvSpPr/>
              <p:nvPr/>
            </p:nvSpPr>
            <p:spPr>
              <a:xfrm>
                <a:off x="209375" y="211350"/>
                <a:ext cx="8725035" cy="4720703"/>
              </a:xfrm>
              <a:custGeom>
                <a:avLst/>
                <a:gdLst/>
                <a:ahLst/>
                <a:cxnLst/>
                <a:rect l="l" t="t" r="r" b="b"/>
                <a:pathLst>
                  <a:path w="275216" h="156509" extrusionOk="0">
                    <a:moveTo>
                      <a:pt x="6251" y="311"/>
                    </a:moveTo>
                    <a:lnTo>
                      <a:pt x="6251" y="6247"/>
                    </a:lnTo>
                    <a:lnTo>
                      <a:pt x="315" y="6247"/>
                    </a:lnTo>
                    <a:lnTo>
                      <a:pt x="315" y="311"/>
                    </a:lnTo>
                    <a:close/>
                    <a:moveTo>
                      <a:pt x="12498" y="311"/>
                    </a:moveTo>
                    <a:lnTo>
                      <a:pt x="12498" y="6247"/>
                    </a:lnTo>
                    <a:lnTo>
                      <a:pt x="6562" y="6247"/>
                    </a:lnTo>
                    <a:lnTo>
                      <a:pt x="6562" y="311"/>
                    </a:lnTo>
                    <a:close/>
                    <a:moveTo>
                      <a:pt x="18745" y="311"/>
                    </a:moveTo>
                    <a:lnTo>
                      <a:pt x="18745" y="6247"/>
                    </a:lnTo>
                    <a:lnTo>
                      <a:pt x="12810" y="6247"/>
                    </a:lnTo>
                    <a:lnTo>
                      <a:pt x="12810" y="311"/>
                    </a:lnTo>
                    <a:close/>
                    <a:moveTo>
                      <a:pt x="24992" y="311"/>
                    </a:moveTo>
                    <a:lnTo>
                      <a:pt x="24992" y="6247"/>
                    </a:lnTo>
                    <a:lnTo>
                      <a:pt x="19058" y="6247"/>
                    </a:lnTo>
                    <a:lnTo>
                      <a:pt x="19058" y="311"/>
                    </a:lnTo>
                    <a:close/>
                    <a:moveTo>
                      <a:pt x="31241" y="311"/>
                    </a:moveTo>
                    <a:lnTo>
                      <a:pt x="31241" y="6247"/>
                    </a:lnTo>
                    <a:lnTo>
                      <a:pt x="25305" y="6247"/>
                    </a:lnTo>
                    <a:lnTo>
                      <a:pt x="25305" y="311"/>
                    </a:lnTo>
                    <a:close/>
                    <a:moveTo>
                      <a:pt x="37489" y="311"/>
                    </a:moveTo>
                    <a:lnTo>
                      <a:pt x="37489" y="6247"/>
                    </a:lnTo>
                    <a:lnTo>
                      <a:pt x="31553" y="6247"/>
                    </a:lnTo>
                    <a:lnTo>
                      <a:pt x="31553" y="311"/>
                    </a:lnTo>
                    <a:close/>
                    <a:moveTo>
                      <a:pt x="43737" y="311"/>
                    </a:moveTo>
                    <a:lnTo>
                      <a:pt x="43737" y="6247"/>
                    </a:lnTo>
                    <a:lnTo>
                      <a:pt x="37802" y="6247"/>
                    </a:lnTo>
                    <a:lnTo>
                      <a:pt x="37802" y="311"/>
                    </a:lnTo>
                    <a:close/>
                    <a:moveTo>
                      <a:pt x="49985" y="311"/>
                    </a:moveTo>
                    <a:lnTo>
                      <a:pt x="49985" y="6247"/>
                    </a:lnTo>
                    <a:lnTo>
                      <a:pt x="44049" y="6247"/>
                    </a:lnTo>
                    <a:lnTo>
                      <a:pt x="44049" y="311"/>
                    </a:lnTo>
                    <a:close/>
                    <a:moveTo>
                      <a:pt x="56232" y="311"/>
                    </a:moveTo>
                    <a:lnTo>
                      <a:pt x="56232" y="6247"/>
                    </a:lnTo>
                    <a:lnTo>
                      <a:pt x="50296" y="6247"/>
                    </a:lnTo>
                    <a:lnTo>
                      <a:pt x="50296" y="311"/>
                    </a:lnTo>
                    <a:close/>
                    <a:moveTo>
                      <a:pt x="62480" y="311"/>
                    </a:moveTo>
                    <a:lnTo>
                      <a:pt x="62480" y="6247"/>
                    </a:lnTo>
                    <a:lnTo>
                      <a:pt x="56545" y="6247"/>
                    </a:lnTo>
                    <a:lnTo>
                      <a:pt x="56545" y="311"/>
                    </a:lnTo>
                    <a:close/>
                    <a:moveTo>
                      <a:pt x="68727" y="311"/>
                    </a:moveTo>
                    <a:lnTo>
                      <a:pt x="68727" y="6247"/>
                    </a:lnTo>
                    <a:lnTo>
                      <a:pt x="62792" y="6247"/>
                    </a:lnTo>
                    <a:lnTo>
                      <a:pt x="62792" y="311"/>
                    </a:lnTo>
                    <a:close/>
                    <a:moveTo>
                      <a:pt x="74975" y="311"/>
                    </a:moveTo>
                    <a:lnTo>
                      <a:pt x="74975" y="6247"/>
                    </a:lnTo>
                    <a:lnTo>
                      <a:pt x="69039" y="6247"/>
                    </a:lnTo>
                    <a:lnTo>
                      <a:pt x="69039" y="311"/>
                    </a:lnTo>
                    <a:close/>
                    <a:moveTo>
                      <a:pt x="81223" y="311"/>
                    </a:moveTo>
                    <a:lnTo>
                      <a:pt x="81223" y="6247"/>
                    </a:lnTo>
                    <a:lnTo>
                      <a:pt x="75286" y="6247"/>
                    </a:lnTo>
                    <a:lnTo>
                      <a:pt x="75286" y="311"/>
                    </a:lnTo>
                    <a:close/>
                    <a:moveTo>
                      <a:pt x="87470" y="311"/>
                    </a:moveTo>
                    <a:lnTo>
                      <a:pt x="87470" y="6247"/>
                    </a:lnTo>
                    <a:lnTo>
                      <a:pt x="81535" y="6247"/>
                    </a:lnTo>
                    <a:lnTo>
                      <a:pt x="81535" y="311"/>
                    </a:lnTo>
                    <a:close/>
                    <a:moveTo>
                      <a:pt x="93720" y="311"/>
                    </a:moveTo>
                    <a:lnTo>
                      <a:pt x="93720" y="6247"/>
                    </a:lnTo>
                    <a:lnTo>
                      <a:pt x="87784" y="6247"/>
                    </a:lnTo>
                    <a:lnTo>
                      <a:pt x="87784" y="311"/>
                    </a:lnTo>
                    <a:close/>
                    <a:moveTo>
                      <a:pt x="99967" y="311"/>
                    </a:moveTo>
                    <a:lnTo>
                      <a:pt x="99967" y="6247"/>
                    </a:lnTo>
                    <a:lnTo>
                      <a:pt x="94031" y="6247"/>
                    </a:lnTo>
                    <a:lnTo>
                      <a:pt x="94031" y="311"/>
                    </a:lnTo>
                    <a:close/>
                    <a:moveTo>
                      <a:pt x="106214" y="311"/>
                    </a:moveTo>
                    <a:lnTo>
                      <a:pt x="106214" y="6247"/>
                    </a:lnTo>
                    <a:lnTo>
                      <a:pt x="100280" y="6247"/>
                    </a:lnTo>
                    <a:lnTo>
                      <a:pt x="100280" y="311"/>
                    </a:lnTo>
                    <a:close/>
                    <a:moveTo>
                      <a:pt x="112461" y="311"/>
                    </a:moveTo>
                    <a:lnTo>
                      <a:pt x="112461" y="6247"/>
                    </a:lnTo>
                    <a:lnTo>
                      <a:pt x="106527" y="6247"/>
                    </a:lnTo>
                    <a:lnTo>
                      <a:pt x="106527" y="311"/>
                    </a:lnTo>
                    <a:close/>
                    <a:moveTo>
                      <a:pt x="118710" y="311"/>
                    </a:moveTo>
                    <a:lnTo>
                      <a:pt x="118710" y="6247"/>
                    </a:lnTo>
                    <a:lnTo>
                      <a:pt x="112774" y="6247"/>
                    </a:lnTo>
                    <a:lnTo>
                      <a:pt x="112774" y="311"/>
                    </a:lnTo>
                    <a:close/>
                    <a:moveTo>
                      <a:pt x="124957" y="311"/>
                    </a:moveTo>
                    <a:lnTo>
                      <a:pt x="124957" y="6247"/>
                    </a:lnTo>
                    <a:lnTo>
                      <a:pt x="119021" y="6247"/>
                    </a:lnTo>
                    <a:lnTo>
                      <a:pt x="119021" y="311"/>
                    </a:lnTo>
                    <a:close/>
                    <a:moveTo>
                      <a:pt x="131204" y="311"/>
                    </a:moveTo>
                    <a:lnTo>
                      <a:pt x="131204" y="6247"/>
                    </a:lnTo>
                    <a:lnTo>
                      <a:pt x="125270" y="6247"/>
                    </a:lnTo>
                    <a:lnTo>
                      <a:pt x="125270" y="311"/>
                    </a:lnTo>
                    <a:close/>
                    <a:moveTo>
                      <a:pt x="137451" y="311"/>
                    </a:moveTo>
                    <a:lnTo>
                      <a:pt x="137451" y="6247"/>
                    </a:lnTo>
                    <a:lnTo>
                      <a:pt x="131517" y="6247"/>
                    </a:lnTo>
                    <a:lnTo>
                      <a:pt x="131517" y="311"/>
                    </a:lnTo>
                    <a:close/>
                    <a:moveTo>
                      <a:pt x="143702" y="311"/>
                    </a:moveTo>
                    <a:lnTo>
                      <a:pt x="143702" y="6247"/>
                    </a:lnTo>
                    <a:lnTo>
                      <a:pt x="137766" y="6247"/>
                    </a:lnTo>
                    <a:lnTo>
                      <a:pt x="137766" y="311"/>
                    </a:lnTo>
                    <a:close/>
                    <a:moveTo>
                      <a:pt x="149949" y="311"/>
                    </a:moveTo>
                    <a:lnTo>
                      <a:pt x="149949" y="6247"/>
                    </a:lnTo>
                    <a:lnTo>
                      <a:pt x="144015" y="6247"/>
                    </a:lnTo>
                    <a:lnTo>
                      <a:pt x="144015" y="311"/>
                    </a:lnTo>
                    <a:close/>
                    <a:moveTo>
                      <a:pt x="156196" y="311"/>
                    </a:moveTo>
                    <a:lnTo>
                      <a:pt x="156196" y="6247"/>
                    </a:lnTo>
                    <a:lnTo>
                      <a:pt x="150262" y="6247"/>
                    </a:lnTo>
                    <a:lnTo>
                      <a:pt x="150262" y="311"/>
                    </a:lnTo>
                    <a:close/>
                    <a:moveTo>
                      <a:pt x="162445" y="311"/>
                    </a:moveTo>
                    <a:lnTo>
                      <a:pt x="162445" y="6247"/>
                    </a:lnTo>
                    <a:lnTo>
                      <a:pt x="156509" y="6247"/>
                    </a:lnTo>
                    <a:lnTo>
                      <a:pt x="156509" y="311"/>
                    </a:lnTo>
                    <a:close/>
                    <a:moveTo>
                      <a:pt x="168692" y="311"/>
                    </a:moveTo>
                    <a:lnTo>
                      <a:pt x="168692" y="6247"/>
                    </a:lnTo>
                    <a:lnTo>
                      <a:pt x="162756" y="6247"/>
                    </a:lnTo>
                    <a:lnTo>
                      <a:pt x="162756" y="311"/>
                    </a:lnTo>
                    <a:close/>
                    <a:moveTo>
                      <a:pt x="174939" y="311"/>
                    </a:moveTo>
                    <a:lnTo>
                      <a:pt x="174939" y="6247"/>
                    </a:lnTo>
                    <a:lnTo>
                      <a:pt x="169005" y="6247"/>
                    </a:lnTo>
                    <a:lnTo>
                      <a:pt x="169005" y="311"/>
                    </a:lnTo>
                    <a:close/>
                    <a:moveTo>
                      <a:pt x="181186" y="311"/>
                    </a:moveTo>
                    <a:lnTo>
                      <a:pt x="181186" y="6247"/>
                    </a:lnTo>
                    <a:lnTo>
                      <a:pt x="175252" y="6247"/>
                    </a:lnTo>
                    <a:lnTo>
                      <a:pt x="175252" y="311"/>
                    </a:lnTo>
                    <a:close/>
                    <a:moveTo>
                      <a:pt x="187435" y="311"/>
                    </a:moveTo>
                    <a:lnTo>
                      <a:pt x="187435" y="6247"/>
                    </a:lnTo>
                    <a:lnTo>
                      <a:pt x="181499" y="6247"/>
                    </a:lnTo>
                    <a:lnTo>
                      <a:pt x="181499" y="311"/>
                    </a:lnTo>
                    <a:close/>
                    <a:moveTo>
                      <a:pt x="193684" y="311"/>
                    </a:moveTo>
                    <a:lnTo>
                      <a:pt x="193684" y="6247"/>
                    </a:lnTo>
                    <a:lnTo>
                      <a:pt x="187749" y="6247"/>
                    </a:lnTo>
                    <a:lnTo>
                      <a:pt x="187749" y="311"/>
                    </a:lnTo>
                    <a:close/>
                    <a:moveTo>
                      <a:pt x="199931" y="311"/>
                    </a:moveTo>
                    <a:lnTo>
                      <a:pt x="199931" y="6247"/>
                    </a:lnTo>
                    <a:lnTo>
                      <a:pt x="193996" y="6247"/>
                    </a:lnTo>
                    <a:lnTo>
                      <a:pt x="193996" y="311"/>
                    </a:lnTo>
                    <a:close/>
                    <a:moveTo>
                      <a:pt x="206180" y="311"/>
                    </a:moveTo>
                    <a:lnTo>
                      <a:pt x="206180" y="6247"/>
                    </a:lnTo>
                    <a:lnTo>
                      <a:pt x="200244" y="6247"/>
                    </a:lnTo>
                    <a:lnTo>
                      <a:pt x="200244" y="311"/>
                    </a:lnTo>
                    <a:close/>
                    <a:moveTo>
                      <a:pt x="212427" y="311"/>
                    </a:moveTo>
                    <a:lnTo>
                      <a:pt x="212427" y="6247"/>
                    </a:lnTo>
                    <a:lnTo>
                      <a:pt x="206491" y="6247"/>
                    </a:lnTo>
                    <a:lnTo>
                      <a:pt x="206491" y="311"/>
                    </a:lnTo>
                    <a:close/>
                    <a:moveTo>
                      <a:pt x="218674" y="311"/>
                    </a:moveTo>
                    <a:lnTo>
                      <a:pt x="218674" y="6247"/>
                    </a:lnTo>
                    <a:lnTo>
                      <a:pt x="212739" y="6247"/>
                    </a:lnTo>
                    <a:lnTo>
                      <a:pt x="212739" y="311"/>
                    </a:lnTo>
                    <a:close/>
                    <a:moveTo>
                      <a:pt x="224921" y="311"/>
                    </a:moveTo>
                    <a:lnTo>
                      <a:pt x="224921" y="6247"/>
                    </a:lnTo>
                    <a:lnTo>
                      <a:pt x="218987" y="6247"/>
                    </a:lnTo>
                    <a:lnTo>
                      <a:pt x="218987" y="311"/>
                    </a:lnTo>
                    <a:close/>
                    <a:moveTo>
                      <a:pt x="231170" y="311"/>
                    </a:moveTo>
                    <a:lnTo>
                      <a:pt x="231170" y="6247"/>
                    </a:lnTo>
                    <a:lnTo>
                      <a:pt x="225234" y="6247"/>
                    </a:lnTo>
                    <a:lnTo>
                      <a:pt x="225234" y="311"/>
                    </a:lnTo>
                    <a:close/>
                    <a:moveTo>
                      <a:pt x="237417" y="311"/>
                    </a:moveTo>
                    <a:lnTo>
                      <a:pt x="237417" y="6247"/>
                    </a:lnTo>
                    <a:lnTo>
                      <a:pt x="231481" y="6247"/>
                    </a:lnTo>
                    <a:lnTo>
                      <a:pt x="231481" y="311"/>
                    </a:lnTo>
                    <a:close/>
                    <a:moveTo>
                      <a:pt x="243664" y="311"/>
                    </a:moveTo>
                    <a:lnTo>
                      <a:pt x="243664" y="6247"/>
                    </a:lnTo>
                    <a:lnTo>
                      <a:pt x="237729" y="6247"/>
                    </a:lnTo>
                    <a:lnTo>
                      <a:pt x="237729" y="311"/>
                    </a:lnTo>
                    <a:close/>
                    <a:moveTo>
                      <a:pt x="249914" y="311"/>
                    </a:moveTo>
                    <a:lnTo>
                      <a:pt x="249914" y="6247"/>
                    </a:lnTo>
                    <a:lnTo>
                      <a:pt x="243978" y="6247"/>
                    </a:lnTo>
                    <a:lnTo>
                      <a:pt x="243978" y="311"/>
                    </a:lnTo>
                    <a:close/>
                    <a:moveTo>
                      <a:pt x="256161" y="311"/>
                    </a:moveTo>
                    <a:lnTo>
                      <a:pt x="256161" y="6247"/>
                    </a:lnTo>
                    <a:lnTo>
                      <a:pt x="250225" y="6247"/>
                    </a:lnTo>
                    <a:lnTo>
                      <a:pt x="250225" y="311"/>
                    </a:lnTo>
                    <a:close/>
                    <a:moveTo>
                      <a:pt x="262409" y="311"/>
                    </a:moveTo>
                    <a:lnTo>
                      <a:pt x="262409" y="6247"/>
                    </a:lnTo>
                    <a:lnTo>
                      <a:pt x="256474" y="6247"/>
                    </a:lnTo>
                    <a:lnTo>
                      <a:pt x="256474" y="311"/>
                    </a:lnTo>
                    <a:close/>
                    <a:moveTo>
                      <a:pt x="268656" y="311"/>
                    </a:moveTo>
                    <a:lnTo>
                      <a:pt x="268656" y="6247"/>
                    </a:lnTo>
                    <a:lnTo>
                      <a:pt x="262721" y="6247"/>
                    </a:lnTo>
                    <a:lnTo>
                      <a:pt x="262721" y="311"/>
                    </a:lnTo>
                    <a:close/>
                    <a:moveTo>
                      <a:pt x="274904" y="311"/>
                    </a:moveTo>
                    <a:lnTo>
                      <a:pt x="274904" y="6247"/>
                    </a:lnTo>
                    <a:lnTo>
                      <a:pt x="268968" y="6247"/>
                    </a:lnTo>
                    <a:lnTo>
                      <a:pt x="268968" y="311"/>
                    </a:lnTo>
                    <a:close/>
                    <a:moveTo>
                      <a:pt x="6251" y="6560"/>
                    </a:moveTo>
                    <a:lnTo>
                      <a:pt x="6251" y="12494"/>
                    </a:lnTo>
                    <a:lnTo>
                      <a:pt x="315" y="12494"/>
                    </a:lnTo>
                    <a:lnTo>
                      <a:pt x="315" y="6560"/>
                    </a:lnTo>
                    <a:close/>
                    <a:moveTo>
                      <a:pt x="12498" y="6560"/>
                    </a:moveTo>
                    <a:lnTo>
                      <a:pt x="12498" y="12494"/>
                    </a:lnTo>
                    <a:lnTo>
                      <a:pt x="6562" y="12494"/>
                    </a:lnTo>
                    <a:lnTo>
                      <a:pt x="6562" y="6560"/>
                    </a:lnTo>
                    <a:close/>
                    <a:moveTo>
                      <a:pt x="18745" y="6560"/>
                    </a:moveTo>
                    <a:lnTo>
                      <a:pt x="18745" y="12494"/>
                    </a:lnTo>
                    <a:lnTo>
                      <a:pt x="12810" y="12494"/>
                    </a:lnTo>
                    <a:lnTo>
                      <a:pt x="12810" y="6560"/>
                    </a:lnTo>
                    <a:close/>
                    <a:moveTo>
                      <a:pt x="24992" y="6560"/>
                    </a:moveTo>
                    <a:lnTo>
                      <a:pt x="24992" y="12494"/>
                    </a:lnTo>
                    <a:lnTo>
                      <a:pt x="19058" y="12494"/>
                    </a:lnTo>
                    <a:lnTo>
                      <a:pt x="19058" y="6560"/>
                    </a:lnTo>
                    <a:close/>
                    <a:moveTo>
                      <a:pt x="31241" y="6560"/>
                    </a:moveTo>
                    <a:lnTo>
                      <a:pt x="31241" y="12494"/>
                    </a:lnTo>
                    <a:lnTo>
                      <a:pt x="25305" y="12494"/>
                    </a:lnTo>
                    <a:lnTo>
                      <a:pt x="25305" y="6560"/>
                    </a:lnTo>
                    <a:close/>
                    <a:moveTo>
                      <a:pt x="37489" y="6560"/>
                    </a:moveTo>
                    <a:lnTo>
                      <a:pt x="37489" y="12494"/>
                    </a:lnTo>
                    <a:lnTo>
                      <a:pt x="31553" y="12494"/>
                    </a:lnTo>
                    <a:lnTo>
                      <a:pt x="31553" y="6560"/>
                    </a:lnTo>
                    <a:close/>
                    <a:moveTo>
                      <a:pt x="43737" y="6560"/>
                    </a:moveTo>
                    <a:lnTo>
                      <a:pt x="43737" y="12494"/>
                    </a:lnTo>
                    <a:lnTo>
                      <a:pt x="37802" y="12494"/>
                    </a:lnTo>
                    <a:lnTo>
                      <a:pt x="37802" y="6560"/>
                    </a:lnTo>
                    <a:close/>
                    <a:moveTo>
                      <a:pt x="49985" y="6560"/>
                    </a:moveTo>
                    <a:lnTo>
                      <a:pt x="49985" y="12494"/>
                    </a:lnTo>
                    <a:lnTo>
                      <a:pt x="44049" y="12494"/>
                    </a:lnTo>
                    <a:lnTo>
                      <a:pt x="44049" y="6560"/>
                    </a:lnTo>
                    <a:close/>
                    <a:moveTo>
                      <a:pt x="56232" y="6560"/>
                    </a:moveTo>
                    <a:lnTo>
                      <a:pt x="56232" y="12494"/>
                    </a:lnTo>
                    <a:lnTo>
                      <a:pt x="50296" y="12494"/>
                    </a:lnTo>
                    <a:lnTo>
                      <a:pt x="50296" y="6560"/>
                    </a:lnTo>
                    <a:close/>
                    <a:moveTo>
                      <a:pt x="62480" y="6560"/>
                    </a:moveTo>
                    <a:lnTo>
                      <a:pt x="62480" y="12494"/>
                    </a:lnTo>
                    <a:lnTo>
                      <a:pt x="56545" y="12494"/>
                    </a:lnTo>
                    <a:lnTo>
                      <a:pt x="56545" y="6560"/>
                    </a:lnTo>
                    <a:close/>
                    <a:moveTo>
                      <a:pt x="68727" y="6560"/>
                    </a:moveTo>
                    <a:lnTo>
                      <a:pt x="68727" y="12494"/>
                    </a:lnTo>
                    <a:lnTo>
                      <a:pt x="62792" y="12494"/>
                    </a:lnTo>
                    <a:lnTo>
                      <a:pt x="62792" y="6560"/>
                    </a:lnTo>
                    <a:close/>
                    <a:moveTo>
                      <a:pt x="74975" y="6560"/>
                    </a:moveTo>
                    <a:lnTo>
                      <a:pt x="74975" y="12494"/>
                    </a:lnTo>
                    <a:lnTo>
                      <a:pt x="69039" y="12494"/>
                    </a:lnTo>
                    <a:lnTo>
                      <a:pt x="69039" y="6560"/>
                    </a:lnTo>
                    <a:close/>
                    <a:moveTo>
                      <a:pt x="81223" y="6560"/>
                    </a:moveTo>
                    <a:lnTo>
                      <a:pt x="81223" y="12494"/>
                    </a:lnTo>
                    <a:lnTo>
                      <a:pt x="75286" y="12494"/>
                    </a:lnTo>
                    <a:lnTo>
                      <a:pt x="75286" y="6560"/>
                    </a:lnTo>
                    <a:close/>
                    <a:moveTo>
                      <a:pt x="87470" y="6560"/>
                    </a:moveTo>
                    <a:lnTo>
                      <a:pt x="87470" y="12494"/>
                    </a:lnTo>
                    <a:lnTo>
                      <a:pt x="81535" y="12494"/>
                    </a:lnTo>
                    <a:lnTo>
                      <a:pt x="81535" y="6560"/>
                    </a:lnTo>
                    <a:close/>
                    <a:moveTo>
                      <a:pt x="93720" y="6560"/>
                    </a:moveTo>
                    <a:lnTo>
                      <a:pt x="93720" y="12494"/>
                    </a:lnTo>
                    <a:lnTo>
                      <a:pt x="87784" y="12494"/>
                    </a:lnTo>
                    <a:lnTo>
                      <a:pt x="87784" y="6560"/>
                    </a:lnTo>
                    <a:close/>
                    <a:moveTo>
                      <a:pt x="99967" y="6560"/>
                    </a:moveTo>
                    <a:lnTo>
                      <a:pt x="99967" y="12494"/>
                    </a:lnTo>
                    <a:lnTo>
                      <a:pt x="94031" y="12494"/>
                    </a:lnTo>
                    <a:lnTo>
                      <a:pt x="94031" y="6560"/>
                    </a:lnTo>
                    <a:close/>
                    <a:moveTo>
                      <a:pt x="106214" y="6560"/>
                    </a:moveTo>
                    <a:lnTo>
                      <a:pt x="106214" y="12494"/>
                    </a:lnTo>
                    <a:lnTo>
                      <a:pt x="100280" y="12494"/>
                    </a:lnTo>
                    <a:lnTo>
                      <a:pt x="100280" y="6560"/>
                    </a:lnTo>
                    <a:close/>
                    <a:moveTo>
                      <a:pt x="112461" y="6560"/>
                    </a:moveTo>
                    <a:lnTo>
                      <a:pt x="112461" y="12494"/>
                    </a:lnTo>
                    <a:lnTo>
                      <a:pt x="106527" y="12494"/>
                    </a:lnTo>
                    <a:lnTo>
                      <a:pt x="106527" y="6560"/>
                    </a:lnTo>
                    <a:close/>
                    <a:moveTo>
                      <a:pt x="118710" y="6560"/>
                    </a:moveTo>
                    <a:lnTo>
                      <a:pt x="118710" y="12494"/>
                    </a:lnTo>
                    <a:lnTo>
                      <a:pt x="112774" y="12494"/>
                    </a:lnTo>
                    <a:lnTo>
                      <a:pt x="112774" y="6560"/>
                    </a:lnTo>
                    <a:close/>
                    <a:moveTo>
                      <a:pt x="124957" y="6560"/>
                    </a:moveTo>
                    <a:lnTo>
                      <a:pt x="124957" y="12494"/>
                    </a:lnTo>
                    <a:lnTo>
                      <a:pt x="119021" y="12494"/>
                    </a:lnTo>
                    <a:lnTo>
                      <a:pt x="119021" y="6560"/>
                    </a:lnTo>
                    <a:close/>
                    <a:moveTo>
                      <a:pt x="131204" y="6560"/>
                    </a:moveTo>
                    <a:lnTo>
                      <a:pt x="131204" y="12494"/>
                    </a:lnTo>
                    <a:lnTo>
                      <a:pt x="125270" y="12494"/>
                    </a:lnTo>
                    <a:lnTo>
                      <a:pt x="125270" y="6560"/>
                    </a:lnTo>
                    <a:close/>
                    <a:moveTo>
                      <a:pt x="137451" y="6560"/>
                    </a:moveTo>
                    <a:lnTo>
                      <a:pt x="137451" y="12494"/>
                    </a:lnTo>
                    <a:lnTo>
                      <a:pt x="131517" y="12494"/>
                    </a:lnTo>
                    <a:lnTo>
                      <a:pt x="131517" y="6560"/>
                    </a:lnTo>
                    <a:close/>
                    <a:moveTo>
                      <a:pt x="143702" y="6560"/>
                    </a:moveTo>
                    <a:lnTo>
                      <a:pt x="143702" y="12494"/>
                    </a:lnTo>
                    <a:lnTo>
                      <a:pt x="137766" y="12494"/>
                    </a:lnTo>
                    <a:lnTo>
                      <a:pt x="137766" y="6560"/>
                    </a:lnTo>
                    <a:close/>
                    <a:moveTo>
                      <a:pt x="149949" y="6560"/>
                    </a:moveTo>
                    <a:lnTo>
                      <a:pt x="149949" y="12494"/>
                    </a:lnTo>
                    <a:lnTo>
                      <a:pt x="144015" y="12494"/>
                    </a:lnTo>
                    <a:lnTo>
                      <a:pt x="144015" y="6560"/>
                    </a:lnTo>
                    <a:close/>
                    <a:moveTo>
                      <a:pt x="156196" y="6560"/>
                    </a:moveTo>
                    <a:lnTo>
                      <a:pt x="156196" y="12494"/>
                    </a:lnTo>
                    <a:lnTo>
                      <a:pt x="150262" y="12494"/>
                    </a:lnTo>
                    <a:lnTo>
                      <a:pt x="150262" y="6560"/>
                    </a:lnTo>
                    <a:close/>
                    <a:moveTo>
                      <a:pt x="162445" y="6560"/>
                    </a:moveTo>
                    <a:lnTo>
                      <a:pt x="162445" y="12494"/>
                    </a:lnTo>
                    <a:lnTo>
                      <a:pt x="156509" y="12494"/>
                    </a:lnTo>
                    <a:lnTo>
                      <a:pt x="156509" y="6560"/>
                    </a:lnTo>
                    <a:close/>
                    <a:moveTo>
                      <a:pt x="168692" y="6560"/>
                    </a:moveTo>
                    <a:lnTo>
                      <a:pt x="168692" y="12494"/>
                    </a:lnTo>
                    <a:lnTo>
                      <a:pt x="162756" y="12494"/>
                    </a:lnTo>
                    <a:lnTo>
                      <a:pt x="162756" y="6560"/>
                    </a:lnTo>
                    <a:close/>
                    <a:moveTo>
                      <a:pt x="174939" y="6560"/>
                    </a:moveTo>
                    <a:lnTo>
                      <a:pt x="174939" y="12494"/>
                    </a:lnTo>
                    <a:lnTo>
                      <a:pt x="169005" y="12494"/>
                    </a:lnTo>
                    <a:lnTo>
                      <a:pt x="169005" y="6560"/>
                    </a:lnTo>
                    <a:close/>
                    <a:moveTo>
                      <a:pt x="181186" y="6560"/>
                    </a:moveTo>
                    <a:lnTo>
                      <a:pt x="181186" y="12494"/>
                    </a:lnTo>
                    <a:lnTo>
                      <a:pt x="175252" y="12494"/>
                    </a:lnTo>
                    <a:lnTo>
                      <a:pt x="175252" y="6560"/>
                    </a:lnTo>
                    <a:close/>
                    <a:moveTo>
                      <a:pt x="187435" y="6560"/>
                    </a:moveTo>
                    <a:lnTo>
                      <a:pt x="187435" y="12494"/>
                    </a:lnTo>
                    <a:lnTo>
                      <a:pt x="181499" y="12494"/>
                    </a:lnTo>
                    <a:lnTo>
                      <a:pt x="181499" y="6560"/>
                    </a:lnTo>
                    <a:close/>
                    <a:moveTo>
                      <a:pt x="193684" y="6560"/>
                    </a:moveTo>
                    <a:lnTo>
                      <a:pt x="193684" y="12494"/>
                    </a:lnTo>
                    <a:lnTo>
                      <a:pt x="187749" y="12494"/>
                    </a:lnTo>
                    <a:lnTo>
                      <a:pt x="187749" y="6560"/>
                    </a:lnTo>
                    <a:close/>
                    <a:moveTo>
                      <a:pt x="199931" y="6560"/>
                    </a:moveTo>
                    <a:lnTo>
                      <a:pt x="199931" y="12494"/>
                    </a:lnTo>
                    <a:lnTo>
                      <a:pt x="193996" y="12494"/>
                    </a:lnTo>
                    <a:lnTo>
                      <a:pt x="193996" y="6560"/>
                    </a:lnTo>
                    <a:close/>
                    <a:moveTo>
                      <a:pt x="206180" y="6560"/>
                    </a:moveTo>
                    <a:lnTo>
                      <a:pt x="206180" y="12494"/>
                    </a:lnTo>
                    <a:lnTo>
                      <a:pt x="200244" y="12494"/>
                    </a:lnTo>
                    <a:lnTo>
                      <a:pt x="200244" y="6560"/>
                    </a:lnTo>
                    <a:close/>
                    <a:moveTo>
                      <a:pt x="212427" y="6560"/>
                    </a:moveTo>
                    <a:lnTo>
                      <a:pt x="212427" y="12494"/>
                    </a:lnTo>
                    <a:lnTo>
                      <a:pt x="206491" y="12494"/>
                    </a:lnTo>
                    <a:lnTo>
                      <a:pt x="206491" y="6560"/>
                    </a:lnTo>
                    <a:close/>
                    <a:moveTo>
                      <a:pt x="218674" y="6560"/>
                    </a:moveTo>
                    <a:lnTo>
                      <a:pt x="218674" y="12494"/>
                    </a:lnTo>
                    <a:lnTo>
                      <a:pt x="212739" y="12494"/>
                    </a:lnTo>
                    <a:lnTo>
                      <a:pt x="212739" y="6560"/>
                    </a:lnTo>
                    <a:close/>
                    <a:moveTo>
                      <a:pt x="224921" y="6560"/>
                    </a:moveTo>
                    <a:lnTo>
                      <a:pt x="224921" y="12494"/>
                    </a:lnTo>
                    <a:lnTo>
                      <a:pt x="218987" y="12494"/>
                    </a:lnTo>
                    <a:lnTo>
                      <a:pt x="218987" y="6560"/>
                    </a:lnTo>
                    <a:close/>
                    <a:moveTo>
                      <a:pt x="231170" y="6560"/>
                    </a:moveTo>
                    <a:lnTo>
                      <a:pt x="231170" y="12494"/>
                    </a:lnTo>
                    <a:lnTo>
                      <a:pt x="225234" y="12494"/>
                    </a:lnTo>
                    <a:lnTo>
                      <a:pt x="225234" y="6560"/>
                    </a:lnTo>
                    <a:close/>
                    <a:moveTo>
                      <a:pt x="237417" y="6560"/>
                    </a:moveTo>
                    <a:lnTo>
                      <a:pt x="237417" y="12494"/>
                    </a:lnTo>
                    <a:lnTo>
                      <a:pt x="231481" y="12494"/>
                    </a:lnTo>
                    <a:lnTo>
                      <a:pt x="231481" y="6560"/>
                    </a:lnTo>
                    <a:close/>
                    <a:moveTo>
                      <a:pt x="243664" y="6560"/>
                    </a:moveTo>
                    <a:lnTo>
                      <a:pt x="243664" y="12494"/>
                    </a:lnTo>
                    <a:lnTo>
                      <a:pt x="237729" y="12494"/>
                    </a:lnTo>
                    <a:lnTo>
                      <a:pt x="237729" y="6560"/>
                    </a:lnTo>
                    <a:close/>
                    <a:moveTo>
                      <a:pt x="249914" y="6560"/>
                    </a:moveTo>
                    <a:lnTo>
                      <a:pt x="249914" y="12494"/>
                    </a:lnTo>
                    <a:lnTo>
                      <a:pt x="243978" y="12494"/>
                    </a:lnTo>
                    <a:lnTo>
                      <a:pt x="243978" y="6560"/>
                    </a:lnTo>
                    <a:close/>
                    <a:moveTo>
                      <a:pt x="256161" y="6560"/>
                    </a:moveTo>
                    <a:lnTo>
                      <a:pt x="256161" y="12494"/>
                    </a:lnTo>
                    <a:lnTo>
                      <a:pt x="250225" y="12494"/>
                    </a:lnTo>
                    <a:lnTo>
                      <a:pt x="250225" y="6560"/>
                    </a:lnTo>
                    <a:close/>
                    <a:moveTo>
                      <a:pt x="262409" y="6560"/>
                    </a:moveTo>
                    <a:lnTo>
                      <a:pt x="262409" y="12494"/>
                    </a:lnTo>
                    <a:lnTo>
                      <a:pt x="256474" y="12494"/>
                    </a:lnTo>
                    <a:lnTo>
                      <a:pt x="256474" y="6560"/>
                    </a:lnTo>
                    <a:close/>
                    <a:moveTo>
                      <a:pt x="268656" y="6560"/>
                    </a:moveTo>
                    <a:lnTo>
                      <a:pt x="268656" y="12494"/>
                    </a:lnTo>
                    <a:lnTo>
                      <a:pt x="262721" y="12494"/>
                    </a:lnTo>
                    <a:lnTo>
                      <a:pt x="262721" y="6560"/>
                    </a:lnTo>
                    <a:close/>
                    <a:moveTo>
                      <a:pt x="274904" y="6560"/>
                    </a:moveTo>
                    <a:lnTo>
                      <a:pt x="274904" y="12494"/>
                    </a:lnTo>
                    <a:lnTo>
                      <a:pt x="268968" y="12494"/>
                    </a:lnTo>
                    <a:lnTo>
                      <a:pt x="268968" y="6560"/>
                    </a:lnTo>
                    <a:close/>
                    <a:moveTo>
                      <a:pt x="6251" y="12807"/>
                    </a:moveTo>
                    <a:lnTo>
                      <a:pt x="6251" y="18742"/>
                    </a:lnTo>
                    <a:lnTo>
                      <a:pt x="315" y="18742"/>
                    </a:lnTo>
                    <a:lnTo>
                      <a:pt x="315" y="12807"/>
                    </a:lnTo>
                    <a:close/>
                    <a:moveTo>
                      <a:pt x="12498" y="12807"/>
                    </a:moveTo>
                    <a:lnTo>
                      <a:pt x="12498" y="18742"/>
                    </a:lnTo>
                    <a:lnTo>
                      <a:pt x="6562" y="18742"/>
                    </a:lnTo>
                    <a:lnTo>
                      <a:pt x="6562" y="12807"/>
                    </a:lnTo>
                    <a:close/>
                    <a:moveTo>
                      <a:pt x="18745" y="12807"/>
                    </a:moveTo>
                    <a:lnTo>
                      <a:pt x="18745" y="18742"/>
                    </a:lnTo>
                    <a:lnTo>
                      <a:pt x="12810" y="18742"/>
                    </a:lnTo>
                    <a:lnTo>
                      <a:pt x="12810" y="12807"/>
                    </a:lnTo>
                    <a:close/>
                    <a:moveTo>
                      <a:pt x="24992" y="12807"/>
                    </a:moveTo>
                    <a:lnTo>
                      <a:pt x="24992" y="18742"/>
                    </a:lnTo>
                    <a:lnTo>
                      <a:pt x="19058" y="18742"/>
                    </a:lnTo>
                    <a:lnTo>
                      <a:pt x="19058" y="12807"/>
                    </a:lnTo>
                    <a:close/>
                    <a:moveTo>
                      <a:pt x="31241" y="12807"/>
                    </a:moveTo>
                    <a:lnTo>
                      <a:pt x="31241" y="18742"/>
                    </a:lnTo>
                    <a:lnTo>
                      <a:pt x="25305" y="18742"/>
                    </a:lnTo>
                    <a:lnTo>
                      <a:pt x="25305" y="12807"/>
                    </a:lnTo>
                    <a:close/>
                    <a:moveTo>
                      <a:pt x="37489" y="12807"/>
                    </a:moveTo>
                    <a:lnTo>
                      <a:pt x="37489" y="18742"/>
                    </a:lnTo>
                    <a:lnTo>
                      <a:pt x="31553" y="18742"/>
                    </a:lnTo>
                    <a:lnTo>
                      <a:pt x="31553" y="12807"/>
                    </a:lnTo>
                    <a:close/>
                    <a:moveTo>
                      <a:pt x="43737" y="12807"/>
                    </a:moveTo>
                    <a:lnTo>
                      <a:pt x="43737" y="18742"/>
                    </a:lnTo>
                    <a:lnTo>
                      <a:pt x="37802" y="18742"/>
                    </a:lnTo>
                    <a:lnTo>
                      <a:pt x="37802" y="12807"/>
                    </a:lnTo>
                    <a:close/>
                    <a:moveTo>
                      <a:pt x="49985" y="12807"/>
                    </a:moveTo>
                    <a:lnTo>
                      <a:pt x="49985" y="18742"/>
                    </a:lnTo>
                    <a:lnTo>
                      <a:pt x="44049" y="18742"/>
                    </a:lnTo>
                    <a:lnTo>
                      <a:pt x="44049" y="12807"/>
                    </a:lnTo>
                    <a:close/>
                    <a:moveTo>
                      <a:pt x="56232" y="12807"/>
                    </a:moveTo>
                    <a:lnTo>
                      <a:pt x="56232" y="18742"/>
                    </a:lnTo>
                    <a:lnTo>
                      <a:pt x="50296" y="18742"/>
                    </a:lnTo>
                    <a:lnTo>
                      <a:pt x="50296" y="12807"/>
                    </a:lnTo>
                    <a:close/>
                    <a:moveTo>
                      <a:pt x="62480" y="12807"/>
                    </a:moveTo>
                    <a:lnTo>
                      <a:pt x="62480" y="18742"/>
                    </a:lnTo>
                    <a:lnTo>
                      <a:pt x="56545" y="18742"/>
                    </a:lnTo>
                    <a:lnTo>
                      <a:pt x="56545" y="12807"/>
                    </a:lnTo>
                    <a:close/>
                    <a:moveTo>
                      <a:pt x="68727" y="12807"/>
                    </a:moveTo>
                    <a:lnTo>
                      <a:pt x="68727" y="18742"/>
                    </a:lnTo>
                    <a:lnTo>
                      <a:pt x="62792" y="18742"/>
                    </a:lnTo>
                    <a:lnTo>
                      <a:pt x="62792" y="12807"/>
                    </a:lnTo>
                    <a:close/>
                    <a:moveTo>
                      <a:pt x="74975" y="12807"/>
                    </a:moveTo>
                    <a:lnTo>
                      <a:pt x="74975" y="18742"/>
                    </a:lnTo>
                    <a:lnTo>
                      <a:pt x="69039" y="18742"/>
                    </a:lnTo>
                    <a:lnTo>
                      <a:pt x="69039" y="12807"/>
                    </a:lnTo>
                    <a:close/>
                    <a:moveTo>
                      <a:pt x="81223" y="12807"/>
                    </a:moveTo>
                    <a:lnTo>
                      <a:pt x="81223" y="18742"/>
                    </a:lnTo>
                    <a:lnTo>
                      <a:pt x="75286" y="18742"/>
                    </a:lnTo>
                    <a:lnTo>
                      <a:pt x="75286" y="12807"/>
                    </a:lnTo>
                    <a:close/>
                    <a:moveTo>
                      <a:pt x="87470" y="12807"/>
                    </a:moveTo>
                    <a:lnTo>
                      <a:pt x="87470" y="18742"/>
                    </a:lnTo>
                    <a:lnTo>
                      <a:pt x="81535" y="18742"/>
                    </a:lnTo>
                    <a:lnTo>
                      <a:pt x="81535" y="12807"/>
                    </a:lnTo>
                    <a:close/>
                    <a:moveTo>
                      <a:pt x="93720" y="12807"/>
                    </a:moveTo>
                    <a:lnTo>
                      <a:pt x="93720" y="18742"/>
                    </a:lnTo>
                    <a:lnTo>
                      <a:pt x="87784" y="18742"/>
                    </a:lnTo>
                    <a:lnTo>
                      <a:pt x="87784" y="12807"/>
                    </a:lnTo>
                    <a:close/>
                    <a:moveTo>
                      <a:pt x="99967" y="12807"/>
                    </a:moveTo>
                    <a:lnTo>
                      <a:pt x="99967" y="18742"/>
                    </a:lnTo>
                    <a:lnTo>
                      <a:pt x="94031" y="18742"/>
                    </a:lnTo>
                    <a:lnTo>
                      <a:pt x="94031" y="12807"/>
                    </a:lnTo>
                    <a:close/>
                    <a:moveTo>
                      <a:pt x="106214" y="12807"/>
                    </a:moveTo>
                    <a:lnTo>
                      <a:pt x="106214" y="18742"/>
                    </a:lnTo>
                    <a:lnTo>
                      <a:pt x="100280" y="18742"/>
                    </a:lnTo>
                    <a:lnTo>
                      <a:pt x="100280" y="12807"/>
                    </a:lnTo>
                    <a:close/>
                    <a:moveTo>
                      <a:pt x="112461" y="12807"/>
                    </a:moveTo>
                    <a:lnTo>
                      <a:pt x="112461" y="18742"/>
                    </a:lnTo>
                    <a:lnTo>
                      <a:pt x="106527" y="18742"/>
                    </a:lnTo>
                    <a:lnTo>
                      <a:pt x="106527" y="12807"/>
                    </a:lnTo>
                    <a:close/>
                    <a:moveTo>
                      <a:pt x="118710" y="12807"/>
                    </a:moveTo>
                    <a:lnTo>
                      <a:pt x="118710" y="18742"/>
                    </a:lnTo>
                    <a:lnTo>
                      <a:pt x="112774" y="18742"/>
                    </a:lnTo>
                    <a:lnTo>
                      <a:pt x="112774" y="12807"/>
                    </a:lnTo>
                    <a:close/>
                    <a:moveTo>
                      <a:pt x="124957" y="12807"/>
                    </a:moveTo>
                    <a:lnTo>
                      <a:pt x="124957" y="18742"/>
                    </a:lnTo>
                    <a:lnTo>
                      <a:pt x="119021" y="18742"/>
                    </a:lnTo>
                    <a:lnTo>
                      <a:pt x="119021" y="12807"/>
                    </a:lnTo>
                    <a:close/>
                    <a:moveTo>
                      <a:pt x="131204" y="12807"/>
                    </a:moveTo>
                    <a:lnTo>
                      <a:pt x="131204" y="18742"/>
                    </a:lnTo>
                    <a:lnTo>
                      <a:pt x="125270" y="18742"/>
                    </a:lnTo>
                    <a:lnTo>
                      <a:pt x="125270" y="12807"/>
                    </a:lnTo>
                    <a:close/>
                    <a:moveTo>
                      <a:pt x="137451" y="12807"/>
                    </a:moveTo>
                    <a:lnTo>
                      <a:pt x="137451" y="18742"/>
                    </a:lnTo>
                    <a:lnTo>
                      <a:pt x="131517" y="18742"/>
                    </a:lnTo>
                    <a:lnTo>
                      <a:pt x="131517" y="12807"/>
                    </a:lnTo>
                    <a:close/>
                    <a:moveTo>
                      <a:pt x="143702" y="12807"/>
                    </a:moveTo>
                    <a:lnTo>
                      <a:pt x="143702" y="18742"/>
                    </a:lnTo>
                    <a:lnTo>
                      <a:pt x="137766" y="18742"/>
                    </a:lnTo>
                    <a:lnTo>
                      <a:pt x="137766" y="12807"/>
                    </a:lnTo>
                    <a:close/>
                    <a:moveTo>
                      <a:pt x="149949" y="12807"/>
                    </a:moveTo>
                    <a:lnTo>
                      <a:pt x="149949" y="18742"/>
                    </a:lnTo>
                    <a:lnTo>
                      <a:pt x="144015" y="18742"/>
                    </a:lnTo>
                    <a:lnTo>
                      <a:pt x="144015" y="12807"/>
                    </a:lnTo>
                    <a:close/>
                    <a:moveTo>
                      <a:pt x="156196" y="12807"/>
                    </a:moveTo>
                    <a:lnTo>
                      <a:pt x="156196" y="18742"/>
                    </a:lnTo>
                    <a:lnTo>
                      <a:pt x="150262" y="18742"/>
                    </a:lnTo>
                    <a:lnTo>
                      <a:pt x="150262" y="12807"/>
                    </a:lnTo>
                    <a:close/>
                    <a:moveTo>
                      <a:pt x="162445" y="12807"/>
                    </a:moveTo>
                    <a:lnTo>
                      <a:pt x="162445" y="18742"/>
                    </a:lnTo>
                    <a:lnTo>
                      <a:pt x="156509" y="18742"/>
                    </a:lnTo>
                    <a:lnTo>
                      <a:pt x="156509" y="12807"/>
                    </a:lnTo>
                    <a:close/>
                    <a:moveTo>
                      <a:pt x="168692" y="12807"/>
                    </a:moveTo>
                    <a:lnTo>
                      <a:pt x="168692" y="18742"/>
                    </a:lnTo>
                    <a:lnTo>
                      <a:pt x="162756" y="18742"/>
                    </a:lnTo>
                    <a:lnTo>
                      <a:pt x="162756" y="12807"/>
                    </a:lnTo>
                    <a:close/>
                    <a:moveTo>
                      <a:pt x="174939" y="12807"/>
                    </a:moveTo>
                    <a:lnTo>
                      <a:pt x="174939" y="18742"/>
                    </a:lnTo>
                    <a:lnTo>
                      <a:pt x="169005" y="18742"/>
                    </a:lnTo>
                    <a:lnTo>
                      <a:pt x="169005" y="12807"/>
                    </a:lnTo>
                    <a:close/>
                    <a:moveTo>
                      <a:pt x="181186" y="12807"/>
                    </a:moveTo>
                    <a:lnTo>
                      <a:pt x="181186" y="18742"/>
                    </a:lnTo>
                    <a:lnTo>
                      <a:pt x="175252" y="18742"/>
                    </a:lnTo>
                    <a:lnTo>
                      <a:pt x="175252" y="12807"/>
                    </a:lnTo>
                    <a:close/>
                    <a:moveTo>
                      <a:pt x="187435" y="12807"/>
                    </a:moveTo>
                    <a:lnTo>
                      <a:pt x="187435" y="18742"/>
                    </a:lnTo>
                    <a:lnTo>
                      <a:pt x="181499" y="18742"/>
                    </a:lnTo>
                    <a:lnTo>
                      <a:pt x="181499" y="12807"/>
                    </a:lnTo>
                    <a:close/>
                    <a:moveTo>
                      <a:pt x="193684" y="12807"/>
                    </a:moveTo>
                    <a:lnTo>
                      <a:pt x="193684" y="18742"/>
                    </a:lnTo>
                    <a:lnTo>
                      <a:pt x="187749" y="18742"/>
                    </a:lnTo>
                    <a:lnTo>
                      <a:pt x="187749" y="12807"/>
                    </a:lnTo>
                    <a:close/>
                    <a:moveTo>
                      <a:pt x="199931" y="12807"/>
                    </a:moveTo>
                    <a:lnTo>
                      <a:pt x="199931" y="18742"/>
                    </a:lnTo>
                    <a:lnTo>
                      <a:pt x="193996" y="18742"/>
                    </a:lnTo>
                    <a:lnTo>
                      <a:pt x="193996" y="12807"/>
                    </a:lnTo>
                    <a:close/>
                    <a:moveTo>
                      <a:pt x="206180" y="12807"/>
                    </a:moveTo>
                    <a:lnTo>
                      <a:pt x="206180" y="18742"/>
                    </a:lnTo>
                    <a:lnTo>
                      <a:pt x="200244" y="18742"/>
                    </a:lnTo>
                    <a:lnTo>
                      <a:pt x="200244" y="12807"/>
                    </a:lnTo>
                    <a:close/>
                    <a:moveTo>
                      <a:pt x="212427" y="12807"/>
                    </a:moveTo>
                    <a:lnTo>
                      <a:pt x="212427" y="18742"/>
                    </a:lnTo>
                    <a:lnTo>
                      <a:pt x="206491" y="18742"/>
                    </a:lnTo>
                    <a:lnTo>
                      <a:pt x="206491" y="12807"/>
                    </a:lnTo>
                    <a:close/>
                    <a:moveTo>
                      <a:pt x="218674" y="12807"/>
                    </a:moveTo>
                    <a:lnTo>
                      <a:pt x="218674" y="18742"/>
                    </a:lnTo>
                    <a:lnTo>
                      <a:pt x="212739" y="18742"/>
                    </a:lnTo>
                    <a:lnTo>
                      <a:pt x="212739" y="12807"/>
                    </a:lnTo>
                    <a:close/>
                    <a:moveTo>
                      <a:pt x="224921" y="12807"/>
                    </a:moveTo>
                    <a:lnTo>
                      <a:pt x="224921" y="18742"/>
                    </a:lnTo>
                    <a:lnTo>
                      <a:pt x="218987" y="18742"/>
                    </a:lnTo>
                    <a:lnTo>
                      <a:pt x="218987" y="12807"/>
                    </a:lnTo>
                    <a:close/>
                    <a:moveTo>
                      <a:pt x="231170" y="12807"/>
                    </a:moveTo>
                    <a:lnTo>
                      <a:pt x="231170" y="18742"/>
                    </a:lnTo>
                    <a:lnTo>
                      <a:pt x="225234" y="18742"/>
                    </a:lnTo>
                    <a:lnTo>
                      <a:pt x="225234" y="12807"/>
                    </a:lnTo>
                    <a:close/>
                    <a:moveTo>
                      <a:pt x="237417" y="12807"/>
                    </a:moveTo>
                    <a:lnTo>
                      <a:pt x="237417" y="18742"/>
                    </a:lnTo>
                    <a:lnTo>
                      <a:pt x="231481" y="18742"/>
                    </a:lnTo>
                    <a:lnTo>
                      <a:pt x="231481" y="12807"/>
                    </a:lnTo>
                    <a:close/>
                    <a:moveTo>
                      <a:pt x="243664" y="12807"/>
                    </a:moveTo>
                    <a:lnTo>
                      <a:pt x="243664" y="18742"/>
                    </a:lnTo>
                    <a:lnTo>
                      <a:pt x="237729" y="18742"/>
                    </a:lnTo>
                    <a:lnTo>
                      <a:pt x="237729" y="12807"/>
                    </a:lnTo>
                    <a:close/>
                    <a:moveTo>
                      <a:pt x="249914" y="12807"/>
                    </a:moveTo>
                    <a:lnTo>
                      <a:pt x="249914" y="18742"/>
                    </a:lnTo>
                    <a:lnTo>
                      <a:pt x="243978" y="18742"/>
                    </a:lnTo>
                    <a:lnTo>
                      <a:pt x="243978" y="12807"/>
                    </a:lnTo>
                    <a:close/>
                    <a:moveTo>
                      <a:pt x="256161" y="12807"/>
                    </a:moveTo>
                    <a:lnTo>
                      <a:pt x="256161" y="18742"/>
                    </a:lnTo>
                    <a:lnTo>
                      <a:pt x="250225" y="18742"/>
                    </a:lnTo>
                    <a:lnTo>
                      <a:pt x="250225" y="12807"/>
                    </a:lnTo>
                    <a:close/>
                    <a:moveTo>
                      <a:pt x="262409" y="12807"/>
                    </a:moveTo>
                    <a:lnTo>
                      <a:pt x="262409" y="18742"/>
                    </a:lnTo>
                    <a:lnTo>
                      <a:pt x="256474" y="18742"/>
                    </a:lnTo>
                    <a:lnTo>
                      <a:pt x="256474" y="12807"/>
                    </a:lnTo>
                    <a:close/>
                    <a:moveTo>
                      <a:pt x="268656" y="12807"/>
                    </a:moveTo>
                    <a:lnTo>
                      <a:pt x="268656" y="18742"/>
                    </a:lnTo>
                    <a:lnTo>
                      <a:pt x="262721" y="18742"/>
                    </a:lnTo>
                    <a:lnTo>
                      <a:pt x="262721" y="12807"/>
                    </a:lnTo>
                    <a:close/>
                    <a:moveTo>
                      <a:pt x="274904" y="12807"/>
                    </a:moveTo>
                    <a:lnTo>
                      <a:pt x="274904" y="18742"/>
                    </a:lnTo>
                    <a:lnTo>
                      <a:pt x="268968" y="18742"/>
                    </a:lnTo>
                    <a:lnTo>
                      <a:pt x="268968" y="12807"/>
                    </a:lnTo>
                    <a:close/>
                    <a:moveTo>
                      <a:pt x="6251" y="19054"/>
                    </a:moveTo>
                    <a:lnTo>
                      <a:pt x="6251" y="24990"/>
                    </a:lnTo>
                    <a:lnTo>
                      <a:pt x="315" y="24990"/>
                    </a:lnTo>
                    <a:lnTo>
                      <a:pt x="315" y="19054"/>
                    </a:lnTo>
                    <a:close/>
                    <a:moveTo>
                      <a:pt x="12498" y="19054"/>
                    </a:moveTo>
                    <a:lnTo>
                      <a:pt x="12498" y="24990"/>
                    </a:lnTo>
                    <a:lnTo>
                      <a:pt x="6562" y="24990"/>
                    </a:lnTo>
                    <a:lnTo>
                      <a:pt x="6562" y="19054"/>
                    </a:lnTo>
                    <a:close/>
                    <a:moveTo>
                      <a:pt x="18745" y="19054"/>
                    </a:moveTo>
                    <a:lnTo>
                      <a:pt x="18745" y="24990"/>
                    </a:lnTo>
                    <a:lnTo>
                      <a:pt x="12810" y="24990"/>
                    </a:lnTo>
                    <a:lnTo>
                      <a:pt x="12810" y="19054"/>
                    </a:lnTo>
                    <a:close/>
                    <a:moveTo>
                      <a:pt x="24992" y="19054"/>
                    </a:moveTo>
                    <a:lnTo>
                      <a:pt x="24992" y="24990"/>
                    </a:lnTo>
                    <a:lnTo>
                      <a:pt x="19058" y="24990"/>
                    </a:lnTo>
                    <a:lnTo>
                      <a:pt x="19058" y="19054"/>
                    </a:lnTo>
                    <a:close/>
                    <a:moveTo>
                      <a:pt x="31241" y="19054"/>
                    </a:moveTo>
                    <a:lnTo>
                      <a:pt x="31241" y="24990"/>
                    </a:lnTo>
                    <a:lnTo>
                      <a:pt x="25305" y="24990"/>
                    </a:lnTo>
                    <a:lnTo>
                      <a:pt x="25305" y="19054"/>
                    </a:lnTo>
                    <a:close/>
                    <a:moveTo>
                      <a:pt x="37489" y="19054"/>
                    </a:moveTo>
                    <a:lnTo>
                      <a:pt x="37489" y="24990"/>
                    </a:lnTo>
                    <a:lnTo>
                      <a:pt x="31553" y="24990"/>
                    </a:lnTo>
                    <a:lnTo>
                      <a:pt x="31553" y="19054"/>
                    </a:lnTo>
                    <a:close/>
                    <a:moveTo>
                      <a:pt x="43737" y="19054"/>
                    </a:moveTo>
                    <a:lnTo>
                      <a:pt x="43737" y="24990"/>
                    </a:lnTo>
                    <a:lnTo>
                      <a:pt x="37802" y="24990"/>
                    </a:lnTo>
                    <a:lnTo>
                      <a:pt x="37802" y="19054"/>
                    </a:lnTo>
                    <a:close/>
                    <a:moveTo>
                      <a:pt x="49985" y="19054"/>
                    </a:moveTo>
                    <a:lnTo>
                      <a:pt x="49985" y="24990"/>
                    </a:lnTo>
                    <a:lnTo>
                      <a:pt x="44049" y="24990"/>
                    </a:lnTo>
                    <a:lnTo>
                      <a:pt x="44049" y="19054"/>
                    </a:lnTo>
                    <a:close/>
                    <a:moveTo>
                      <a:pt x="56232" y="19054"/>
                    </a:moveTo>
                    <a:lnTo>
                      <a:pt x="56232" y="24990"/>
                    </a:lnTo>
                    <a:lnTo>
                      <a:pt x="50296" y="24990"/>
                    </a:lnTo>
                    <a:lnTo>
                      <a:pt x="50296" y="19054"/>
                    </a:lnTo>
                    <a:close/>
                    <a:moveTo>
                      <a:pt x="62480" y="19054"/>
                    </a:moveTo>
                    <a:lnTo>
                      <a:pt x="62480" y="24990"/>
                    </a:lnTo>
                    <a:lnTo>
                      <a:pt x="56545" y="24990"/>
                    </a:lnTo>
                    <a:lnTo>
                      <a:pt x="56545" y="19054"/>
                    </a:lnTo>
                    <a:close/>
                    <a:moveTo>
                      <a:pt x="68727" y="19054"/>
                    </a:moveTo>
                    <a:lnTo>
                      <a:pt x="68727" y="24990"/>
                    </a:lnTo>
                    <a:lnTo>
                      <a:pt x="62792" y="24990"/>
                    </a:lnTo>
                    <a:lnTo>
                      <a:pt x="62792" y="19054"/>
                    </a:lnTo>
                    <a:close/>
                    <a:moveTo>
                      <a:pt x="74975" y="19054"/>
                    </a:moveTo>
                    <a:lnTo>
                      <a:pt x="74975" y="24990"/>
                    </a:lnTo>
                    <a:lnTo>
                      <a:pt x="69039" y="24990"/>
                    </a:lnTo>
                    <a:lnTo>
                      <a:pt x="69039" y="19054"/>
                    </a:lnTo>
                    <a:close/>
                    <a:moveTo>
                      <a:pt x="81223" y="19054"/>
                    </a:moveTo>
                    <a:lnTo>
                      <a:pt x="81223" y="24990"/>
                    </a:lnTo>
                    <a:lnTo>
                      <a:pt x="75286" y="24990"/>
                    </a:lnTo>
                    <a:lnTo>
                      <a:pt x="75286" y="19054"/>
                    </a:lnTo>
                    <a:close/>
                    <a:moveTo>
                      <a:pt x="87470" y="19054"/>
                    </a:moveTo>
                    <a:lnTo>
                      <a:pt x="87470" y="24990"/>
                    </a:lnTo>
                    <a:lnTo>
                      <a:pt x="81535" y="24990"/>
                    </a:lnTo>
                    <a:lnTo>
                      <a:pt x="81535" y="19054"/>
                    </a:lnTo>
                    <a:close/>
                    <a:moveTo>
                      <a:pt x="93720" y="19054"/>
                    </a:moveTo>
                    <a:lnTo>
                      <a:pt x="93720" y="24990"/>
                    </a:lnTo>
                    <a:lnTo>
                      <a:pt x="87784" y="24990"/>
                    </a:lnTo>
                    <a:lnTo>
                      <a:pt x="87784" y="19054"/>
                    </a:lnTo>
                    <a:close/>
                    <a:moveTo>
                      <a:pt x="99967" y="19054"/>
                    </a:moveTo>
                    <a:lnTo>
                      <a:pt x="99967" y="24990"/>
                    </a:lnTo>
                    <a:lnTo>
                      <a:pt x="94031" y="24990"/>
                    </a:lnTo>
                    <a:lnTo>
                      <a:pt x="94031" y="19054"/>
                    </a:lnTo>
                    <a:close/>
                    <a:moveTo>
                      <a:pt x="106214" y="19054"/>
                    </a:moveTo>
                    <a:lnTo>
                      <a:pt x="106214" y="24990"/>
                    </a:lnTo>
                    <a:lnTo>
                      <a:pt x="100280" y="24990"/>
                    </a:lnTo>
                    <a:lnTo>
                      <a:pt x="100280" y="19054"/>
                    </a:lnTo>
                    <a:close/>
                    <a:moveTo>
                      <a:pt x="112461" y="19054"/>
                    </a:moveTo>
                    <a:lnTo>
                      <a:pt x="112461" y="24990"/>
                    </a:lnTo>
                    <a:lnTo>
                      <a:pt x="106527" y="24990"/>
                    </a:lnTo>
                    <a:lnTo>
                      <a:pt x="106527" y="19054"/>
                    </a:lnTo>
                    <a:close/>
                    <a:moveTo>
                      <a:pt x="118710" y="19054"/>
                    </a:moveTo>
                    <a:lnTo>
                      <a:pt x="118710" y="24990"/>
                    </a:lnTo>
                    <a:lnTo>
                      <a:pt x="112774" y="24990"/>
                    </a:lnTo>
                    <a:lnTo>
                      <a:pt x="112774" y="19054"/>
                    </a:lnTo>
                    <a:close/>
                    <a:moveTo>
                      <a:pt x="124957" y="19054"/>
                    </a:moveTo>
                    <a:lnTo>
                      <a:pt x="124957" y="24990"/>
                    </a:lnTo>
                    <a:lnTo>
                      <a:pt x="119021" y="24990"/>
                    </a:lnTo>
                    <a:lnTo>
                      <a:pt x="119021" y="19054"/>
                    </a:lnTo>
                    <a:close/>
                    <a:moveTo>
                      <a:pt x="131204" y="19054"/>
                    </a:moveTo>
                    <a:lnTo>
                      <a:pt x="131204" y="24990"/>
                    </a:lnTo>
                    <a:lnTo>
                      <a:pt x="125270" y="24990"/>
                    </a:lnTo>
                    <a:lnTo>
                      <a:pt x="125270" y="19054"/>
                    </a:lnTo>
                    <a:close/>
                    <a:moveTo>
                      <a:pt x="137451" y="19054"/>
                    </a:moveTo>
                    <a:lnTo>
                      <a:pt x="137451" y="24990"/>
                    </a:lnTo>
                    <a:lnTo>
                      <a:pt x="131517" y="24990"/>
                    </a:lnTo>
                    <a:lnTo>
                      <a:pt x="131517" y="19054"/>
                    </a:lnTo>
                    <a:close/>
                    <a:moveTo>
                      <a:pt x="143702" y="19054"/>
                    </a:moveTo>
                    <a:lnTo>
                      <a:pt x="143702" y="24990"/>
                    </a:lnTo>
                    <a:lnTo>
                      <a:pt x="137766" y="24990"/>
                    </a:lnTo>
                    <a:lnTo>
                      <a:pt x="137766" y="19054"/>
                    </a:lnTo>
                    <a:close/>
                    <a:moveTo>
                      <a:pt x="149949" y="19054"/>
                    </a:moveTo>
                    <a:lnTo>
                      <a:pt x="149949" y="24990"/>
                    </a:lnTo>
                    <a:lnTo>
                      <a:pt x="144015" y="24990"/>
                    </a:lnTo>
                    <a:lnTo>
                      <a:pt x="144015" y="19054"/>
                    </a:lnTo>
                    <a:close/>
                    <a:moveTo>
                      <a:pt x="156196" y="19054"/>
                    </a:moveTo>
                    <a:lnTo>
                      <a:pt x="156196" y="24990"/>
                    </a:lnTo>
                    <a:lnTo>
                      <a:pt x="150262" y="24990"/>
                    </a:lnTo>
                    <a:lnTo>
                      <a:pt x="150262" y="19054"/>
                    </a:lnTo>
                    <a:close/>
                    <a:moveTo>
                      <a:pt x="162445" y="19054"/>
                    </a:moveTo>
                    <a:lnTo>
                      <a:pt x="162445" y="24990"/>
                    </a:lnTo>
                    <a:lnTo>
                      <a:pt x="156509" y="24990"/>
                    </a:lnTo>
                    <a:lnTo>
                      <a:pt x="156509" y="19054"/>
                    </a:lnTo>
                    <a:close/>
                    <a:moveTo>
                      <a:pt x="168692" y="19054"/>
                    </a:moveTo>
                    <a:lnTo>
                      <a:pt x="168692" y="24990"/>
                    </a:lnTo>
                    <a:lnTo>
                      <a:pt x="162756" y="24990"/>
                    </a:lnTo>
                    <a:lnTo>
                      <a:pt x="162756" y="19054"/>
                    </a:lnTo>
                    <a:close/>
                    <a:moveTo>
                      <a:pt x="174939" y="19054"/>
                    </a:moveTo>
                    <a:lnTo>
                      <a:pt x="174939" y="24990"/>
                    </a:lnTo>
                    <a:lnTo>
                      <a:pt x="169005" y="24990"/>
                    </a:lnTo>
                    <a:lnTo>
                      <a:pt x="169005" y="19054"/>
                    </a:lnTo>
                    <a:close/>
                    <a:moveTo>
                      <a:pt x="181186" y="19054"/>
                    </a:moveTo>
                    <a:lnTo>
                      <a:pt x="181186" y="24990"/>
                    </a:lnTo>
                    <a:lnTo>
                      <a:pt x="175252" y="24990"/>
                    </a:lnTo>
                    <a:lnTo>
                      <a:pt x="175252" y="19054"/>
                    </a:lnTo>
                    <a:close/>
                    <a:moveTo>
                      <a:pt x="187435" y="19054"/>
                    </a:moveTo>
                    <a:lnTo>
                      <a:pt x="187435" y="24990"/>
                    </a:lnTo>
                    <a:lnTo>
                      <a:pt x="181499" y="24990"/>
                    </a:lnTo>
                    <a:lnTo>
                      <a:pt x="181499" y="19054"/>
                    </a:lnTo>
                    <a:close/>
                    <a:moveTo>
                      <a:pt x="193684" y="19054"/>
                    </a:moveTo>
                    <a:lnTo>
                      <a:pt x="193684" y="24990"/>
                    </a:lnTo>
                    <a:lnTo>
                      <a:pt x="187749" y="24990"/>
                    </a:lnTo>
                    <a:lnTo>
                      <a:pt x="187749" y="19054"/>
                    </a:lnTo>
                    <a:close/>
                    <a:moveTo>
                      <a:pt x="199931" y="19054"/>
                    </a:moveTo>
                    <a:lnTo>
                      <a:pt x="199931" y="24990"/>
                    </a:lnTo>
                    <a:lnTo>
                      <a:pt x="193996" y="24990"/>
                    </a:lnTo>
                    <a:lnTo>
                      <a:pt x="193996" y="19054"/>
                    </a:lnTo>
                    <a:close/>
                    <a:moveTo>
                      <a:pt x="206180" y="19054"/>
                    </a:moveTo>
                    <a:lnTo>
                      <a:pt x="206180" y="24990"/>
                    </a:lnTo>
                    <a:lnTo>
                      <a:pt x="200244" y="24990"/>
                    </a:lnTo>
                    <a:lnTo>
                      <a:pt x="200244" y="19054"/>
                    </a:lnTo>
                    <a:close/>
                    <a:moveTo>
                      <a:pt x="212427" y="19054"/>
                    </a:moveTo>
                    <a:lnTo>
                      <a:pt x="212427" y="24990"/>
                    </a:lnTo>
                    <a:lnTo>
                      <a:pt x="206491" y="24990"/>
                    </a:lnTo>
                    <a:lnTo>
                      <a:pt x="206491" y="19054"/>
                    </a:lnTo>
                    <a:close/>
                    <a:moveTo>
                      <a:pt x="218674" y="19054"/>
                    </a:moveTo>
                    <a:lnTo>
                      <a:pt x="218674" y="24990"/>
                    </a:lnTo>
                    <a:lnTo>
                      <a:pt x="212739" y="24990"/>
                    </a:lnTo>
                    <a:lnTo>
                      <a:pt x="212739" y="19054"/>
                    </a:lnTo>
                    <a:close/>
                    <a:moveTo>
                      <a:pt x="224921" y="19054"/>
                    </a:moveTo>
                    <a:lnTo>
                      <a:pt x="224921" y="24990"/>
                    </a:lnTo>
                    <a:lnTo>
                      <a:pt x="218987" y="24990"/>
                    </a:lnTo>
                    <a:lnTo>
                      <a:pt x="218987" y="19054"/>
                    </a:lnTo>
                    <a:close/>
                    <a:moveTo>
                      <a:pt x="231170" y="19054"/>
                    </a:moveTo>
                    <a:lnTo>
                      <a:pt x="231170" y="24990"/>
                    </a:lnTo>
                    <a:lnTo>
                      <a:pt x="225234" y="24990"/>
                    </a:lnTo>
                    <a:lnTo>
                      <a:pt x="225234" y="19054"/>
                    </a:lnTo>
                    <a:close/>
                    <a:moveTo>
                      <a:pt x="237417" y="19054"/>
                    </a:moveTo>
                    <a:lnTo>
                      <a:pt x="237417" y="24990"/>
                    </a:lnTo>
                    <a:lnTo>
                      <a:pt x="231481" y="24990"/>
                    </a:lnTo>
                    <a:lnTo>
                      <a:pt x="231481" y="19054"/>
                    </a:lnTo>
                    <a:close/>
                    <a:moveTo>
                      <a:pt x="243664" y="19054"/>
                    </a:moveTo>
                    <a:lnTo>
                      <a:pt x="243664" y="24990"/>
                    </a:lnTo>
                    <a:lnTo>
                      <a:pt x="237729" y="24990"/>
                    </a:lnTo>
                    <a:lnTo>
                      <a:pt x="237729" y="19054"/>
                    </a:lnTo>
                    <a:close/>
                    <a:moveTo>
                      <a:pt x="249911" y="19054"/>
                    </a:moveTo>
                    <a:lnTo>
                      <a:pt x="249911" y="24990"/>
                    </a:lnTo>
                    <a:lnTo>
                      <a:pt x="243977" y="24990"/>
                    </a:lnTo>
                    <a:lnTo>
                      <a:pt x="243977" y="19054"/>
                    </a:lnTo>
                    <a:close/>
                    <a:moveTo>
                      <a:pt x="256161" y="19054"/>
                    </a:moveTo>
                    <a:lnTo>
                      <a:pt x="256161" y="24990"/>
                    </a:lnTo>
                    <a:lnTo>
                      <a:pt x="250225" y="24990"/>
                    </a:lnTo>
                    <a:lnTo>
                      <a:pt x="250225" y="19054"/>
                    </a:lnTo>
                    <a:close/>
                    <a:moveTo>
                      <a:pt x="262409" y="19054"/>
                    </a:moveTo>
                    <a:lnTo>
                      <a:pt x="262409" y="24990"/>
                    </a:lnTo>
                    <a:lnTo>
                      <a:pt x="256474" y="24990"/>
                    </a:lnTo>
                    <a:lnTo>
                      <a:pt x="256474" y="19054"/>
                    </a:lnTo>
                    <a:close/>
                    <a:moveTo>
                      <a:pt x="268656" y="19054"/>
                    </a:moveTo>
                    <a:lnTo>
                      <a:pt x="268656" y="24990"/>
                    </a:lnTo>
                    <a:lnTo>
                      <a:pt x="262721" y="24990"/>
                    </a:lnTo>
                    <a:lnTo>
                      <a:pt x="262721" y="19054"/>
                    </a:lnTo>
                    <a:close/>
                    <a:moveTo>
                      <a:pt x="274904" y="19054"/>
                    </a:moveTo>
                    <a:lnTo>
                      <a:pt x="274904" y="24990"/>
                    </a:lnTo>
                    <a:lnTo>
                      <a:pt x="268968" y="24990"/>
                    </a:lnTo>
                    <a:lnTo>
                      <a:pt x="268968" y="19054"/>
                    </a:lnTo>
                    <a:close/>
                    <a:moveTo>
                      <a:pt x="6251" y="25301"/>
                    </a:moveTo>
                    <a:lnTo>
                      <a:pt x="6251" y="31237"/>
                    </a:lnTo>
                    <a:lnTo>
                      <a:pt x="315" y="31237"/>
                    </a:lnTo>
                    <a:lnTo>
                      <a:pt x="315" y="25301"/>
                    </a:lnTo>
                    <a:close/>
                    <a:moveTo>
                      <a:pt x="12498" y="25301"/>
                    </a:moveTo>
                    <a:lnTo>
                      <a:pt x="12498" y="31237"/>
                    </a:lnTo>
                    <a:lnTo>
                      <a:pt x="6562" y="31237"/>
                    </a:lnTo>
                    <a:lnTo>
                      <a:pt x="6562" y="25301"/>
                    </a:lnTo>
                    <a:close/>
                    <a:moveTo>
                      <a:pt x="18745" y="25301"/>
                    </a:moveTo>
                    <a:lnTo>
                      <a:pt x="18745" y="31237"/>
                    </a:lnTo>
                    <a:lnTo>
                      <a:pt x="12810" y="31237"/>
                    </a:lnTo>
                    <a:lnTo>
                      <a:pt x="12810" y="25301"/>
                    </a:lnTo>
                    <a:close/>
                    <a:moveTo>
                      <a:pt x="24992" y="25301"/>
                    </a:moveTo>
                    <a:lnTo>
                      <a:pt x="24992" y="31237"/>
                    </a:lnTo>
                    <a:lnTo>
                      <a:pt x="19058" y="31237"/>
                    </a:lnTo>
                    <a:lnTo>
                      <a:pt x="19058" y="25301"/>
                    </a:lnTo>
                    <a:close/>
                    <a:moveTo>
                      <a:pt x="31241" y="25301"/>
                    </a:moveTo>
                    <a:lnTo>
                      <a:pt x="31241" y="31237"/>
                    </a:lnTo>
                    <a:lnTo>
                      <a:pt x="25305" y="31237"/>
                    </a:lnTo>
                    <a:lnTo>
                      <a:pt x="25305" y="25301"/>
                    </a:lnTo>
                    <a:close/>
                    <a:moveTo>
                      <a:pt x="37489" y="25301"/>
                    </a:moveTo>
                    <a:lnTo>
                      <a:pt x="37489" y="31237"/>
                    </a:lnTo>
                    <a:lnTo>
                      <a:pt x="31553" y="31237"/>
                    </a:lnTo>
                    <a:lnTo>
                      <a:pt x="31553" y="25301"/>
                    </a:lnTo>
                    <a:close/>
                    <a:moveTo>
                      <a:pt x="43737" y="25301"/>
                    </a:moveTo>
                    <a:lnTo>
                      <a:pt x="43737" y="31237"/>
                    </a:lnTo>
                    <a:lnTo>
                      <a:pt x="37802" y="31237"/>
                    </a:lnTo>
                    <a:lnTo>
                      <a:pt x="37802" y="25301"/>
                    </a:lnTo>
                    <a:close/>
                    <a:moveTo>
                      <a:pt x="49985" y="25301"/>
                    </a:moveTo>
                    <a:lnTo>
                      <a:pt x="49985" y="31237"/>
                    </a:lnTo>
                    <a:lnTo>
                      <a:pt x="44049" y="31237"/>
                    </a:lnTo>
                    <a:lnTo>
                      <a:pt x="44049" y="25301"/>
                    </a:lnTo>
                    <a:close/>
                    <a:moveTo>
                      <a:pt x="56232" y="25301"/>
                    </a:moveTo>
                    <a:lnTo>
                      <a:pt x="56232" y="31237"/>
                    </a:lnTo>
                    <a:lnTo>
                      <a:pt x="50296" y="31237"/>
                    </a:lnTo>
                    <a:lnTo>
                      <a:pt x="50296" y="25301"/>
                    </a:lnTo>
                    <a:close/>
                    <a:moveTo>
                      <a:pt x="62480" y="25301"/>
                    </a:moveTo>
                    <a:lnTo>
                      <a:pt x="62480" y="31237"/>
                    </a:lnTo>
                    <a:lnTo>
                      <a:pt x="56545" y="31237"/>
                    </a:lnTo>
                    <a:lnTo>
                      <a:pt x="56545" y="25301"/>
                    </a:lnTo>
                    <a:close/>
                    <a:moveTo>
                      <a:pt x="68727" y="25301"/>
                    </a:moveTo>
                    <a:lnTo>
                      <a:pt x="68727" y="31237"/>
                    </a:lnTo>
                    <a:lnTo>
                      <a:pt x="62792" y="31237"/>
                    </a:lnTo>
                    <a:lnTo>
                      <a:pt x="62792" y="25301"/>
                    </a:lnTo>
                    <a:close/>
                    <a:moveTo>
                      <a:pt x="74975" y="25301"/>
                    </a:moveTo>
                    <a:lnTo>
                      <a:pt x="74975" y="31237"/>
                    </a:lnTo>
                    <a:lnTo>
                      <a:pt x="69039" y="31237"/>
                    </a:lnTo>
                    <a:lnTo>
                      <a:pt x="69039" y="25301"/>
                    </a:lnTo>
                    <a:close/>
                    <a:moveTo>
                      <a:pt x="81223" y="25301"/>
                    </a:moveTo>
                    <a:lnTo>
                      <a:pt x="81223" y="31237"/>
                    </a:lnTo>
                    <a:lnTo>
                      <a:pt x="75286" y="31237"/>
                    </a:lnTo>
                    <a:lnTo>
                      <a:pt x="75286" y="25301"/>
                    </a:lnTo>
                    <a:close/>
                    <a:moveTo>
                      <a:pt x="87470" y="25301"/>
                    </a:moveTo>
                    <a:lnTo>
                      <a:pt x="87470" y="31237"/>
                    </a:lnTo>
                    <a:lnTo>
                      <a:pt x="81535" y="31237"/>
                    </a:lnTo>
                    <a:lnTo>
                      <a:pt x="81535" y="25301"/>
                    </a:lnTo>
                    <a:close/>
                    <a:moveTo>
                      <a:pt x="93720" y="25301"/>
                    </a:moveTo>
                    <a:lnTo>
                      <a:pt x="93720" y="31237"/>
                    </a:lnTo>
                    <a:lnTo>
                      <a:pt x="87784" y="31237"/>
                    </a:lnTo>
                    <a:lnTo>
                      <a:pt x="87784" y="25301"/>
                    </a:lnTo>
                    <a:close/>
                    <a:moveTo>
                      <a:pt x="99967" y="25301"/>
                    </a:moveTo>
                    <a:lnTo>
                      <a:pt x="99967" y="31237"/>
                    </a:lnTo>
                    <a:lnTo>
                      <a:pt x="94031" y="31237"/>
                    </a:lnTo>
                    <a:lnTo>
                      <a:pt x="94031" y="25301"/>
                    </a:lnTo>
                    <a:close/>
                    <a:moveTo>
                      <a:pt x="106214" y="25301"/>
                    </a:moveTo>
                    <a:lnTo>
                      <a:pt x="106214" y="31237"/>
                    </a:lnTo>
                    <a:lnTo>
                      <a:pt x="100280" y="31237"/>
                    </a:lnTo>
                    <a:lnTo>
                      <a:pt x="100280" y="25301"/>
                    </a:lnTo>
                    <a:close/>
                    <a:moveTo>
                      <a:pt x="112461" y="25301"/>
                    </a:moveTo>
                    <a:lnTo>
                      <a:pt x="112461" y="31237"/>
                    </a:lnTo>
                    <a:lnTo>
                      <a:pt x="106527" y="31237"/>
                    </a:lnTo>
                    <a:lnTo>
                      <a:pt x="106527" y="25301"/>
                    </a:lnTo>
                    <a:close/>
                    <a:moveTo>
                      <a:pt x="118710" y="25301"/>
                    </a:moveTo>
                    <a:lnTo>
                      <a:pt x="118710" y="31237"/>
                    </a:lnTo>
                    <a:lnTo>
                      <a:pt x="112774" y="31237"/>
                    </a:lnTo>
                    <a:lnTo>
                      <a:pt x="112774" y="25301"/>
                    </a:lnTo>
                    <a:close/>
                    <a:moveTo>
                      <a:pt x="124957" y="25301"/>
                    </a:moveTo>
                    <a:lnTo>
                      <a:pt x="124957" y="31237"/>
                    </a:lnTo>
                    <a:lnTo>
                      <a:pt x="119021" y="31237"/>
                    </a:lnTo>
                    <a:lnTo>
                      <a:pt x="119021" y="25301"/>
                    </a:lnTo>
                    <a:close/>
                    <a:moveTo>
                      <a:pt x="131204" y="25301"/>
                    </a:moveTo>
                    <a:lnTo>
                      <a:pt x="131204" y="31237"/>
                    </a:lnTo>
                    <a:lnTo>
                      <a:pt x="125270" y="31237"/>
                    </a:lnTo>
                    <a:lnTo>
                      <a:pt x="125270" y="25301"/>
                    </a:lnTo>
                    <a:close/>
                    <a:moveTo>
                      <a:pt x="137451" y="25301"/>
                    </a:moveTo>
                    <a:lnTo>
                      <a:pt x="137451" y="31237"/>
                    </a:lnTo>
                    <a:lnTo>
                      <a:pt x="131517" y="31237"/>
                    </a:lnTo>
                    <a:lnTo>
                      <a:pt x="131517" y="25301"/>
                    </a:lnTo>
                    <a:close/>
                    <a:moveTo>
                      <a:pt x="143702" y="25301"/>
                    </a:moveTo>
                    <a:lnTo>
                      <a:pt x="143702" y="31237"/>
                    </a:lnTo>
                    <a:lnTo>
                      <a:pt x="137766" y="31237"/>
                    </a:lnTo>
                    <a:lnTo>
                      <a:pt x="137766" y="25301"/>
                    </a:lnTo>
                    <a:close/>
                    <a:moveTo>
                      <a:pt x="149949" y="25301"/>
                    </a:moveTo>
                    <a:lnTo>
                      <a:pt x="149949" y="31237"/>
                    </a:lnTo>
                    <a:lnTo>
                      <a:pt x="144015" y="31237"/>
                    </a:lnTo>
                    <a:lnTo>
                      <a:pt x="144015" y="25301"/>
                    </a:lnTo>
                    <a:close/>
                    <a:moveTo>
                      <a:pt x="156196" y="25301"/>
                    </a:moveTo>
                    <a:lnTo>
                      <a:pt x="156196" y="31237"/>
                    </a:lnTo>
                    <a:lnTo>
                      <a:pt x="150262" y="31237"/>
                    </a:lnTo>
                    <a:lnTo>
                      <a:pt x="150262" y="25301"/>
                    </a:lnTo>
                    <a:close/>
                    <a:moveTo>
                      <a:pt x="162445" y="25301"/>
                    </a:moveTo>
                    <a:lnTo>
                      <a:pt x="162445" y="31237"/>
                    </a:lnTo>
                    <a:lnTo>
                      <a:pt x="156509" y="31237"/>
                    </a:lnTo>
                    <a:lnTo>
                      <a:pt x="156509" y="25301"/>
                    </a:lnTo>
                    <a:close/>
                    <a:moveTo>
                      <a:pt x="168692" y="25301"/>
                    </a:moveTo>
                    <a:lnTo>
                      <a:pt x="168692" y="31237"/>
                    </a:lnTo>
                    <a:lnTo>
                      <a:pt x="162756" y="31237"/>
                    </a:lnTo>
                    <a:lnTo>
                      <a:pt x="162756" y="25301"/>
                    </a:lnTo>
                    <a:close/>
                    <a:moveTo>
                      <a:pt x="174939" y="25301"/>
                    </a:moveTo>
                    <a:lnTo>
                      <a:pt x="174939" y="31237"/>
                    </a:lnTo>
                    <a:lnTo>
                      <a:pt x="169005" y="31237"/>
                    </a:lnTo>
                    <a:lnTo>
                      <a:pt x="169005" y="25301"/>
                    </a:lnTo>
                    <a:close/>
                    <a:moveTo>
                      <a:pt x="181186" y="25301"/>
                    </a:moveTo>
                    <a:lnTo>
                      <a:pt x="181186" y="31237"/>
                    </a:lnTo>
                    <a:lnTo>
                      <a:pt x="175252" y="31237"/>
                    </a:lnTo>
                    <a:lnTo>
                      <a:pt x="175252" y="25301"/>
                    </a:lnTo>
                    <a:close/>
                    <a:moveTo>
                      <a:pt x="187435" y="25301"/>
                    </a:moveTo>
                    <a:lnTo>
                      <a:pt x="187435" y="31237"/>
                    </a:lnTo>
                    <a:lnTo>
                      <a:pt x="181499" y="31237"/>
                    </a:lnTo>
                    <a:lnTo>
                      <a:pt x="181499" y="25301"/>
                    </a:lnTo>
                    <a:close/>
                    <a:moveTo>
                      <a:pt x="193684" y="25301"/>
                    </a:moveTo>
                    <a:lnTo>
                      <a:pt x="193684" y="31237"/>
                    </a:lnTo>
                    <a:lnTo>
                      <a:pt x="187749" y="31237"/>
                    </a:lnTo>
                    <a:lnTo>
                      <a:pt x="187749" y="25301"/>
                    </a:lnTo>
                    <a:close/>
                    <a:moveTo>
                      <a:pt x="199931" y="25301"/>
                    </a:moveTo>
                    <a:lnTo>
                      <a:pt x="199931" y="31237"/>
                    </a:lnTo>
                    <a:lnTo>
                      <a:pt x="193996" y="31237"/>
                    </a:lnTo>
                    <a:lnTo>
                      <a:pt x="193996" y="25301"/>
                    </a:lnTo>
                    <a:close/>
                    <a:moveTo>
                      <a:pt x="206180" y="25301"/>
                    </a:moveTo>
                    <a:lnTo>
                      <a:pt x="206180" y="31237"/>
                    </a:lnTo>
                    <a:lnTo>
                      <a:pt x="200244" y="31237"/>
                    </a:lnTo>
                    <a:lnTo>
                      <a:pt x="200244" y="25301"/>
                    </a:lnTo>
                    <a:close/>
                    <a:moveTo>
                      <a:pt x="212427" y="25301"/>
                    </a:moveTo>
                    <a:lnTo>
                      <a:pt x="212427" y="31237"/>
                    </a:lnTo>
                    <a:lnTo>
                      <a:pt x="206491" y="31237"/>
                    </a:lnTo>
                    <a:lnTo>
                      <a:pt x="206491" y="25301"/>
                    </a:lnTo>
                    <a:close/>
                    <a:moveTo>
                      <a:pt x="218674" y="25301"/>
                    </a:moveTo>
                    <a:lnTo>
                      <a:pt x="218674" y="31237"/>
                    </a:lnTo>
                    <a:lnTo>
                      <a:pt x="212739" y="31237"/>
                    </a:lnTo>
                    <a:lnTo>
                      <a:pt x="212739" y="25301"/>
                    </a:lnTo>
                    <a:close/>
                    <a:moveTo>
                      <a:pt x="224921" y="25301"/>
                    </a:moveTo>
                    <a:lnTo>
                      <a:pt x="224921" y="31237"/>
                    </a:lnTo>
                    <a:lnTo>
                      <a:pt x="218987" y="31237"/>
                    </a:lnTo>
                    <a:lnTo>
                      <a:pt x="218987" y="25301"/>
                    </a:lnTo>
                    <a:close/>
                    <a:moveTo>
                      <a:pt x="231170" y="25301"/>
                    </a:moveTo>
                    <a:lnTo>
                      <a:pt x="231170" y="31237"/>
                    </a:lnTo>
                    <a:lnTo>
                      <a:pt x="225234" y="31237"/>
                    </a:lnTo>
                    <a:lnTo>
                      <a:pt x="225234" y="25301"/>
                    </a:lnTo>
                    <a:close/>
                    <a:moveTo>
                      <a:pt x="237417" y="25301"/>
                    </a:moveTo>
                    <a:lnTo>
                      <a:pt x="237417" y="31237"/>
                    </a:lnTo>
                    <a:lnTo>
                      <a:pt x="231481" y="31237"/>
                    </a:lnTo>
                    <a:lnTo>
                      <a:pt x="231481" y="25301"/>
                    </a:lnTo>
                    <a:close/>
                    <a:moveTo>
                      <a:pt x="243664" y="25301"/>
                    </a:moveTo>
                    <a:lnTo>
                      <a:pt x="243664" y="31237"/>
                    </a:lnTo>
                    <a:lnTo>
                      <a:pt x="237729" y="31237"/>
                    </a:lnTo>
                    <a:lnTo>
                      <a:pt x="237729" y="25301"/>
                    </a:lnTo>
                    <a:close/>
                    <a:moveTo>
                      <a:pt x="249911" y="25301"/>
                    </a:moveTo>
                    <a:lnTo>
                      <a:pt x="249911" y="31237"/>
                    </a:lnTo>
                    <a:lnTo>
                      <a:pt x="243977" y="31237"/>
                    </a:lnTo>
                    <a:lnTo>
                      <a:pt x="243977" y="25301"/>
                    </a:lnTo>
                    <a:close/>
                    <a:moveTo>
                      <a:pt x="256161" y="25301"/>
                    </a:moveTo>
                    <a:lnTo>
                      <a:pt x="256161" y="31237"/>
                    </a:lnTo>
                    <a:lnTo>
                      <a:pt x="250225" y="31237"/>
                    </a:lnTo>
                    <a:lnTo>
                      <a:pt x="250225" y="25301"/>
                    </a:lnTo>
                    <a:close/>
                    <a:moveTo>
                      <a:pt x="262409" y="25301"/>
                    </a:moveTo>
                    <a:lnTo>
                      <a:pt x="262409" y="31237"/>
                    </a:lnTo>
                    <a:lnTo>
                      <a:pt x="256474" y="31237"/>
                    </a:lnTo>
                    <a:lnTo>
                      <a:pt x="256474" y="25301"/>
                    </a:lnTo>
                    <a:close/>
                    <a:moveTo>
                      <a:pt x="268656" y="25301"/>
                    </a:moveTo>
                    <a:lnTo>
                      <a:pt x="268656" y="31237"/>
                    </a:lnTo>
                    <a:lnTo>
                      <a:pt x="262721" y="31237"/>
                    </a:lnTo>
                    <a:lnTo>
                      <a:pt x="262721" y="25301"/>
                    </a:lnTo>
                    <a:close/>
                    <a:moveTo>
                      <a:pt x="274904" y="25301"/>
                    </a:moveTo>
                    <a:lnTo>
                      <a:pt x="274904" y="31237"/>
                    </a:lnTo>
                    <a:lnTo>
                      <a:pt x="268968" y="31237"/>
                    </a:lnTo>
                    <a:lnTo>
                      <a:pt x="268968" y="25301"/>
                    </a:lnTo>
                    <a:close/>
                    <a:moveTo>
                      <a:pt x="6251" y="31548"/>
                    </a:moveTo>
                    <a:lnTo>
                      <a:pt x="6251" y="31550"/>
                    </a:lnTo>
                    <a:lnTo>
                      <a:pt x="6251" y="37484"/>
                    </a:lnTo>
                    <a:lnTo>
                      <a:pt x="315" y="37484"/>
                    </a:lnTo>
                    <a:lnTo>
                      <a:pt x="315" y="31548"/>
                    </a:lnTo>
                    <a:close/>
                    <a:moveTo>
                      <a:pt x="12498" y="31548"/>
                    </a:moveTo>
                    <a:lnTo>
                      <a:pt x="12498" y="31550"/>
                    </a:lnTo>
                    <a:lnTo>
                      <a:pt x="12498" y="37484"/>
                    </a:lnTo>
                    <a:lnTo>
                      <a:pt x="6562" y="37484"/>
                    </a:lnTo>
                    <a:lnTo>
                      <a:pt x="6562" y="31548"/>
                    </a:lnTo>
                    <a:close/>
                    <a:moveTo>
                      <a:pt x="18745" y="31548"/>
                    </a:moveTo>
                    <a:lnTo>
                      <a:pt x="18745" y="31550"/>
                    </a:lnTo>
                    <a:lnTo>
                      <a:pt x="18745" y="37484"/>
                    </a:lnTo>
                    <a:lnTo>
                      <a:pt x="12810" y="37484"/>
                    </a:lnTo>
                    <a:lnTo>
                      <a:pt x="12810" y="31548"/>
                    </a:lnTo>
                    <a:close/>
                    <a:moveTo>
                      <a:pt x="24992" y="31548"/>
                    </a:moveTo>
                    <a:lnTo>
                      <a:pt x="24992" y="31550"/>
                    </a:lnTo>
                    <a:lnTo>
                      <a:pt x="24992" y="37484"/>
                    </a:lnTo>
                    <a:lnTo>
                      <a:pt x="19058" y="37484"/>
                    </a:lnTo>
                    <a:lnTo>
                      <a:pt x="19058" y="31548"/>
                    </a:lnTo>
                    <a:close/>
                    <a:moveTo>
                      <a:pt x="31242" y="31548"/>
                    </a:moveTo>
                    <a:lnTo>
                      <a:pt x="31242" y="31550"/>
                    </a:lnTo>
                    <a:lnTo>
                      <a:pt x="31242" y="37484"/>
                    </a:lnTo>
                    <a:lnTo>
                      <a:pt x="25305" y="37484"/>
                    </a:lnTo>
                    <a:lnTo>
                      <a:pt x="25305" y="31548"/>
                    </a:lnTo>
                    <a:close/>
                    <a:moveTo>
                      <a:pt x="162445" y="31548"/>
                    </a:moveTo>
                    <a:lnTo>
                      <a:pt x="162445" y="31550"/>
                    </a:lnTo>
                    <a:lnTo>
                      <a:pt x="162445" y="37484"/>
                    </a:lnTo>
                    <a:lnTo>
                      <a:pt x="156509" y="37484"/>
                    </a:lnTo>
                    <a:lnTo>
                      <a:pt x="156509" y="31548"/>
                    </a:lnTo>
                    <a:close/>
                    <a:moveTo>
                      <a:pt x="168692" y="31548"/>
                    </a:moveTo>
                    <a:lnTo>
                      <a:pt x="168692" y="31550"/>
                    </a:lnTo>
                    <a:lnTo>
                      <a:pt x="168692" y="37484"/>
                    </a:lnTo>
                    <a:lnTo>
                      <a:pt x="162756" y="37484"/>
                    </a:lnTo>
                    <a:lnTo>
                      <a:pt x="162756" y="31548"/>
                    </a:lnTo>
                    <a:close/>
                    <a:moveTo>
                      <a:pt x="174939" y="31548"/>
                    </a:moveTo>
                    <a:lnTo>
                      <a:pt x="174939" y="31550"/>
                    </a:lnTo>
                    <a:lnTo>
                      <a:pt x="174939" y="37484"/>
                    </a:lnTo>
                    <a:lnTo>
                      <a:pt x="169005" y="37484"/>
                    </a:lnTo>
                    <a:lnTo>
                      <a:pt x="169005" y="31548"/>
                    </a:lnTo>
                    <a:close/>
                    <a:moveTo>
                      <a:pt x="181186" y="31548"/>
                    </a:moveTo>
                    <a:lnTo>
                      <a:pt x="181186" y="31550"/>
                    </a:lnTo>
                    <a:lnTo>
                      <a:pt x="181186" y="37484"/>
                    </a:lnTo>
                    <a:lnTo>
                      <a:pt x="175252" y="37484"/>
                    </a:lnTo>
                    <a:lnTo>
                      <a:pt x="175252" y="31548"/>
                    </a:lnTo>
                    <a:close/>
                    <a:moveTo>
                      <a:pt x="187435" y="31548"/>
                    </a:moveTo>
                    <a:lnTo>
                      <a:pt x="187435" y="31550"/>
                    </a:lnTo>
                    <a:lnTo>
                      <a:pt x="187435" y="37484"/>
                    </a:lnTo>
                    <a:lnTo>
                      <a:pt x="181499" y="37484"/>
                    </a:lnTo>
                    <a:lnTo>
                      <a:pt x="181499" y="31548"/>
                    </a:lnTo>
                    <a:close/>
                    <a:moveTo>
                      <a:pt x="37489" y="31552"/>
                    </a:moveTo>
                    <a:lnTo>
                      <a:pt x="37489" y="37486"/>
                    </a:lnTo>
                    <a:lnTo>
                      <a:pt x="31553" y="37486"/>
                    </a:lnTo>
                    <a:lnTo>
                      <a:pt x="31553" y="31552"/>
                    </a:lnTo>
                    <a:close/>
                    <a:moveTo>
                      <a:pt x="43737" y="31552"/>
                    </a:moveTo>
                    <a:lnTo>
                      <a:pt x="43737" y="37486"/>
                    </a:lnTo>
                    <a:lnTo>
                      <a:pt x="37802" y="37486"/>
                    </a:lnTo>
                    <a:lnTo>
                      <a:pt x="37802" y="31552"/>
                    </a:lnTo>
                    <a:close/>
                    <a:moveTo>
                      <a:pt x="49985" y="31552"/>
                    </a:moveTo>
                    <a:lnTo>
                      <a:pt x="49985" y="37486"/>
                    </a:lnTo>
                    <a:lnTo>
                      <a:pt x="44049" y="37486"/>
                    </a:lnTo>
                    <a:lnTo>
                      <a:pt x="44049" y="31552"/>
                    </a:lnTo>
                    <a:close/>
                    <a:moveTo>
                      <a:pt x="56232" y="31552"/>
                    </a:moveTo>
                    <a:lnTo>
                      <a:pt x="56232" y="37486"/>
                    </a:lnTo>
                    <a:lnTo>
                      <a:pt x="50296" y="37486"/>
                    </a:lnTo>
                    <a:lnTo>
                      <a:pt x="50296" y="31552"/>
                    </a:lnTo>
                    <a:close/>
                    <a:moveTo>
                      <a:pt x="62480" y="31552"/>
                    </a:moveTo>
                    <a:lnTo>
                      <a:pt x="62480" y="37486"/>
                    </a:lnTo>
                    <a:lnTo>
                      <a:pt x="56545" y="37486"/>
                    </a:lnTo>
                    <a:lnTo>
                      <a:pt x="56545" y="31552"/>
                    </a:lnTo>
                    <a:close/>
                    <a:moveTo>
                      <a:pt x="68727" y="31552"/>
                    </a:moveTo>
                    <a:lnTo>
                      <a:pt x="68727" y="37486"/>
                    </a:lnTo>
                    <a:lnTo>
                      <a:pt x="62792" y="37486"/>
                    </a:lnTo>
                    <a:lnTo>
                      <a:pt x="62792" y="31552"/>
                    </a:lnTo>
                    <a:close/>
                    <a:moveTo>
                      <a:pt x="74975" y="31552"/>
                    </a:moveTo>
                    <a:lnTo>
                      <a:pt x="74975" y="37486"/>
                    </a:lnTo>
                    <a:lnTo>
                      <a:pt x="69039" y="37486"/>
                    </a:lnTo>
                    <a:lnTo>
                      <a:pt x="69039" y="31552"/>
                    </a:lnTo>
                    <a:close/>
                    <a:moveTo>
                      <a:pt x="81223" y="31552"/>
                    </a:moveTo>
                    <a:lnTo>
                      <a:pt x="81223" y="37486"/>
                    </a:lnTo>
                    <a:lnTo>
                      <a:pt x="75286" y="37486"/>
                    </a:lnTo>
                    <a:lnTo>
                      <a:pt x="75286" y="31552"/>
                    </a:lnTo>
                    <a:close/>
                    <a:moveTo>
                      <a:pt x="87470" y="31552"/>
                    </a:moveTo>
                    <a:lnTo>
                      <a:pt x="87470" y="37486"/>
                    </a:lnTo>
                    <a:lnTo>
                      <a:pt x="81535" y="37486"/>
                    </a:lnTo>
                    <a:lnTo>
                      <a:pt x="81535" y="31552"/>
                    </a:lnTo>
                    <a:close/>
                    <a:moveTo>
                      <a:pt x="93720" y="31552"/>
                    </a:moveTo>
                    <a:lnTo>
                      <a:pt x="93720" y="37486"/>
                    </a:lnTo>
                    <a:lnTo>
                      <a:pt x="87784" y="37486"/>
                    </a:lnTo>
                    <a:lnTo>
                      <a:pt x="87784" y="31552"/>
                    </a:lnTo>
                    <a:close/>
                    <a:moveTo>
                      <a:pt x="99967" y="31552"/>
                    </a:moveTo>
                    <a:lnTo>
                      <a:pt x="99967" y="37486"/>
                    </a:lnTo>
                    <a:lnTo>
                      <a:pt x="94031" y="37486"/>
                    </a:lnTo>
                    <a:lnTo>
                      <a:pt x="94031" y="31552"/>
                    </a:lnTo>
                    <a:close/>
                    <a:moveTo>
                      <a:pt x="106214" y="31552"/>
                    </a:moveTo>
                    <a:lnTo>
                      <a:pt x="106214" y="37486"/>
                    </a:lnTo>
                    <a:lnTo>
                      <a:pt x="100280" y="37486"/>
                    </a:lnTo>
                    <a:lnTo>
                      <a:pt x="100280" y="31552"/>
                    </a:lnTo>
                    <a:close/>
                    <a:moveTo>
                      <a:pt x="112461" y="31552"/>
                    </a:moveTo>
                    <a:lnTo>
                      <a:pt x="112461" y="37486"/>
                    </a:lnTo>
                    <a:lnTo>
                      <a:pt x="106527" y="37486"/>
                    </a:lnTo>
                    <a:lnTo>
                      <a:pt x="106527" y="31552"/>
                    </a:lnTo>
                    <a:close/>
                    <a:moveTo>
                      <a:pt x="118710" y="31552"/>
                    </a:moveTo>
                    <a:lnTo>
                      <a:pt x="118710" y="37486"/>
                    </a:lnTo>
                    <a:lnTo>
                      <a:pt x="112774" y="37486"/>
                    </a:lnTo>
                    <a:lnTo>
                      <a:pt x="112774" y="31552"/>
                    </a:lnTo>
                    <a:close/>
                    <a:moveTo>
                      <a:pt x="124957" y="31552"/>
                    </a:moveTo>
                    <a:lnTo>
                      <a:pt x="124957" y="37486"/>
                    </a:lnTo>
                    <a:lnTo>
                      <a:pt x="119021" y="37486"/>
                    </a:lnTo>
                    <a:lnTo>
                      <a:pt x="119021" y="31552"/>
                    </a:lnTo>
                    <a:close/>
                    <a:moveTo>
                      <a:pt x="131204" y="31552"/>
                    </a:moveTo>
                    <a:lnTo>
                      <a:pt x="131204" y="37486"/>
                    </a:lnTo>
                    <a:lnTo>
                      <a:pt x="125270" y="37486"/>
                    </a:lnTo>
                    <a:lnTo>
                      <a:pt x="125270" y="31552"/>
                    </a:lnTo>
                    <a:close/>
                    <a:moveTo>
                      <a:pt x="137451" y="31552"/>
                    </a:moveTo>
                    <a:lnTo>
                      <a:pt x="137451" y="37486"/>
                    </a:lnTo>
                    <a:lnTo>
                      <a:pt x="131517" y="37486"/>
                    </a:lnTo>
                    <a:lnTo>
                      <a:pt x="131517" y="31552"/>
                    </a:lnTo>
                    <a:close/>
                    <a:moveTo>
                      <a:pt x="143702" y="31552"/>
                    </a:moveTo>
                    <a:lnTo>
                      <a:pt x="143702" y="37486"/>
                    </a:lnTo>
                    <a:lnTo>
                      <a:pt x="137766" y="37486"/>
                    </a:lnTo>
                    <a:lnTo>
                      <a:pt x="137766" y="31552"/>
                    </a:lnTo>
                    <a:close/>
                    <a:moveTo>
                      <a:pt x="149949" y="31552"/>
                    </a:moveTo>
                    <a:lnTo>
                      <a:pt x="149949" y="37486"/>
                    </a:lnTo>
                    <a:lnTo>
                      <a:pt x="144015" y="37486"/>
                    </a:lnTo>
                    <a:lnTo>
                      <a:pt x="144015" y="31552"/>
                    </a:lnTo>
                    <a:close/>
                    <a:moveTo>
                      <a:pt x="156196" y="31552"/>
                    </a:moveTo>
                    <a:lnTo>
                      <a:pt x="156196" y="37486"/>
                    </a:lnTo>
                    <a:lnTo>
                      <a:pt x="150262" y="37486"/>
                    </a:lnTo>
                    <a:lnTo>
                      <a:pt x="150262" y="31552"/>
                    </a:lnTo>
                    <a:close/>
                    <a:moveTo>
                      <a:pt x="193684" y="31552"/>
                    </a:moveTo>
                    <a:lnTo>
                      <a:pt x="193684" y="37486"/>
                    </a:lnTo>
                    <a:lnTo>
                      <a:pt x="187749" y="37486"/>
                    </a:lnTo>
                    <a:lnTo>
                      <a:pt x="187749" y="31552"/>
                    </a:lnTo>
                    <a:close/>
                    <a:moveTo>
                      <a:pt x="199931" y="31552"/>
                    </a:moveTo>
                    <a:lnTo>
                      <a:pt x="199931" y="37486"/>
                    </a:lnTo>
                    <a:lnTo>
                      <a:pt x="193996" y="37486"/>
                    </a:lnTo>
                    <a:lnTo>
                      <a:pt x="193996" y="31552"/>
                    </a:lnTo>
                    <a:close/>
                    <a:moveTo>
                      <a:pt x="206180" y="31552"/>
                    </a:moveTo>
                    <a:lnTo>
                      <a:pt x="206180" y="37486"/>
                    </a:lnTo>
                    <a:lnTo>
                      <a:pt x="200244" y="37486"/>
                    </a:lnTo>
                    <a:lnTo>
                      <a:pt x="200244" y="31552"/>
                    </a:lnTo>
                    <a:close/>
                    <a:moveTo>
                      <a:pt x="212427" y="31552"/>
                    </a:moveTo>
                    <a:lnTo>
                      <a:pt x="212427" y="37486"/>
                    </a:lnTo>
                    <a:lnTo>
                      <a:pt x="206491" y="37486"/>
                    </a:lnTo>
                    <a:lnTo>
                      <a:pt x="206491" y="31552"/>
                    </a:lnTo>
                    <a:close/>
                    <a:moveTo>
                      <a:pt x="218674" y="31552"/>
                    </a:moveTo>
                    <a:lnTo>
                      <a:pt x="218674" y="37486"/>
                    </a:lnTo>
                    <a:lnTo>
                      <a:pt x="212739" y="37486"/>
                    </a:lnTo>
                    <a:lnTo>
                      <a:pt x="212739" y="31552"/>
                    </a:lnTo>
                    <a:close/>
                    <a:moveTo>
                      <a:pt x="224921" y="31552"/>
                    </a:moveTo>
                    <a:lnTo>
                      <a:pt x="224921" y="37486"/>
                    </a:lnTo>
                    <a:lnTo>
                      <a:pt x="218987" y="37486"/>
                    </a:lnTo>
                    <a:lnTo>
                      <a:pt x="218987" y="31552"/>
                    </a:lnTo>
                    <a:close/>
                    <a:moveTo>
                      <a:pt x="231170" y="31552"/>
                    </a:moveTo>
                    <a:lnTo>
                      <a:pt x="231170" y="37486"/>
                    </a:lnTo>
                    <a:lnTo>
                      <a:pt x="225234" y="37486"/>
                    </a:lnTo>
                    <a:lnTo>
                      <a:pt x="225234" y="31552"/>
                    </a:lnTo>
                    <a:close/>
                    <a:moveTo>
                      <a:pt x="237417" y="31552"/>
                    </a:moveTo>
                    <a:lnTo>
                      <a:pt x="237417" y="37486"/>
                    </a:lnTo>
                    <a:lnTo>
                      <a:pt x="231481" y="37486"/>
                    </a:lnTo>
                    <a:lnTo>
                      <a:pt x="231481" y="31552"/>
                    </a:lnTo>
                    <a:close/>
                    <a:moveTo>
                      <a:pt x="243664" y="31552"/>
                    </a:moveTo>
                    <a:lnTo>
                      <a:pt x="243664" y="37486"/>
                    </a:lnTo>
                    <a:lnTo>
                      <a:pt x="237729" y="37486"/>
                    </a:lnTo>
                    <a:lnTo>
                      <a:pt x="237729" y="31552"/>
                    </a:lnTo>
                    <a:close/>
                    <a:moveTo>
                      <a:pt x="249911" y="31552"/>
                    </a:moveTo>
                    <a:lnTo>
                      <a:pt x="249911" y="37486"/>
                    </a:lnTo>
                    <a:lnTo>
                      <a:pt x="243977" y="37486"/>
                    </a:lnTo>
                    <a:lnTo>
                      <a:pt x="243977" y="31552"/>
                    </a:lnTo>
                    <a:close/>
                    <a:moveTo>
                      <a:pt x="256161" y="31552"/>
                    </a:moveTo>
                    <a:lnTo>
                      <a:pt x="256161" y="37486"/>
                    </a:lnTo>
                    <a:lnTo>
                      <a:pt x="250225" y="37486"/>
                    </a:lnTo>
                    <a:lnTo>
                      <a:pt x="250225" y="31552"/>
                    </a:lnTo>
                    <a:close/>
                    <a:moveTo>
                      <a:pt x="262409" y="31552"/>
                    </a:moveTo>
                    <a:lnTo>
                      <a:pt x="262409" y="37486"/>
                    </a:lnTo>
                    <a:lnTo>
                      <a:pt x="256474" y="37486"/>
                    </a:lnTo>
                    <a:lnTo>
                      <a:pt x="256474" y="31552"/>
                    </a:lnTo>
                    <a:close/>
                    <a:moveTo>
                      <a:pt x="268656" y="31552"/>
                    </a:moveTo>
                    <a:lnTo>
                      <a:pt x="268656" y="37486"/>
                    </a:lnTo>
                    <a:lnTo>
                      <a:pt x="262721" y="37486"/>
                    </a:lnTo>
                    <a:lnTo>
                      <a:pt x="262721" y="31552"/>
                    </a:lnTo>
                    <a:close/>
                    <a:moveTo>
                      <a:pt x="274904" y="31552"/>
                    </a:moveTo>
                    <a:lnTo>
                      <a:pt x="274904" y="37486"/>
                    </a:lnTo>
                    <a:lnTo>
                      <a:pt x="268968" y="37486"/>
                    </a:lnTo>
                    <a:lnTo>
                      <a:pt x="268968" y="31552"/>
                    </a:lnTo>
                    <a:close/>
                    <a:moveTo>
                      <a:pt x="6251" y="37799"/>
                    </a:moveTo>
                    <a:lnTo>
                      <a:pt x="6251" y="43735"/>
                    </a:lnTo>
                    <a:lnTo>
                      <a:pt x="315" y="43735"/>
                    </a:lnTo>
                    <a:lnTo>
                      <a:pt x="315" y="37799"/>
                    </a:lnTo>
                    <a:close/>
                    <a:moveTo>
                      <a:pt x="12498" y="37799"/>
                    </a:moveTo>
                    <a:lnTo>
                      <a:pt x="12498" y="43735"/>
                    </a:lnTo>
                    <a:lnTo>
                      <a:pt x="6562" y="43735"/>
                    </a:lnTo>
                    <a:lnTo>
                      <a:pt x="6562" y="37799"/>
                    </a:lnTo>
                    <a:close/>
                    <a:moveTo>
                      <a:pt x="18745" y="37799"/>
                    </a:moveTo>
                    <a:lnTo>
                      <a:pt x="18745" y="43735"/>
                    </a:lnTo>
                    <a:lnTo>
                      <a:pt x="12810" y="43735"/>
                    </a:lnTo>
                    <a:lnTo>
                      <a:pt x="12810" y="37799"/>
                    </a:lnTo>
                    <a:close/>
                    <a:moveTo>
                      <a:pt x="24992" y="37799"/>
                    </a:moveTo>
                    <a:lnTo>
                      <a:pt x="24992" y="43735"/>
                    </a:lnTo>
                    <a:lnTo>
                      <a:pt x="19058" y="43735"/>
                    </a:lnTo>
                    <a:lnTo>
                      <a:pt x="19058" y="37799"/>
                    </a:lnTo>
                    <a:close/>
                    <a:moveTo>
                      <a:pt x="31242" y="37799"/>
                    </a:moveTo>
                    <a:lnTo>
                      <a:pt x="31242" y="43735"/>
                    </a:lnTo>
                    <a:lnTo>
                      <a:pt x="25305" y="43735"/>
                    </a:lnTo>
                    <a:lnTo>
                      <a:pt x="25305" y="37799"/>
                    </a:lnTo>
                    <a:close/>
                    <a:moveTo>
                      <a:pt x="37489" y="37799"/>
                    </a:moveTo>
                    <a:lnTo>
                      <a:pt x="37489" y="43735"/>
                    </a:lnTo>
                    <a:lnTo>
                      <a:pt x="31553" y="43735"/>
                    </a:lnTo>
                    <a:lnTo>
                      <a:pt x="31553" y="37799"/>
                    </a:lnTo>
                    <a:close/>
                    <a:moveTo>
                      <a:pt x="43737" y="37799"/>
                    </a:moveTo>
                    <a:lnTo>
                      <a:pt x="43737" y="43735"/>
                    </a:lnTo>
                    <a:lnTo>
                      <a:pt x="37802" y="43735"/>
                    </a:lnTo>
                    <a:lnTo>
                      <a:pt x="37802" y="37799"/>
                    </a:lnTo>
                    <a:close/>
                    <a:moveTo>
                      <a:pt x="49985" y="37799"/>
                    </a:moveTo>
                    <a:lnTo>
                      <a:pt x="49985" y="43735"/>
                    </a:lnTo>
                    <a:lnTo>
                      <a:pt x="44049" y="43735"/>
                    </a:lnTo>
                    <a:lnTo>
                      <a:pt x="44049" y="37799"/>
                    </a:lnTo>
                    <a:close/>
                    <a:moveTo>
                      <a:pt x="56232" y="37799"/>
                    </a:moveTo>
                    <a:lnTo>
                      <a:pt x="56232" y="43735"/>
                    </a:lnTo>
                    <a:lnTo>
                      <a:pt x="50296" y="43735"/>
                    </a:lnTo>
                    <a:lnTo>
                      <a:pt x="50296" y="37799"/>
                    </a:lnTo>
                    <a:close/>
                    <a:moveTo>
                      <a:pt x="62480" y="37799"/>
                    </a:moveTo>
                    <a:lnTo>
                      <a:pt x="62480" y="43735"/>
                    </a:lnTo>
                    <a:lnTo>
                      <a:pt x="56545" y="43735"/>
                    </a:lnTo>
                    <a:lnTo>
                      <a:pt x="56545" y="37799"/>
                    </a:lnTo>
                    <a:close/>
                    <a:moveTo>
                      <a:pt x="68727" y="37799"/>
                    </a:moveTo>
                    <a:lnTo>
                      <a:pt x="68727" y="43735"/>
                    </a:lnTo>
                    <a:lnTo>
                      <a:pt x="62792" y="43735"/>
                    </a:lnTo>
                    <a:lnTo>
                      <a:pt x="62792" y="37799"/>
                    </a:lnTo>
                    <a:close/>
                    <a:moveTo>
                      <a:pt x="74975" y="37799"/>
                    </a:moveTo>
                    <a:lnTo>
                      <a:pt x="74975" y="43735"/>
                    </a:lnTo>
                    <a:lnTo>
                      <a:pt x="69039" y="43735"/>
                    </a:lnTo>
                    <a:lnTo>
                      <a:pt x="69039" y="37799"/>
                    </a:lnTo>
                    <a:close/>
                    <a:moveTo>
                      <a:pt x="81223" y="37799"/>
                    </a:moveTo>
                    <a:lnTo>
                      <a:pt x="81223" y="43735"/>
                    </a:lnTo>
                    <a:lnTo>
                      <a:pt x="75286" y="43735"/>
                    </a:lnTo>
                    <a:lnTo>
                      <a:pt x="75286" y="37799"/>
                    </a:lnTo>
                    <a:close/>
                    <a:moveTo>
                      <a:pt x="87470" y="37799"/>
                    </a:moveTo>
                    <a:lnTo>
                      <a:pt x="87470" y="43735"/>
                    </a:lnTo>
                    <a:lnTo>
                      <a:pt x="81535" y="43735"/>
                    </a:lnTo>
                    <a:lnTo>
                      <a:pt x="81535" y="37799"/>
                    </a:lnTo>
                    <a:close/>
                    <a:moveTo>
                      <a:pt x="93720" y="37799"/>
                    </a:moveTo>
                    <a:lnTo>
                      <a:pt x="93720" y="43735"/>
                    </a:lnTo>
                    <a:lnTo>
                      <a:pt x="87784" y="43735"/>
                    </a:lnTo>
                    <a:lnTo>
                      <a:pt x="87784" y="37799"/>
                    </a:lnTo>
                    <a:close/>
                    <a:moveTo>
                      <a:pt x="99967" y="37799"/>
                    </a:moveTo>
                    <a:lnTo>
                      <a:pt x="99967" y="43735"/>
                    </a:lnTo>
                    <a:lnTo>
                      <a:pt x="94031" y="43735"/>
                    </a:lnTo>
                    <a:lnTo>
                      <a:pt x="94031" y="37799"/>
                    </a:lnTo>
                    <a:close/>
                    <a:moveTo>
                      <a:pt x="106214" y="37799"/>
                    </a:moveTo>
                    <a:lnTo>
                      <a:pt x="106214" y="43735"/>
                    </a:lnTo>
                    <a:lnTo>
                      <a:pt x="100280" y="43735"/>
                    </a:lnTo>
                    <a:lnTo>
                      <a:pt x="100280" y="37799"/>
                    </a:lnTo>
                    <a:close/>
                    <a:moveTo>
                      <a:pt x="112461" y="37799"/>
                    </a:moveTo>
                    <a:lnTo>
                      <a:pt x="112461" y="43735"/>
                    </a:lnTo>
                    <a:lnTo>
                      <a:pt x="106527" y="43735"/>
                    </a:lnTo>
                    <a:lnTo>
                      <a:pt x="106527" y="37799"/>
                    </a:lnTo>
                    <a:close/>
                    <a:moveTo>
                      <a:pt x="118710" y="37799"/>
                    </a:moveTo>
                    <a:lnTo>
                      <a:pt x="118710" y="43735"/>
                    </a:lnTo>
                    <a:lnTo>
                      <a:pt x="112774" y="43735"/>
                    </a:lnTo>
                    <a:lnTo>
                      <a:pt x="112774" y="37799"/>
                    </a:lnTo>
                    <a:close/>
                    <a:moveTo>
                      <a:pt x="124957" y="37799"/>
                    </a:moveTo>
                    <a:lnTo>
                      <a:pt x="124957" y="43735"/>
                    </a:lnTo>
                    <a:lnTo>
                      <a:pt x="119021" y="43735"/>
                    </a:lnTo>
                    <a:lnTo>
                      <a:pt x="119021" y="37799"/>
                    </a:lnTo>
                    <a:close/>
                    <a:moveTo>
                      <a:pt x="131204" y="37799"/>
                    </a:moveTo>
                    <a:lnTo>
                      <a:pt x="131204" y="43735"/>
                    </a:lnTo>
                    <a:lnTo>
                      <a:pt x="125270" y="43735"/>
                    </a:lnTo>
                    <a:lnTo>
                      <a:pt x="125270" y="37799"/>
                    </a:lnTo>
                    <a:close/>
                    <a:moveTo>
                      <a:pt x="137451" y="37799"/>
                    </a:moveTo>
                    <a:lnTo>
                      <a:pt x="137451" y="43735"/>
                    </a:lnTo>
                    <a:lnTo>
                      <a:pt x="131517" y="43735"/>
                    </a:lnTo>
                    <a:lnTo>
                      <a:pt x="131517" y="37799"/>
                    </a:lnTo>
                    <a:close/>
                    <a:moveTo>
                      <a:pt x="143702" y="37799"/>
                    </a:moveTo>
                    <a:lnTo>
                      <a:pt x="143702" y="43735"/>
                    </a:lnTo>
                    <a:lnTo>
                      <a:pt x="137766" y="43735"/>
                    </a:lnTo>
                    <a:lnTo>
                      <a:pt x="137766" y="37799"/>
                    </a:lnTo>
                    <a:close/>
                    <a:moveTo>
                      <a:pt x="149949" y="37799"/>
                    </a:moveTo>
                    <a:lnTo>
                      <a:pt x="149949" y="43735"/>
                    </a:lnTo>
                    <a:lnTo>
                      <a:pt x="144015" y="43735"/>
                    </a:lnTo>
                    <a:lnTo>
                      <a:pt x="144015" y="37799"/>
                    </a:lnTo>
                    <a:close/>
                    <a:moveTo>
                      <a:pt x="156196" y="37799"/>
                    </a:moveTo>
                    <a:lnTo>
                      <a:pt x="156196" y="43735"/>
                    </a:lnTo>
                    <a:lnTo>
                      <a:pt x="150262" y="43735"/>
                    </a:lnTo>
                    <a:lnTo>
                      <a:pt x="150262" y="37799"/>
                    </a:lnTo>
                    <a:close/>
                    <a:moveTo>
                      <a:pt x="162445" y="37799"/>
                    </a:moveTo>
                    <a:lnTo>
                      <a:pt x="162445" y="43735"/>
                    </a:lnTo>
                    <a:lnTo>
                      <a:pt x="156509" y="43735"/>
                    </a:lnTo>
                    <a:lnTo>
                      <a:pt x="156509" y="37799"/>
                    </a:lnTo>
                    <a:close/>
                    <a:moveTo>
                      <a:pt x="168692" y="37799"/>
                    </a:moveTo>
                    <a:lnTo>
                      <a:pt x="168692" y="43735"/>
                    </a:lnTo>
                    <a:lnTo>
                      <a:pt x="162756" y="43735"/>
                    </a:lnTo>
                    <a:lnTo>
                      <a:pt x="162756" y="37799"/>
                    </a:lnTo>
                    <a:close/>
                    <a:moveTo>
                      <a:pt x="174939" y="37799"/>
                    </a:moveTo>
                    <a:lnTo>
                      <a:pt x="174939" y="43735"/>
                    </a:lnTo>
                    <a:lnTo>
                      <a:pt x="169005" y="43735"/>
                    </a:lnTo>
                    <a:lnTo>
                      <a:pt x="169005" y="37799"/>
                    </a:lnTo>
                    <a:close/>
                    <a:moveTo>
                      <a:pt x="181186" y="37799"/>
                    </a:moveTo>
                    <a:lnTo>
                      <a:pt x="181186" y="43735"/>
                    </a:lnTo>
                    <a:lnTo>
                      <a:pt x="175252" y="43735"/>
                    </a:lnTo>
                    <a:lnTo>
                      <a:pt x="175252" y="37799"/>
                    </a:lnTo>
                    <a:close/>
                    <a:moveTo>
                      <a:pt x="187435" y="37799"/>
                    </a:moveTo>
                    <a:lnTo>
                      <a:pt x="187435" y="43735"/>
                    </a:lnTo>
                    <a:lnTo>
                      <a:pt x="181499" y="43735"/>
                    </a:lnTo>
                    <a:lnTo>
                      <a:pt x="181499" y="37799"/>
                    </a:lnTo>
                    <a:close/>
                    <a:moveTo>
                      <a:pt x="193684" y="37799"/>
                    </a:moveTo>
                    <a:lnTo>
                      <a:pt x="193684" y="43735"/>
                    </a:lnTo>
                    <a:lnTo>
                      <a:pt x="187749" y="43735"/>
                    </a:lnTo>
                    <a:lnTo>
                      <a:pt x="187749" y="37799"/>
                    </a:lnTo>
                    <a:close/>
                    <a:moveTo>
                      <a:pt x="199931" y="37799"/>
                    </a:moveTo>
                    <a:lnTo>
                      <a:pt x="199931" y="43735"/>
                    </a:lnTo>
                    <a:lnTo>
                      <a:pt x="193996" y="43735"/>
                    </a:lnTo>
                    <a:lnTo>
                      <a:pt x="193996" y="37799"/>
                    </a:lnTo>
                    <a:close/>
                    <a:moveTo>
                      <a:pt x="206180" y="37799"/>
                    </a:moveTo>
                    <a:lnTo>
                      <a:pt x="206180" y="43735"/>
                    </a:lnTo>
                    <a:lnTo>
                      <a:pt x="200244" y="43735"/>
                    </a:lnTo>
                    <a:lnTo>
                      <a:pt x="200244" y="37799"/>
                    </a:lnTo>
                    <a:close/>
                    <a:moveTo>
                      <a:pt x="212427" y="37799"/>
                    </a:moveTo>
                    <a:lnTo>
                      <a:pt x="212427" y="43735"/>
                    </a:lnTo>
                    <a:lnTo>
                      <a:pt x="206491" y="43735"/>
                    </a:lnTo>
                    <a:lnTo>
                      <a:pt x="206491" y="37799"/>
                    </a:lnTo>
                    <a:close/>
                    <a:moveTo>
                      <a:pt x="218674" y="37799"/>
                    </a:moveTo>
                    <a:lnTo>
                      <a:pt x="218674" y="43735"/>
                    </a:lnTo>
                    <a:lnTo>
                      <a:pt x="212739" y="43735"/>
                    </a:lnTo>
                    <a:lnTo>
                      <a:pt x="212739" y="37799"/>
                    </a:lnTo>
                    <a:close/>
                    <a:moveTo>
                      <a:pt x="224921" y="37799"/>
                    </a:moveTo>
                    <a:lnTo>
                      <a:pt x="224921" y="43735"/>
                    </a:lnTo>
                    <a:lnTo>
                      <a:pt x="218987" y="43735"/>
                    </a:lnTo>
                    <a:lnTo>
                      <a:pt x="218987" y="37799"/>
                    </a:lnTo>
                    <a:close/>
                    <a:moveTo>
                      <a:pt x="231170" y="37799"/>
                    </a:moveTo>
                    <a:lnTo>
                      <a:pt x="231170" y="43735"/>
                    </a:lnTo>
                    <a:lnTo>
                      <a:pt x="225234" y="43735"/>
                    </a:lnTo>
                    <a:lnTo>
                      <a:pt x="225234" y="37799"/>
                    </a:lnTo>
                    <a:close/>
                    <a:moveTo>
                      <a:pt x="237417" y="37799"/>
                    </a:moveTo>
                    <a:lnTo>
                      <a:pt x="237417" y="43735"/>
                    </a:lnTo>
                    <a:lnTo>
                      <a:pt x="231481" y="43735"/>
                    </a:lnTo>
                    <a:lnTo>
                      <a:pt x="231481" y="37799"/>
                    </a:lnTo>
                    <a:close/>
                    <a:moveTo>
                      <a:pt x="243664" y="37799"/>
                    </a:moveTo>
                    <a:lnTo>
                      <a:pt x="243664" y="43735"/>
                    </a:lnTo>
                    <a:lnTo>
                      <a:pt x="237729" y="43735"/>
                    </a:lnTo>
                    <a:lnTo>
                      <a:pt x="237729" y="37799"/>
                    </a:lnTo>
                    <a:close/>
                    <a:moveTo>
                      <a:pt x="249911" y="37799"/>
                    </a:moveTo>
                    <a:lnTo>
                      <a:pt x="249911" y="43735"/>
                    </a:lnTo>
                    <a:lnTo>
                      <a:pt x="243977" y="43735"/>
                    </a:lnTo>
                    <a:lnTo>
                      <a:pt x="243977" y="37799"/>
                    </a:lnTo>
                    <a:close/>
                    <a:moveTo>
                      <a:pt x="256161" y="37799"/>
                    </a:moveTo>
                    <a:lnTo>
                      <a:pt x="256161" y="43735"/>
                    </a:lnTo>
                    <a:lnTo>
                      <a:pt x="250225" y="43735"/>
                    </a:lnTo>
                    <a:lnTo>
                      <a:pt x="250225" y="37799"/>
                    </a:lnTo>
                    <a:close/>
                    <a:moveTo>
                      <a:pt x="262409" y="37799"/>
                    </a:moveTo>
                    <a:lnTo>
                      <a:pt x="262409" y="43735"/>
                    </a:lnTo>
                    <a:lnTo>
                      <a:pt x="256474" y="43735"/>
                    </a:lnTo>
                    <a:lnTo>
                      <a:pt x="256474" y="37799"/>
                    </a:lnTo>
                    <a:close/>
                    <a:moveTo>
                      <a:pt x="268656" y="37799"/>
                    </a:moveTo>
                    <a:lnTo>
                      <a:pt x="268656" y="43735"/>
                    </a:lnTo>
                    <a:lnTo>
                      <a:pt x="262721" y="43735"/>
                    </a:lnTo>
                    <a:lnTo>
                      <a:pt x="262721" y="37799"/>
                    </a:lnTo>
                    <a:close/>
                    <a:moveTo>
                      <a:pt x="274904" y="37799"/>
                    </a:moveTo>
                    <a:lnTo>
                      <a:pt x="274904" y="43735"/>
                    </a:lnTo>
                    <a:lnTo>
                      <a:pt x="268968" y="43735"/>
                    </a:lnTo>
                    <a:lnTo>
                      <a:pt x="268968" y="37799"/>
                    </a:lnTo>
                    <a:close/>
                    <a:moveTo>
                      <a:pt x="6251" y="44046"/>
                    </a:moveTo>
                    <a:lnTo>
                      <a:pt x="6251" y="49982"/>
                    </a:lnTo>
                    <a:lnTo>
                      <a:pt x="315" y="49982"/>
                    </a:lnTo>
                    <a:lnTo>
                      <a:pt x="315" y="44046"/>
                    </a:lnTo>
                    <a:close/>
                    <a:moveTo>
                      <a:pt x="12498" y="44046"/>
                    </a:moveTo>
                    <a:lnTo>
                      <a:pt x="12498" y="49982"/>
                    </a:lnTo>
                    <a:lnTo>
                      <a:pt x="6562" y="49982"/>
                    </a:lnTo>
                    <a:lnTo>
                      <a:pt x="6562" y="44046"/>
                    </a:lnTo>
                    <a:close/>
                    <a:moveTo>
                      <a:pt x="18745" y="44046"/>
                    </a:moveTo>
                    <a:lnTo>
                      <a:pt x="18745" y="49982"/>
                    </a:lnTo>
                    <a:lnTo>
                      <a:pt x="12810" y="49982"/>
                    </a:lnTo>
                    <a:lnTo>
                      <a:pt x="12810" y="44046"/>
                    </a:lnTo>
                    <a:close/>
                    <a:moveTo>
                      <a:pt x="24992" y="44046"/>
                    </a:moveTo>
                    <a:lnTo>
                      <a:pt x="24992" y="49982"/>
                    </a:lnTo>
                    <a:lnTo>
                      <a:pt x="19058" y="49982"/>
                    </a:lnTo>
                    <a:lnTo>
                      <a:pt x="19058" y="44046"/>
                    </a:lnTo>
                    <a:close/>
                    <a:moveTo>
                      <a:pt x="31242" y="44046"/>
                    </a:moveTo>
                    <a:lnTo>
                      <a:pt x="31242" y="49982"/>
                    </a:lnTo>
                    <a:lnTo>
                      <a:pt x="25305" y="49982"/>
                    </a:lnTo>
                    <a:lnTo>
                      <a:pt x="25305" y="44046"/>
                    </a:lnTo>
                    <a:close/>
                    <a:moveTo>
                      <a:pt x="37489" y="44046"/>
                    </a:moveTo>
                    <a:lnTo>
                      <a:pt x="37489" y="49982"/>
                    </a:lnTo>
                    <a:lnTo>
                      <a:pt x="31553" y="49982"/>
                    </a:lnTo>
                    <a:lnTo>
                      <a:pt x="31553" y="44046"/>
                    </a:lnTo>
                    <a:close/>
                    <a:moveTo>
                      <a:pt x="43737" y="44046"/>
                    </a:moveTo>
                    <a:lnTo>
                      <a:pt x="43737" y="49982"/>
                    </a:lnTo>
                    <a:lnTo>
                      <a:pt x="37802" y="49982"/>
                    </a:lnTo>
                    <a:lnTo>
                      <a:pt x="37802" y="44046"/>
                    </a:lnTo>
                    <a:close/>
                    <a:moveTo>
                      <a:pt x="49985" y="44046"/>
                    </a:moveTo>
                    <a:lnTo>
                      <a:pt x="49985" y="49982"/>
                    </a:lnTo>
                    <a:lnTo>
                      <a:pt x="44049" y="49982"/>
                    </a:lnTo>
                    <a:lnTo>
                      <a:pt x="44049" y="44046"/>
                    </a:lnTo>
                    <a:close/>
                    <a:moveTo>
                      <a:pt x="56232" y="44046"/>
                    </a:moveTo>
                    <a:lnTo>
                      <a:pt x="56232" y="49982"/>
                    </a:lnTo>
                    <a:lnTo>
                      <a:pt x="50296" y="49982"/>
                    </a:lnTo>
                    <a:lnTo>
                      <a:pt x="50296" y="44046"/>
                    </a:lnTo>
                    <a:close/>
                    <a:moveTo>
                      <a:pt x="62480" y="44046"/>
                    </a:moveTo>
                    <a:lnTo>
                      <a:pt x="62480" y="49982"/>
                    </a:lnTo>
                    <a:lnTo>
                      <a:pt x="56545" y="49982"/>
                    </a:lnTo>
                    <a:lnTo>
                      <a:pt x="56545" y="44046"/>
                    </a:lnTo>
                    <a:close/>
                    <a:moveTo>
                      <a:pt x="68727" y="44046"/>
                    </a:moveTo>
                    <a:lnTo>
                      <a:pt x="68727" y="49982"/>
                    </a:lnTo>
                    <a:lnTo>
                      <a:pt x="62792" y="49982"/>
                    </a:lnTo>
                    <a:lnTo>
                      <a:pt x="62792" y="44046"/>
                    </a:lnTo>
                    <a:close/>
                    <a:moveTo>
                      <a:pt x="74975" y="44046"/>
                    </a:moveTo>
                    <a:lnTo>
                      <a:pt x="74975" y="49982"/>
                    </a:lnTo>
                    <a:lnTo>
                      <a:pt x="69039" y="49982"/>
                    </a:lnTo>
                    <a:lnTo>
                      <a:pt x="69039" y="44046"/>
                    </a:lnTo>
                    <a:close/>
                    <a:moveTo>
                      <a:pt x="81223" y="44046"/>
                    </a:moveTo>
                    <a:lnTo>
                      <a:pt x="81223" y="49982"/>
                    </a:lnTo>
                    <a:lnTo>
                      <a:pt x="75286" y="49982"/>
                    </a:lnTo>
                    <a:lnTo>
                      <a:pt x="75286" y="44046"/>
                    </a:lnTo>
                    <a:close/>
                    <a:moveTo>
                      <a:pt x="87470" y="44046"/>
                    </a:moveTo>
                    <a:lnTo>
                      <a:pt x="87470" y="49982"/>
                    </a:lnTo>
                    <a:lnTo>
                      <a:pt x="81535" y="49982"/>
                    </a:lnTo>
                    <a:lnTo>
                      <a:pt x="81535" y="44046"/>
                    </a:lnTo>
                    <a:close/>
                    <a:moveTo>
                      <a:pt x="93720" y="44046"/>
                    </a:moveTo>
                    <a:lnTo>
                      <a:pt x="93720" y="49982"/>
                    </a:lnTo>
                    <a:lnTo>
                      <a:pt x="87784" y="49982"/>
                    </a:lnTo>
                    <a:lnTo>
                      <a:pt x="87784" y="44046"/>
                    </a:lnTo>
                    <a:close/>
                    <a:moveTo>
                      <a:pt x="99967" y="44046"/>
                    </a:moveTo>
                    <a:lnTo>
                      <a:pt x="99967" y="49982"/>
                    </a:lnTo>
                    <a:lnTo>
                      <a:pt x="94031" y="49982"/>
                    </a:lnTo>
                    <a:lnTo>
                      <a:pt x="94031" y="44046"/>
                    </a:lnTo>
                    <a:close/>
                    <a:moveTo>
                      <a:pt x="106214" y="44046"/>
                    </a:moveTo>
                    <a:lnTo>
                      <a:pt x="106214" y="49982"/>
                    </a:lnTo>
                    <a:lnTo>
                      <a:pt x="100278" y="49982"/>
                    </a:lnTo>
                    <a:lnTo>
                      <a:pt x="100278" y="44046"/>
                    </a:lnTo>
                    <a:close/>
                    <a:moveTo>
                      <a:pt x="112461" y="44046"/>
                    </a:moveTo>
                    <a:lnTo>
                      <a:pt x="112461" y="49982"/>
                    </a:lnTo>
                    <a:lnTo>
                      <a:pt x="106527" y="49982"/>
                    </a:lnTo>
                    <a:lnTo>
                      <a:pt x="106527" y="44046"/>
                    </a:lnTo>
                    <a:close/>
                    <a:moveTo>
                      <a:pt x="118710" y="44046"/>
                    </a:moveTo>
                    <a:lnTo>
                      <a:pt x="118710" y="49982"/>
                    </a:lnTo>
                    <a:lnTo>
                      <a:pt x="112774" y="49982"/>
                    </a:lnTo>
                    <a:lnTo>
                      <a:pt x="112774" y="44046"/>
                    </a:lnTo>
                    <a:close/>
                    <a:moveTo>
                      <a:pt x="124957" y="44046"/>
                    </a:moveTo>
                    <a:lnTo>
                      <a:pt x="124957" y="49982"/>
                    </a:lnTo>
                    <a:lnTo>
                      <a:pt x="119021" y="49982"/>
                    </a:lnTo>
                    <a:lnTo>
                      <a:pt x="119021" y="44046"/>
                    </a:lnTo>
                    <a:close/>
                    <a:moveTo>
                      <a:pt x="131204" y="44046"/>
                    </a:moveTo>
                    <a:lnTo>
                      <a:pt x="131204" y="49982"/>
                    </a:lnTo>
                    <a:lnTo>
                      <a:pt x="125270" y="49982"/>
                    </a:lnTo>
                    <a:lnTo>
                      <a:pt x="125270" y="44046"/>
                    </a:lnTo>
                    <a:close/>
                    <a:moveTo>
                      <a:pt x="137451" y="44046"/>
                    </a:moveTo>
                    <a:lnTo>
                      <a:pt x="137451" y="49982"/>
                    </a:lnTo>
                    <a:lnTo>
                      <a:pt x="131517" y="49982"/>
                    </a:lnTo>
                    <a:lnTo>
                      <a:pt x="131517" y="44046"/>
                    </a:lnTo>
                    <a:close/>
                    <a:moveTo>
                      <a:pt x="143702" y="44046"/>
                    </a:moveTo>
                    <a:lnTo>
                      <a:pt x="143702" y="49982"/>
                    </a:lnTo>
                    <a:lnTo>
                      <a:pt x="137766" y="49982"/>
                    </a:lnTo>
                    <a:lnTo>
                      <a:pt x="137766" y="44046"/>
                    </a:lnTo>
                    <a:close/>
                    <a:moveTo>
                      <a:pt x="149949" y="44046"/>
                    </a:moveTo>
                    <a:lnTo>
                      <a:pt x="149949" y="49982"/>
                    </a:lnTo>
                    <a:lnTo>
                      <a:pt x="144015" y="49982"/>
                    </a:lnTo>
                    <a:lnTo>
                      <a:pt x="144015" y="44046"/>
                    </a:lnTo>
                    <a:close/>
                    <a:moveTo>
                      <a:pt x="156196" y="44046"/>
                    </a:moveTo>
                    <a:lnTo>
                      <a:pt x="156196" y="49982"/>
                    </a:lnTo>
                    <a:lnTo>
                      <a:pt x="150262" y="49982"/>
                    </a:lnTo>
                    <a:lnTo>
                      <a:pt x="150262" y="44046"/>
                    </a:lnTo>
                    <a:close/>
                    <a:moveTo>
                      <a:pt x="162445" y="44046"/>
                    </a:moveTo>
                    <a:lnTo>
                      <a:pt x="162445" y="49982"/>
                    </a:lnTo>
                    <a:lnTo>
                      <a:pt x="156509" y="49982"/>
                    </a:lnTo>
                    <a:lnTo>
                      <a:pt x="156509" y="44046"/>
                    </a:lnTo>
                    <a:close/>
                    <a:moveTo>
                      <a:pt x="168692" y="44046"/>
                    </a:moveTo>
                    <a:lnTo>
                      <a:pt x="168692" y="49982"/>
                    </a:lnTo>
                    <a:lnTo>
                      <a:pt x="162756" y="49982"/>
                    </a:lnTo>
                    <a:lnTo>
                      <a:pt x="162756" y="44046"/>
                    </a:lnTo>
                    <a:close/>
                    <a:moveTo>
                      <a:pt x="174939" y="44046"/>
                    </a:moveTo>
                    <a:lnTo>
                      <a:pt x="174939" y="49982"/>
                    </a:lnTo>
                    <a:lnTo>
                      <a:pt x="169005" y="49982"/>
                    </a:lnTo>
                    <a:lnTo>
                      <a:pt x="169005" y="44046"/>
                    </a:lnTo>
                    <a:close/>
                    <a:moveTo>
                      <a:pt x="181186" y="44046"/>
                    </a:moveTo>
                    <a:lnTo>
                      <a:pt x="181186" y="49982"/>
                    </a:lnTo>
                    <a:lnTo>
                      <a:pt x="175252" y="49982"/>
                    </a:lnTo>
                    <a:lnTo>
                      <a:pt x="175252" y="44046"/>
                    </a:lnTo>
                    <a:close/>
                    <a:moveTo>
                      <a:pt x="187435" y="44046"/>
                    </a:moveTo>
                    <a:lnTo>
                      <a:pt x="187435" y="49982"/>
                    </a:lnTo>
                    <a:lnTo>
                      <a:pt x="181499" y="49982"/>
                    </a:lnTo>
                    <a:lnTo>
                      <a:pt x="181499" y="44046"/>
                    </a:lnTo>
                    <a:close/>
                    <a:moveTo>
                      <a:pt x="193684" y="44046"/>
                    </a:moveTo>
                    <a:lnTo>
                      <a:pt x="193684" y="49982"/>
                    </a:lnTo>
                    <a:lnTo>
                      <a:pt x="187749" y="49982"/>
                    </a:lnTo>
                    <a:lnTo>
                      <a:pt x="187749" y="44046"/>
                    </a:lnTo>
                    <a:close/>
                    <a:moveTo>
                      <a:pt x="199931" y="44046"/>
                    </a:moveTo>
                    <a:lnTo>
                      <a:pt x="199931" y="49982"/>
                    </a:lnTo>
                    <a:lnTo>
                      <a:pt x="193996" y="49982"/>
                    </a:lnTo>
                    <a:lnTo>
                      <a:pt x="193996" y="44046"/>
                    </a:lnTo>
                    <a:close/>
                    <a:moveTo>
                      <a:pt x="206180" y="44046"/>
                    </a:moveTo>
                    <a:lnTo>
                      <a:pt x="206180" y="49982"/>
                    </a:lnTo>
                    <a:lnTo>
                      <a:pt x="200244" y="49982"/>
                    </a:lnTo>
                    <a:lnTo>
                      <a:pt x="200244" y="44046"/>
                    </a:lnTo>
                    <a:close/>
                    <a:moveTo>
                      <a:pt x="212427" y="44046"/>
                    </a:moveTo>
                    <a:lnTo>
                      <a:pt x="212427" y="49982"/>
                    </a:lnTo>
                    <a:lnTo>
                      <a:pt x="206491" y="49982"/>
                    </a:lnTo>
                    <a:lnTo>
                      <a:pt x="206491" y="44046"/>
                    </a:lnTo>
                    <a:close/>
                    <a:moveTo>
                      <a:pt x="218674" y="44046"/>
                    </a:moveTo>
                    <a:lnTo>
                      <a:pt x="218674" y="49982"/>
                    </a:lnTo>
                    <a:lnTo>
                      <a:pt x="212739" y="49982"/>
                    </a:lnTo>
                    <a:lnTo>
                      <a:pt x="212739" y="44046"/>
                    </a:lnTo>
                    <a:close/>
                    <a:moveTo>
                      <a:pt x="224921" y="44046"/>
                    </a:moveTo>
                    <a:lnTo>
                      <a:pt x="224921" y="49982"/>
                    </a:lnTo>
                    <a:lnTo>
                      <a:pt x="218987" y="49982"/>
                    </a:lnTo>
                    <a:lnTo>
                      <a:pt x="218987" y="44046"/>
                    </a:lnTo>
                    <a:close/>
                    <a:moveTo>
                      <a:pt x="231170" y="44046"/>
                    </a:moveTo>
                    <a:lnTo>
                      <a:pt x="231170" y="49982"/>
                    </a:lnTo>
                    <a:lnTo>
                      <a:pt x="225234" y="49982"/>
                    </a:lnTo>
                    <a:lnTo>
                      <a:pt x="225234" y="44046"/>
                    </a:lnTo>
                    <a:close/>
                    <a:moveTo>
                      <a:pt x="237417" y="44046"/>
                    </a:moveTo>
                    <a:lnTo>
                      <a:pt x="237417" y="49982"/>
                    </a:lnTo>
                    <a:lnTo>
                      <a:pt x="231481" y="49982"/>
                    </a:lnTo>
                    <a:lnTo>
                      <a:pt x="231481" y="44046"/>
                    </a:lnTo>
                    <a:close/>
                    <a:moveTo>
                      <a:pt x="243664" y="44046"/>
                    </a:moveTo>
                    <a:lnTo>
                      <a:pt x="243664" y="49982"/>
                    </a:lnTo>
                    <a:lnTo>
                      <a:pt x="237729" y="49982"/>
                    </a:lnTo>
                    <a:lnTo>
                      <a:pt x="237729" y="44046"/>
                    </a:lnTo>
                    <a:close/>
                    <a:moveTo>
                      <a:pt x="249911" y="44046"/>
                    </a:moveTo>
                    <a:lnTo>
                      <a:pt x="249911" y="49982"/>
                    </a:lnTo>
                    <a:lnTo>
                      <a:pt x="243977" y="49982"/>
                    </a:lnTo>
                    <a:lnTo>
                      <a:pt x="243977" y="44046"/>
                    </a:lnTo>
                    <a:close/>
                    <a:moveTo>
                      <a:pt x="256161" y="44046"/>
                    </a:moveTo>
                    <a:lnTo>
                      <a:pt x="256161" y="49982"/>
                    </a:lnTo>
                    <a:lnTo>
                      <a:pt x="250225" y="49982"/>
                    </a:lnTo>
                    <a:lnTo>
                      <a:pt x="250225" y="44046"/>
                    </a:lnTo>
                    <a:close/>
                    <a:moveTo>
                      <a:pt x="262409" y="44046"/>
                    </a:moveTo>
                    <a:lnTo>
                      <a:pt x="262409" y="49982"/>
                    </a:lnTo>
                    <a:lnTo>
                      <a:pt x="256474" y="49982"/>
                    </a:lnTo>
                    <a:lnTo>
                      <a:pt x="256474" y="44046"/>
                    </a:lnTo>
                    <a:close/>
                    <a:moveTo>
                      <a:pt x="268656" y="44046"/>
                    </a:moveTo>
                    <a:lnTo>
                      <a:pt x="268656" y="49982"/>
                    </a:lnTo>
                    <a:lnTo>
                      <a:pt x="262721" y="49982"/>
                    </a:lnTo>
                    <a:lnTo>
                      <a:pt x="262721" y="44046"/>
                    </a:lnTo>
                    <a:close/>
                    <a:moveTo>
                      <a:pt x="274904" y="44046"/>
                    </a:moveTo>
                    <a:lnTo>
                      <a:pt x="274904" y="49982"/>
                    </a:lnTo>
                    <a:lnTo>
                      <a:pt x="268968" y="49982"/>
                    </a:lnTo>
                    <a:lnTo>
                      <a:pt x="268968" y="44046"/>
                    </a:lnTo>
                    <a:close/>
                    <a:moveTo>
                      <a:pt x="6251" y="50295"/>
                    </a:moveTo>
                    <a:lnTo>
                      <a:pt x="6251" y="56229"/>
                    </a:lnTo>
                    <a:lnTo>
                      <a:pt x="315" y="56229"/>
                    </a:lnTo>
                    <a:lnTo>
                      <a:pt x="315" y="50295"/>
                    </a:lnTo>
                    <a:close/>
                    <a:moveTo>
                      <a:pt x="12498" y="50295"/>
                    </a:moveTo>
                    <a:lnTo>
                      <a:pt x="12498" y="56229"/>
                    </a:lnTo>
                    <a:lnTo>
                      <a:pt x="6562" y="56229"/>
                    </a:lnTo>
                    <a:lnTo>
                      <a:pt x="6562" y="50295"/>
                    </a:lnTo>
                    <a:close/>
                    <a:moveTo>
                      <a:pt x="18745" y="50295"/>
                    </a:moveTo>
                    <a:lnTo>
                      <a:pt x="18745" y="56229"/>
                    </a:lnTo>
                    <a:lnTo>
                      <a:pt x="12810" y="56229"/>
                    </a:lnTo>
                    <a:lnTo>
                      <a:pt x="12810" y="50295"/>
                    </a:lnTo>
                    <a:close/>
                    <a:moveTo>
                      <a:pt x="24992" y="50295"/>
                    </a:moveTo>
                    <a:lnTo>
                      <a:pt x="24992" y="56229"/>
                    </a:lnTo>
                    <a:lnTo>
                      <a:pt x="19058" y="56229"/>
                    </a:lnTo>
                    <a:lnTo>
                      <a:pt x="19058" y="50295"/>
                    </a:lnTo>
                    <a:close/>
                    <a:moveTo>
                      <a:pt x="31242" y="50295"/>
                    </a:moveTo>
                    <a:lnTo>
                      <a:pt x="31242" y="56229"/>
                    </a:lnTo>
                    <a:lnTo>
                      <a:pt x="25305" y="56229"/>
                    </a:lnTo>
                    <a:lnTo>
                      <a:pt x="25305" y="50295"/>
                    </a:lnTo>
                    <a:close/>
                    <a:moveTo>
                      <a:pt x="37489" y="50295"/>
                    </a:moveTo>
                    <a:lnTo>
                      <a:pt x="37489" y="56229"/>
                    </a:lnTo>
                    <a:lnTo>
                      <a:pt x="31553" y="56229"/>
                    </a:lnTo>
                    <a:lnTo>
                      <a:pt x="31553" y="50295"/>
                    </a:lnTo>
                    <a:close/>
                    <a:moveTo>
                      <a:pt x="43737" y="50295"/>
                    </a:moveTo>
                    <a:lnTo>
                      <a:pt x="43737" y="56229"/>
                    </a:lnTo>
                    <a:lnTo>
                      <a:pt x="37802" y="56229"/>
                    </a:lnTo>
                    <a:lnTo>
                      <a:pt x="37802" y="50295"/>
                    </a:lnTo>
                    <a:close/>
                    <a:moveTo>
                      <a:pt x="49985" y="50295"/>
                    </a:moveTo>
                    <a:lnTo>
                      <a:pt x="49985" y="56229"/>
                    </a:lnTo>
                    <a:lnTo>
                      <a:pt x="44049" y="56229"/>
                    </a:lnTo>
                    <a:lnTo>
                      <a:pt x="44049" y="50295"/>
                    </a:lnTo>
                    <a:close/>
                    <a:moveTo>
                      <a:pt x="56232" y="50295"/>
                    </a:moveTo>
                    <a:lnTo>
                      <a:pt x="56232" y="56229"/>
                    </a:lnTo>
                    <a:lnTo>
                      <a:pt x="50296" y="56229"/>
                    </a:lnTo>
                    <a:lnTo>
                      <a:pt x="50296" y="50295"/>
                    </a:lnTo>
                    <a:close/>
                    <a:moveTo>
                      <a:pt x="62480" y="50295"/>
                    </a:moveTo>
                    <a:lnTo>
                      <a:pt x="62480" y="56229"/>
                    </a:lnTo>
                    <a:lnTo>
                      <a:pt x="56545" y="56229"/>
                    </a:lnTo>
                    <a:lnTo>
                      <a:pt x="56545" y="50295"/>
                    </a:lnTo>
                    <a:close/>
                    <a:moveTo>
                      <a:pt x="68727" y="50295"/>
                    </a:moveTo>
                    <a:lnTo>
                      <a:pt x="68727" y="56229"/>
                    </a:lnTo>
                    <a:lnTo>
                      <a:pt x="62792" y="56229"/>
                    </a:lnTo>
                    <a:lnTo>
                      <a:pt x="62792" y="50295"/>
                    </a:lnTo>
                    <a:close/>
                    <a:moveTo>
                      <a:pt x="74975" y="50295"/>
                    </a:moveTo>
                    <a:lnTo>
                      <a:pt x="74975" y="56229"/>
                    </a:lnTo>
                    <a:lnTo>
                      <a:pt x="69039" y="56229"/>
                    </a:lnTo>
                    <a:lnTo>
                      <a:pt x="69039" y="50295"/>
                    </a:lnTo>
                    <a:close/>
                    <a:moveTo>
                      <a:pt x="81223" y="50295"/>
                    </a:moveTo>
                    <a:lnTo>
                      <a:pt x="81223" y="56229"/>
                    </a:lnTo>
                    <a:lnTo>
                      <a:pt x="75286" y="56229"/>
                    </a:lnTo>
                    <a:lnTo>
                      <a:pt x="75286" y="50295"/>
                    </a:lnTo>
                    <a:close/>
                    <a:moveTo>
                      <a:pt x="87470" y="50295"/>
                    </a:moveTo>
                    <a:lnTo>
                      <a:pt x="87470" y="56229"/>
                    </a:lnTo>
                    <a:lnTo>
                      <a:pt x="81535" y="56229"/>
                    </a:lnTo>
                    <a:lnTo>
                      <a:pt x="81535" y="50295"/>
                    </a:lnTo>
                    <a:close/>
                    <a:moveTo>
                      <a:pt x="93720" y="50295"/>
                    </a:moveTo>
                    <a:lnTo>
                      <a:pt x="93720" y="56229"/>
                    </a:lnTo>
                    <a:lnTo>
                      <a:pt x="87784" y="56229"/>
                    </a:lnTo>
                    <a:lnTo>
                      <a:pt x="87784" y="50295"/>
                    </a:lnTo>
                    <a:close/>
                    <a:moveTo>
                      <a:pt x="99967" y="50295"/>
                    </a:moveTo>
                    <a:lnTo>
                      <a:pt x="99967" y="56229"/>
                    </a:lnTo>
                    <a:lnTo>
                      <a:pt x="94031" y="56229"/>
                    </a:lnTo>
                    <a:lnTo>
                      <a:pt x="94031" y="50295"/>
                    </a:lnTo>
                    <a:close/>
                    <a:moveTo>
                      <a:pt x="106214" y="50295"/>
                    </a:moveTo>
                    <a:lnTo>
                      <a:pt x="106214" y="56229"/>
                    </a:lnTo>
                    <a:lnTo>
                      <a:pt x="100278" y="56229"/>
                    </a:lnTo>
                    <a:lnTo>
                      <a:pt x="100278" y="50295"/>
                    </a:lnTo>
                    <a:close/>
                    <a:moveTo>
                      <a:pt x="112461" y="50295"/>
                    </a:moveTo>
                    <a:lnTo>
                      <a:pt x="112461" y="56229"/>
                    </a:lnTo>
                    <a:lnTo>
                      <a:pt x="106527" y="56229"/>
                    </a:lnTo>
                    <a:lnTo>
                      <a:pt x="106527" y="50295"/>
                    </a:lnTo>
                    <a:close/>
                    <a:moveTo>
                      <a:pt x="118710" y="50295"/>
                    </a:moveTo>
                    <a:lnTo>
                      <a:pt x="118710" y="56229"/>
                    </a:lnTo>
                    <a:lnTo>
                      <a:pt x="112774" y="56229"/>
                    </a:lnTo>
                    <a:lnTo>
                      <a:pt x="112774" y="50295"/>
                    </a:lnTo>
                    <a:close/>
                    <a:moveTo>
                      <a:pt x="124957" y="50295"/>
                    </a:moveTo>
                    <a:lnTo>
                      <a:pt x="124957" y="56229"/>
                    </a:lnTo>
                    <a:lnTo>
                      <a:pt x="119021" y="56229"/>
                    </a:lnTo>
                    <a:lnTo>
                      <a:pt x="119021" y="50295"/>
                    </a:lnTo>
                    <a:close/>
                    <a:moveTo>
                      <a:pt x="131204" y="50295"/>
                    </a:moveTo>
                    <a:lnTo>
                      <a:pt x="131204" y="56229"/>
                    </a:lnTo>
                    <a:lnTo>
                      <a:pt x="125270" y="56229"/>
                    </a:lnTo>
                    <a:lnTo>
                      <a:pt x="125270" y="50295"/>
                    </a:lnTo>
                    <a:close/>
                    <a:moveTo>
                      <a:pt x="137451" y="50295"/>
                    </a:moveTo>
                    <a:lnTo>
                      <a:pt x="137451" y="56229"/>
                    </a:lnTo>
                    <a:lnTo>
                      <a:pt x="131517" y="56229"/>
                    </a:lnTo>
                    <a:lnTo>
                      <a:pt x="131517" y="50295"/>
                    </a:lnTo>
                    <a:close/>
                    <a:moveTo>
                      <a:pt x="143702" y="50295"/>
                    </a:moveTo>
                    <a:lnTo>
                      <a:pt x="143702" y="56229"/>
                    </a:lnTo>
                    <a:lnTo>
                      <a:pt x="137766" y="56229"/>
                    </a:lnTo>
                    <a:lnTo>
                      <a:pt x="137766" y="50295"/>
                    </a:lnTo>
                    <a:close/>
                    <a:moveTo>
                      <a:pt x="149949" y="50295"/>
                    </a:moveTo>
                    <a:lnTo>
                      <a:pt x="149949" y="56229"/>
                    </a:lnTo>
                    <a:lnTo>
                      <a:pt x="144015" y="56229"/>
                    </a:lnTo>
                    <a:lnTo>
                      <a:pt x="144015" y="50295"/>
                    </a:lnTo>
                    <a:close/>
                    <a:moveTo>
                      <a:pt x="156196" y="50295"/>
                    </a:moveTo>
                    <a:lnTo>
                      <a:pt x="156196" y="56229"/>
                    </a:lnTo>
                    <a:lnTo>
                      <a:pt x="150262" y="56229"/>
                    </a:lnTo>
                    <a:lnTo>
                      <a:pt x="150262" y="50295"/>
                    </a:lnTo>
                    <a:close/>
                    <a:moveTo>
                      <a:pt x="162445" y="50295"/>
                    </a:moveTo>
                    <a:lnTo>
                      <a:pt x="162445" y="56229"/>
                    </a:lnTo>
                    <a:lnTo>
                      <a:pt x="156509" y="56229"/>
                    </a:lnTo>
                    <a:lnTo>
                      <a:pt x="156509" y="50295"/>
                    </a:lnTo>
                    <a:close/>
                    <a:moveTo>
                      <a:pt x="168692" y="50295"/>
                    </a:moveTo>
                    <a:lnTo>
                      <a:pt x="168692" y="56229"/>
                    </a:lnTo>
                    <a:lnTo>
                      <a:pt x="162756" y="56229"/>
                    </a:lnTo>
                    <a:lnTo>
                      <a:pt x="162756" y="50295"/>
                    </a:lnTo>
                    <a:close/>
                    <a:moveTo>
                      <a:pt x="174939" y="50295"/>
                    </a:moveTo>
                    <a:lnTo>
                      <a:pt x="174939" y="56229"/>
                    </a:lnTo>
                    <a:lnTo>
                      <a:pt x="169005" y="56229"/>
                    </a:lnTo>
                    <a:lnTo>
                      <a:pt x="169005" y="50295"/>
                    </a:lnTo>
                    <a:close/>
                    <a:moveTo>
                      <a:pt x="181186" y="50295"/>
                    </a:moveTo>
                    <a:lnTo>
                      <a:pt x="181186" y="56229"/>
                    </a:lnTo>
                    <a:lnTo>
                      <a:pt x="175252" y="56229"/>
                    </a:lnTo>
                    <a:lnTo>
                      <a:pt x="175252" y="50295"/>
                    </a:lnTo>
                    <a:close/>
                    <a:moveTo>
                      <a:pt x="187435" y="50295"/>
                    </a:moveTo>
                    <a:lnTo>
                      <a:pt x="187435" y="56229"/>
                    </a:lnTo>
                    <a:lnTo>
                      <a:pt x="181499" y="56229"/>
                    </a:lnTo>
                    <a:lnTo>
                      <a:pt x="181499" y="50295"/>
                    </a:lnTo>
                    <a:close/>
                    <a:moveTo>
                      <a:pt x="193684" y="50295"/>
                    </a:moveTo>
                    <a:lnTo>
                      <a:pt x="193684" y="56229"/>
                    </a:lnTo>
                    <a:lnTo>
                      <a:pt x="187749" y="56229"/>
                    </a:lnTo>
                    <a:lnTo>
                      <a:pt x="187749" y="50295"/>
                    </a:lnTo>
                    <a:close/>
                    <a:moveTo>
                      <a:pt x="199931" y="50295"/>
                    </a:moveTo>
                    <a:lnTo>
                      <a:pt x="199931" y="56229"/>
                    </a:lnTo>
                    <a:lnTo>
                      <a:pt x="193996" y="56229"/>
                    </a:lnTo>
                    <a:lnTo>
                      <a:pt x="193996" y="50295"/>
                    </a:lnTo>
                    <a:close/>
                    <a:moveTo>
                      <a:pt x="206180" y="50295"/>
                    </a:moveTo>
                    <a:lnTo>
                      <a:pt x="206180" y="56229"/>
                    </a:lnTo>
                    <a:lnTo>
                      <a:pt x="200244" y="56229"/>
                    </a:lnTo>
                    <a:lnTo>
                      <a:pt x="200244" y="50295"/>
                    </a:lnTo>
                    <a:close/>
                    <a:moveTo>
                      <a:pt x="212427" y="50295"/>
                    </a:moveTo>
                    <a:lnTo>
                      <a:pt x="212427" y="56229"/>
                    </a:lnTo>
                    <a:lnTo>
                      <a:pt x="206491" y="56229"/>
                    </a:lnTo>
                    <a:lnTo>
                      <a:pt x="206491" y="50295"/>
                    </a:lnTo>
                    <a:close/>
                    <a:moveTo>
                      <a:pt x="218674" y="50295"/>
                    </a:moveTo>
                    <a:lnTo>
                      <a:pt x="218674" y="56229"/>
                    </a:lnTo>
                    <a:lnTo>
                      <a:pt x="212739" y="56229"/>
                    </a:lnTo>
                    <a:lnTo>
                      <a:pt x="212739" y="50295"/>
                    </a:lnTo>
                    <a:close/>
                    <a:moveTo>
                      <a:pt x="224921" y="50295"/>
                    </a:moveTo>
                    <a:lnTo>
                      <a:pt x="224921" y="56229"/>
                    </a:lnTo>
                    <a:lnTo>
                      <a:pt x="218987" y="56229"/>
                    </a:lnTo>
                    <a:lnTo>
                      <a:pt x="218987" y="50295"/>
                    </a:lnTo>
                    <a:close/>
                    <a:moveTo>
                      <a:pt x="231170" y="50295"/>
                    </a:moveTo>
                    <a:lnTo>
                      <a:pt x="231170" y="56229"/>
                    </a:lnTo>
                    <a:lnTo>
                      <a:pt x="225234" y="56229"/>
                    </a:lnTo>
                    <a:lnTo>
                      <a:pt x="225234" y="50295"/>
                    </a:lnTo>
                    <a:close/>
                    <a:moveTo>
                      <a:pt x="237417" y="50295"/>
                    </a:moveTo>
                    <a:lnTo>
                      <a:pt x="237417" y="56229"/>
                    </a:lnTo>
                    <a:lnTo>
                      <a:pt x="231481" y="56229"/>
                    </a:lnTo>
                    <a:lnTo>
                      <a:pt x="231481" y="50295"/>
                    </a:lnTo>
                    <a:close/>
                    <a:moveTo>
                      <a:pt x="243664" y="50295"/>
                    </a:moveTo>
                    <a:lnTo>
                      <a:pt x="243664" y="56229"/>
                    </a:lnTo>
                    <a:lnTo>
                      <a:pt x="237729" y="56229"/>
                    </a:lnTo>
                    <a:lnTo>
                      <a:pt x="237729" y="50295"/>
                    </a:lnTo>
                    <a:close/>
                    <a:moveTo>
                      <a:pt x="249911" y="50295"/>
                    </a:moveTo>
                    <a:lnTo>
                      <a:pt x="249911" y="56229"/>
                    </a:lnTo>
                    <a:lnTo>
                      <a:pt x="243977" y="56229"/>
                    </a:lnTo>
                    <a:lnTo>
                      <a:pt x="243977" y="50295"/>
                    </a:lnTo>
                    <a:close/>
                    <a:moveTo>
                      <a:pt x="256161" y="50295"/>
                    </a:moveTo>
                    <a:lnTo>
                      <a:pt x="256161" y="56229"/>
                    </a:lnTo>
                    <a:lnTo>
                      <a:pt x="250225" y="56229"/>
                    </a:lnTo>
                    <a:lnTo>
                      <a:pt x="250225" y="50295"/>
                    </a:lnTo>
                    <a:close/>
                    <a:moveTo>
                      <a:pt x="262409" y="50295"/>
                    </a:moveTo>
                    <a:lnTo>
                      <a:pt x="262409" y="56229"/>
                    </a:lnTo>
                    <a:lnTo>
                      <a:pt x="256474" y="56229"/>
                    </a:lnTo>
                    <a:lnTo>
                      <a:pt x="256474" y="50295"/>
                    </a:lnTo>
                    <a:close/>
                    <a:moveTo>
                      <a:pt x="268656" y="50295"/>
                    </a:moveTo>
                    <a:lnTo>
                      <a:pt x="268656" y="56229"/>
                    </a:lnTo>
                    <a:lnTo>
                      <a:pt x="262721" y="56229"/>
                    </a:lnTo>
                    <a:lnTo>
                      <a:pt x="262721" y="50295"/>
                    </a:lnTo>
                    <a:close/>
                    <a:moveTo>
                      <a:pt x="274904" y="50295"/>
                    </a:moveTo>
                    <a:lnTo>
                      <a:pt x="274904" y="56229"/>
                    </a:lnTo>
                    <a:lnTo>
                      <a:pt x="268968" y="56229"/>
                    </a:lnTo>
                    <a:lnTo>
                      <a:pt x="268968" y="50295"/>
                    </a:lnTo>
                    <a:close/>
                    <a:moveTo>
                      <a:pt x="6251" y="56542"/>
                    </a:moveTo>
                    <a:lnTo>
                      <a:pt x="6251" y="62476"/>
                    </a:lnTo>
                    <a:lnTo>
                      <a:pt x="315" y="62476"/>
                    </a:lnTo>
                    <a:lnTo>
                      <a:pt x="315" y="56542"/>
                    </a:lnTo>
                    <a:close/>
                    <a:moveTo>
                      <a:pt x="12498" y="56542"/>
                    </a:moveTo>
                    <a:lnTo>
                      <a:pt x="12498" y="62476"/>
                    </a:lnTo>
                    <a:lnTo>
                      <a:pt x="6562" y="62476"/>
                    </a:lnTo>
                    <a:lnTo>
                      <a:pt x="6562" y="56542"/>
                    </a:lnTo>
                    <a:close/>
                    <a:moveTo>
                      <a:pt x="18745" y="56542"/>
                    </a:moveTo>
                    <a:lnTo>
                      <a:pt x="18745" y="62476"/>
                    </a:lnTo>
                    <a:lnTo>
                      <a:pt x="12810" y="62476"/>
                    </a:lnTo>
                    <a:lnTo>
                      <a:pt x="12810" y="56542"/>
                    </a:lnTo>
                    <a:close/>
                    <a:moveTo>
                      <a:pt x="24992" y="56542"/>
                    </a:moveTo>
                    <a:lnTo>
                      <a:pt x="24992" y="62476"/>
                    </a:lnTo>
                    <a:lnTo>
                      <a:pt x="19058" y="62476"/>
                    </a:lnTo>
                    <a:lnTo>
                      <a:pt x="19058" y="56542"/>
                    </a:lnTo>
                    <a:close/>
                    <a:moveTo>
                      <a:pt x="31242" y="56542"/>
                    </a:moveTo>
                    <a:lnTo>
                      <a:pt x="31242" y="62476"/>
                    </a:lnTo>
                    <a:lnTo>
                      <a:pt x="25305" y="62476"/>
                    </a:lnTo>
                    <a:lnTo>
                      <a:pt x="25305" y="56542"/>
                    </a:lnTo>
                    <a:close/>
                    <a:moveTo>
                      <a:pt x="37489" y="56542"/>
                    </a:moveTo>
                    <a:lnTo>
                      <a:pt x="37489" y="62476"/>
                    </a:lnTo>
                    <a:lnTo>
                      <a:pt x="31553" y="62476"/>
                    </a:lnTo>
                    <a:lnTo>
                      <a:pt x="31553" y="56542"/>
                    </a:lnTo>
                    <a:close/>
                    <a:moveTo>
                      <a:pt x="43737" y="56542"/>
                    </a:moveTo>
                    <a:lnTo>
                      <a:pt x="43737" y="62476"/>
                    </a:lnTo>
                    <a:lnTo>
                      <a:pt x="37802" y="62476"/>
                    </a:lnTo>
                    <a:lnTo>
                      <a:pt x="37802" y="56542"/>
                    </a:lnTo>
                    <a:close/>
                    <a:moveTo>
                      <a:pt x="49985" y="56542"/>
                    </a:moveTo>
                    <a:lnTo>
                      <a:pt x="49985" y="62476"/>
                    </a:lnTo>
                    <a:lnTo>
                      <a:pt x="44049" y="62476"/>
                    </a:lnTo>
                    <a:lnTo>
                      <a:pt x="44049" y="56542"/>
                    </a:lnTo>
                    <a:close/>
                    <a:moveTo>
                      <a:pt x="56232" y="56542"/>
                    </a:moveTo>
                    <a:lnTo>
                      <a:pt x="56232" y="62476"/>
                    </a:lnTo>
                    <a:lnTo>
                      <a:pt x="50296" y="62476"/>
                    </a:lnTo>
                    <a:lnTo>
                      <a:pt x="50296" y="56542"/>
                    </a:lnTo>
                    <a:close/>
                    <a:moveTo>
                      <a:pt x="62480" y="56542"/>
                    </a:moveTo>
                    <a:lnTo>
                      <a:pt x="62480" y="62476"/>
                    </a:lnTo>
                    <a:lnTo>
                      <a:pt x="56545" y="62476"/>
                    </a:lnTo>
                    <a:lnTo>
                      <a:pt x="56545" y="56542"/>
                    </a:lnTo>
                    <a:close/>
                    <a:moveTo>
                      <a:pt x="68727" y="56542"/>
                    </a:moveTo>
                    <a:lnTo>
                      <a:pt x="68727" y="62476"/>
                    </a:lnTo>
                    <a:lnTo>
                      <a:pt x="62792" y="62476"/>
                    </a:lnTo>
                    <a:lnTo>
                      <a:pt x="62792" y="56542"/>
                    </a:lnTo>
                    <a:close/>
                    <a:moveTo>
                      <a:pt x="74975" y="56542"/>
                    </a:moveTo>
                    <a:lnTo>
                      <a:pt x="74975" y="62476"/>
                    </a:lnTo>
                    <a:lnTo>
                      <a:pt x="69039" y="62476"/>
                    </a:lnTo>
                    <a:lnTo>
                      <a:pt x="69039" y="56542"/>
                    </a:lnTo>
                    <a:close/>
                    <a:moveTo>
                      <a:pt x="81223" y="56542"/>
                    </a:moveTo>
                    <a:lnTo>
                      <a:pt x="81223" y="62476"/>
                    </a:lnTo>
                    <a:lnTo>
                      <a:pt x="75286" y="62476"/>
                    </a:lnTo>
                    <a:lnTo>
                      <a:pt x="75286" y="56542"/>
                    </a:lnTo>
                    <a:close/>
                    <a:moveTo>
                      <a:pt x="87470" y="56542"/>
                    </a:moveTo>
                    <a:lnTo>
                      <a:pt x="87470" y="62476"/>
                    </a:lnTo>
                    <a:lnTo>
                      <a:pt x="81535" y="62476"/>
                    </a:lnTo>
                    <a:lnTo>
                      <a:pt x="81535" y="56542"/>
                    </a:lnTo>
                    <a:close/>
                    <a:moveTo>
                      <a:pt x="93718" y="56542"/>
                    </a:moveTo>
                    <a:lnTo>
                      <a:pt x="93718" y="62476"/>
                    </a:lnTo>
                    <a:lnTo>
                      <a:pt x="87784" y="62476"/>
                    </a:lnTo>
                    <a:lnTo>
                      <a:pt x="87784" y="56542"/>
                    </a:lnTo>
                    <a:close/>
                    <a:moveTo>
                      <a:pt x="99967" y="56542"/>
                    </a:moveTo>
                    <a:lnTo>
                      <a:pt x="99967" y="62476"/>
                    </a:lnTo>
                    <a:lnTo>
                      <a:pt x="94031" y="62476"/>
                    </a:lnTo>
                    <a:lnTo>
                      <a:pt x="94031" y="56542"/>
                    </a:lnTo>
                    <a:close/>
                    <a:moveTo>
                      <a:pt x="106214" y="56542"/>
                    </a:moveTo>
                    <a:lnTo>
                      <a:pt x="106214" y="62476"/>
                    </a:lnTo>
                    <a:lnTo>
                      <a:pt x="100278" y="62476"/>
                    </a:lnTo>
                    <a:lnTo>
                      <a:pt x="100278" y="56542"/>
                    </a:lnTo>
                    <a:close/>
                    <a:moveTo>
                      <a:pt x="112461" y="56542"/>
                    </a:moveTo>
                    <a:lnTo>
                      <a:pt x="112461" y="62476"/>
                    </a:lnTo>
                    <a:lnTo>
                      <a:pt x="106527" y="62476"/>
                    </a:lnTo>
                    <a:lnTo>
                      <a:pt x="106527" y="56542"/>
                    </a:lnTo>
                    <a:close/>
                    <a:moveTo>
                      <a:pt x="118710" y="56542"/>
                    </a:moveTo>
                    <a:lnTo>
                      <a:pt x="118710" y="62476"/>
                    </a:lnTo>
                    <a:lnTo>
                      <a:pt x="112774" y="62476"/>
                    </a:lnTo>
                    <a:lnTo>
                      <a:pt x="112774" y="56542"/>
                    </a:lnTo>
                    <a:close/>
                    <a:moveTo>
                      <a:pt x="124957" y="56542"/>
                    </a:moveTo>
                    <a:lnTo>
                      <a:pt x="124957" y="62476"/>
                    </a:lnTo>
                    <a:lnTo>
                      <a:pt x="119021" y="62476"/>
                    </a:lnTo>
                    <a:lnTo>
                      <a:pt x="119021" y="56542"/>
                    </a:lnTo>
                    <a:close/>
                    <a:moveTo>
                      <a:pt x="131204" y="56542"/>
                    </a:moveTo>
                    <a:lnTo>
                      <a:pt x="131204" y="62476"/>
                    </a:lnTo>
                    <a:lnTo>
                      <a:pt x="125270" y="62476"/>
                    </a:lnTo>
                    <a:lnTo>
                      <a:pt x="125270" y="56542"/>
                    </a:lnTo>
                    <a:close/>
                    <a:moveTo>
                      <a:pt x="137451" y="56542"/>
                    </a:moveTo>
                    <a:lnTo>
                      <a:pt x="137451" y="62476"/>
                    </a:lnTo>
                    <a:lnTo>
                      <a:pt x="131517" y="62476"/>
                    </a:lnTo>
                    <a:lnTo>
                      <a:pt x="131517" y="56542"/>
                    </a:lnTo>
                    <a:close/>
                    <a:moveTo>
                      <a:pt x="143702" y="56542"/>
                    </a:moveTo>
                    <a:lnTo>
                      <a:pt x="143702" y="62476"/>
                    </a:lnTo>
                    <a:lnTo>
                      <a:pt x="137766" y="62476"/>
                    </a:lnTo>
                    <a:lnTo>
                      <a:pt x="137766" y="56542"/>
                    </a:lnTo>
                    <a:close/>
                    <a:moveTo>
                      <a:pt x="149949" y="56542"/>
                    </a:moveTo>
                    <a:lnTo>
                      <a:pt x="149949" y="62476"/>
                    </a:lnTo>
                    <a:lnTo>
                      <a:pt x="144015" y="62476"/>
                    </a:lnTo>
                    <a:lnTo>
                      <a:pt x="144015" y="56542"/>
                    </a:lnTo>
                    <a:close/>
                    <a:moveTo>
                      <a:pt x="156196" y="56542"/>
                    </a:moveTo>
                    <a:lnTo>
                      <a:pt x="156196" y="62476"/>
                    </a:lnTo>
                    <a:lnTo>
                      <a:pt x="150262" y="62476"/>
                    </a:lnTo>
                    <a:lnTo>
                      <a:pt x="150262" y="56542"/>
                    </a:lnTo>
                    <a:close/>
                    <a:moveTo>
                      <a:pt x="162445" y="56542"/>
                    </a:moveTo>
                    <a:lnTo>
                      <a:pt x="162445" y="62476"/>
                    </a:lnTo>
                    <a:lnTo>
                      <a:pt x="156509" y="62476"/>
                    </a:lnTo>
                    <a:lnTo>
                      <a:pt x="156509" y="56542"/>
                    </a:lnTo>
                    <a:close/>
                    <a:moveTo>
                      <a:pt x="168692" y="56542"/>
                    </a:moveTo>
                    <a:lnTo>
                      <a:pt x="168692" y="62476"/>
                    </a:lnTo>
                    <a:lnTo>
                      <a:pt x="162756" y="62476"/>
                    </a:lnTo>
                    <a:lnTo>
                      <a:pt x="162756" y="56542"/>
                    </a:lnTo>
                    <a:close/>
                    <a:moveTo>
                      <a:pt x="174939" y="56542"/>
                    </a:moveTo>
                    <a:lnTo>
                      <a:pt x="174939" y="62476"/>
                    </a:lnTo>
                    <a:lnTo>
                      <a:pt x="169005" y="62476"/>
                    </a:lnTo>
                    <a:lnTo>
                      <a:pt x="169005" y="56542"/>
                    </a:lnTo>
                    <a:close/>
                    <a:moveTo>
                      <a:pt x="181186" y="56542"/>
                    </a:moveTo>
                    <a:lnTo>
                      <a:pt x="181186" y="62476"/>
                    </a:lnTo>
                    <a:lnTo>
                      <a:pt x="175252" y="62476"/>
                    </a:lnTo>
                    <a:lnTo>
                      <a:pt x="175252" y="56542"/>
                    </a:lnTo>
                    <a:close/>
                    <a:moveTo>
                      <a:pt x="187435" y="56542"/>
                    </a:moveTo>
                    <a:lnTo>
                      <a:pt x="187435" y="62476"/>
                    </a:lnTo>
                    <a:lnTo>
                      <a:pt x="181499" y="62476"/>
                    </a:lnTo>
                    <a:lnTo>
                      <a:pt x="181499" y="56542"/>
                    </a:lnTo>
                    <a:close/>
                    <a:moveTo>
                      <a:pt x="193684" y="56542"/>
                    </a:moveTo>
                    <a:lnTo>
                      <a:pt x="193684" y="62476"/>
                    </a:lnTo>
                    <a:lnTo>
                      <a:pt x="187749" y="62476"/>
                    </a:lnTo>
                    <a:lnTo>
                      <a:pt x="187749" y="56542"/>
                    </a:lnTo>
                    <a:close/>
                    <a:moveTo>
                      <a:pt x="199931" y="56542"/>
                    </a:moveTo>
                    <a:lnTo>
                      <a:pt x="199931" y="62476"/>
                    </a:lnTo>
                    <a:lnTo>
                      <a:pt x="193996" y="62476"/>
                    </a:lnTo>
                    <a:lnTo>
                      <a:pt x="193996" y="56542"/>
                    </a:lnTo>
                    <a:close/>
                    <a:moveTo>
                      <a:pt x="206180" y="56542"/>
                    </a:moveTo>
                    <a:lnTo>
                      <a:pt x="206180" y="62476"/>
                    </a:lnTo>
                    <a:lnTo>
                      <a:pt x="200244" y="62476"/>
                    </a:lnTo>
                    <a:lnTo>
                      <a:pt x="200244" y="56542"/>
                    </a:lnTo>
                    <a:close/>
                    <a:moveTo>
                      <a:pt x="212427" y="56542"/>
                    </a:moveTo>
                    <a:lnTo>
                      <a:pt x="212427" y="62476"/>
                    </a:lnTo>
                    <a:lnTo>
                      <a:pt x="206491" y="62476"/>
                    </a:lnTo>
                    <a:lnTo>
                      <a:pt x="206491" y="56542"/>
                    </a:lnTo>
                    <a:close/>
                    <a:moveTo>
                      <a:pt x="218674" y="56542"/>
                    </a:moveTo>
                    <a:lnTo>
                      <a:pt x="218674" y="62476"/>
                    </a:lnTo>
                    <a:lnTo>
                      <a:pt x="212739" y="62476"/>
                    </a:lnTo>
                    <a:lnTo>
                      <a:pt x="212739" y="56542"/>
                    </a:lnTo>
                    <a:close/>
                    <a:moveTo>
                      <a:pt x="224921" y="56542"/>
                    </a:moveTo>
                    <a:lnTo>
                      <a:pt x="224921" y="62476"/>
                    </a:lnTo>
                    <a:lnTo>
                      <a:pt x="218987" y="62476"/>
                    </a:lnTo>
                    <a:lnTo>
                      <a:pt x="218987" y="56542"/>
                    </a:lnTo>
                    <a:close/>
                    <a:moveTo>
                      <a:pt x="231170" y="56542"/>
                    </a:moveTo>
                    <a:lnTo>
                      <a:pt x="231170" y="62476"/>
                    </a:lnTo>
                    <a:lnTo>
                      <a:pt x="225234" y="62476"/>
                    </a:lnTo>
                    <a:lnTo>
                      <a:pt x="225234" y="56542"/>
                    </a:lnTo>
                    <a:close/>
                    <a:moveTo>
                      <a:pt x="237417" y="56542"/>
                    </a:moveTo>
                    <a:lnTo>
                      <a:pt x="237417" y="62476"/>
                    </a:lnTo>
                    <a:lnTo>
                      <a:pt x="231481" y="62476"/>
                    </a:lnTo>
                    <a:lnTo>
                      <a:pt x="231481" y="56542"/>
                    </a:lnTo>
                    <a:close/>
                    <a:moveTo>
                      <a:pt x="243664" y="56542"/>
                    </a:moveTo>
                    <a:lnTo>
                      <a:pt x="243664" y="62476"/>
                    </a:lnTo>
                    <a:lnTo>
                      <a:pt x="237729" y="62476"/>
                    </a:lnTo>
                    <a:lnTo>
                      <a:pt x="237729" y="56542"/>
                    </a:lnTo>
                    <a:close/>
                    <a:moveTo>
                      <a:pt x="249911" y="56542"/>
                    </a:moveTo>
                    <a:lnTo>
                      <a:pt x="249911" y="62476"/>
                    </a:lnTo>
                    <a:lnTo>
                      <a:pt x="243977" y="62476"/>
                    </a:lnTo>
                    <a:lnTo>
                      <a:pt x="243977" y="56542"/>
                    </a:lnTo>
                    <a:close/>
                    <a:moveTo>
                      <a:pt x="256161" y="56542"/>
                    </a:moveTo>
                    <a:lnTo>
                      <a:pt x="256161" y="62476"/>
                    </a:lnTo>
                    <a:lnTo>
                      <a:pt x="250225" y="62476"/>
                    </a:lnTo>
                    <a:lnTo>
                      <a:pt x="250225" y="56542"/>
                    </a:lnTo>
                    <a:close/>
                    <a:moveTo>
                      <a:pt x="262409" y="56542"/>
                    </a:moveTo>
                    <a:lnTo>
                      <a:pt x="262409" y="62476"/>
                    </a:lnTo>
                    <a:lnTo>
                      <a:pt x="256474" y="62476"/>
                    </a:lnTo>
                    <a:lnTo>
                      <a:pt x="256474" y="56542"/>
                    </a:lnTo>
                    <a:close/>
                    <a:moveTo>
                      <a:pt x="268656" y="56542"/>
                    </a:moveTo>
                    <a:lnTo>
                      <a:pt x="268656" y="62476"/>
                    </a:lnTo>
                    <a:lnTo>
                      <a:pt x="262721" y="62476"/>
                    </a:lnTo>
                    <a:lnTo>
                      <a:pt x="262721" y="56542"/>
                    </a:lnTo>
                    <a:close/>
                    <a:moveTo>
                      <a:pt x="274904" y="56542"/>
                    </a:moveTo>
                    <a:lnTo>
                      <a:pt x="274904" y="62476"/>
                    </a:lnTo>
                    <a:lnTo>
                      <a:pt x="268968" y="62476"/>
                    </a:lnTo>
                    <a:lnTo>
                      <a:pt x="268968" y="56542"/>
                    </a:lnTo>
                    <a:close/>
                    <a:moveTo>
                      <a:pt x="6251" y="62789"/>
                    </a:moveTo>
                    <a:lnTo>
                      <a:pt x="6251" y="68725"/>
                    </a:lnTo>
                    <a:lnTo>
                      <a:pt x="315" y="68725"/>
                    </a:lnTo>
                    <a:lnTo>
                      <a:pt x="315" y="62789"/>
                    </a:lnTo>
                    <a:close/>
                    <a:moveTo>
                      <a:pt x="12498" y="62789"/>
                    </a:moveTo>
                    <a:lnTo>
                      <a:pt x="12498" y="68725"/>
                    </a:lnTo>
                    <a:lnTo>
                      <a:pt x="6562" y="68725"/>
                    </a:lnTo>
                    <a:lnTo>
                      <a:pt x="6562" y="62789"/>
                    </a:lnTo>
                    <a:close/>
                    <a:moveTo>
                      <a:pt x="18745" y="62789"/>
                    </a:moveTo>
                    <a:lnTo>
                      <a:pt x="18745" y="68725"/>
                    </a:lnTo>
                    <a:lnTo>
                      <a:pt x="12810" y="68725"/>
                    </a:lnTo>
                    <a:lnTo>
                      <a:pt x="12810" y="62789"/>
                    </a:lnTo>
                    <a:close/>
                    <a:moveTo>
                      <a:pt x="24992" y="62789"/>
                    </a:moveTo>
                    <a:lnTo>
                      <a:pt x="24992" y="68725"/>
                    </a:lnTo>
                    <a:lnTo>
                      <a:pt x="19058" y="68725"/>
                    </a:lnTo>
                    <a:lnTo>
                      <a:pt x="19058" y="62789"/>
                    </a:lnTo>
                    <a:close/>
                    <a:moveTo>
                      <a:pt x="31242" y="62789"/>
                    </a:moveTo>
                    <a:lnTo>
                      <a:pt x="31242" y="68725"/>
                    </a:lnTo>
                    <a:lnTo>
                      <a:pt x="25305" y="68725"/>
                    </a:lnTo>
                    <a:lnTo>
                      <a:pt x="25305" y="62789"/>
                    </a:lnTo>
                    <a:close/>
                    <a:moveTo>
                      <a:pt x="37489" y="62789"/>
                    </a:moveTo>
                    <a:lnTo>
                      <a:pt x="37489" y="68725"/>
                    </a:lnTo>
                    <a:lnTo>
                      <a:pt x="31553" y="68725"/>
                    </a:lnTo>
                    <a:lnTo>
                      <a:pt x="31553" y="62789"/>
                    </a:lnTo>
                    <a:close/>
                    <a:moveTo>
                      <a:pt x="43737" y="62789"/>
                    </a:moveTo>
                    <a:lnTo>
                      <a:pt x="43737" y="68725"/>
                    </a:lnTo>
                    <a:lnTo>
                      <a:pt x="37802" y="68725"/>
                    </a:lnTo>
                    <a:lnTo>
                      <a:pt x="37802" y="62789"/>
                    </a:lnTo>
                    <a:close/>
                    <a:moveTo>
                      <a:pt x="49985" y="62789"/>
                    </a:moveTo>
                    <a:lnTo>
                      <a:pt x="49985" y="68725"/>
                    </a:lnTo>
                    <a:lnTo>
                      <a:pt x="44049" y="68725"/>
                    </a:lnTo>
                    <a:lnTo>
                      <a:pt x="44049" y="62789"/>
                    </a:lnTo>
                    <a:close/>
                    <a:moveTo>
                      <a:pt x="56232" y="62789"/>
                    </a:moveTo>
                    <a:lnTo>
                      <a:pt x="56232" y="68725"/>
                    </a:lnTo>
                    <a:lnTo>
                      <a:pt x="50296" y="68725"/>
                    </a:lnTo>
                    <a:lnTo>
                      <a:pt x="50296" y="62789"/>
                    </a:lnTo>
                    <a:close/>
                    <a:moveTo>
                      <a:pt x="62480" y="62789"/>
                    </a:moveTo>
                    <a:lnTo>
                      <a:pt x="62480" y="68725"/>
                    </a:lnTo>
                    <a:lnTo>
                      <a:pt x="56545" y="68725"/>
                    </a:lnTo>
                    <a:lnTo>
                      <a:pt x="56545" y="62789"/>
                    </a:lnTo>
                    <a:close/>
                    <a:moveTo>
                      <a:pt x="68727" y="62789"/>
                    </a:moveTo>
                    <a:lnTo>
                      <a:pt x="68727" y="68725"/>
                    </a:lnTo>
                    <a:lnTo>
                      <a:pt x="62792" y="68725"/>
                    </a:lnTo>
                    <a:lnTo>
                      <a:pt x="62792" y="62789"/>
                    </a:lnTo>
                    <a:close/>
                    <a:moveTo>
                      <a:pt x="74975" y="62789"/>
                    </a:moveTo>
                    <a:lnTo>
                      <a:pt x="74975" y="68725"/>
                    </a:lnTo>
                    <a:lnTo>
                      <a:pt x="69039" y="68725"/>
                    </a:lnTo>
                    <a:lnTo>
                      <a:pt x="69039" y="62789"/>
                    </a:lnTo>
                    <a:close/>
                    <a:moveTo>
                      <a:pt x="81223" y="62789"/>
                    </a:moveTo>
                    <a:lnTo>
                      <a:pt x="81223" y="68725"/>
                    </a:lnTo>
                    <a:lnTo>
                      <a:pt x="75286" y="68725"/>
                    </a:lnTo>
                    <a:lnTo>
                      <a:pt x="75286" y="62789"/>
                    </a:lnTo>
                    <a:close/>
                    <a:moveTo>
                      <a:pt x="87470" y="62789"/>
                    </a:moveTo>
                    <a:lnTo>
                      <a:pt x="87470" y="68725"/>
                    </a:lnTo>
                    <a:lnTo>
                      <a:pt x="81535" y="68725"/>
                    </a:lnTo>
                    <a:lnTo>
                      <a:pt x="81535" y="62789"/>
                    </a:lnTo>
                    <a:close/>
                    <a:moveTo>
                      <a:pt x="93718" y="62789"/>
                    </a:moveTo>
                    <a:lnTo>
                      <a:pt x="93718" y="68725"/>
                    </a:lnTo>
                    <a:lnTo>
                      <a:pt x="87784" y="68725"/>
                    </a:lnTo>
                    <a:lnTo>
                      <a:pt x="87784" y="62789"/>
                    </a:lnTo>
                    <a:close/>
                    <a:moveTo>
                      <a:pt x="99967" y="62789"/>
                    </a:moveTo>
                    <a:lnTo>
                      <a:pt x="99967" y="68725"/>
                    </a:lnTo>
                    <a:lnTo>
                      <a:pt x="94031" y="68725"/>
                    </a:lnTo>
                    <a:lnTo>
                      <a:pt x="94031" y="62789"/>
                    </a:lnTo>
                    <a:close/>
                    <a:moveTo>
                      <a:pt x="106214" y="62789"/>
                    </a:moveTo>
                    <a:lnTo>
                      <a:pt x="106214" y="68725"/>
                    </a:lnTo>
                    <a:lnTo>
                      <a:pt x="100278" y="68725"/>
                    </a:lnTo>
                    <a:lnTo>
                      <a:pt x="100278" y="62789"/>
                    </a:lnTo>
                    <a:close/>
                    <a:moveTo>
                      <a:pt x="112461" y="62789"/>
                    </a:moveTo>
                    <a:lnTo>
                      <a:pt x="112461" y="68725"/>
                    </a:lnTo>
                    <a:lnTo>
                      <a:pt x="106527" y="68725"/>
                    </a:lnTo>
                    <a:lnTo>
                      <a:pt x="106527" y="62789"/>
                    </a:lnTo>
                    <a:close/>
                    <a:moveTo>
                      <a:pt x="118710" y="62789"/>
                    </a:moveTo>
                    <a:lnTo>
                      <a:pt x="118710" y="68725"/>
                    </a:lnTo>
                    <a:lnTo>
                      <a:pt x="112774" y="68725"/>
                    </a:lnTo>
                    <a:lnTo>
                      <a:pt x="112774" y="62789"/>
                    </a:lnTo>
                    <a:close/>
                    <a:moveTo>
                      <a:pt x="124957" y="62789"/>
                    </a:moveTo>
                    <a:lnTo>
                      <a:pt x="124957" y="68725"/>
                    </a:lnTo>
                    <a:lnTo>
                      <a:pt x="119021" y="68725"/>
                    </a:lnTo>
                    <a:lnTo>
                      <a:pt x="119021" y="62789"/>
                    </a:lnTo>
                    <a:close/>
                    <a:moveTo>
                      <a:pt x="131204" y="62789"/>
                    </a:moveTo>
                    <a:lnTo>
                      <a:pt x="131204" y="68725"/>
                    </a:lnTo>
                    <a:lnTo>
                      <a:pt x="125270" y="68725"/>
                    </a:lnTo>
                    <a:lnTo>
                      <a:pt x="125270" y="62789"/>
                    </a:lnTo>
                    <a:close/>
                    <a:moveTo>
                      <a:pt x="137451" y="62789"/>
                    </a:moveTo>
                    <a:lnTo>
                      <a:pt x="137451" y="68725"/>
                    </a:lnTo>
                    <a:lnTo>
                      <a:pt x="131517" y="68725"/>
                    </a:lnTo>
                    <a:lnTo>
                      <a:pt x="131517" y="62789"/>
                    </a:lnTo>
                    <a:close/>
                    <a:moveTo>
                      <a:pt x="143702" y="62789"/>
                    </a:moveTo>
                    <a:lnTo>
                      <a:pt x="143702" y="68725"/>
                    </a:lnTo>
                    <a:lnTo>
                      <a:pt x="137766" y="68725"/>
                    </a:lnTo>
                    <a:lnTo>
                      <a:pt x="137766" y="62789"/>
                    </a:lnTo>
                    <a:close/>
                    <a:moveTo>
                      <a:pt x="149949" y="62789"/>
                    </a:moveTo>
                    <a:lnTo>
                      <a:pt x="149949" y="68725"/>
                    </a:lnTo>
                    <a:lnTo>
                      <a:pt x="144015" y="68725"/>
                    </a:lnTo>
                    <a:lnTo>
                      <a:pt x="144015" y="62789"/>
                    </a:lnTo>
                    <a:close/>
                    <a:moveTo>
                      <a:pt x="156196" y="62789"/>
                    </a:moveTo>
                    <a:lnTo>
                      <a:pt x="156196" y="68725"/>
                    </a:lnTo>
                    <a:lnTo>
                      <a:pt x="150262" y="68725"/>
                    </a:lnTo>
                    <a:lnTo>
                      <a:pt x="150262" y="62789"/>
                    </a:lnTo>
                    <a:close/>
                    <a:moveTo>
                      <a:pt x="162445" y="62789"/>
                    </a:moveTo>
                    <a:lnTo>
                      <a:pt x="162445" y="68725"/>
                    </a:lnTo>
                    <a:lnTo>
                      <a:pt x="156509" y="68725"/>
                    </a:lnTo>
                    <a:lnTo>
                      <a:pt x="156509" y="62789"/>
                    </a:lnTo>
                    <a:close/>
                    <a:moveTo>
                      <a:pt x="168692" y="62789"/>
                    </a:moveTo>
                    <a:lnTo>
                      <a:pt x="168692" y="68725"/>
                    </a:lnTo>
                    <a:lnTo>
                      <a:pt x="162756" y="68725"/>
                    </a:lnTo>
                    <a:lnTo>
                      <a:pt x="162756" y="62789"/>
                    </a:lnTo>
                    <a:close/>
                    <a:moveTo>
                      <a:pt x="174939" y="62789"/>
                    </a:moveTo>
                    <a:lnTo>
                      <a:pt x="174939" y="68725"/>
                    </a:lnTo>
                    <a:lnTo>
                      <a:pt x="169005" y="68725"/>
                    </a:lnTo>
                    <a:lnTo>
                      <a:pt x="169005" y="62789"/>
                    </a:lnTo>
                    <a:close/>
                    <a:moveTo>
                      <a:pt x="181186" y="62789"/>
                    </a:moveTo>
                    <a:lnTo>
                      <a:pt x="181186" y="68725"/>
                    </a:lnTo>
                    <a:lnTo>
                      <a:pt x="175252" y="68725"/>
                    </a:lnTo>
                    <a:lnTo>
                      <a:pt x="175252" y="62789"/>
                    </a:lnTo>
                    <a:close/>
                    <a:moveTo>
                      <a:pt x="187435" y="62789"/>
                    </a:moveTo>
                    <a:lnTo>
                      <a:pt x="187435" y="68725"/>
                    </a:lnTo>
                    <a:lnTo>
                      <a:pt x="181499" y="68725"/>
                    </a:lnTo>
                    <a:lnTo>
                      <a:pt x="181499" y="62789"/>
                    </a:lnTo>
                    <a:close/>
                    <a:moveTo>
                      <a:pt x="193684" y="62789"/>
                    </a:moveTo>
                    <a:lnTo>
                      <a:pt x="193684" y="68725"/>
                    </a:lnTo>
                    <a:lnTo>
                      <a:pt x="187749" y="68725"/>
                    </a:lnTo>
                    <a:lnTo>
                      <a:pt x="187749" y="62789"/>
                    </a:lnTo>
                    <a:close/>
                    <a:moveTo>
                      <a:pt x="199931" y="62789"/>
                    </a:moveTo>
                    <a:lnTo>
                      <a:pt x="199931" y="68725"/>
                    </a:lnTo>
                    <a:lnTo>
                      <a:pt x="193996" y="68725"/>
                    </a:lnTo>
                    <a:lnTo>
                      <a:pt x="193996" y="62789"/>
                    </a:lnTo>
                    <a:close/>
                    <a:moveTo>
                      <a:pt x="206180" y="62789"/>
                    </a:moveTo>
                    <a:lnTo>
                      <a:pt x="206180" y="68725"/>
                    </a:lnTo>
                    <a:lnTo>
                      <a:pt x="200244" y="68725"/>
                    </a:lnTo>
                    <a:lnTo>
                      <a:pt x="200244" y="62789"/>
                    </a:lnTo>
                    <a:close/>
                    <a:moveTo>
                      <a:pt x="212427" y="62789"/>
                    </a:moveTo>
                    <a:lnTo>
                      <a:pt x="212427" y="68725"/>
                    </a:lnTo>
                    <a:lnTo>
                      <a:pt x="206491" y="68725"/>
                    </a:lnTo>
                    <a:lnTo>
                      <a:pt x="206491" y="62789"/>
                    </a:lnTo>
                    <a:close/>
                    <a:moveTo>
                      <a:pt x="218674" y="62789"/>
                    </a:moveTo>
                    <a:lnTo>
                      <a:pt x="218674" y="68725"/>
                    </a:lnTo>
                    <a:lnTo>
                      <a:pt x="212739" y="68725"/>
                    </a:lnTo>
                    <a:lnTo>
                      <a:pt x="212739" y="62789"/>
                    </a:lnTo>
                    <a:close/>
                    <a:moveTo>
                      <a:pt x="224921" y="62789"/>
                    </a:moveTo>
                    <a:lnTo>
                      <a:pt x="224921" y="68725"/>
                    </a:lnTo>
                    <a:lnTo>
                      <a:pt x="218987" y="68725"/>
                    </a:lnTo>
                    <a:lnTo>
                      <a:pt x="218987" y="62789"/>
                    </a:lnTo>
                    <a:close/>
                    <a:moveTo>
                      <a:pt x="231170" y="62789"/>
                    </a:moveTo>
                    <a:lnTo>
                      <a:pt x="231170" y="68725"/>
                    </a:lnTo>
                    <a:lnTo>
                      <a:pt x="225234" y="68725"/>
                    </a:lnTo>
                    <a:lnTo>
                      <a:pt x="225234" y="62789"/>
                    </a:lnTo>
                    <a:close/>
                    <a:moveTo>
                      <a:pt x="237417" y="62789"/>
                    </a:moveTo>
                    <a:lnTo>
                      <a:pt x="237417" y="68725"/>
                    </a:lnTo>
                    <a:lnTo>
                      <a:pt x="231481" y="68725"/>
                    </a:lnTo>
                    <a:lnTo>
                      <a:pt x="231481" y="62789"/>
                    </a:lnTo>
                    <a:close/>
                    <a:moveTo>
                      <a:pt x="243664" y="62789"/>
                    </a:moveTo>
                    <a:lnTo>
                      <a:pt x="243664" y="68725"/>
                    </a:lnTo>
                    <a:lnTo>
                      <a:pt x="237729" y="68725"/>
                    </a:lnTo>
                    <a:lnTo>
                      <a:pt x="237729" y="62789"/>
                    </a:lnTo>
                    <a:close/>
                    <a:moveTo>
                      <a:pt x="249911" y="62789"/>
                    </a:moveTo>
                    <a:lnTo>
                      <a:pt x="249911" y="68725"/>
                    </a:lnTo>
                    <a:lnTo>
                      <a:pt x="243977" y="68725"/>
                    </a:lnTo>
                    <a:lnTo>
                      <a:pt x="243977" y="62789"/>
                    </a:lnTo>
                    <a:close/>
                    <a:moveTo>
                      <a:pt x="256161" y="62789"/>
                    </a:moveTo>
                    <a:lnTo>
                      <a:pt x="256161" y="68725"/>
                    </a:lnTo>
                    <a:lnTo>
                      <a:pt x="250225" y="68725"/>
                    </a:lnTo>
                    <a:lnTo>
                      <a:pt x="250225" y="62789"/>
                    </a:lnTo>
                    <a:close/>
                    <a:moveTo>
                      <a:pt x="262409" y="62789"/>
                    </a:moveTo>
                    <a:lnTo>
                      <a:pt x="262409" y="68725"/>
                    </a:lnTo>
                    <a:lnTo>
                      <a:pt x="256474" y="68725"/>
                    </a:lnTo>
                    <a:lnTo>
                      <a:pt x="256474" y="62789"/>
                    </a:lnTo>
                    <a:close/>
                    <a:moveTo>
                      <a:pt x="268656" y="62789"/>
                    </a:moveTo>
                    <a:lnTo>
                      <a:pt x="268656" y="68725"/>
                    </a:lnTo>
                    <a:lnTo>
                      <a:pt x="262721" y="68725"/>
                    </a:lnTo>
                    <a:lnTo>
                      <a:pt x="262721" y="62789"/>
                    </a:lnTo>
                    <a:close/>
                    <a:moveTo>
                      <a:pt x="274904" y="62789"/>
                    </a:moveTo>
                    <a:lnTo>
                      <a:pt x="274904" y="68725"/>
                    </a:lnTo>
                    <a:lnTo>
                      <a:pt x="268968" y="68725"/>
                    </a:lnTo>
                    <a:lnTo>
                      <a:pt x="268968" y="62789"/>
                    </a:lnTo>
                    <a:close/>
                    <a:moveTo>
                      <a:pt x="6251" y="69036"/>
                    </a:moveTo>
                    <a:lnTo>
                      <a:pt x="6251" y="74972"/>
                    </a:lnTo>
                    <a:lnTo>
                      <a:pt x="315" y="74972"/>
                    </a:lnTo>
                    <a:lnTo>
                      <a:pt x="315" y="69036"/>
                    </a:lnTo>
                    <a:close/>
                    <a:moveTo>
                      <a:pt x="12498" y="69036"/>
                    </a:moveTo>
                    <a:lnTo>
                      <a:pt x="12498" y="74972"/>
                    </a:lnTo>
                    <a:lnTo>
                      <a:pt x="6562" y="74972"/>
                    </a:lnTo>
                    <a:lnTo>
                      <a:pt x="6562" y="69036"/>
                    </a:lnTo>
                    <a:close/>
                    <a:moveTo>
                      <a:pt x="18745" y="69036"/>
                    </a:moveTo>
                    <a:lnTo>
                      <a:pt x="18745" y="74972"/>
                    </a:lnTo>
                    <a:lnTo>
                      <a:pt x="12810" y="74972"/>
                    </a:lnTo>
                    <a:lnTo>
                      <a:pt x="12810" y="69036"/>
                    </a:lnTo>
                    <a:close/>
                    <a:moveTo>
                      <a:pt x="24992" y="69036"/>
                    </a:moveTo>
                    <a:lnTo>
                      <a:pt x="24992" y="74972"/>
                    </a:lnTo>
                    <a:lnTo>
                      <a:pt x="19058" y="74972"/>
                    </a:lnTo>
                    <a:lnTo>
                      <a:pt x="19058" y="69036"/>
                    </a:lnTo>
                    <a:close/>
                    <a:moveTo>
                      <a:pt x="31242" y="69036"/>
                    </a:moveTo>
                    <a:lnTo>
                      <a:pt x="31242" y="74972"/>
                    </a:lnTo>
                    <a:lnTo>
                      <a:pt x="25305" y="74972"/>
                    </a:lnTo>
                    <a:lnTo>
                      <a:pt x="25305" y="69036"/>
                    </a:lnTo>
                    <a:close/>
                    <a:moveTo>
                      <a:pt x="37489" y="69036"/>
                    </a:moveTo>
                    <a:lnTo>
                      <a:pt x="37489" y="74972"/>
                    </a:lnTo>
                    <a:lnTo>
                      <a:pt x="31553" y="74972"/>
                    </a:lnTo>
                    <a:lnTo>
                      <a:pt x="31553" y="69036"/>
                    </a:lnTo>
                    <a:close/>
                    <a:moveTo>
                      <a:pt x="43737" y="69036"/>
                    </a:moveTo>
                    <a:lnTo>
                      <a:pt x="43737" y="74972"/>
                    </a:lnTo>
                    <a:lnTo>
                      <a:pt x="37802" y="74972"/>
                    </a:lnTo>
                    <a:lnTo>
                      <a:pt x="37802" y="69036"/>
                    </a:lnTo>
                    <a:close/>
                    <a:moveTo>
                      <a:pt x="49985" y="69036"/>
                    </a:moveTo>
                    <a:lnTo>
                      <a:pt x="49985" y="74972"/>
                    </a:lnTo>
                    <a:lnTo>
                      <a:pt x="44049" y="74972"/>
                    </a:lnTo>
                    <a:lnTo>
                      <a:pt x="44049" y="69036"/>
                    </a:lnTo>
                    <a:close/>
                    <a:moveTo>
                      <a:pt x="56232" y="69036"/>
                    </a:moveTo>
                    <a:lnTo>
                      <a:pt x="56232" y="74972"/>
                    </a:lnTo>
                    <a:lnTo>
                      <a:pt x="50296" y="74972"/>
                    </a:lnTo>
                    <a:lnTo>
                      <a:pt x="50296" y="69036"/>
                    </a:lnTo>
                    <a:close/>
                    <a:moveTo>
                      <a:pt x="62480" y="69036"/>
                    </a:moveTo>
                    <a:lnTo>
                      <a:pt x="62480" y="74972"/>
                    </a:lnTo>
                    <a:lnTo>
                      <a:pt x="56545" y="74972"/>
                    </a:lnTo>
                    <a:lnTo>
                      <a:pt x="56545" y="69036"/>
                    </a:lnTo>
                    <a:close/>
                    <a:moveTo>
                      <a:pt x="68727" y="69036"/>
                    </a:moveTo>
                    <a:lnTo>
                      <a:pt x="68727" y="74972"/>
                    </a:lnTo>
                    <a:lnTo>
                      <a:pt x="62792" y="74972"/>
                    </a:lnTo>
                    <a:lnTo>
                      <a:pt x="62792" y="69036"/>
                    </a:lnTo>
                    <a:close/>
                    <a:moveTo>
                      <a:pt x="74975" y="69036"/>
                    </a:moveTo>
                    <a:lnTo>
                      <a:pt x="74975" y="74972"/>
                    </a:lnTo>
                    <a:lnTo>
                      <a:pt x="69039" y="74972"/>
                    </a:lnTo>
                    <a:lnTo>
                      <a:pt x="69039" y="69036"/>
                    </a:lnTo>
                    <a:close/>
                    <a:moveTo>
                      <a:pt x="81223" y="69036"/>
                    </a:moveTo>
                    <a:lnTo>
                      <a:pt x="81223" y="74972"/>
                    </a:lnTo>
                    <a:lnTo>
                      <a:pt x="75286" y="74972"/>
                    </a:lnTo>
                    <a:lnTo>
                      <a:pt x="75286" y="69036"/>
                    </a:lnTo>
                    <a:close/>
                    <a:moveTo>
                      <a:pt x="87470" y="69036"/>
                    </a:moveTo>
                    <a:lnTo>
                      <a:pt x="87470" y="74972"/>
                    </a:lnTo>
                    <a:lnTo>
                      <a:pt x="81535" y="74972"/>
                    </a:lnTo>
                    <a:lnTo>
                      <a:pt x="81535" y="69036"/>
                    </a:lnTo>
                    <a:close/>
                    <a:moveTo>
                      <a:pt x="93718" y="69036"/>
                    </a:moveTo>
                    <a:lnTo>
                      <a:pt x="93718" y="74972"/>
                    </a:lnTo>
                    <a:lnTo>
                      <a:pt x="87784" y="74972"/>
                    </a:lnTo>
                    <a:lnTo>
                      <a:pt x="87784" y="69036"/>
                    </a:lnTo>
                    <a:close/>
                    <a:moveTo>
                      <a:pt x="99967" y="69036"/>
                    </a:moveTo>
                    <a:lnTo>
                      <a:pt x="99967" y="74972"/>
                    </a:lnTo>
                    <a:lnTo>
                      <a:pt x="94031" y="74972"/>
                    </a:lnTo>
                    <a:lnTo>
                      <a:pt x="94031" y="69036"/>
                    </a:lnTo>
                    <a:close/>
                    <a:moveTo>
                      <a:pt x="106214" y="69036"/>
                    </a:moveTo>
                    <a:lnTo>
                      <a:pt x="106214" y="74972"/>
                    </a:lnTo>
                    <a:lnTo>
                      <a:pt x="100278" y="74972"/>
                    </a:lnTo>
                    <a:lnTo>
                      <a:pt x="100278" y="69036"/>
                    </a:lnTo>
                    <a:close/>
                    <a:moveTo>
                      <a:pt x="112461" y="69036"/>
                    </a:moveTo>
                    <a:lnTo>
                      <a:pt x="112461" y="74972"/>
                    </a:lnTo>
                    <a:lnTo>
                      <a:pt x="106527" y="74972"/>
                    </a:lnTo>
                    <a:lnTo>
                      <a:pt x="106527" y="69036"/>
                    </a:lnTo>
                    <a:close/>
                    <a:moveTo>
                      <a:pt x="118710" y="69036"/>
                    </a:moveTo>
                    <a:lnTo>
                      <a:pt x="118710" y="74972"/>
                    </a:lnTo>
                    <a:lnTo>
                      <a:pt x="112774" y="74972"/>
                    </a:lnTo>
                    <a:lnTo>
                      <a:pt x="112774" y="69036"/>
                    </a:lnTo>
                    <a:close/>
                    <a:moveTo>
                      <a:pt x="124957" y="69036"/>
                    </a:moveTo>
                    <a:lnTo>
                      <a:pt x="124957" y="74972"/>
                    </a:lnTo>
                    <a:lnTo>
                      <a:pt x="119021" y="74972"/>
                    </a:lnTo>
                    <a:lnTo>
                      <a:pt x="119021" y="69036"/>
                    </a:lnTo>
                    <a:close/>
                    <a:moveTo>
                      <a:pt x="131204" y="69036"/>
                    </a:moveTo>
                    <a:lnTo>
                      <a:pt x="131204" y="74972"/>
                    </a:lnTo>
                    <a:lnTo>
                      <a:pt x="125270" y="74972"/>
                    </a:lnTo>
                    <a:lnTo>
                      <a:pt x="125270" y="69036"/>
                    </a:lnTo>
                    <a:close/>
                    <a:moveTo>
                      <a:pt x="137451" y="69036"/>
                    </a:moveTo>
                    <a:lnTo>
                      <a:pt x="137451" y="74972"/>
                    </a:lnTo>
                    <a:lnTo>
                      <a:pt x="131517" y="74972"/>
                    </a:lnTo>
                    <a:lnTo>
                      <a:pt x="131517" y="69036"/>
                    </a:lnTo>
                    <a:close/>
                    <a:moveTo>
                      <a:pt x="143702" y="69036"/>
                    </a:moveTo>
                    <a:lnTo>
                      <a:pt x="143702" y="74972"/>
                    </a:lnTo>
                    <a:lnTo>
                      <a:pt x="137766" y="74972"/>
                    </a:lnTo>
                    <a:lnTo>
                      <a:pt x="137766" y="69036"/>
                    </a:lnTo>
                    <a:close/>
                    <a:moveTo>
                      <a:pt x="149949" y="69036"/>
                    </a:moveTo>
                    <a:lnTo>
                      <a:pt x="149949" y="74972"/>
                    </a:lnTo>
                    <a:lnTo>
                      <a:pt x="144015" y="74972"/>
                    </a:lnTo>
                    <a:lnTo>
                      <a:pt x="144015" y="69036"/>
                    </a:lnTo>
                    <a:close/>
                    <a:moveTo>
                      <a:pt x="156196" y="69036"/>
                    </a:moveTo>
                    <a:lnTo>
                      <a:pt x="156196" y="74972"/>
                    </a:lnTo>
                    <a:lnTo>
                      <a:pt x="150262" y="74972"/>
                    </a:lnTo>
                    <a:lnTo>
                      <a:pt x="150262" y="69036"/>
                    </a:lnTo>
                    <a:close/>
                    <a:moveTo>
                      <a:pt x="162445" y="69036"/>
                    </a:moveTo>
                    <a:lnTo>
                      <a:pt x="162445" y="74972"/>
                    </a:lnTo>
                    <a:lnTo>
                      <a:pt x="156509" y="74972"/>
                    </a:lnTo>
                    <a:lnTo>
                      <a:pt x="156509" y="69036"/>
                    </a:lnTo>
                    <a:close/>
                    <a:moveTo>
                      <a:pt x="168692" y="69036"/>
                    </a:moveTo>
                    <a:lnTo>
                      <a:pt x="168692" y="74972"/>
                    </a:lnTo>
                    <a:lnTo>
                      <a:pt x="162756" y="74972"/>
                    </a:lnTo>
                    <a:lnTo>
                      <a:pt x="162756" y="69036"/>
                    </a:lnTo>
                    <a:close/>
                    <a:moveTo>
                      <a:pt x="174939" y="69036"/>
                    </a:moveTo>
                    <a:lnTo>
                      <a:pt x="174939" y="74972"/>
                    </a:lnTo>
                    <a:lnTo>
                      <a:pt x="169005" y="74972"/>
                    </a:lnTo>
                    <a:lnTo>
                      <a:pt x="169005" y="69036"/>
                    </a:lnTo>
                    <a:close/>
                    <a:moveTo>
                      <a:pt x="181186" y="69036"/>
                    </a:moveTo>
                    <a:lnTo>
                      <a:pt x="181186" y="74972"/>
                    </a:lnTo>
                    <a:lnTo>
                      <a:pt x="175252" y="74972"/>
                    </a:lnTo>
                    <a:lnTo>
                      <a:pt x="175252" y="69036"/>
                    </a:lnTo>
                    <a:close/>
                    <a:moveTo>
                      <a:pt x="187435" y="69036"/>
                    </a:moveTo>
                    <a:lnTo>
                      <a:pt x="187435" y="74972"/>
                    </a:lnTo>
                    <a:lnTo>
                      <a:pt x="181499" y="74972"/>
                    </a:lnTo>
                    <a:lnTo>
                      <a:pt x="181499" y="69036"/>
                    </a:lnTo>
                    <a:close/>
                    <a:moveTo>
                      <a:pt x="193684" y="69036"/>
                    </a:moveTo>
                    <a:lnTo>
                      <a:pt x="193684" y="74972"/>
                    </a:lnTo>
                    <a:lnTo>
                      <a:pt x="187749" y="74972"/>
                    </a:lnTo>
                    <a:lnTo>
                      <a:pt x="187749" y="69036"/>
                    </a:lnTo>
                    <a:close/>
                    <a:moveTo>
                      <a:pt x="199931" y="69036"/>
                    </a:moveTo>
                    <a:lnTo>
                      <a:pt x="199931" y="74972"/>
                    </a:lnTo>
                    <a:lnTo>
                      <a:pt x="193996" y="74972"/>
                    </a:lnTo>
                    <a:lnTo>
                      <a:pt x="193996" y="69036"/>
                    </a:lnTo>
                    <a:close/>
                    <a:moveTo>
                      <a:pt x="206180" y="69036"/>
                    </a:moveTo>
                    <a:lnTo>
                      <a:pt x="206180" y="74972"/>
                    </a:lnTo>
                    <a:lnTo>
                      <a:pt x="200244" y="74972"/>
                    </a:lnTo>
                    <a:lnTo>
                      <a:pt x="200244" y="69036"/>
                    </a:lnTo>
                    <a:close/>
                    <a:moveTo>
                      <a:pt x="212427" y="69036"/>
                    </a:moveTo>
                    <a:lnTo>
                      <a:pt x="212427" y="74972"/>
                    </a:lnTo>
                    <a:lnTo>
                      <a:pt x="206491" y="74972"/>
                    </a:lnTo>
                    <a:lnTo>
                      <a:pt x="206491" y="69036"/>
                    </a:lnTo>
                    <a:close/>
                    <a:moveTo>
                      <a:pt x="218674" y="69036"/>
                    </a:moveTo>
                    <a:lnTo>
                      <a:pt x="218674" y="74972"/>
                    </a:lnTo>
                    <a:lnTo>
                      <a:pt x="212739" y="74972"/>
                    </a:lnTo>
                    <a:lnTo>
                      <a:pt x="212739" y="69036"/>
                    </a:lnTo>
                    <a:close/>
                    <a:moveTo>
                      <a:pt x="224921" y="69036"/>
                    </a:moveTo>
                    <a:lnTo>
                      <a:pt x="224921" y="74972"/>
                    </a:lnTo>
                    <a:lnTo>
                      <a:pt x="218987" y="74972"/>
                    </a:lnTo>
                    <a:lnTo>
                      <a:pt x="218987" y="69036"/>
                    </a:lnTo>
                    <a:close/>
                    <a:moveTo>
                      <a:pt x="231170" y="69036"/>
                    </a:moveTo>
                    <a:lnTo>
                      <a:pt x="231170" y="74972"/>
                    </a:lnTo>
                    <a:lnTo>
                      <a:pt x="225234" y="74972"/>
                    </a:lnTo>
                    <a:lnTo>
                      <a:pt x="225234" y="69036"/>
                    </a:lnTo>
                    <a:close/>
                    <a:moveTo>
                      <a:pt x="237417" y="69036"/>
                    </a:moveTo>
                    <a:lnTo>
                      <a:pt x="237417" y="74972"/>
                    </a:lnTo>
                    <a:lnTo>
                      <a:pt x="231481" y="74972"/>
                    </a:lnTo>
                    <a:lnTo>
                      <a:pt x="231481" y="69036"/>
                    </a:lnTo>
                    <a:close/>
                    <a:moveTo>
                      <a:pt x="243664" y="69036"/>
                    </a:moveTo>
                    <a:lnTo>
                      <a:pt x="243664" y="74972"/>
                    </a:lnTo>
                    <a:lnTo>
                      <a:pt x="237729" y="74972"/>
                    </a:lnTo>
                    <a:lnTo>
                      <a:pt x="237729" y="69036"/>
                    </a:lnTo>
                    <a:close/>
                    <a:moveTo>
                      <a:pt x="249911" y="69036"/>
                    </a:moveTo>
                    <a:lnTo>
                      <a:pt x="249911" y="74972"/>
                    </a:lnTo>
                    <a:lnTo>
                      <a:pt x="243977" y="74972"/>
                    </a:lnTo>
                    <a:lnTo>
                      <a:pt x="243977" y="69036"/>
                    </a:lnTo>
                    <a:close/>
                    <a:moveTo>
                      <a:pt x="256161" y="69036"/>
                    </a:moveTo>
                    <a:lnTo>
                      <a:pt x="256161" y="74972"/>
                    </a:lnTo>
                    <a:lnTo>
                      <a:pt x="250225" y="74972"/>
                    </a:lnTo>
                    <a:lnTo>
                      <a:pt x="250225" y="69036"/>
                    </a:lnTo>
                    <a:close/>
                    <a:moveTo>
                      <a:pt x="262409" y="69036"/>
                    </a:moveTo>
                    <a:lnTo>
                      <a:pt x="262409" y="74972"/>
                    </a:lnTo>
                    <a:lnTo>
                      <a:pt x="256474" y="74972"/>
                    </a:lnTo>
                    <a:lnTo>
                      <a:pt x="256474" y="69036"/>
                    </a:lnTo>
                    <a:close/>
                    <a:moveTo>
                      <a:pt x="268656" y="69036"/>
                    </a:moveTo>
                    <a:lnTo>
                      <a:pt x="268656" y="74972"/>
                    </a:lnTo>
                    <a:lnTo>
                      <a:pt x="262721" y="74972"/>
                    </a:lnTo>
                    <a:lnTo>
                      <a:pt x="262721" y="69036"/>
                    </a:lnTo>
                    <a:close/>
                    <a:moveTo>
                      <a:pt x="274904" y="69036"/>
                    </a:moveTo>
                    <a:lnTo>
                      <a:pt x="274904" y="74972"/>
                    </a:lnTo>
                    <a:lnTo>
                      <a:pt x="268968" y="74972"/>
                    </a:lnTo>
                    <a:lnTo>
                      <a:pt x="268968" y="69036"/>
                    </a:lnTo>
                    <a:close/>
                    <a:moveTo>
                      <a:pt x="6251" y="75285"/>
                    </a:moveTo>
                    <a:lnTo>
                      <a:pt x="6251" y="81219"/>
                    </a:lnTo>
                    <a:lnTo>
                      <a:pt x="315" y="81219"/>
                    </a:lnTo>
                    <a:lnTo>
                      <a:pt x="315" y="75285"/>
                    </a:lnTo>
                    <a:close/>
                    <a:moveTo>
                      <a:pt x="12498" y="75285"/>
                    </a:moveTo>
                    <a:lnTo>
                      <a:pt x="12498" y="81219"/>
                    </a:lnTo>
                    <a:lnTo>
                      <a:pt x="6562" y="81219"/>
                    </a:lnTo>
                    <a:lnTo>
                      <a:pt x="6562" y="75285"/>
                    </a:lnTo>
                    <a:close/>
                    <a:moveTo>
                      <a:pt x="18745" y="75285"/>
                    </a:moveTo>
                    <a:lnTo>
                      <a:pt x="18745" y="81219"/>
                    </a:lnTo>
                    <a:lnTo>
                      <a:pt x="12810" y="81219"/>
                    </a:lnTo>
                    <a:lnTo>
                      <a:pt x="12810" y="75285"/>
                    </a:lnTo>
                    <a:close/>
                    <a:moveTo>
                      <a:pt x="24992" y="75285"/>
                    </a:moveTo>
                    <a:lnTo>
                      <a:pt x="24992" y="81219"/>
                    </a:lnTo>
                    <a:lnTo>
                      <a:pt x="19058" y="81219"/>
                    </a:lnTo>
                    <a:lnTo>
                      <a:pt x="19058" y="75285"/>
                    </a:lnTo>
                    <a:close/>
                    <a:moveTo>
                      <a:pt x="31242" y="75285"/>
                    </a:moveTo>
                    <a:lnTo>
                      <a:pt x="31242" y="81219"/>
                    </a:lnTo>
                    <a:lnTo>
                      <a:pt x="25305" y="81219"/>
                    </a:lnTo>
                    <a:lnTo>
                      <a:pt x="25305" y="75285"/>
                    </a:lnTo>
                    <a:close/>
                    <a:moveTo>
                      <a:pt x="37489" y="75285"/>
                    </a:moveTo>
                    <a:lnTo>
                      <a:pt x="37489" y="81219"/>
                    </a:lnTo>
                    <a:lnTo>
                      <a:pt x="31553" y="81219"/>
                    </a:lnTo>
                    <a:lnTo>
                      <a:pt x="31553" y="75285"/>
                    </a:lnTo>
                    <a:close/>
                    <a:moveTo>
                      <a:pt x="43737" y="75285"/>
                    </a:moveTo>
                    <a:lnTo>
                      <a:pt x="43737" y="81219"/>
                    </a:lnTo>
                    <a:lnTo>
                      <a:pt x="37802" y="81219"/>
                    </a:lnTo>
                    <a:lnTo>
                      <a:pt x="37802" y="75285"/>
                    </a:lnTo>
                    <a:close/>
                    <a:moveTo>
                      <a:pt x="49985" y="75285"/>
                    </a:moveTo>
                    <a:lnTo>
                      <a:pt x="49985" y="81219"/>
                    </a:lnTo>
                    <a:lnTo>
                      <a:pt x="44049" y="81219"/>
                    </a:lnTo>
                    <a:lnTo>
                      <a:pt x="44049" y="75285"/>
                    </a:lnTo>
                    <a:close/>
                    <a:moveTo>
                      <a:pt x="56232" y="75285"/>
                    </a:moveTo>
                    <a:lnTo>
                      <a:pt x="56232" y="81219"/>
                    </a:lnTo>
                    <a:lnTo>
                      <a:pt x="50296" y="81219"/>
                    </a:lnTo>
                    <a:lnTo>
                      <a:pt x="50296" y="75285"/>
                    </a:lnTo>
                    <a:close/>
                    <a:moveTo>
                      <a:pt x="62480" y="75285"/>
                    </a:moveTo>
                    <a:lnTo>
                      <a:pt x="62480" y="81219"/>
                    </a:lnTo>
                    <a:lnTo>
                      <a:pt x="56545" y="81219"/>
                    </a:lnTo>
                    <a:lnTo>
                      <a:pt x="56545" y="75285"/>
                    </a:lnTo>
                    <a:close/>
                    <a:moveTo>
                      <a:pt x="68727" y="75285"/>
                    </a:moveTo>
                    <a:lnTo>
                      <a:pt x="68727" y="81219"/>
                    </a:lnTo>
                    <a:lnTo>
                      <a:pt x="62792" y="81219"/>
                    </a:lnTo>
                    <a:lnTo>
                      <a:pt x="62792" y="75285"/>
                    </a:lnTo>
                    <a:close/>
                    <a:moveTo>
                      <a:pt x="74975" y="75285"/>
                    </a:moveTo>
                    <a:lnTo>
                      <a:pt x="74975" y="81219"/>
                    </a:lnTo>
                    <a:lnTo>
                      <a:pt x="69039" y="81219"/>
                    </a:lnTo>
                    <a:lnTo>
                      <a:pt x="69039" y="75285"/>
                    </a:lnTo>
                    <a:close/>
                    <a:moveTo>
                      <a:pt x="81223" y="75285"/>
                    </a:moveTo>
                    <a:lnTo>
                      <a:pt x="81223" y="81219"/>
                    </a:lnTo>
                    <a:lnTo>
                      <a:pt x="75286" y="81219"/>
                    </a:lnTo>
                    <a:lnTo>
                      <a:pt x="75286" y="75285"/>
                    </a:lnTo>
                    <a:close/>
                    <a:moveTo>
                      <a:pt x="87470" y="75285"/>
                    </a:moveTo>
                    <a:lnTo>
                      <a:pt x="87470" y="81219"/>
                    </a:lnTo>
                    <a:lnTo>
                      <a:pt x="81535" y="81219"/>
                    </a:lnTo>
                    <a:lnTo>
                      <a:pt x="81535" y="75285"/>
                    </a:lnTo>
                    <a:close/>
                    <a:moveTo>
                      <a:pt x="93718" y="75285"/>
                    </a:moveTo>
                    <a:lnTo>
                      <a:pt x="93718" y="81219"/>
                    </a:lnTo>
                    <a:lnTo>
                      <a:pt x="87784" y="81219"/>
                    </a:lnTo>
                    <a:lnTo>
                      <a:pt x="87784" y="75285"/>
                    </a:lnTo>
                    <a:close/>
                    <a:moveTo>
                      <a:pt x="99967" y="75285"/>
                    </a:moveTo>
                    <a:lnTo>
                      <a:pt x="99967" y="81219"/>
                    </a:lnTo>
                    <a:lnTo>
                      <a:pt x="94031" y="81219"/>
                    </a:lnTo>
                    <a:lnTo>
                      <a:pt x="94031" y="75285"/>
                    </a:lnTo>
                    <a:close/>
                    <a:moveTo>
                      <a:pt x="106214" y="75285"/>
                    </a:moveTo>
                    <a:lnTo>
                      <a:pt x="106214" y="81219"/>
                    </a:lnTo>
                    <a:lnTo>
                      <a:pt x="100278" y="81219"/>
                    </a:lnTo>
                    <a:lnTo>
                      <a:pt x="100278" y="75285"/>
                    </a:lnTo>
                    <a:close/>
                    <a:moveTo>
                      <a:pt x="112461" y="75285"/>
                    </a:moveTo>
                    <a:lnTo>
                      <a:pt x="112461" y="81219"/>
                    </a:lnTo>
                    <a:lnTo>
                      <a:pt x="106527" y="81219"/>
                    </a:lnTo>
                    <a:lnTo>
                      <a:pt x="106527" y="75285"/>
                    </a:lnTo>
                    <a:close/>
                    <a:moveTo>
                      <a:pt x="118710" y="75285"/>
                    </a:moveTo>
                    <a:lnTo>
                      <a:pt x="118710" y="81219"/>
                    </a:lnTo>
                    <a:lnTo>
                      <a:pt x="112774" y="81219"/>
                    </a:lnTo>
                    <a:lnTo>
                      <a:pt x="112774" y="75285"/>
                    </a:lnTo>
                    <a:close/>
                    <a:moveTo>
                      <a:pt x="124957" y="75285"/>
                    </a:moveTo>
                    <a:lnTo>
                      <a:pt x="124957" y="81219"/>
                    </a:lnTo>
                    <a:lnTo>
                      <a:pt x="119021" y="81219"/>
                    </a:lnTo>
                    <a:lnTo>
                      <a:pt x="119021" y="75285"/>
                    </a:lnTo>
                    <a:close/>
                    <a:moveTo>
                      <a:pt x="131204" y="75285"/>
                    </a:moveTo>
                    <a:lnTo>
                      <a:pt x="131204" y="81219"/>
                    </a:lnTo>
                    <a:lnTo>
                      <a:pt x="125270" y="81219"/>
                    </a:lnTo>
                    <a:lnTo>
                      <a:pt x="125270" y="75285"/>
                    </a:lnTo>
                    <a:close/>
                    <a:moveTo>
                      <a:pt x="137451" y="75285"/>
                    </a:moveTo>
                    <a:lnTo>
                      <a:pt x="137451" y="81219"/>
                    </a:lnTo>
                    <a:lnTo>
                      <a:pt x="131517" y="81219"/>
                    </a:lnTo>
                    <a:lnTo>
                      <a:pt x="131517" y="75285"/>
                    </a:lnTo>
                    <a:close/>
                    <a:moveTo>
                      <a:pt x="143702" y="75285"/>
                    </a:moveTo>
                    <a:lnTo>
                      <a:pt x="143702" y="81219"/>
                    </a:lnTo>
                    <a:lnTo>
                      <a:pt x="137766" y="81219"/>
                    </a:lnTo>
                    <a:lnTo>
                      <a:pt x="137766" y="75285"/>
                    </a:lnTo>
                    <a:close/>
                    <a:moveTo>
                      <a:pt x="149949" y="75285"/>
                    </a:moveTo>
                    <a:lnTo>
                      <a:pt x="149949" y="81219"/>
                    </a:lnTo>
                    <a:lnTo>
                      <a:pt x="144015" y="81219"/>
                    </a:lnTo>
                    <a:lnTo>
                      <a:pt x="144015" y="75285"/>
                    </a:lnTo>
                    <a:close/>
                    <a:moveTo>
                      <a:pt x="156196" y="75285"/>
                    </a:moveTo>
                    <a:lnTo>
                      <a:pt x="156196" y="81219"/>
                    </a:lnTo>
                    <a:lnTo>
                      <a:pt x="150262" y="81219"/>
                    </a:lnTo>
                    <a:lnTo>
                      <a:pt x="150262" y="75285"/>
                    </a:lnTo>
                    <a:close/>
                    <a:moveTo>
                      <a:pt x="162445" y="75285"/>
                    </a:moveTo>
                    <a:lnTo>
                      <a:pt x="162445" y="81219"/>
                    </a:lnTo>
                    <a:lnTo>
                      <a:pt x="156509" y="81219"/>
                    </a:lnTo>
                    <a:lnTo>
                      <a:pt x="156509" y="75285"/>
                    </a:lnTo>
                    <a:close/>
                    <a:moveTo>
                      <a:pt x="168692" y="75285"/>
                    </a:moveTo>
                    <a:lnTo>
                      <a:pt x="168692" y="81219"/>
                    </a:lnTo>
                    <a:lnTo>
                      <a:pt x="162756" y="81219"/>
                    </a:lnTo>
                    <a:lnTo>
                      <a:pt x="162756" y="75285"/>
                    </a:lnTo>
                    <a:close/>
                    <a:moveTo>
                      <a:pt x="174939" y="75285"/>
                    </a:moveTo>
                    <a:lnTo>
                      <a:pt x="174939" y="81219"/>
                    </a:lnTo>
                    <a:lnTo>
                      <a:pt x="169005" y="81219"/>
                    </a:lnTo>
                    <a:lnTo>
                      <a:pt x="169005" y="75285"/>
                    </a:lnTo>
                    <a:close/>
                    <a:moveTo>
                      <a:pt x="181186" y="75285"/>
                    </a:moveTo>
                    <a:lnTo>
                      <a:pt x="181186" y="81219"/>
                    </a:lnTo>
                    <a:lnTo>
                      <a:pt x="175252" y="81219"/>
                    </a:lnTo>
                    <a:lnTo>
                      <a:pt x="175252" y="75285"/>
                    </a:lnTo>
                    <a:close/>
                    <a:moveTo>
                      <a:pt x="187435" y="75285"/>
                    </a:moveTo>
                    <a:lnTo>
                      <a:pt x="187435" y="81219"/>
                    </a:lnTo>
                    <a:lnTo>
                      <a:pt x="181499" y="81219"/>
                    </a:lnTo>
                    <a:lnTo>
                      <a:pt x="181499" y="75285"/>
                    </a:lnTo>
                    <a:close/>
                    <a:moveTo>
                      <a:pt x="193684" y="75285"/>
                    </a:moveTo>
                    <a:lnTo>
                      <a:pt x="193684" y="81219"/>
                    </a:lnTo>
                    <a:lnTo>
                      <a:pt x="187749" y="81219"/>
                    </a:lnTo>
                    <a:lnTo>
                      <a:pt x="187749" y="75285"/>
                    </a:lnTo>
                    <a:close/>
                    <a:moveTo>
                      <a:pt x="199931" y="75285"/>
                    </a:moveTo>
                    <a:lnTo>
                      <a:pt x="199931" y="81219"/>
                    </a:lnTo>
                    <a:lnTo>
                      <a:pt x="193996" y="81219"/>
                    </a:lnTo>
                    <a:lnTo>
                      <a:pt x="193996" y="75285"/>
                    </a:lnTo>
                    <a:close/>
                    <a:moveTo>
                      <a:pt x="206180" y="75285"/>
                    </a:moveTo>
                    <a:lnTo>
                      <a:pt x="206180" y="81219"/>
                    </a:lnTo>
                    <a:lnTo>
                      <a:pt x="200244" y="81219"/>
                    </a:lnTo>
                    <a:lnTo>
                      <a:pt x="200244" y="75285"/>
                    </a:lnTo>
                    <a:close/>
                    <a:moveTo>
                      <a:pt x="212427" y="75285"/>
                    </a:moveTo>
                    <a:lnTo>
                      <a:pt x="212427" y="81219"/>
                    </a:lnTo>
                    <a:lnTo>
                      <a:pt x="206491" y="81219"/>
                    </a:lnTo>
                    <a:lnTo>
                      <a:pt x="206491" y="75285"/>
                    </a:lnTo>
                    <a:close/>
                    <a:moveTo>
                      <a:pt x="218674" y="75285"/>
                    </a:moveTo>
                    <a:lnTo>
                      <a:pt x="218674" y="81219"/>
                    </a:lnTo>
                    <a:lnTo>
                      <a:pt x="212739" y="81219"/>
                    </a:lnTo>
                    <a:lnTo>
                      <a:pt x="212739" y="75285"/>
                    </a:lnTo>
                    <a:close/>
                    <a:moveTo>
                      <a:pt x="224921" y="75285"/>
                    </a:moveTo>
                    <a:lnTo>
                      <a:pt x="224921" y="81219"/>
                    </a:lnTo>
                    <a:lnTo>
                      <a:pt x="218987" y="81219"/>
                    </a:lnTo>
                    <a:lnTo>
                      <a:pt x="218987" y="75285"/>
                    </a:lnTo>
                    <a:close/>
                    <a:moveTo>
                      <a:pt x="231170" y="75285"/>
                    </a:moveTo>
                    <a:lnTo>
                      <a:pt x="231170" y="81219"/>
                    </a:lnTo>
                    <a:lnTo>
                      <a:pt x="225234" y="81219"/>
                    </a:lnTo>
                    <a:lnTo>
                      <a:pt x="225234" y="75285"/>
                    </a:lnTo>
                    <a:close/>
                    <a:moveTo>
                      <a:pt x="237417" y="75285"/>
                    </a:moveTo>
                    <a:lnTo>
                      <a:pt x="237417" y="81219"/>
                    </a:lnTo>
                    <a:lnTo>
                      <a:pt x="231481" y="81219"/>
                    </a:lnTo>
                    <a:lnTo>
                      <a:pt x="231481" y="75285"/>
                    </a:lnTo>
                    <a:close/>
                    <a:moveTo>
                      <a:pt x="243664" y="75285"/>
                    </a:moveTo>
                    <a:lnTo>
                      <a:pt x="243664" y="81219"/>
                    </a:lnTo>
                    <a:lnTo>
                      <a:pt x="237729" y="81219"/>
                    </a:lnTo>
                    <a:lnTo>
                      <a:pt x="237729" y="75285"/>
                    </a:lnTo>
                    <a:close/>
                    <a:moveTo>
                      <a:pt x="249911" y="75285"/>
                    </a:moveTo>
                    <a:lnTo>
                      <a:pt x="249911" y="81219"/>
                    </a:lnTo>
                    <a:lnTo>
                      <a:pt x="243977" y="81219"/>
                    </a:lnTo>
                    <a:lnTo>
                      <a:pt x="243977" y="75285"/>
                    </a:lnTo>
                    <a:close/>
                    <a:moveTo>
                      <a:pt x="256161" y="75285"/>
                    </a:moveTo>
                    <a:lnTo>
                      <a:pt x="256161" y="81219"/>
                    </a:lnTo>
                    <a:lnTo>
                      <a:pt x="250225" y="81219"/>
                    </a:lnTo>
                    <a:lnTo>
                      <a:pt x="250225" y="75285"/>
                    </a:lnTo>
                    <a:close/>
                    <a:moveTo>
                      <a:pt x="262409" y="75285"/>
                    </a:moveTo>
                    <a:lnTo>
                      <a:pt x="262409" y="81219"/>
                    </a:lnTo>
                    <a:lnTo>
                      <a:pt x="256474" y="81219"/>
                    </a:lnTo>
                    <a:lnTo>
                      <a:pt x="256474" y="75285"/>
                    </a:lnTo>
                    <a:close/>
                    <a:moveTo>
                      <a:pt x="268656" y="75285"/>
                    </a:moveTo>
                    <a:lnTo>
                      <a:pt x="268656" y="81219"/>
                    </a:lnTo>
                    <a:lnTo>
                      <a:pt x="262721" y="81219"/>
                    </a:lnTo>
                    <a:lnTo>
                      <a:pt x="262721" y="75285"/>
                    </a:lnTo>
                    <a:close/>
                    <a:moveTo>
                      <a:pt x="274904" y="75285"/>
                    </a:moveTo>
                    <a:lnTo>
                      <a:pt x="274904" y="81219"/>
                    </a:lnTo>
                    <a:lnTo>
                      <a:pt x="268968" y="81219"/>
                    </a:lnTo>
                    <a:lnTo>
                      <a:pt x="268968" y="75285"/>
                    </a:lnTo>
                    <a:close/>
                    <a:moveTo>
                      <a:pt x="6251" y="81532"/>
                    </a:moveTo>
                    <a:lnTo>
                      <a:pt x="6251" y="87466"/>
                    </a:lnTo>
                    <a:lnTo>
                      <a:pt x="315" y="87466"/>
                    </a:lnTo>
                    <a:lnTo>
                      <a:pt x="315" y="81532"/>
                    </a:lnTo>
                    <a:close/>
                    <a:moveTo>
                      <a:pt x="12498" y="81532"/>
                    </a:moveTo>
                    <a:lnTo>
                      <a:pt x="12498" y="87466"/>
                    </a:lnTo>
                    <a:lnTo>
                      <a:pt x="6562" y="87466"/>
                    </a:lnTo>
                    <a:lnTo>
                      <a:pt x="6562" y="81532"/>
                    </a:lnTo>
                    <a:close/>
                    <a:moveTo>
                      <a:pt x="18745" y="81532"/>
                    </a:moveTo>
                    <a:lnTo>
                      <a:pt x="18745" y="87466"/>
                    </a:lnTo>
                    <a:lnTo>
                      <a:pt x="12810" y="87466"/>
                    </a:lnTo>
                    <a:lnTo>
                      <a:pt x="12810" y="81532"/>
                    </a:lnTo>
                    <a:close/>
                    <a:moveTo>
                      <a:pt x="24992" y="81532"/>
                    </a:moveTo>
                    <a:lnTo>
                      <a:pt x="24992" y="87466"/>
                    </a:lnTo>
                    <a:lnTo>
                      <a:pt x="19058" y="87466"/>
                    </a:lnTo>
                    <a:lnTo>
                      <a:pt x="19058" y="81532"/>
                    </a:lnTo>
                    <a:close/>
                    <a:moveTo>
                      <a:pt x="31242" y="81532"/>
                    </a:moveTo>
                    <a:lnTo>
                      <a:pt x="31242" y="87466"/>
                    </a:lnTo>
                    <a:lnTo>
                      <a:pt x="25305" y="87466"/>
                    </a:lnTo>
                    <a:lnTo>
                      <a:pt x="25305" y="81532"/>
                    </a:lnTo>
                    <a:close/>
                    <a:moveTo>
                      <a:pt x="37489" y="81532"/>
                    </a:moveTo>
                    <a:lnTo>
                      <a:pt x="37489" y="87466"/>
                    </a:lnTo>
                    <a:lnTo>
                      <a:pt x="31553" y="87466"/>
                    </a:lnTo>
                    <a:lnTo>
                      <a:pt x="31553" y="81532"/>
                    </a:lnTo>
                    <a:close/>
                    <a:moveTo>
                      <a:pt x="43737" y="81532"/>
                    </a:moveTo>
                    <a:lnTo>
                      <a:pt x="43737" y="87466"/>
                    </a:lnTo>
                    <a:lnTo>
                      <a:pt x="37802" y="87466"/>
                    </a:lnTo>
                    <a:lnTo>
                      <a:pt x="37802" y="81532"/>
                    </a:lnTo>
                    <a:close/>
                    <a:moveTo>
                      <a:pt x="49985" y="81532"/>
                    </a:moveTo>
                    <a:lnTo>
                      <a:pt x="49985" y="87466"/>
                    </a:lnTo>
                    <a:lnTo>
                      <a:pt x="44049" y="87466"/>
                    </a:lnTo>
                    <a:lnTo>
                      <a:pt x="44049" y="81532"/>
                    </a:lnTo>
                    <a:close/>
                    <a:moveTo>
                      <a:pt x="56232" y="81532"/>
                    </a:moveTo>
                    <a:lnTo>
                      <a:pt x="56232" y="87466"/>
                    </a:lnTo>
                    <a:lnTo>
                      <a:pt x="50296" y="87466"/>
                    </a:lnTo>
                    <a:lnTo>
                      <a:pt x="50296" y="81532"/>
                    </a:lnTo>
                    <a:close/>
                    <a:moveTo>
                      <a:pt x="62480" y="81532"/>
                    </a:moveTo>
                    <a:lnTo>
                      <a:pt x="62480" y="87466"/>
                    </a:lnTo>
                    <a:lnTo>
                      <a:pt x="56545" y="87466"/>
                    </a:lnTo>
                    <a:lnTo>
                      <a:pt x="56545" y="81532"/>
                    </a:lnTo>
                    <a:close/>
                    <a:moveTo>
                      <a:pt x="68727" y="81532"/>
                    </a:moveTo>
                    <a:lnTo>
                      <a:pt x="68727" y="87466"/>
                    </a:lnTo>
                    <a:lnTo>
                      <a:pt x="62792" y="87466"/>
                    </a:lnTo>
                    <a:lnTo>
                      <a:pt x="62792" y="81532"/>
                    </a:lnTo>
                    <a:close/>
                    <a:moveTo>
                      <a:pt x="74975" y="81532"/>
                    </a:moveTo>
                    <a:lnTo>
                      <a:pt x="74975" y="87466"/>
                    </a:lnTo>
                    <a:lnTo>
                      <a:pt x="69039" y="87466"/>
                    </a:lnTo>
                    <a:lnTo>
                      <a:pt x="69039" y="81532"/>
                    </a:lnTo>
                    <a:close/>
                    <a:moveTo>
                      <a:pt x="81223" y="81532"/>
                    </a:moveTo>
                    <a:lnTo>
                      <a:pt x="81223" y="87466"/>
                    </a:lnTo>
                    <a:lnTo>
                      <a:pt x="75286" y="87466"/>
                    </a:lnTo>
                    <a:lnTo>
                      <a:pt x="75286" y="81532"/>
                    </a:lnTo>
                    <a:close/>
                    <a:moveTo>
                      <a:pt x="87470" y="81532"/>
                    </a:moveTo>
                    <a:lnTo>
                      <a:pt x="87470" y="87466"/>
                    </a:lnTo>
                    <a:lnTo>
                      <a:pt x="81535" y="87466"/>
                    </a:lnTo>
                    <a:lnTo>
                      <a:pt x="81535" y="81532"/>
                    </a:lnTo>
                    <a:close/>
                    <a:moveTo>
                      <a:pt x="93718" y="81532"/>
                    </a:moveTo>
                    <a:lnTo>
                      <a:pt x="93718" y="87466"/>
                    </a:lnTo>
                    <a:lnTo>
                      <a:pt x="87784" y="87466"/>
                    </a:lnTo>
                    <a:lnTo>
                      <a:pt x="87784" y="81532"/>
                    </a:lnTo>
                    <a:close/>
                    <a:moveTo>
                      <a:pt x="99967" y="81532"/>
                    </a:moveTo>
                    <a:lnTo>
                      <a:pt x="99967" y="87466"/>
                    </a:lnTo>
                    <a:lnTo>
                      <a:pt x="94031" y="87466"/>
                    </a:lnTo>
                    <a:lnTo>
                      <a:pt x="94031" y="81532"/>
                    </a:lnTo>
                    <a:close/>
                    <a:moveTo>
                      <a:pt x="106214" y="81532"/>
                    </a:moveTo>
                    <a:lnTo>
                      <a:pt x="106214" y="87466"/>
                    </a:lnTo>
                    <a:lnTo>
                      <a:pt x="100278" y="87466"/>
                    </a:lnTo>
                    <a:lnTo>
                      <a:pt x="100278" y="81532"/>
                    </a:lnTo>
                    <a:close/>
                    <a:moveTo>
                      <a:pt x="112461" y="81532"/>
                    </a:moveTo>
                    <a:lnTo>
                      <a:pt x="112461" y="87466"/>
                    </a:lnTo>
                    <a:lnTo>
                      <a:pt x="106527" y="87466"/>
                    </a:lnTo>
                    <a:lnTo>
                      <a:pt x="106527" y="81532"/>
                    </a:lnTo>
                    <a:close/>
                    <a:moveTo>
                      <a:pt x="118710" y="81532"/>
                    </a:moveTo>
                    <a:lnTo>
                      <a:pt x="118710" y="87466"/>
                    </a:lnTo>
                    <a:lnTo>
                      <a:pt x="112774" y="87466"/>
                    </a:lnTo>
                    <a:lnTo>
                      <a:pt x="112774" y="81532"/>
                    </a:lnTo>
                    <a:close/>
                    <a:moveTo>
                      <a:pt x="124957" y="81532"/>
                    </a:moveTo>
                    <a:lnTo>
                      <a:pt x="124957" y="87466"/>
                    </a:lnTo>
                    <a:lnTo>
                      <a:pt x="119021" y="87466"/>
                    </a:lnTo>
                    <a:lnTo>
                      <a:pt x="119021" y="81532"/>
                    </a:lnTo>
                    <a:close/>
                    <a:moveTo>
                      <a:pt x="131204" y="81532"/>
                    </a:moveTo>
                    <a:lnTo>
                      <a:pt x="131204" y="87466"/>
                    </a:lnTo>
                    <a:lnTo>
                      <a:pt x="125270" y="87466"/>
                    </a:lnTo>
                    <a:lnTo>
                      <a:pt x="125270" y="81532"/>
                    </a:lnTo>
                    <a:close/>
                    <a:moveTo>
                      <a:pt x="137451" y="81532"/>
                    </a:moveTo>
                    <a:lnTo>
                      <a:pt x="137451" y="87466"/>
                    </a:lnTo>
                    <a:lnTo>
                      <a:pt x="131517" y="87466"/>
                    </a:lnTo>
                    <a:lnTo>
                      <a:pt x="131517" y="81532"/>
                    </a:lnTo>
                    <a:close/>
                    <a:moveTo>
                      <a:pt x="143702" y="81532"/>
                    </a:moveTo>
                    <a:lnTo>
                      <a:pt x="143702" y="87466"/>
                    </a:lnTo>
                    <a:lnTo>
                      <a:pt x="137766" y="87466"/>
                    </a:lnTo>
                    <a:lnTo>
                      <a:pt x="137766" y="81532"/>
                    </a:lnTo>
                    <a:close/>
                    <a:moveTo>
                      <a:pt x="149949" y="81532"/>
                    </a:moveTo>
                    <a:lnTo>
                      <a:pt x="149949" y="87466"/>
                    </a:lnTo>
                    <a:lnTo>
                      <a:pt x="144015" y="87466"/>
                    </a:lnTo>
                    <a:lnTo>
                      <a:pt x="144015" y="81532"/>
                    </a:lnTo>
                    <a:close/>
                    <a:moveTo>
                      <a:pt x="156196" y="81532"/>
                    </a:moveTo>
                    <a:lnTo>
                      <a:pt x="156196" y="87466"/>
                    </a:lnTo>
                    <a:lnTo>
                      <a:pt x="150262" y="87466"/>
                    </a:lnTo>
                    <a:lnTo>
                      <a:pt x="150262" y="81532"/>
                    </a:lnTo>
                    <a:close/>
                    <a:moveTo>
                      <a:pt x="162445" y="81532"/>
                    </a:moveTo>
                    <a:lnTo>
                      <a:pt x="162445" y="87466"/>
                    </a:lnTo>
                    <a:lnTo>
                      <a:pt x="156509" y="87466"/>
                    </a:lnTo>
                    <a:lnTo>
                      <a:pt x="156509" y="81532"/>
                    </a:lnTo>
                    <a:close/>
                    <a:moveTo>
                      <a:pt x="168692" y="81532"/>
                    </a:moveTo>
                    <a:lnTo>
                      <a:pt x="168692" y="87466"/>
                    </a:lnTo>
                    <a:lnTo>
                      <a:pt x="162756" y="87466"/>
                    </a:lnTo>
                    <a:lnTo>
                      <a:pt x="162756" y="81532"/>
                    </a:lnTo>
                    <a:close/>
                    <a:moveTo>
                      <a:pt x="174939" y="81532"/>
                    </a:moveTo>
                    <a:lnTo>
                      <a:pt x="174939" y="87466"/>
                    </a:lnTo>
                    <a:lnTo>
                      <a:pt x="169005" y="87466"/>
                    </a:lnTo>
                    <a:lnTo>
                      <a:pt x="169005" y="81532"/>
                    </a:lnTo>
                    <a:close/>
                    <a:moveTo>
                      <a:pt x="181186" y="81532"/>
                    </a:moveTo>
                    <a:lnTo>
                      <a:pt x="181186" y="87466"/>
                    </a:lnTo>
                    <a:lnTo>
                      <a:pt x="175252" y="87466"/>
                    </a:lnTo>
                    <a:lnTo>
                      <a:pt x="175252" y="81532"/>
                    </a:lnTo>
                    <a:close/>
                    <a:moveTo>
                      <a:pt x="187435" y="81532"/>
                    </a:moveTo>
                    <a:lnTo>
                      <a:pt x="187435" y="87466"/>
                    </a:lnTo>
                    <a:lnTo>
                      <a:pt x="181499" y="87466"/>
                    </a:lnTo>
                    <a:lnTo>
                      <a:pt x="181499" y="81532"/>
                    </a:lnTo>
                    <a:close/>
                    <a:moveTo>
                      <a:pt x="193684" y="81532"/>
                    </a:moveTo>
                    <a:lnTo>
                      <a:pt x="193684" y="87466"/>
                    </a:lnTo>
                    <a:lnTo>
                      <a:pt x="187749" y="87466"/>
                    </a:lnTo>
                    <a:lnTo>
                      <a:pt x="187749" y="81532"/>
                    </a:lnTo>
                    <a:close/>
                    <a:moveTo>
                      <a:pt x="199931" y="81532"/>
                    </a:moveTo>
                    <a:lnTo>
                      <a:pt x="199931" y="87466"/>
                    </a:lnTo>
                    <a:lnTo>
                      <a:pt x="193996" y="87466"/>
                    </a:lnTo>
                    <a:lnTo>
                      <a:pt x="193996" y="81532"/>
                    </a:lnTo>
                    <a:close/>
                    <a:moveTo>
                      <a:pt x="206180" y="81532"/>
                    </a:moveTo>
                    <a:lnTo>
                      <a:pt x="206180" y="87466"/>
                    </a:lnTo>
                    <a:lnTo>
                      <a:pt x="200244" y="87466"/>
                    </a:lnTo>
                    <a:lnTo>
                      <a:pt x="200244" y="81532"/>
                    </a:lnTo>
                    <a:close/>
                    <a:moveTo>
                      <a:pt x="212427" y="81532"/>
                    </a:moveTo>
                    <a:lnTo>
                      <a:pt x="212427" y="87466"/>
                    </a:lnTo>
                    <a:lnTo>
                      <a:pt x="206491" y="87466"/>
                    </a:lnTo>
                    <a:lnTo>
                      <a:pt x="206491" y="81532"/>
                    </a:lnTo>
                    <a:close/>
                    <a:moveTo>
                      <a:pt x="218674" y="81532"/>
                    </a:moveTo>
                    <a:lnTo>
                      <a:pt x="218674" y="87466"/>
                    </a:lnTo>
                    <a:lnTo>
                      <a:pt x="212739" y="87466"/>
                    </a:lnTo>
                    <a:lnTo>
                      <a:pt x="212739" y="81532"/>
                    </a:lnTo>
                    <a:close/>
                    <a:moveTo>
                      <a:pt x="224921" y="81532"/>
                    </a:moveTo>
                    <a:lnTo>
                      <a:pt x="224921" y="87466"/>
                    </a:lnTo>
                    <a:lnTo>
                      <a:pt x="218987" y="87466"/>
                    </a:lnTo>
                    <a:lnTo>
                      <a:pt x="218987" y="81532"/>
                    </a:lnTo>
                    <a:close/>
                    <a:moveTo>
                      <a:pt x="231170" y="81532"/>
                    </a:moveTo>
                    <a:lnTo>
                      <a:pt x="231170" y="87466"/>
                    </a:lnTo>
                    <a:lnTo>
                      <a:pt x="225234" y="87466"/>
                    </a:lnTo>
                    <a:lnTo>
                      <a:pt x="225234" y="81532"/>
                    </a:lnTo>
                    <a:close/>
                    <a:moveTo>
                      <a:pt x="237417" y="81532"/>
                    </a:moveTo>
                    <a:lnTo>
                      <a:pt x="237417" y="87466"/>
                    </a:lnTo>
                    <a:lnTo>
                      <a:pt x="231481" y="87466"/>
                    </a:lnTo>
                    <a:lnTo>
                      <a:pt x="231481" y="81532"/>
                    </a:lnTo>
                    <a:close/>
                    <a:moveTo>
                      <a:pt x="243664" y="81532"/>
                    </a:moveTo>
                    <a:lnTo>
                      <a:pt x="243664" y="87466"/>
                    </a:lnTo>
                    <a:lnTo>
                      <a:pt x="237729" y="87466"/>
                    </a:lnTo>
                    <a:lnTo>
                      <a:pt x="237729" y="81532"/>
                    </a:lnTo>
                    <a:close/>
                    <a:moveTo>
                      <a:pt x="249911" y="81532"/>
                    </a:moveTo>
                    <a:lnTo>
                      <a:pt x="249911" y="87466"/>
                    </a:lnTo>
                    <a:lnTo>
                      <a:pt x="243977" y="87466"/>
                    </a:lnTo>
                    <a:lnTo>
                      <a:pt x="243977" y="81532"/>
                    </a:lnTo>
                    <a:close/>
                    <a:moveTo>
                      <a:pt x="256161" y="81532"/>
                    </a:moveTo>
                    <a:lnTo>
                      <a:pt x="256161" y="87466"/>
                    </a:lnTo>
                    <a:lnTo>
                      <a:pt x="250225" y="87466"/>
                    </a:lnTo>
                    <a:lnTo>
                      <a:pt x="250225" y="81532"/>
                    </a:lnTo>
                    <a:close/>
                    <a:moveTo>
                      <a:pt x="262409" y="81532"/>
                    </a:moveTo>
                    <a:lnTo>
                      <a:pt x="262409" y="87466"/>
                    </a:lnTo>
                    <a:lnTo>
                      <a:pt x="256474" y="87466"/>
                    </a:lnTo>
                    <a:lnTo>
                      <a:pt x="256474" y="81532"/>
                    </a:lnTo>
                    <a:close/>
                    <a:moveTo>
                      <a:pt x="268656" y="81532"/>
                    </a:moveTo>
                    <a:lnTo>
                      <a:pt x="268656" y="87466"/>
                    </a:lnTo>
                    <a:lnTo>
                      <a:pt x="262721" y="87466"/>
                    </a:lnTo>
                    <a:lnTo>
                      <a:pt x="262721" y="81532"/>
                    </a:lnTo>
                    <a:close/>
                    <a:moveTo>
                      <a:pt x="274904" y="81532"/>
                    </a:moveTo>
                    <a:lnTo>
                      <a:pt x="274904" y="87466"/>
                    </a:lnTo>
                    <a:lnTo>
                      <a:pt x="268968" y="87466"/>
                    </a:lnTo>
                    <a:lnTo>
                      <a:pt x="268968" y="81532"/>
                    </a:lnTo>
                    <a:close/>
                    <a:moveTo>
                      <a:pt x="6251" y="87779"/>
                    </a:moveTo>
                    <a:lnTo>
                      <a:pt x="6251" y="93713"/>
                    </a:lnTo>
                    <a:lnTo>
                      <a:pt x="315" y="93713"/>
                    </a:lnTo>
                    <a:lnTo>
                      <a:pt x="315" y="87779"/>
                    </a:lnTo>
                    <a:close/>
                    <a:moveTo>
                      <a:pt x="12498" y="87779"/>
                    </a:moveTo>
                    <a:lnTo>
                      <a:pt x="12498" y="93713"/>
                    </a:lnTo>
                    <a:lnTo>
                      <a:pt x="6562" y="93713"/>
                    </a:lnTo>
                    <a:lnTo>
                      <a:pt x="6562" y="87779"/>
                    </a:lnTo>
                    <a:close/>
                    <a:moveTo>
                      <a:pt x="18745" y="87779"/>
                    </a:moveTo>
                    <a:lnTo>
                      <a:pt x="18745" y="93713"/>
                    </a:lnTo>
                    <a:lnTo>
                      <a:pt x="12810" y="93713"/>
                    </a:lnTo>
                    <a:lnTo>
                      <a:pt x="12810" y="87779"/>
                    </a:lnTo>
                    <a:close/>
                    <a:moveTo>
                      <a:pt x="24992" y="87779"/>
                    </a:moveTo>
                    <a:lnTo>
                      <a:pt x="24992" y="93713"/>
                    </a:lnTo>
                    <a:lnTo>
                      <a:pt x="19058" y="93713"/>
                    </a:lnTo>
                    <a:lnTo>
                      <a:pt x="19058" y="87779"/>
                    </a:lnTo>
                    <a:close/>
                    <a:moveTo>
                      <a:pt x="31242" y="87779"/>
                    </a:moveTo>
                    <a:lnTo>
                      <a:pt x="31242" y="93713"/>
                    </a:lnTo>
                    <a:lnTo>
                      <a:pt x="25305" y="93713"/>
                    </a:lnTo>
                    <a:lnTo>
                      <a:pt x="25305" y="87779"/>
                    </a:lnTo>
                    <a:close/>
                    <a:moveTo>
                      <a:pt x="37489" y="87779"/>
                    </a:moveTo>
                    <a:lnTo>
                      <a:pt x="37489" y="93713"/>
                    </a:lnTo>
                    <a:lnTo>
                      <a:pt x="31553" y="93713"/>
                    </a:lnTo>
                    <a:lnTo>
                      <a:pt x="31553" y="87779"/>
                    </a:lnTo>
                    <a:close/>
                    <a:moveTo>
                      <a:pt x="43737" y="87779"/>
                    </a:moveTo>
                    <a:lnTo>
                      <a:pt x="43737" y="93713"/>
                    </a:lnTo>
                    <a:lnTo>
                      <a:pt x="37802" y="93713"/>
                    </a:lnTo>
                    <a:lnTo>
                      <a:pt x="37802" y="87779"/>
                    </a:lnTo>
                    <a:close/>
                    <a:moveTo>
                      <a:pt x="49985" y="87779"/>
                    </a:moveTo>
                    <a:lnTo>
                      <a:pt x="49985" y="93713"/>
                    </a:lnTo>
                    <a:lnTo>
                      <a:pt x="44049" y="93713"/>
                    </a:lnTo>
                    <a:lnTo>
                      <a:pt x="44049" y="87779"/>
                    </a:lnTo>
                    <a:close/>
                    <a:moveTo>
                      <a:pt x="56232" y="87779"/>
                    </a:moveTo>
                    <a:lnTo>
                      <a:pt x="56232" y="93713"/>
                    </a:lnTo>
                    <a:lnTo>
                      <a:pt x="50296" y="93713"/>
                    </a:lnTo>
                    <a:lnTo>
                      <a:pt x="50296" y="87779"/>
                    </a:lnTo>
                    <a:close/>
                    <a:moveTo>
                      <a:pt x="62480" y="87779"/>
                    </a:moveTo>
                    <a:lnTo>
                      <a:pt x="62480" y="93713"/>
                    </a:lnTo>
                    <a:lnTo>
                      <a:pt x="56545" y="93713"/>
                    </a:lnTo>
                    <a:lnTo>
                      <a:pt x="56545" y="87779"/>
                    </a:lnTo>
                    <a:close/>
                    <a:moveTo>
                      <a:pt x="68727" y="87779"/>
                    </a:moveTo>
                    <a:lnTo>
                      <a:pt x="68727" y="93713"/>
                    </a:lnTo>
                    <a:lnTo>
                      <a:pt x="62792" y="93713"/>
                    </a:lnTo>
                    <a:lnTo>
                      <a:pt x="62792" y="87779"/>
                    </a:lnTo>
                    <a:close/>
                    <a:moveTo>
                      <a:pt x="74975" y="87779"/>
                    </a:moveTo>
                    <a:lnTo>
                      <a:pt x="74975" y="93713"/>
                    </a:lnTo>
                    <a:lnTo>
                      <a:pt x="69039" y="93713"/>
                    </a:lnTo>
                    <a:lnTo>
                      <a:pt x="69039" y="87779"/>
                    </a:lnTo>
                    <a:close/>
                    <a:moveTo>
                      <a:pt x="81223" y="87779"/>
                    </a:moveTo>
                    <a:lnTo>
                      <a:pt x="81223" y="93713"/>
                    </a:lnTo>
                    <a:lnTo>
                      <a:pt x="75286" y="93713"/>
                    </a:lnTo>
                    <a:lnTo>
                      <a:pt x="75286" y="87779"/>
                    </a:lnTo>
                    <a:close/>
                    <a:moveTo>
                      <a:pt x="87470" y="87779"/>
                    </a:moveTo>
                    <a:lnTo>
                      <a:pt x="87470" y="93713"/>
                    </a:lnTo>
                    <a:lnTo>
                      <a:pt x="81535" y="93713"/>
                    </a:lnTo>
                    <a:lnTo>
                      <a:pt x="81535" y="87779"/>
                    </a:lnTo>
                    <a:close/>
                    <a:moveTo>
                      <a:pt x="93718" y="87779"/>
                    </a:moveTo>
                    <a:lnTo>
                      <a:pt x="93718" y="93713"/>
                    </a:lnTo>
                    <a:lnTo>
                      <a:pt x="87784" y="93713"/>
                    </a:lnTo>
                    <a:lnTo>
                      <a:pt x="87784" y="87779"/>
                    </a:lnTo>
                    <a:close/>
                    <a:moveTo>
                      <a:pt x="162445" y="87779"/>
                    </a:moveTo>
                    <a:lnTo>
                      <a:pt x="162445" y="93713"/>
                    </a:lnTo>
                    <a:lnTo>
                      <a:pt x="156509" y="93713"/>
                    </a:lnTo>
                    <a:lnTo>
                      <a:pt x="156509" y="87779"/>
                    </a:lnTo>
                    <a:close/>
                    <a:moveTo>
                      <a:pt x="168692" y="87779"/>
                    </a:moveTo>
                    <a:lnTo>
                      <a:pt x="168692" y="93713"/>
                    </a:lnTo>
                    <a:lnTo>
                      <a:pt x="162756" y="93713"/>
                    </a:lnTo>
                    <a:lnTo>
                      <a:pt x="162756" y="87779"/>
                    </a:lnTo>
                    <a:close/>
                    <a:moveTo>
                      <a:pt x="174939" y="87779"/>
                    </a:moveTo>
                    <a:lnTo>
                      <a:pt x="174939" y="93713"/>
                    </a:lnTo>
                    <a:lnTo>
                      <a:pt x="169005" y="93713"/>
                    </a:lnTo>
                    <a:lnTo>
                      <a:pt x="169005" y="87779"/>
                    </a:lnTo>
                    <a:close/>
                    <a:moveTo>
                      <a:pt x="181186" y="87779"/>
                    </a:moveTo>
                    <a:lnTo>
                      <a:pt x="181186" y="93713"/>
                    </a:lnTo>
                    <a:lnTo>
                      <a:pt x="175252" y="93713"/>
                    </a:lnTo>
                    <a:lnTo>
                      <a:pt x="175252" y="87779"/>
                    </a:lnTo>
                    <a:close/>
                    <a:moveTo>
                      <a:pt x="187435" y="87779"/>
                    </a:moveTo>
                    <a:lnTo>
                      <a:pt x="187435" y="93713"/>
                    </a:lnTo>
                    <a:lnTo>
                      <a:pt x="181499" y="93713"/>
                    </a:lnTo>
                    <a:lnTo>
                      <a:pt x="181499" y="87779"/>
                    </a:lnTo>
                    <a:close/>
                    <a:moveTo>
                      <a:pt x="193684" y="87779"/>
                    </a:moveTo>
                    <a:lnTo>
                      <a:pt x="193684" y="93713"/>
                    </a:lnTo>
                    <a:lnTo>
                      <a:pt x="187749" y="93713"/>
                    </a:lnTo>
                    <a:lnTo>
                      <a:pt x="187749" y="87779"/>
                    </a:lnTo>
                    <a:close/>
                    <a:moveTo>
                      <a:pt x="199931" y="87779"/>
                    </a:moveTo>
                    <a:lnTo>
                      <a:pt x="199931" y="93713"/>
                    </a:lnTo>
                    <a:lnTo>
                      <a:pt x="193996" y="93713"/>
                    </a:lnTo>
                    <a:lnTo>
                      <a:pt x="193996" y="87779"/>
                    </a:lnTo>
                    <a:close/>
                    <a:moveTo>
                      <a:pt x="206180" y="87779"/>
                    </a:moveTo>
                    <a:lnTo>
                      <a:pt x="206180" y="93713"/>
                    </a:lnTo>
                    <a:lnTo>
                      <a:pt x="200244" y="93713"/>
                    </a:lnTo>
                    <a:lnTo>
                      <a:pt x="200244" y="87779"/>
                    </a:lnTo>
                    <a:close/>
                    <a:moveTo>
                      <a:pt x="212427" y="87779"/>
                    </a:moveTo>
                    <a:lnTo>
                      <a:pt x="212427" y="93713"/>
                    </a:lnTo>
                    <a:lnTo>
                      <a:pt x="206491" y="93713"/>
                    </a:lnTo>
                    <a:lnTo>
                      <a:pt x="206491" y="87779"/>
                    </a:lnTo>
                    <a:close/>
                    <a:moveTo>
                      <a:pt x="99967" y="87781"/>
                    </a:moveTo>
                    <a:lnTo>
                      <a:pt x="99967" y="93717"/>
                    </a:lnTo>
                    <a:lnTo>
                      <a:pt x="94031" y="93717"/>
                    </a:lnTo>
                    <a:lnTo>
                      <a:pt x="94031" y="87781"/>
                    </a:lnTo>
                    <a:close/>
                    <a:moveTo>
                      <a:pt x="106214" y="87781"/>
                    </a:moveTo>
                    <a:lnTo>
                      <a:pt x="106214" y="93717"/>
                    </a:lnTo>
                    <a:lnTo>
                      <a:pt x="100278" y="93717"/>
                    </a:lnTo>
                    <a:lnTo>
                      <a:pt x="100278" y="87781"/>
                    </a:lnTo>
                    <a:close/>
                    <a:moveTo>
                      <a:pt x="112461" y="87781"/>
                    </a:moveTo>
                    <a:lnTo>
                      <a:pt x="112461" y="93717"/>
                    </a:lnTo>
                    <a:lnTo>
                      <a:pt x="106527" y="93717"/>
                    </a:lnTo>
                    <a:lnTo>
                      <a:pt x="106527" y="87781"/>
                    </a:lnTo>
                    <a:close/>
                    <a:moveTo>
                      <a:pt x="118710" y="87781"/>
                    </a:moveTo>
                    <a:lnTo>
                      <a:pt x="118710" y="93717"/>
                    </a:lnTo>
                    <a:lnTo>
                      <a:pt x="112774" y="93717"/>
                    </a:lnTo>
                    <a:lnTo>
                      <a:pt x="112774" y="87781"/>
                    </a:lnTo>
                    <a:close/>
                    <a:moveTo>
                      <a:pt x="124957" y="87781"/>
                    </a:moveTo>
                    <a:lnTo>
                      <a:pt x="124957" y="93717"/>
                    </a:lnTo>
                    <a:lnTo>
                      <a:pt x="119021" y="93717"/>
                    </a:lnTo>
                    <a:lnTo>
                      <a:pt x="119021" y="87781"/>
                    </a:lnTo>
                    <a:close/>
                    <a:moveTo>
                      <a:pt x="131204" y="87781"/>
                    </a:moveTo>
                    <a:lnTo>
                      <a:pt x="131204" y="93717"/>
                    </a:lnTo>
                    <a:lnTo>
                      <a:pt x="125270" y="93717"/>
                    </a:lnTo>
                    <a:lnTo>
                      <a:pt x="125270" y="87781"/>
                    </a:lnTo>
                    <a:close/>
                    <a:moveTo>
                      <a:pt x="137451" y="87781"/>
                    </a:moveTo>
                    <a:lnTo>
                      <a:pt x="137451" y="93717"/>
                    </a:lnTo>
                    <a:lnTo>
                      <a:pt x="131517" y="93717"/>
                    </a:lnTo>
                    <a:lnTo>
                      <a:pt x="131517" y="87781"/>
                    </a:lnTo>
                    <a:close/>
                    <a:moveTo>
                      <a:pt x="143702" y="87781"/>
                    </a:moveTo>
                    <a:lnTo>
                      <a:pt x="143702" y="93717"/>
                    </a:lnTo>
                    <a:lnTo>
                      <a:pt x="137766" y="93717"/>
                    </a:lnTo>
                    <a:lnTo>
                      <a:pt x="137766" y="87781"/>
                    </a:lnTo>
                    <a:close/>
                    <a:moveTo>
                      <a:pt x="149949" y="87781"/>
                    </a:moveTo>
                    <a:lnTo>
                      <a:pt x="149949" y="93717"/>
                    </a:lnTo>
                    <a:lnTo>
                      <a:pt x="144015" y="93717"/>
                    </a:lnTo>
                    <a:lnTo>
                      <a:pt x="144015" y="87781"/>
                    </a:lnTo>
                    <a:close/>
                    <a:moveTo>
                      <a:pt x="156196" y="87781"/>
                    </a:moveTo>
                    <a:lnTo>
                      <a:pt x="156196" y="93717"/>
                    </a:lnTo>
                    <a:lnTo>
                      <a:pt x="150262" y="93717"/>
                    </a:lnTo>
                    <a:lnTo>
                      <a:pt x="150262" y="87781"/>
                    </a:lnTo>
                    <a:close/>
                    <a:moveTo>
                      <a:pt x="218674" y="87781"/>
                    </a:moveTo>
                    <a:lnTo>
                      <a:pt x="218674" y="93717"/>
                    </a:lnTo>
                    <a:lnTo>
                      <a:pt x="212739" y="93717"/>
                    </a:lnTo>
                    <a:lnTo>
                      <a:pt x="212739" y="87781"/>
                    </a:lnTo>
                    <a:close/>
                    <a:moveTo>
                      <a:pt x="224921" y="87781"/>
                    </a:moveTo>
                    <a:lnTo>
                      <a:pt x="224921" y="93717"/>
                    </a:lnTo>
                    <a:lnTo>
                      <a:pt x="218987" y="93717"/>
                    </a:lnTo>
                    <a:lnTo>
                      <a:pt x="218987" y="87781"/>
                    </a:lnTo>
                    <a:close/>
                    <a:moveTo>
                      <a:pt x="231170" y="87781"/>
                    </a:moveTo>
                    <a:lnTo>
                      <a:pt x="231170" y="93717"/>
                    </a:lnTo>
                    <a:lnTo>
                      <a:pt x="225234" y="93717"/>
                    </a:lnTo>
                    <a:lnTo>
                      <a:pt x="225234" y="87781"/>
                    </a:lnTo>
                    <a:close/>
                    <a:moveTo>
                      <a:pt x="237417" y="87781"/>
                    </a:moveTo>
                    <a:lnTo>
                      <a:pt x="237417" y="93717"/>
                    </a:lnTo>
                    <a:lnTo>
                      <a:pt x="231481" y="93717"/>
                    </a:lnTo>
                    <a:lnTo>
                      <a:pt x="231481" y="87781"/>
                    </a:lnTo>
                    <a:close/>
                    <a:moveTo>
                      <a:pt x="243664" y="87781"/>
                    </a:moveTo>
                    <a:lnTo>
                      <a:pt x="243664" y="93717"/>
                    </a:lnTo>
                    <a:lnTo>
                      <a:pt x="237729" y="93717"/>
                    </a:lnTo>
                    <a:lnTo>
                      <a:pt x="237729" y="87781"/>
                    </a:lnTo>
                    <a:close/>
                    <a:moveTo>
                      <a:pt x="249911" y="87781"/>
                    </a:moveTo>
                    <a:lnTo>
                      <a:pt x="249911" y="93717"/>
                    </a:lnTo>
                    <a:lnTo>
                      <a:pt x="243977" y="93717"/>
                    </a:lnTo>
                    <a:lnTo>
                      <a:pt x="243977" y="87781"/>
                    </a:lnTo>
                    <a:close/>
                    <a:moveTo>
                      <a:pt x="256161" y="87781"/>
                    </a:moveTo>
                    <a:lnTo>
                      <a:pt x="256161" y="93717"/>
                    </a:lnTo>
                    <a:lnTo>
                      <a:pt x="250225" y="93717"/>
                    </a:lnTo>
                    <a:lnTo>
                      <a:pt x="250225" y="87781"/>
                    </a:lnTo>
                    <a:close/>
                    <a:moveTo>
                      <a:pt x="262409" y="87781"/>
                    </a:moveTo>
                    <a:lnTo>
                      <a:pt x="262409" y="93717"/>
                    </a:lnTo>
                    <a:lnTo>
                      <a:pt x="256474" y="93717"/>
                    </a:lnTo>
                    <a:lnTo>
                      <a:pt x="256474" y="87781"/>
                    </a:lnTo>
                    <a:close/>
                    <a:moveTo>
                      <a:pt x="268656" y="87781"/>
                    </a:moveTo>
                    <a:lnTo>
                      <a:pt x="268656" y="93717"/>
                    </a:lnTo>
                    <a:lnTo>
                      <a:pt x="262721" y="93717"/>
                    </a:lnTo>
                    <a:lnTo>
                      <a:pt x="262721" y="87781"/>
                    </a:lnTo>
                    <a:close/>
                    <a:moveTo>
                      <a:pt x="274904" y="87781"/>
                    </a:moveTo>
                    <a:lnTo>
                      <a:pt x="274904" y="93717"/>
                    </a:lnTo>
                    <a:lnTo>
                      <a:pt x="268968" y="93717"/>
                    </a:lnTo>
                    <a:lnTo>
                      <a:pt x="268968" y="87781"/>
                    </a:lnTo>
                    <a:close/>
                    <a:moveTo>
                      <a:pt x="6251" y="94028"/>
                    </a:moveTo>
                    <a:lnTo>
                      <a:pt x="6251" y="99964"/>
                    </a:lnTo>
                    <a:lnTo>
                      <a:pt x="315" y="99964"/>
                    </a:lnTo>
                    <a:lnTo>
                      <a:pt x="315" y="94028"/>
                    </a:lnTo>
                    <a:close/>
                    <a:moveTo>
                      <a:pt x="12498" y="94028"/>
                    </a:moveTo>
                    <a:lnTo>
                      <a:pt x="12498" y="99964"/>
                    </a:lnTo>
                    <a:lnTo>
                      <a:pt x="6562" y="99964"/>
                    </a:lnTo>
                    <a:lnTo>
                      <a:pt x="6562" y="94028"/>
                    </a:lnTo>
                    <a:close/>
                    <a:moveTo>
                      <a:pt x="18745" y="94028"/>
                    </a:moveTo>
                    <a:lnTo>
                      <a:pt x="18745" y="99964"/>
                    </a:lnTo>
                    <a:lnTo>
                      <a:pt x="12810" y="99964"/>
                    </a:lnTo>
                    <a:lnTo>
                      <a:pt x="12810" y="94028"/>
                    </a:lnTo>
                    <a:close/>
                    <a:moveTo>
                      <a:pt x="24992" y="94028"/>
                    </a:moveTo>
                    <a:lnTo>
                      <a:pt x="24992" y="99964"/>
                    </a:lnTo>
                    <a:lnTo>
                      <a:pt x="19058" y="99964"/>
                    </a:lnTo>
                    <a:lnTo>
                      <a:pt x="19058" y="94028"/>
                    </a:lnTo>
                    <a:close/>
                    <a:moveTo>
                      <a:pt x="31242" y="94028"/>
                    </a:moveTo>
                    <a:lnTo>
                      <a:pt x="31242" y="99964"/>
                    </a:lnTo>
                    <a:lnTo>
                      <a:pt x="25305" y="99964"/>
                    </a:lnTo>
                    <a:lnTo>
                      <a:pt x="25305" y="94028"/>
                    </a:lnTo>
                    <a:close/>
                    <a:moveTo>
                      <a:pt x="37489" y="94028"/>
                    </a:moveTo>
                    <a:lnTo>
                      <a:pt x="37489" y="99964"/>
                    </a:lnTo>
                    <a:lnTo>
                      <a:pt x="31553" y="99964"/>
                    </a:lnTo>
                    <a:lnTo>
                      <a:pt x="31553" y="94028"/>
                    </a:lnTo>
                    <a:close/>
                    <a:moveTo>
                      <a:pt x="43737" y="94028"/>
                    </a:moveTo>
                    <a:lnTo>
                      <a:pt x="43737" y="99964"/>
                    </a:lnTo>
                    <a:lnTo>
                      <a:pt x="37802" y="99964"/>
                    </a:lnTo>
                    <a:lnTo>
                      <a:pt x="37802" y="94028"/>
                    </a:lnTo>
                    <a:close/>
                    <a:moveTo>
                      <a:pt x="49985" y="94028"/>
                    </a:moveTo>
                    <a:lnTo>
                      <a:pt x="49985" y="99964"/>
                    </a:lnTo>
                    <a:lnTo>
                      <a:pt x="44049" y="99964"/>
                    </a:lnTo>
                    <a:lnTo>
                      <a:pt x="44049" y="94028"/>
                    </a:lnTo>
                    <a:close/>
                    <a:moveTo>
                      <a:pt x="56232" y="94028"/>
                    </a:moveTo>
                    <a:lnTo>
                      <a:pt x="56232" y="99964"/>
                    </a:lnTo>
                    <a:lnTo>
                      <a:pt x="50296" y="99964"/>
                    </a:lnTo>
                    <a:lnTo>
                      <a:pt x="50296" y="94028"/>
                    </a:lnTo>
                    <a:close/>
                    <a:moveTo>
                      <a:pt x="62480" y="94028"/>
                    </a:moveTo>
                    <a:lnTo>
                      <a:pt x="62480" y="99964"/>
                    </a:lnTo>
                    <a:lnTo>
                      <a:pt x="56545" y="99964"/>
                    </a:lnTo>
                    <a:lnTo>
                      <a:pt x="56545" y="94028"/>
                    </a:lnTo>
                    <a:close/>
                    <a:moveTo>
                      <a:pt x="68727" y="94028"/>
                    </a:moveTo>
                    <a:lnTo>
                      <a:pt x="68727" y="99964"/>
                    </a:lnTo>
                    <a:lnTo>
                      <a:pt x="62792" y="99964"/>
                    </a:lnTo>
                    <a:lnTo>
                      <a:pt x="62792" y="94028"/>
                    </a:lnTo>
                    <a:close/>
                    <a:moveTo>
                      <a:pt x="74975" y="94028"/>
                    </a:moveTo>
                    <a:lnTo>
                      <a:pt x="74975" y="99964"/>
                    </a:lnTo>
                    <a:lnTo>
                      <a:pt x="69039" y="99964"/>
                    </a:lnTo>
                    <a:lnTo>
                      <a:pt x="69039" y="94028"/>
                    </a:lnTo>
                    <a:close/>
                    <a:moveTo>
                      <a:pt x="81223" y="94028"/>
                    </a:moveTo>
                    <a:lnTo>
                      <a:pt x="81223" y="99964"/>
                    </a:lnTo>
                    <a:lnTo>
                      <a:pt x="75286" y="99964"/>
                    </a:lnTo>
                    <a:lnTo>
                      <a:pt x="75286" y="94028"/>
                    </a:lnTo>
                    <a:close/>
                    <a:moveTo>
                      <a:pt x="87470" y="94028"/>
                    </a:moveTo>
                    <a:lnTo>
                      <a:pt x="87470" y="99964"/>
                    </a:lnTo>
                    <a:lnTo>
                      <a:pt x="81535" y="99964"/>
                    </a:lnTo>
                    <a:lnTo>
                      <a:pt x="81535" y="94028"/>
                    </a:lnTo>
                    <a:close/>
                    <a:moveTo>
                      <a:pt x="93718" y="94028"/>
                    </a:moveTo>
                    <a:lnTo>
                      <a:pt x="93718" y="99964"/>
                    </a:lnTo>
                    <a:lnTo>
                      <a:pt x="87784" y="99964"/>
                    </a:lnTo>
                    <a:lnTo>
                      <a:pt x="87784" y="94028"/>
                    </a:lnTo>
                    <a:close/>
                    <a:moveTo>
                      <a:pt x="99967" y="94028"/>
                    </a:moveTo>
                    <a:lnTo>
                      <a:pt x="99967" y="99964"/>
                    </a:lnTo>
                    <a:lnTo>
                      <a:pt x="94031" y="99964"/>
                    </a:lnTo>
                    <a:lnTo>
                      <a:pt x="94031" y="94028"/>
                    </a:lnTo>
                    <a:close/>
                    <a:moveTo>
                      <a:pt x="106214" y="94029"/>
                    </a:moveTo>
                    <a:lnTo>
                      <a:pt x="106214" y="99964"/>
                    </a:lnTo>
                    <a:lnTo>
                      <a:pt x="100278" y="99964"/>
                    </a:lnTo>
                    <a:lnTo>
                      <a:pt x="100278" y="94029"/>
                    </a:lnTo>
                    <a:close/>
                    <a:moveTo>
                      <a:pt x="112461" y="94029"/>
                    </a:moveTo>
                    <a:lnTo>
                      <a:pt x="112461" y="99964"/>
                    </a:lnTo>
                    <a:lnTo>
                      <a:pt x="106527" y="99964"/>
                    </a:lnTo>
                    <a:lnTo>
                      <a:pt x="106527" y="94029"/>
                    </a:lnTo>
                    <a:close/>
                    <a:moveTo>
                      <a:pt x="118710" y="94029"/>
                    </a:moveTo>
                    <a:lnTo>
                      <a:pt x="118710" y="99964"/>
                    </a:lnTo>
                    <a:lnTo>
                      <a:pt x="112774" y="99964"/>
                    </a:lnTo>
                    <a:lnTo>
                      <a:pt x="112774" y="94029"/>
                    </a:lnTo>
                    <a:close/>
                    <a:moveTo>
                      <a:pt x="124957" y="94029"/>
                    </a:moveTo>
                    <a:lnTo>
                      <a:pt x="124957" y="99964"/>
                    </a:lnTo>
                    <a:lnTo>
                      <a:pt x="119021" y="99964"/>
                    </a:lnTo>
                    <a:lnTo>
                      <a:pt x="119021" y="94029"/>
                    </a:lnTo>
                    <a:close/>
                    <a:moveTo>
                      <a:pt x="131204" y="94029"/>
                    </a:moveTo>
                    <a:lnTo>
                      <a:pt x="131204" y="99964"/>
                    </a:lnTo>
                    <a:lnTo>
                      <a:pt x="125270" y="99964"/>
                    </a:lnTo>
                    <a:lnTo>
                      <a:pt x="125270" y="94029"/>
                    </a:lnTo>
                    <a:close/>
                    <a:moveTo>
                      <a:pt x="137451" y="94029"/>
                    </a:moveTo>
                    <a:lnTo>
                      <a:pt x="137451" y="99964"/>
                    </a:lnTo>
                    <a:lnTo>
                      <a:pt x="131517" y="99964"/>
                    </a:lnTo>
                    <a:lnTo>
                      <a:pt x="131517" y="94029"/>
                    </a:lnTo>
                    <a:close/>
                    <a:moveTo>
                      <a:pt x="143702" y="94029"/>
                    </a:moveTo>
                    <a:lnTo>
                      <a:pt x="143702" y="99964"/>
                    </a:lnTo>
                    <a:lnTo>
                      <a:pt x="137766" y="99964"/>
                    </a:lnTo>
                    <a:lnTo>
                      <a:pt x="137766" y="94029"/>
                    </a:lnTo>
                    <a:close/>
                    <a:moveTo>
                      <a:pt x="149949" y="94029"/>
                    </a:moveTo>
                    <a:lnTo>
                      <a:pt x="149949" y="99964"/>
                    </a:lnTo>
                    <a:lnTo>
                      <a:pt x="144015" y="99964"/>
                    </a:lnTo>
                    <a:lnTo>
                      <a:pt x="144015" y="94029"/>
                    </a:lnTo>
                    <a:close/>
                    <a:moveTo>
                      <a:pt x="156196" y="94029"/>
                    </a:moveTo>
                    <a:lnTo>
                      <a:pt x="156196" y="99964"/>
                    </a:lnTo>
                    <a:lnTo>
                      <a:pt x="150262" y="99964"/>
                    </a:lnTo>
                    <a:lnTo>
                      <a:pt x="150262" y="94029"/>
                    </a:lnTo>
                    <a:close/>
                    <a:moveTo>
                      <a:pt x="162445" y="94028"/>
                    </a:moveTo>
                    <a:lnTo>
                      <a:pt x="162445" y="99964"/>
                    </a:lnTo>
                    <a:lnTo>
                      <a:pt x="156509" y="99964"/>
                    </a:lnTo>
                    <a:lnTo>
                      <a:pt x="156509" y="94028"/>
                    </a:lnTo>
                    <a:close/>
                    <a:moveTo>
                      <a:pt x="168692" y="94028"/>
                    </a:moveTo>
                    <a:lnTo>
                      <a:pt x="168692" y="99964"/>
                    </a:lnTo>
                    <a:lnTo>
                      <a:pt x="162756" y="99964"/>
                    </a:lnTo>
                    <a:lnTo>
                      <a:pt x="162756" y="94028"/>
                    </a:lnTo>
                    <a:close/>
                    <a:moveTo>
                      <a:pt x="174939" y="94028"/>
                    </a:moveTo>
                    <a:lnTo>
                      <a:pt x="174939" y="99964"/>
                    </a:lnTo>
                    <a:lnTo>
                      <a:pt x="169005" y="99964"/>
                    </a:lnTo>
                    <a:lnTo>
                      <a:pt x="169005" y="94028"/>
                    </a:lnTo>
                    <a:close/>
                    <a:moveTo>
                      <a:pt x="181186" y="94028"/>
                    </a:moveTo>
                    <a:lnTo>
                      <a:pt x="181186" y="99964"/>
                    </a:lnTo>
                    <a:lnTo>
                      <a:pt x="175252" y="99964"/>
                    </a:lnTo>
                    <a:lnTo>
                      <a:pt x="175252" y="94028"/>
                    </a:lnTo>
                    <a:close/>
                    <a:moveTo>
                      <a:pt x="187435" y="94028"/>
                    </a:moveTo>
                    <a:lnTo>
                      <a:pt x="187435" y="99964"/>
                    </a:lnTo>
                    <a:lnTo>
                      <a:pt x="181499" y="99964"/>
                    </a:lnTo>
                    <a:lnTo>
                      <a:pt x="181499" y="94028"/>
                    </a:lnTo>
                    <a:close/>
                    <a:moveTo>
                      <a:pt x="193684" y="94028"/>
                    </a:moveTo>
                    <a:lnTo>
                      <a:pt x="193684" y="99964"/>
                    </a:lnTo>
                    <a:lnTo>
                      <a:pt x="187749" y="99964"/>
                    </a:lnTo>
                    <a:lnTo>
                      <a:pt x="187749" y="94028"/>
                    </a:lnTo>
                    <a:close/>
                    <a:moveTo>
                      <a:pt x="199931" y="94028"/>
                    </a:moveTo>
                    <a:lnTo>
                      <a:pt x="199931" y="99964"/>
                    </a:lnTo>
                    <a:lnTo>
                      <a:pt x="193996" y="99964"/>
                    </a:lnTo>
                    <a:lnTo>
                      <a:pt x="193996" y="94028"/>
                    </a:lnTo>
                    <a:close/>
                    <a:moveTo>
                      <a:pt x="206180" y="94028"/>
                    </a:moveTo>
                    <a:lnTo>
                      <a:pt x="206180" y="99964"/>
                    </a:lnTo>
                    <a:lnTo>
                      <a:pt x="200244" y="99964"/>
                    </a:lnTo>
                    <a:lnTo>
                      <a:pt x="200244" y="94028"/>
                    </a:lnTo>
                    <a:close/>
                    <a:moveTo>
                      <a:pt x="212427" y="94028"/>
                    </a:moveTo>
                    <a:lnTo>
                      <a:pt x="212427" y="99964"/>
                    </a:lnTo>
                    <a:lnTo>
                      <a:pt x="206491" y="99964"/>
                    </a:lnTo>
                    <a:lnTo>
                      <a:pt x="206491" y="94028"/>
                    </a:lnTo>
                    <a:close/>
                    <a:moveTo>
                      <a:pt x="218674" y="94028"/>
                    </a:moveTo>
                    <a:lnTo>
                      <a:pt x="218674" y="99964"/>
                    </a:lnTo>
                    <a:lnTo>
                      <a:pt x="212739" y="99964"/>
                    </a:lnTo>
                    <a:lnTo>
                      <a:pt x="212739" y="94028"/>
                    </a:lnTo>
                    <a:close/>
                    <a:moveTo>
                      <a:pt x="224921" y="94029"/>
                    </a:moveTo>
                    <a:lnTo>
                      <a:pt x="224921" y="99964"/>
                    </a:lnTo>
                    <a:lnTo>
                      <a:pt x="218987" y="99964"/>
                    </a:lnTo>
                    <a:lnTo>
                      <a:pt x="218987" y="94029"/>
                    </a:lnTo>
                    <a:close/>
                    <a:moveTo>
                      <a:pt x="231170" y="94029"/>
                    </a:moveTo>
                    <a:lnTo>
                      <a:pt x="231170" y="99964"/>
                    </a:lnTo>
                    <a:lnTo>
                      <a:pt x="225234" y="99964"/>
                    </a:lnTo>
                    <a:lnTo>
                      <a:pt x="225234" y="94029"/>
                    </a:lnTo>
                    <a:close/>
                    <a:moveTo>
                      <a:pt x="237417" y="94029"/>
                    </a:moveTo>
                    <a:lnTo>
                      <a:pt x="237417" y="99964"/>
                    </a:lnTo>
                    <a:lnTo>
                      <a:pt x="231481" y="99964"/>
                    </a:lnTo>
                    <a:lnTo>
                      <a:pt x="231481" y="94029"/>
                    </a:lnTo>
                    <a:close/>
                    <a:moveTo>
                      <a:pt x="243664" y="94029"/>
                    </a:moveTo>
                    <a:lnTo>
                      <a:pt x="243664" y="99964"/>
                    </a:lnTo>
                    <a:lnTo>
                      <a:pt x="237729" y="99964"/>
                    </a:lnTo>
                    <a:lnTo>
                      <a:pt x="237729" y="94029"/>
                    </a:lnTo>
                    <a:close/>
                    <a:moveTo>
                      <a:pt x="249911" y="94029"/>
                    </a:moveTo>
                    <a:lnTo>
                      <a:pt x="249911" y="99964"/>
                    </a:lnTo>
                    <a:lnTo>
                      <a:pt x="243977" y="99964"/>
                    </a:lnTo>
                    <a:lnTo>
                      <a:pt x="243977" y="94029"/>
                    </a:lnTo>
                    <a:close/>
                    <a:moveTo>
                      <a:pt x="256161" y="94029"/>
                    </a:moveTo>
                    <a:lnTo>
                      <a:pt x="256161" y="99964"/>
                    </a:lnTo>
                    <a:lnTo>
                      <a:pt x="250225" y="99964"/>
                    </a:lnTo>
                    <a:lnTo>
                      <a:pt x="250225" y="94029"/>
                    </a:lnTo>
                    <a:close/>
                    <a:moveTo>
                      <a:pt x="262409" y="94029"/>
                    </a:moveTo>
                    <a:lnTo>
                      <a:pt x="262409" y="99964"/>
                    </a:lnTo>
                    <a:lnTo>
                      <a:pt x="256474" y="99964"/>
                    </a:lnTo>
                    <a:lnTo>
                      <a:pt x="256474" y="94029"/>
                    </a:lnTo>
                    <a:close/>
                    <a:moveTo>
                      <a:pt x="268656" y="94029"/>
                    </a:moveTo>
                    <a:lnTo>
                      <a:pt x="268656" y="99964"/>
                    </a:lnTo>
                    <a:lnTo>
                      <a:pt x="262721" y="99964"/>
                    </a:lnTo>
                    <a:lnTo>
                      <a:pt x="262721" y="94029"/>
                    </a:lnTo>
                    <a:close/>
                    <a:moveTo>
                      <a:pt x="274904" y="94029"/>
                    </a:moveTo>
                    <a:lnTo>
                      <a:pt x="274904" y="99964"/>
                    </a:lnTo>
                    <a:lnTo>
                      <a:pt x="268968" y="99964"/>
                    </a:lnTo>
                    <a:lnTo>
                      <a:pt x="268968" y="94029"/>
                    </a:lnTo>
                    <a:close/>
                    <a:moveTo>
                      <a:pt x="6251" y="100276"/>
                    </a:moveTo>
                    <a:lnTo>
                      <a:pt x="6251" y="106211"/>
                    </a:lnTo>
                    <a:lnTo>
                      <a:pt x="315" y="106211"/>
                    </a:lnTo>
                    <a:lnTo>
                      <a:pt x="315" y="100276"/>
                    </a:lnTo>
                    <a:close/>
                    <a:moveTo>
                      <a:pt x="12498" y="100276"/>
                    </a:moveTo>
                    <a:lnTo>
                      <a:pt x="12498" y="106211"/>
                    </a:lnTo>
                    <a:lnTo>
                      <a:pt x="6562" y="106211"/>
                    </a:lnTo>
                    <a:lnTo>
                      <a:pt x="6562" y="100276"/>
                    </a:lnTo>
                    <a:close/>
                    <a:moveTo>
                      <a:pt x="18745" y="100276"/>
                    </a:moveTo>
                    <a:lnTo>
                      <a:pt x="18745" y="106211"/>
                    </a:lnTo>
                    <a:lnTo>
                      <a:pt x="12810" y="106211"/>
                    </a:lnTo>
                    <a:lnTo>
                      <a:pt x="12810" y="100276"/>
                    </a:lnTo>
                    <a:close/>
                    <a:moveTo>
                      <a:pt x="24992" y="100276"/>
                    </a:moveTo>
                    <a:lnTo>
                      <a:pt x="24992" y="106211"/>
                    </a:lnTo>
                    <a:lnTo>
                      <a:pt x="19058" y="106211"/>
                    </a:lnTo>
                    <a:lnTo>
                      <a:pt x="19058" y="100276"/>
                    </a:lnTo>
                    <a:close/>
                    <a:moveTo>
                      <a:pt x="31242" y="100276"/>
                    </a:moveTo>
                    <a:lnTo>
                      <a:pt x="31242" y="106211"/>
                    </a:lnTo>
                    <a:lnTo>
                      <a:pt x="25305" y="106211"/>
                    </a:lnTo>
                    <a:lnTo>
                      <a:pt x="25305" y="100276"/>
                    </a:lnTo>
                    <a:close/>
                    <a:moveTo>
                      <a:pt x="37489" y="100276"/>
                    </a:moveTo>
                    <a:lnTo>
                      <a:pt x="37489" y="106211"/>
                    </a:lnTo>
                    <a:lnTo>
                      <a:pt x="31553" y="106211"/>
                    </a:lnTo>
                    <a:lnTo>
                      <a:pt x="31553" y="100276"/>
                    </a:lnTo>
                    <a:close/>
                    <a:moveTo>
                      <a:pt x="43737" y="100276"/>
                    </a:moveTo>
                    <a:lnTo>
                      <a:pt x="43737" y="106211"/>
                    </a:lnTo>
                    <a:lnTo>
                      <a:pt x="37802" y="106211"/>
                    </a:lnTo>
                    <a:lnTo>
                      <a:pt x="37802" y="100276"/>
                    </a:lnTo>
                    <a:close/>
                    <a:moveTo>
                      <a:pt x="49985" y="100276"/>
                    </a:moveTo>
                    <a:lnTo>
                      <a:pt x="49985" y="106211"/>
                    </a:lnTo>
                    <a:lnTo>
                      <a:pt x="44049" y="106211"/>
                    </a:lnTo>
                    <a:lnTo>
                      <a:pt x="44049" y="100276"/>
                    </a:lnTo>
                    <a:close/>
                    <a:moveTo>
                      <a:pt x="56232" y="100276"/>
                    </a:moveTo>
                    <a:lnTo>
                      <a:pt x="56232" y="106211"/>
                    </a:lnTo>
                    <a:lnTo>
                      <a:pt x="50296" y="106211"/>
                    </a:lnTo>
                    <a:lnTo>
                      <a:pt x="50296" y="100276"/>
                    </a:lnTo>
                    <a:close/>
                    <a:moveTo>
                      <a:pt x="62480" y="100276"/>
                    </a:moveTo>
                    <a:lnTo>
                      <a:pt x="62480" y="106211"/>
                    </a:lnTo>
                    <a:lnTo>
                      <a:pt x="56545" y="106211"/>
                    </a:lnTo>
                    <a:lnTo>
                      <a:pt x="56545" y="100276"/>
                    </a:lnTo>
                    <a:close/>
                    <a:moveTo>
                      <a:pt x="68727" y="100276"/>
                    </a:moveTo>
                    <a:lnTo>
                      <a:pt x="68727" y="106211"/>
                    </a:lnTo>
                    <a:lnTo>
                      <a:pt x="62792" y="106211"/>
                    </a:lnTo>
                    <a:lnTo>
                      <a:pt x="62792" y="100276"/>
                    </a:lnTo>
                    <a:close/>
                    <a:moveTo>
                      <a:pt x="74975" y="100276"/>
                    </a:moveTo>
                    <a:lnTo>
                      <a:pt x="74975" y="106211"/>
                    </a:lnTo>
                    <a:lnTo>
                      <a:pt x="69039" y="106211"/>
                    </a:lnTo>
                    <a:lnTo>
                      <a:pt x="69039" y="100276"/>
                    </a:lnTo>
                    <a:close/>
                    <a:moveTo>
                      <a:pt x="81223" y="100276"/>
                    </a:moveTo>
                    <a:lnTo>
                      <a:pt x="81223" y="106211"/>
                    </a:lnTo>
                    <a:lnTo>
                      <a:pt x="75286" y="106211"/>
                    </a:lnTo>
                    <a:lnTo>
                      <a:pt x="75286" y="100276"/>
                    </a:lnTo>
                    <a:close/>
                    <a:moveTo>
                      <a:pt x="87470" y="100276"/>
                    </a:moveTo>
                    <a:lnTo>
                      <a:pt x="87470" y="106211"/>
                    </a:lnTo>
                    <a:lnTo>
                      <a:pt x="81535" y="106211"/>
                    </a:lnTo>
                    <a:lnTo>
                      <a:pt x="81535" y="100276"/>
                    </a:lnTo>
                    <a:close/>
                    <a:moveTo>
                      <a:pt x="93718" y="100276"/>
                    </a:moveTo>
                    <a:lnTo>
                      <a:pt x="93718" y="106211"/>
                    </a:lnTo>
                    <a:lnTo>
                      <a:pt x="87784" y="106211"/>
                    </a:lnTo>
                    <a:lnTo>
                      <a:pt x="87784" y="100276"/>
                    </a:lnTo>
                    <a:close/>
                    <a:moveTo>
                      <a:pt x="99967" y="100276"/>
                    </a:moveTo>
                    <a:lnTo>
                      <a:pt x="99967" y="106211"/>
                    </a:lnTo>
                    <a:lnTo>
                      <a:pt x="94031" y="106211"/>
                    </a:lnTo>
                    <a:lnTo>
                      <a:pt x="94031" y="100276"/>
                    </a:lnTo>
                    <a:close/>
                    <a:moveTo>
                      <a:pt x="106214" y="100276"/>
                    </a:moveTo>
                    <a:lnTo>
                      <a:pt x="106214" y="106211"/>
                    </a:lnTo>
                    <a:lnTo>
                      <a:pt x="100278" y="106211"/>
                    </a:lnTo>
                    <a:lnTo>
                      <a:pt x="100278" y="100276"/>
                    </a:lnTo>
                    <a:close/>
                    <a:moveTo>
                      <a:pt x="112461" y="100276"/>
                    </a:moveTo>
                    <a:lnTo>
                      <a:pt x="112461" y="106211"/>
                    </a:lnTo>
                    <a:lnTo>
                      <a:pt x="106527" y="106211"/>
                    </a:lnTo>
                    <a:lnTo>
                      <a:pt x="106527" y="100276"/>
                    </a:lnTo>
                    <a:close/>
                    <a:moveTo>
                      <a:pt x="118710" y="100276"/>
                    </a:moveTo>
                    <a:lnTo>
                      <a:pt x="118710" y="106211"/>
                    </a:lnTo>
                    <a:lnTo>
                      <a:pt x="112774" y="106211"/>
                    </a:lnTo>
                    <a:lnTo>
                      <a:pt x="112774" y="100276"/>
                    </a:lnTo>
                    <a:close/>
                    <a:moveTo>
                      <a:pt x="124957" y="100276"/>
                    </a:moveTo>
                    <a:lnTo>
                      <a:pt x="124957" y="106211"/>
                    </a:lnTo>
                    <a:lnTo>
                      <a:pt x="119021" y="106211"/>
                    </a:lnTo>
                    <a:lnTo>
                      <a:pt x="119021" y="100276"/>
                    </a:lnTo>
                    <a:close/>
                    <a:moveTo>
                      <a:pt x="131204" y="100276"/>
                    </a:moveTo>
                    <a:lnTo>
                      <a:pt x="131204" y="106211"/>
                    </a:lnTo>
                    <a:lnTo>
                      <a:pt x="125270" y="106211"/>
                    </a:lnTo>
                    <a:lnTo>
                      <a:pt x="125270" y="100276"/>
                    </a:lnTo>
                    <a:close/>
                    <a:moveTo>
                      <a:pt x="137451" y="100276"/>
                    </a:moveTo>
                    <a:lnTo>
                      <a:pt x="137451" y="106211"/>
                    </a:lnTo>
                    <a:lnTo>
                      <a:pt x="131517" y="106211"/>
                    </a:lnTo>
                    <a:lnTo>
                      <a:pt x="131517" y="100276"/>
                    </a:lnTo>
                    <a:close/>
                    <a:moveTo>
                      <a:pt x="143702" y="100276"/>
                    </a:moveTo>
                    <a:lnTo>
                      <a:pt x="143702" y="106211"/>
                    </a:lnTo>
                    <a:lnTo>
                      <a:pt x="137766" y="106211"/>
                    </a:lnTo>
                    <a:lnTo>
                      <a:pt x="137766" y="100276"/>
                    </a:lnTo>
                    <a:close/>
                    <a:moveTo>
                      <a:pt x="149949" y="100276"/>
                    </a:moveTo>
                    <a:lnTo>
                      <a:pt x="149949" y="106211"/>
                    </a:lnTo>
                    <a:lnTo>
                      <a:pt x="144015" y="106211"/>
                    </a:lnTo>
                    <a:lnTo>
                      <a:pt x="144015" y="100276"/>
                    </a:lnTo>
                    <a:close/>
                    <a:moveTo>
                      <a:pt x="156196" y="100276"/>
                    </a:moveTo>
                    <a:lnTo>
                      <a:pt x="156196" y="106211"/>
                    </a:lnTo>
                    <a:lnTo>
                      <a:pt x="150262" y="106211"/>
                    </a:lnTo>
                    <a:lnTo>
                      <a:pt x="150262" y="100276"/>
                    </a:lnTo>
                    <a:close/>
                    <a:moveTo>
                      <a:pt x="162445" y="100276"/>
                    </a:moveTo>
                    <a:lnTo>
                      <a:pt x="162445" y="106211"/>
                    </a:lnTo>
                    <a:lnTo>
                      <a:pt x="156509" y="106211"/>
                    </a:lnTo>
                    <a:lnTo>
                      <a:pt x="156509" y="100276"/>
                    </a:lnTo>
                    <a:close/>
                    <a:moveTo>
                      <a:pt x="168692" y="100276"/>
                    </a:moveTo>
                    <a:lnTo>
                      <a:pt x="168692" y="106211"/>
                    </a:lnTo>
                    <a:lnTo>
                      <a:pt x="162756" y="106211"/>
                    </a:lnTo>
                    <a:lnTo>
                      <a:pt x="162756" y="100276"/>
                    </a:lnTo>
                    <a:close/>
                    <a:moveTo>
                      <a:pt x="174939" y="100276"/>
                    </a:moveTo>
                    <a:lnTo>
                      <a:pt x="174939" y="106211"/>
                    </a:lnTo>
                    <a:lnTo>
                      <a:pt x="169005" y="106211"/>
                    </a:lnTo>
                    <a:lnTo>
                      <a:pt x="169005" y="100276"/>
                    </a:lnTo>
                    <a:close/>
                    <a:moveTo>
                      <a:pt x="181186" y="100276"/>
                    </a:moveTo>
                    <a:lnTo>
                      <a:pt x="181186" y="106211"/>
                    </a:lnTo>
                    <a:lnTo>
                      <a:pt x="175252" y="106211"/>
                    </a:lnTo>
                    <a:lnTo>
                      <a:pt x="175252" y="100276"/>
                    </a:lnTo>
                    <a:close/>
                    <a:moveTo>
                      <a:pt x="187435" y="100276"/>
                    </a:moveTo>
                    <a:lnTo>
                      <a:pt x="187435" y="106211"/>
                    </a:lnTo>
                    <a:lnTo>
                      <a:pt x="181499" y="106211"/>
                    </a:lnTo>
                    <a:lnTo>
                      <a:pt x="181499" y="100276"/>
                    </a:lnTo>
                    <a:close/>
                    <a:moveTo>
                      <a:pt x="193684" y="100276"/>
                    </a:moveTo>
                    <a:lnTo>
                      <a:pt x="193684" y="106211"/>
                    </a:lnTo>
                    <a:lnTo>
                      <a:pt x="187749" y="106211"/>
                    </a:lnTo>
                    <a:lnTo>
                      <a:pt x="187749" y="100276"/>
                    </a:lnTo>
                    <a:close/>
                    <a:moveTo>
                      <a:pt x="199931" y="100276"/>
                    </a:moveTo>
                    <a:lnTo>
                      <a:pt x="199931" y="106211"/>
                    </a:lnTo>
                    <a:lnTo>
                      <a:pt x="193996" y="106211"/>
                    </a:lnTo>
                    <a:lnTo>
                      <a:pt x="193996" y="100276"/>
                    </a:lnTo>
                    <a:close/>
                    <a:moveTo>
                      <a:pt x="206180" y="100276"/>
                    </a:moveTo>
                    <a:lnTo>
                      <a:pt x="206180" y="106211"/>
                    </a:lnTo>
                    <a:lnTo>
                      <a:pt x="200244" y="106211"/>
                    </a:lnTo>
                    <a:lnTo>
                      <a:pt x="200244" y="100276"/>
                    </a:lnTo>
                    <a:close/>
                    <a:moveTo>
                      <a:pt x="212427" y="100276"/>
                    </a:moveTo>
                    <a:lnTo>
                      <a:pt x="212427" y="106211"/>
                    </a:lnTo>
                    <a:lnTo>
                      <a:pt x="206491" y="106211"/>
                    </a:lnTo>
                    <a:lnTo>
                      <a:pt x="206491" y="100276"/>
                    </a:lnTo>
                    <a:close/>
                    <a:moveTo>
                      <a:pt x="218674" y="100276"/>
                    </a:moveTo>
                    <a:lnTo>
                      <a:pt x="218674" y="106211"/>
                    </a:lnTo>
                    <a:lnTo>
                      <a:pt x="212739" y="106211"/>
                    </a:lnTo>
                    <a:lnTo>
                      <a:pt x="212739" y="100276"/>
                    </a:lnTo>
                    <a:close/>
                    <a:moveTo>
                      <a:pt x="224921" y="100276"/>
                    </a:moveTo>
                    <a:lnTo>
                      <a:pt x="224921" y="106211"/>
                    </a:lnTo>
                    <a:lnTo>
                      <a:pt x="218987" y="106211"/>
                    </a:lnTo>
                    <a:lnTo>
                      <a:pt x="218987" y="100276"/>
                    </a:lnTo>
                    <a:close/>
                    <a:moveTo>
                      <a:pt x="231170" y="100276"/>
                    </a:moveTo>
                    <a:lnTo>
                      <a:pt x="231170" y="106211"/>
                    </a:lnTo>
                    <a:lnTo>
                      <a:pt x="225234" y="106211"/>
                    </a:lnTo>
                    <a:lnTo>
                      <a:pt x="225234" y="100276"/>
                    </a:lnTo>
                    <a:close/>
                    <a:moveTo>
                      <a:pt x="237417" y="100276"/>
                    </a:moveTo>
                    <a:lnTo>
                      <a:pt x="237417" y="106211"/>
                    </a:lnTo>
                    <a:lnTo>
                      <a:pt x="231481" y="106211"/>
                    </a:lnTo>
                    <a:lnTo>
                      <a:pt x="231481" y="100276"/>
                    </a:lnTo>
                    <a:close/>
                    <a:moveTo>
                      <a:pt x="243664" y="100276"/>
                    </a:moveTo>
                    <a:lnTo>
                      <a:pt x="243664" y="106211"/>
                    </a:lnTo>
                    <a:lnTo>
                      <a:pt x="237729" y="106211"/>
                    </a:lnTo>
                    <a:lnTo>
                      <a:pt x="237729" y="100276"/>
                    </a:lnTo>
                    <a:close/>
                    <a:moveTo>
                      <a:pt x="249911" y="100276"/>
                    </a:moveTo>
                    <a:lnTo>
                      <a:pt x="249911" y="106211"/>
                    </a:lnTo>
                    <a:lnTo>
                      <a:pt x="243977" y="106211"/>
                    </a:lnTo>
                    <a:lnTo>
                      <a:pt x="243977" y="100276"/>
                    </a:lnTo>
                    <a:close/>
                    <a:moveTo>
                      <a:pt x="256161" y="100276"/>
                    </a:moveTo>
                    <a:lnTo>
                      <a:pt x="256161" y="106211"/>
                    </a:lnTo>
                    <a:lnTo>
                      <a:pt x="250225" y="106211"/>
                    </a:lnTo>
                    <a:lnTo>
                      <a:pt x="250225" y="100276"/>
                    </a:lnTo>
                    <a:close/>
                    <a:moveTo>
                      <a:pt x="262409" y="100276"/>
                    </a:moveTo>
                    <a:lnTo>
                      <a:pt x="262409" y="106211"/>
                    </a:lnTo>
                    <a:lnTo>
                      <a:pt x="256474" y="106211"/>
                    </a:lnTo>
                    <a:lnTo>
                      <a:pt x="256474" y="100276"/>
                    </a:lnTo>
                    <a:close/>
                    <a:moveTo>
                      <a:pt x="268656" y="100276"/>
                    </a:moveTo>
                    <a:lnTo>
                      <a:pt x="268656" y="106211"/>
                    </a:lnTo>
                    <a:lnTo>
                      <a:pt x="262721" y="106211"/>
                    </a:lnTo>
                    <a:lnTo>
                      <a:pt x="262721" y="100276"/>
                    </a:lnTo>
                    <a:close/>
                    <a:moveTo>
                      <a:pt x="274904" y="100276"/>
                    </a:moveTo>
                    <a:lnTo>
                      <a:pt x="274904" y="106211"/>
                    </a:lnTo>
                    <a:lnTo>
                      <a:pt x="268968" y="106211"/>
                    </a:lnTo>
                    <a:lnTo>
                      <a:pt x="268968" y="100276"/>
                    </a:lnTo>
                    <a:close/>
                    <a:moveTo>
                      <a:pt x="6251" y="106523"/>
                    </a:moveTo>
                    <a:lnTo>
                      <a:pt x="6251" y="112460"/>
                    </a:lnTo>
                    <a:lnTo>
                      <a:pt x="315" y="112460"/>
                    </a:lnTo>
                    <a:lnTo>
                      <a:pt x="315" y="106523"/>
                    </a:lnTo>
                    <a:close/>
                    <a:moveTo>
                      <a:pt x="12498" y="106523"/>
                    </a:moveTo>
                    <a:lnTo>
                      <a:pt x="12498" y="112460"/>
                    </a:lnTo>
                    <a:lnTo>
                      <a:pt x="6562" y="112460"/>
                    </a:lnTo>
                    <a:lnTo>
                      <a:pt x="6562" y="106523"/>
                    </a:lnTo>
                    <a:close/>
                    <a:moveTo>
                      <a:pt x="18745" y="106523"/>
                    </a:moveTo>
                    <a:lnTo>
                      <a:pt x="18745" y="112460"/>
                    </a:lnTo>
                    <a:lnTo>
                      <a:pt x="12810" y="112460"/>
                    </a:lnTo>
                    <a:lnTo>
                      <a:pt x="12810" y="106523"/>
                    </a:lnTo>
                    <a:close/>
                    <a:moveTo>
                      <a:pt x="24992" y="106523"/>
                    </a:moveTo>
                    <a:lnTo>
                      <a:pt x="24992" y="112460"/>
                    </a:lnTo>
                    <a:lnTo>
                      <a:pt x="19058" y="112460"/>
                    </a:lnTo>
                    <a:lnTo>
                      <a:pt x="19058" y="106523"/>
                    </a:lnTo>
                    <a:close/>
                    <a:moveTo>
                      <a:pt x="31242" y="106523"/>
                    </a:moveTo>
                    <a:lnTo>
                      <a:pt x="31242" y="112460"/>
                    </a:lnTo>
                    <a:lnTo>
                      <a:pt x="25305" y="112460"/>
                    </a:lnTo>
                    <a:lnTo>
                      <a:pt x="25305" y="106523"/>
                    </a:lnTo>
                    <a:close/>
                    <a:moveTo>
                      <a:pt x="37489" y="106523"/>
                    </a:moveTo>
                    <a:lnTo>
                      <a:pt x="37489" y="112460"/>
                    </a:lnTo>
                    <a:lnTo>
                      <a:pt x="31553" y="112460"/>
                    </a:lnTo>
                    <a:lnTo>
                      <a:pt x="31553" y="106523"/>
                    </a:lnTo>
                    <a:close/>
                    <a:moveTo>
                      <a:pt x="43737" y="106523"/>
                    </a:moveTo>
                    <a:lnTo>
                      <a:pt x="43737" y="112460"/>
                    </a:lnTo>
                    <a:lnTo>
                      <a:pt x="37802" y="112460"/>
                    </a:lnTo>
                    <a:lnTo>
                      <a:pt x="37802" y="106523"/>
                    </a:lnTo>
                    <a:close/>
                    <a:moveTo>
                      <a:pt x="49985" y="106523"/>
                    </a:moveTo>
                    <a:lnTo>
                      <a:pt x="49985" y="112460"/>
                    </a:lnTo>
                    <a:lnTo>
                      <a:pt x="44049" y="112460"/>
                    </a:lnTo>
                    <a:lnTo>
                      <a:pt x="44049" y="106523"/>
                    </a:lnTo>
                    <a:close/>
                    <a:moveTo>
                      <a:pt x="56232" y="106523"/>
                    </a:moveTo>
                    <a:lnTo>
                      <a:pt x="56232" y="112460"/>
                    </a:lnTo>
                    <a:lnTo>
                      <a:pt x="50296" y="112460"/>
                    </a:lnTo>
                    <a:lnTo>
                      <a:pt x="50296" y="106523"/>
                    </a:lnTo>
                    <a:close/>
                    <a:moveTo>
                      <a:pt x="62480" y="106523"/>
                    </a:moveTo>
                    <a:lnTo>
                      <a:pt x="62480" y="112460"/>
                    </a:lnTo>
                    <a:lnTo>
                      <a:pt x="56545" y="112460"/>
                    </a:lnTo>
                    <a:lnTo>
                      <a:pt x="56545" y="106523"/>
                    </a:lnTo>
                    <a:close/>
                    <a:moveTo>
                      <a:pt x="68727" y="106523"/>
                    </a:moveTo>
                    <a:lnTo>
                      <a:pt x="68727" y="112460"/>
                    </a:lnTo>
                    <a:lnTo>
                      <a:pt x="62792" y="112460"/>
                    </a:lnTo>
                    <a:lnTo>
                      <a:pt x="62792" y="106523"/>
                    </a:lnTo>
                    <a:close/>
                    <a:moveTo>
                      <a:pt x="74975" y="106523"/>
                    </a:moveTo>
                    <a:lnTo>
                      <a:pt x="74975" y="112460"/>
                    </a:lnTo>
                    <a:lnTo>
                      <a:pt x="69039" y="112460"/>
                    </a:lnTo>
                    <a:lnTo>
                      <a:pt x="69039" y="106523"/>
                    </a:lnTo>
                    <a:close/>
                    <a:moveTo>
                      <a:pt x="81223" y="106523"/>
                    </a:moveTo>
                    <a:lnTo>
                      <a:pt x="81223" y="112460"/>
                    </a:lnTo>
                    <a:lnTo>
                      <a:pt x="75286" y="112460"/>
                    </a:lnTo>
                    <a:lnTo>
                      <a:pt x="75286" y="106523"/>
                    </a:lnTo>
                    <a:close/>
                    <a:moveTo>
                      <a:pt x="87470" y="106523"/>
                    </a:moveTo>
                    <a:lnTo>
                      <a:pt x="87470" y="112460"/>
                    </a:lnTo>
                    <a:lnTo>
                      <a:pt x="81535" y="112460"/>
                    </a:lnTo>
                    <a:lnTo>
                      <a:pt x="81535" y="106523"/>
                    </a:lnTo>
                    <a:close/>
                    <a:moveTo>
                      <a:pt x="93718" y="106523"/>
                    </a:moveTo>
                    <a:lnTo>
                      <a:pt x="93718" y="112460"/>
                    </a:lnTo>
                    <a:lnTo>
                      <a:pt x="87784" y="112460"/>
                    </a:lnTo>
                    <a:lnTo>
                      <a:pt x="87784" y="106523"/>
                    </a:lnTo>
                    <a:close/>
                    <a:moveTo>
                      <a:pt x="99967" y="106523"/>
                    </a:moveTo>
                    <a:lnTo>
                      <a:pt x="99967" y="112460"/>
                    </a:lnTo>
                    <a:lnTo>
                      <a:pt x="94031" y="112460"/>
                    </a:lnTo>
                    <a:lnTo>
                      <a:pt x="94031" y="106523"/>
                    </a:lnTo>
                    <a:close/>
                    <a:moveTo>
                      <a:pt x="106214" y="106523"/>
                    </a:moveTo>
                    <a:lnTo>
                      <a:pt x="106214" y="112460"/>
                    </a:lnTo>
                    <a:lnTo>
                      <a:pt x="100278" y="112460"/>
                    </a:lnTo>
                    <a:lnTo>
                      <a:pt x="100278" y="106523"/>
                    </a:lnTo>
                    <a:close/>
                    <a:moveTo>
                      <a:pt x="112461" y="106523"/>
                    </a:moveTo>
                    <a:lnTo>
                      <a:pt x="112461" y="112460"/>
                    </a:lnTo>
                    <a:lnTo>
                      <a:pt x="106527" y="112460"/>
                    </a:lnTo>
                    <a:lnTo>
                      <a:pt x="106527" y="106523"/>
                    </a:lnTo>
                    <a:close/>
                    <a:moveTo>
                      <a:pt x="118710" y="106523"/>
                    </a:moveTo>
                    <a:lnTo>
                      <a:pt x="118710" y="112460"/>
                    </a:lnTo>
                    <a:lnTo>
                      <a:pt x="112774" y="112460"/>
                    </a:lnTo>
                    <a:lnTo>
                      <a:pt x="112774" y="106523"/>
                    </a:lnTo>
                    <a:close/>
                    <a:moveTo>
                      <a:pt x="124957" y="106523"/>
                    </a:moveTo>
                    <a:lnTo>
                      <a:pt x="124957" y="112460"/>
                    </a:lnTo>
                    <a:lnTo>
                      <a:pt x="119021" y="112460"/>
                    </a:lnTo>
                    <a:lnTo>
                      <a:pt x="119021" y="106523"/>
                    </a:lnTo>
                    <a:close/>
                    <a:moveTo>
                      <a:pt x="131204" y="106523"/>
                    </a:moveTo>
                    <a:lnTo>
                      <a:pt x="131204" y="112460"/>
                    </a:lnTo>
                    <a:lnTo>
                      <a:pt x="125270" y="112460"/>
                    </a:lnTo>
                    <a:lnTo>
                      <a:pt x="125270" y="106523"/>
                    </a:lnTo>
                    <a:close/>
                    <a:moveTo>
                      <a:pt x="137451" y="106523"/>
                    </a:moveTo>
                    <a:lnTo>
                      <a:pt x="137451" y="112460"/>
                    </a:lnTo>
                    <a:lnTo>
                      <a:pt x="131517" y="112460"/>
                    </a:lnTo>
                    <a:lnTo>
                      <a:pt x="131517" y="106523"/>
                    </a:lnTo>
                    <a:close/>
                    <a:moveTo>
                      <a:pt x="143702" y="106523"/>
                    </a:moveTo>
                    <a:lnTo>
                      <a:pt x="143702" y="112460"/>
                    </a:lnTo>
                    <a:lnTo>
                      <a:pt x="137766" y="112460"/>
                    </a:lnTo>
                    <a:lnTo>
                      <a:pt x="137766" y="106523"/>
                    </a:lnTo>
                    <a:close/>
                    <a:moveTo>
                      <a:pt x="149949" y="106523"/>
                    </a:moveTo>
                    <a:lnTo>
                      <a:pt x="149949" y="112460"/>
                    </a:lnTo>
                    <a:lnTo>
                      <a:pt x="144015" y="112460"/>
                    </a:lnTo>
                    <a:lnTo>
                      <a:pt x="144015" y="106523"/>
                    </a:lnTo>
                    <a:close/>
                    <a:moveTo>
                      <a:pt x="156196" y="106523"/>
                    </a:moveTo>
                    <a:lnTo>
                      <a:pt x="156196" y="112460"/>
                    </a:lnTo>
                    <a:lnTo>
                      <a:pt x="150262" y="112460"/>
                    </a:lnTo>
                    <a:lnTo>
                      <a:pt x="150262" y="106523"/>
                    </a:lnTo>
                    <a:close/>
                    <a:moveTo>
                      <a:pt x="162445" y="106523"/>
                    </a:moveTo>
                    <a:lnTo>
                      <a:pt x="162445" y="112460"/>
                    </a:lnTo>
                    <a:lnTo>
                      <a:pt x="156509" y="112460"/>
                    </a:lnTo>
                    <a:lnTo>
                      <a:pt x="156509" y="106523"/>
                    </a:lnTo>
                    <a:close/>
                    <a:moveTo>
                      <a:pt x="168692" y="106523"/>
                    </a:moveTo>
                    <a:lnTo>
                      <a:pt x="168692" y="112460"/>
                    </a:lnTo>
                    <a:lnTo>
                      <a:pt x="162756" y="112460"/>
                    </a:lnTo>
                    <a:lnTo>
                      <a:pt x="162756" y="106523"/>
                    </a:lnTo>
                    <a:close/>
                    <a:moveTo>
                      <a:pt x="174939" y="106523"/>
                    </a:moveTo>
                    <a:lnTo>
                      <a:pt x="174939" y="112460"/>
                    </a:lnTo>
                    <a:lnTo>
                      <a:pt x="169005" y="112460"/>
                    </a:lnTo>
                    <a:lnTo>
                      <a:pt x="169005" y="106523"/>
                    </a:lnTo>
                    <a:close/>
                    <a:moveTo>
                      <a:pt x="181186" y="106523"/>
                    </a:moveTo>
                    <a:lnTo>
                      <a:pt x="181186" y="112460"/>
                    </a:lnTo>
                    <a:lnTo>
                      <a:pt x="175252" y="112460"/>
                    </a:lnTo>
                    <a:lnTo>
                      <a:pt x="175252" y="106523"/>
                    </a:lnTo>
                    <a:close/>
                    <a:moveTo>
                      <a:pt x="187435" y="106523"/>
                    </a:moveTo>
                    <a:lnTo>
                      <a:pt x="187435" y="112460"/>
                    </a:lnTo>
                    <a:lnTo>
                      <a:pt x="181499" y="112460"/>
                    </a:lnTo>
                    <a:lnTo>
                      <a:pt x="181499" y="106523"/>
                    </a:lnTo>
                    <a:close/>
                    <a:moveTo>
                      <a:pt x="193684" y="106523"/>
                    </a:moveTo>
                    <a:lnTo>
                      <a:pt x="193684" y="112460"/>
                    </a:lnTo>
                    <a:lnTo>
                      <a:pt x="187749" y="112460"/>
                    </a:lnTo>
                    <a:lnTo>
                      <a:pt x="187749" y="106523"/>
                    </a:lnTo>
                    <a:close/>
                    <a:moveTo>
                      <a:pt x="199931" y="106523"/>
                    </a:moveTo>
                    <a:lnTo>
                      <a:pt x="199931" y="112460"/>
                    </a:lnTo>
                    <a:lnTo>
                      <a:pt x="193996" y="112460"/>
                    </a:lnTo>
                    <a:lnTo>
                      <a:pt x="193996" y="106523"/>
                    </a:lnTo>
                    <a:close/>
                    <a:moveTo>
                      <a:pt x="206180" y="106523"/>
                    </a:moveTo>
                    <a:lnTo>
                      <a:pt x="206180" y="112460"/>
                    </a:lnTo>
                    <a:lnTo>
                      <a:pt x="200244" y="112460"/>
                    </a:lnTo>
                    <a:lnTo>
                      <a:pt x="200244" y="106523"/>
                    </a:lnTo>
                    <a:close/>
                    <a:moveTo>
                      <a:pt x="212427" y="106523"/>
                    </a:moveTo>
                    <a:lnTo>
                      <a:pt x="212427" y="112460"/>
                    </a:lnTo>
                    <a:lnTo>
                      <a:pt x="206491" y="112460"/>
                    </a:lnTo>
                    <a:lnTo>
                      <a:pt x="206491" y="106523"/>
                    </a:lnTo>
                    <a:close/>
                    <a:moveTo>
                      <a:pt x="218674" y="106523"/>
                    </a:moveTo>
                    <a:lnTo>
                      <a:pt x="218674" y="112460"/>
                    </a:lnTo>
                    <a:lnTo>
                      <a:pt x="212739" y="112460"/>
                    </a:lnTo>
                    <a:lnTo>
                      <a:pt x="212739" y="106523"/>
                    </a:lnTo>
                    <a:close/>
                    <a:moveTo>
                      <a:pt x="224921" y="106523"/>
                    </a:moveTo>
                    <a:lnTo>
                      <a:pt x="224921" y="112460"/>
                    </a:lnTo>
                    <a:lnTo>
                      <a:pt x="218987" y="112460"/>
                    </a:lnTo>
                    <a:lnTo>
                      <a:pt x="218987" y="106523"/>
                    </a:lnTo>
                    <a:close/>
                    <a:moveTo>
                      <a:pt x="231170" y="106523"/>
                    </a:moveTo>
                    <a:lnTo>
                      <a:pt x="231170" y="112460"/>
                    </a:lnTo>
                    <a:lnTo>
                      <a:pt x="225234" y="112460"/>
                    </a:lnTo>
                    <a:lnTo>
                      <a:pt x="225234" y="106523"/>
                    </a:lnTo>
                    <a:close/>
                    <a:moveTo>
                      <a:pt x="237417" y="106523"/>
                    </a:moveTo>
                    <a:lnTo>
                      <a:pt x="237417" y="112460"/>
                    </a:lnTo>
                    <a:lnTo>
                      <a:pt x="231481" y="112460"/>
                    </a:lnTo>
                    <a:lnTo>
                      <a:pt x="231481" y="106523"/>
                    </a:lnTo>
                    <a:close/>
                    <a:moveTo>
                      <a:pt x="243664" y="106523"/>
                    </a:moveTo>
                    <a:lnTo>
                      <a:pt x="243664" y="112460"/>
                    </a:lnTo>
                    <a:lnTo>
                      <a:pt x="237729" y="112460"/>
                    </a:lnTo>
                    <a:lnTo>
                      <a:pt x="237729" y="106523"/>
                    </a:lnTo>
                    <a:close/>
                    <a:moveTo>
                      <a:pt x="249911" y="106523"/>
                    </a:moveTo>
                    <a:lnTo>
                      <a:pt x="249911" y="112460"/>
                    </a:lnTo>
                    <a:lnTo>
                      <a:pt x="243977" y="112460"/>
                    </a:lnTo>
                    <a:lnTo>
                      <a:pt x="243977" y="106523"/>
                    </a:lnTo>
                    <a:close/>
                    <a:moveTo>
                      <a:pt x="256161" y="106523"/>
                    </a:moveTo>
                    <a:lnTo>
                      <a:pt x="256161" y="112460"/>
                    </a:lnTo>
                    <a:lnTo>
                      <a:pt x="250225" y="112460"/>
                    </a:lnTo>
                    <a:lnTo>
                      <a:pt x="250225" y="106523"/>
                    </a:lnTo>
                    <a:close/>
                    <a:moveTo>
                      <a:pt x="262409" y="106523"/>
                    </a:moveTo>
                    <a:lnTo>
                      <a:pt x="262409" y="112460"/>
                    </a:lnTo>
                    <a:lnTo>
                      <a:pt x="256474" y="112460"/>
                    </a:lnTo>
                    <a:lnTo>
                      <a:pt x="256474" y="106523"/>
                    </a:lnTo>
                    <a:close/>
                    <a:moveTo>
                      <a:pt x="268656" y="106523"/>
                    </a:moveTo>
                    <a:lnTo>
                      <a:pt x="268656" y="112460"/>
                    </a:lnTo>
                    <a:lnTo>
                      <a:pt x="262721" y="112460"/>
                    </a:lnTo>
                    <a:lnTo>
                      <a:pt x="262721" y="106523"/>
                    </a:lnTo>
                    <a:close/>
                    <a:moveTo>
                      <a:pt x="274904" y="106523"/>
                    </a:moveTo>
                    <a:lnTo>
                      <a:pt x="274904" y="112460"/>
                    </a:lnTo>
                    <a:lnTo>
                      <a:pt x="268968" y="112460"/>
                    </a:lnTo>
                    <a:lnTo>
                      <a:pt x="268968" y="106523"/>
                    </a:lnTo>
                    <a:close/>
                    <a:moveTo>
                      <a:pt x="6251" y="112771"/>
                    </a:moveTo>
                    <a:lnTo>
                      <a:pt x="6251" y="118707"/>
                    </a:lnTo>
                    <a:lnTo>
                      <a:pt x="315" y="118707"/>
                    </a:lnTo>
                    <a:lnTo>
                      <a:pt x="315" y="112771"/>
                    </a:lnTo>
                    <a:close/>
                    <a:moveTo>
                      <a:pt x="12498" y="112771"/>
                    </a:moveTo>
                    <a:lnTo>
                      <a:pt x="12498" y="118707"/>
                    </a:lnTo>
                    <a:lnTo>
                      <a:pt x="6562" y="118707"/>
                    </a:lnTo>
                    <a:lnTo>
                      <a:pt x="6562" y="112771"/>
                    </a:lnTo>
                    <a:close/>
                    <a:moveTo>
                      <a:pt x="18745" y="112771"/>
                    </a:moveTo>
                    <a:lnTo>
                      <a:pt x="18745" y="118707"/>
                    </a:lnTo>
                    <a:lnTo>
                      <a:pt x="12810" y="118707"/>
                    </a:lnTo>
                    <a:lnTo>
                      <a:pt x="12810" y="112771"/>
                    </a:lnTo>
                    <a:close/>
                    <a:moveTo>
                      <a:pt x="24992" y="112771"/>
                    </a:moveTo>
                    <a:lnTo>
                      <a:pt x="24992" y="118707"/>
                    </a:lnTo>
                    <a:lnTo>
                      <a:pt x="19058" y="118707"/>
                    </a:lnTo>
                    <a:lnTo>
                      <a:pt x="19058" y="112771"/>
                    </a:lnTo>
                    <a:close/>
                    <a:moveTo>
                      <a:pt x="31242" y="112771"/>
                    </a:moveTo>
                    <a:lnTo>
                      <a:pt x="31242" y="118707"/>
                    </a:lnTo>
                    <a:lnTo>
                      <a:pt x="25305" y="118707"/>
                    </a:lnTo>
                    <a:lnTo>
                      <a:pt x="25305" y="112771"/>
                    </a:lnTo>
                    <a:close/>
                    <a:moveTo>
                      <a:pt x="37489" y="112771"/>
                    </a:moveTo>
                    <a:lnTo>
                      <a:pt x="37489" y="118707"/>
                    </a:lnTo>
                    <a:lnTo>
                      <a:pt x="31553" y="118707"/>
                    </a:lnTo>
                    <a:lnTo>
                      <a:pt x="31553" y="112771"/>
                    </a:lnTo>
                    <a:close/>
                    <a:moveTo>
                      <a:pt x="43737" y="112771"/>
                    </a:moveTo>
                    <a:lnTo>
                      <a:pt x="43737" y="118707"/>
                    </a:lnTo>
                    <a:lnTo>
                      <a:pt x="37802" y="118707"/>
                    </a:lnTo>
                    <a:lnTo>
                      <a:pt x="37802" y="112771"/>
                    </a:lnTo>
                    <a:close/>
                    <a:moveTo>
                      <a:pt x="49985" y="112771"/>
                    </a:moveTo>
                    <a:lnTo>
                      <a:pt x="49985" y="118707"/>
                    </a:lnTo>
                    <a:lnTo>
                      <a:pt x="44049" y="118707"/>
                    </a:lnTo>
                    <a:lnTo>
                      <a:pt x="44049" y="112771"/>
                    </a:lnTo>
                    <a:close/>
                    <a:moveTo>
                      <a:pt x="56232" y="112771"/>
                    </a:moveTo>
                    <a:lnTo>
                      <a:pt x="56232" y="118707"/>
                    </a:lnTo>
                    <a:lnTo>
                      <a:pt x="50296" y="118707"/>
                    </a:lnTo>
                    <a:lnTo>
                      <a:pt x="50296" y="112771"/>
                    </a:lnTo>
                    <a:close/>
                    <a:moveTo>
                      <a:pt x="62480" y="112771"/>
                    </a:moveTo>
                    <a:lnTo>
                      <a:pt x="62480" y="118707"/>
                    </a:lnTo>
                    <a:lnTo>
                      <a:pt x="56545" y="118707"/>
                    </a:lnTo>
                    <a:lnTo>
                      <a:pt x="56545" y="112771"/>
                    </a:lnTo>
                    <a:close/>
                    <a:moveTo>
                      <a:pt x="68727" y="112771"/>
                    </a:moveTo>
                    <a:lnTo>
                      <a:pt x="68727" y="118707"/>
                    </a:lnTo>
                    <a:lnTo>
                      <a:pt x="62792" y="118707"/>
                    </a:lnTo>
                    <a:lnTo>
                      <a:pt x="62792" y="112771"/>
                    </a:lnTo>
                    <a:close/>
                    <a:moveTo>
                      <a:pt x="74975" y="112771"/>
                    </a:moveTo>
                    <a:lnTo>
                      <a:pt x="74975" y="118707"/>
                    </a:lnTo>
                    <a:lnTo>
                      <a:pt x="69039" y="118707"/>
                    </a:lnTo>
                    <a:lnTo>
                      <a:pt x="69039" y="112771"/>
                    </a:lnTo>
                    <a:close/>
                    <a:moveTo>
                      <a:pt x="81223" y="112771"/>
                    </a:moveTo>
                    <a:lnTo>
                      <a:pt x="81223" y="118707"/>
                    </a:lnTo>
                    <a:lnTo>
                      <a:pt x="75286" y="118707"/>
                    </a:lnTo>
                    <a:lnTo>
                      <a:pt x="75286" y="112771"/>
                    </a:lnTo>
                    <a:close/>
                    <a:moveTo>
                      <a:pt x="87470" y="112771"/>
                    </a:moveTo>
                    <a:lnTo>
                      <a:pt x="87470" y="118707"/>
                    </a:lnTo>
                    <a:lnTo>
                      <a:pt x="81535" y="118707"/>
                    </a:lnTo>
                    <a:lnTo>
                      <a:pt x="81535" y="112771"/>
                    </a:lnTo>
                    <a:close/>
                    <a:moveTo>
                      <a:pt x="93718" y="112771"/>
                    </a:moveTo>
                    <a:lnTo>
                      <a:pt x="93718" y="118707"/>
                    </a:lnTo>
                    <a:lnTo>
                      <a:pt x="87784" y="118707"/>
                    </a:lnTo>
                    <a:lnTo>
                      <a:pt x="87784" y="112771"/>
                    </a:lnTo>
                    <a:close/>
                    <a:moveTo>
                      <a:pt x="99967" y="112771"/>
                    </a:moveTo>
                    <a:lnTo>
                      <a:pt x="99967" y="118707"/>
                    </a:lnTo>
                    <a:lnTo>
                      <a:pt x="94031" y="118707"/>
                    </a:lnTo>
                    <a:lnTo>
                      <a:pt x="94031" y="112771"/>
                    </a:lnTo>
                    <a:close/>
                    <a:moveTo>
                      <a:pt x="106214" y="112771"/>
                    </a:moveTo>
                    <a:lnTo>
                      <a:pt x="106214" y="118707"/>
                    </a:lnTo>
                    <a:lnTo>
                      <a:pt x="100278" y="118707"/>
                    </a:lnTo>
                    <a:lnTo>
                      <a:pt x="100278" y="112771"/>
                    </a:lnTo>
                    <a:close/>
                    <a:moveTo>
                      <a:pt x="112461" y="112771"/>
                    </a:moveTo>
                    <a:lnTo>
                      <a:pt x="112461" y="118707"/>
                    </a:lnTo>
                    <a:lnTo>
                      <a:pt x="106527" y="118707"/>
                    </a:lnTo>
                    <a:lnTo>
                      <a:pt x="106527" y="112771"/>
                    </a:lnTo>
                    <a:close/>
                    <a:moveTo>
                      <a:pt x="118710" y="112771"/>
                    </a:moveTo>
                    <a:lnTo>
                      <a:pt x="118710" y="118707"/>
                    </a:lnTo>
                    <a:lnTo>
                      <a:pt x="112774" y="118707"/>
                    </a:lnTo>
                    <a:lnTo>
                      <a:pt x="112774" y="112771"/>
                    </a:lnTo>
                    <a:close/>
                    <a:moveTo>
                      <a:pt x="124957" y="112771"/>
                    </a:moveTo>
                    <a:lnTo>
                      <a:pt x="124957" y="118707"/>
                    </a:lnTo>
                    <a:lnTo>
                      <a:pt x="119021" y="118707"/>
                    </a:lnTo>
                    <a:lnTo>
                      <a:pt x="119021" y="112771"/>
                    </a:lnTo>
                    <a:close/>
                    <a:moveTo>
                      <a:pt x="131204" y="112771"/>
                    </a:moveTo>
                    <a:lnTo>
                      <a:pt x="131204" y="118707"/>
                    </a:lnTo>
                    <a:lnTo>
                      <a:pt x="125270" y="118707"/>
                    </a:lnTo>
                    <a:lnTo>
                      <a:pt x="125270" y="112771"/>
                    </a:lnTo>
                    <a:close/>
                    <a:moveTo>
                      <a:pt x="137451" y="112771"/>
                    </a:moveTo>
                    <a:lnTo>
                      <a:pt x="137451" y="118707"/>
                    </a:lnTo>
                    <a:lnTo>
                      <a:pt x="131517" y="118707"/>
                    </a:lnTo>
                    <a:lnTo>
                      <a:pt x="131517" y="112771"/>
                    </a:lnTo>
                    <a:close/>
                    <a:moveTo>
                      <a:pt x="143702" y="112771"/>
                    </a:moveTo>
                    <a:lnTo>
                      <a:pt x="143702" y="118707"/>
                    </a:lnTo>
                    <a:lnTo>
                      <a:pt x="137766" y="118707"/>
                    </a:lnTo>
                    <a:lnTo>
                      <a:pt x="137766" y="112771"/>
                    </a:lnTo>
                    <a:close/>
                    <a:moveTo>
                      <a:pt x="149949" y="112771"/>
                    </a:moveTo>
                    <a:lnTo>
                      <a:pt x="149949" y="118707"/>
                    </a:lnTo>
                    <a:lnTo>
                      <a:pt x="144015" y="118707"/>
                    </a:lnTo>
                    <a:lnTo>
                      <a:pt x="144015" y="112771"/>
                    </a:lnTo>
                    <a:close/>
                    <a:moveTo>
                      <a:pt x="156196" y="112771"/>
                    </a:moveTo>
                    <a:lnTo>
                      <a:pt x="156196" y="118707"/>
                    </a:lnTo>
                    <a:lnTo>
                      <a:pt x="150262" y="118707"/>
                    </a:lnTo>
                    <a:lnTo>
                      <a:pt x="150262" y="112771"/>
                    </a:lnTo>
                    <a:close/>
                    <a:moveTo>
                      <a:pt x="162445" y="112771"/>
                    </a:moveTo>
                    <a:lnTo>
                      <a:pt x="162445" y="118707"/>
                    </a:lnTo>
                    <a:lnTo>
                      <a:pt x="156509" y="118707"/>
                    </a:lnTo>
                    <a:lnTo>
                      <a:pt x="156509" y="112771"/>
                    </a:lnTo>
                    <a:close/>
                    <a:moveTo>
                      <a:pt x="168692" y="112771"/>
                    </a:moveTo>
                    <a:lnTo>
                      <a:pt x="168692" y="118707"/>
                    </a:lnTo>
                    <a:lnTo>
                      <a:pt x="162756" y="118707"/>
                    </a:lnTo>
                    <a:lnTo>
                      <a:pt x="162756" y="112771"/>
                    </a:lnTo>
                    <a:close/>
                    <a:moveTo>
                      <a:pt x="174939" y="112771"/>
                    </a:moveTo>
                    <a:lnTo>
                      <a:pt x="174939" y="118707"/>
                    </a:lnTo>
                    <a:lnTo>
                      <a:pt x="169005" y="118707"/>
                    </a:lnTo>
                    <a:lnTo>
                      <a:pt x="169005" y="112771"/>
                    </a:lnTo>
                    <a:close/>
                    <a:moveTo>
                      <a:pt x="181186" y="112771"/>
                    </a:moveTo>
                    <a:lnTo>
                      <a:pt x="181186" y="118707"/>
                    </a:lnTo>
                    <a:lnTo>
                      <a:pt x="175252" y="118707"/>
                    </a:lnTo>
                    <a:lnTo>
                      <a:pt x="175252" y="112771"/>
                    </a:lnTo>
                    <a:close/>
                    <a:moveTo>
                      <a:pt x="187435" y="112771"/>
                    </a:moveTo>
                    <a:lnTo>
                      <a:pt x="187435" y="118707"/>
                    </a:lnTo>
                    <a:lnTo>
                      <a:pt x="181499" y="118707"/>
                    </a:lnTo>
                    <a:lnTo>
                      <a:pt x="181499" y="112771"/>
                    </a:lnTo>
                    <a:close/>
                    <a:moveTo>
                      <a:pt x="193684" y="112771"/>
                    </a:moveTo>
                    <a:lnTo>
                      <a:pt x="193684" y="118707"/>
                    </a:lnTo>
                    <a:lnTo>
                      <a:pt x="187749" y="118707"/>
                    </a:lnTo>
                    <a:lnTo>
                      <a:pt x="187749" y="112771"/>
                    </a:lnTo>
                    <a:close/>
                    <a:moveTo>
                      <a:pt x="199931" y="112771"/>
                    </a:moveTo>
                    <a:lnTo>
                      <a:pt x="199931" y="118707"/>
                    </a:lnTo>
                    <a:lnTo>
                      <a:pt x="193996" y="118707"/>
                    </a:lnTo>
                    <a:lnTo>
                      <a:pt x="193996" y="112771"/>
                    </a:lnTo>
                    <a:close/>
                    <a:moveTo>
                      <a:pt x="206180" y="112771"/>
                    </a:moveTo>
                    <a:lnTo>
                      <a:pt x="206180" y="118707"/>
                    </a:lnTo>
                    <a:lnTo>
                      <a:pt x="200244" y="118707"/>
                    </a:lnTo>
                    <a:lnTo>
                      <a:pt x="200244" y="112771"/>
                    </a:lnTo>
                    <a:close/>
                    <a:moveTo>
                      <a:pt x="212427" y="112771"/>
                    </a:moveTo>
                    <a:lnTo>
                      <a:pt x="212427" y="118707"/>
                    </a:lnTo>
                    <a:lnTo>
                      <a:pt x="206491" y="118707"/>
                    </a:lnTo>
                    <a:lnTo>
                      <a:pt x="206491" y="112771"/>
                    </a:lnTo>
                    <a:close/>
                    <a:moveTo>
                      <a:pt x="218674" y="112771"/>
                    </a:moveTo>
                    <a:lnTo>
                      <a:pt x="218674" y="118707"/>
                    </a:lnTo>
                    <a:lnTo>
                      <a:pt x="212739" y="118707"/>
                    </a:lnTo>
                    <a:lnTo>
                      <a:pt x="212739" y="112771"/>
                    </a:lnTo>
                    <a:close/>
                    <a:moveTo>
                      <a:pt x="224921" y="112771"/>
                    </a:moveTo>
                    <a:lnTo>
                      <a:pt x="224921" y="118707"/>
                    </a:lnTo>
                    <a:lnTo>
                      <a:pt x="218987" y="118707"/>
                    </a:lnTo>
                    <a:lnTo>
                      <a:pt x="218987" y="112771"/>
                    </a:lnTo>
                    <a:close/>
                    <a:moveTo>
                      <a:pt x="231170" y="112771"/>
                    </a:moveTo>
                    <a:lnTo>
                      <a:pt x="231170" y="118707"/>
                    </a:lnTo>
                    <a:lnTo>
                      <a:pt x="225234" y="118707"/>
                    </a:lnTo>
                    <a:lnTo>
                      <a:pt x="225234" y="112771"/>
                    </a:lnTo>
                    <a:close/>
                    <a:moveTo>
                      <a:pt x="237417" y="112771"/>
                    </a:moveTo>
                    <a:lnTo>
                      <a:pt x="237417" y="118707"/>
                    </a:lnTo>
                    <a:lnTo>
                      <a:pt x="231481" y="118707"/>
                    </a:lnTo>
                    <a:lnTo>
                      <a:pt x="231481" y="112771"/>
                    </a:lnTo>
                    <a:close/>
                    <a:moveTo>
                      <a:pt x="243664" y="112771"/>
                    </a:moveTo>
                    <a:lnTo>
                      <a:pt x="243664" y="118707"/>
                    </a:lnTo>
                    <a:lnTo>
                      <a:pt x="237729" y="118707"/>
                    </a:lnTo>
                    <a:lnTo>
                      <a:pt x="237729" y="112771"/>
                    </a:lnTo>
                    <a:close/>
                    <a:moveTo>
                      <a:pt x="249911" y="112771"/>
                    </a:moveTo>
                    <a:lnTo>
                      <a:pt x="249911" y="118707"/>
                    </a:lnTo>
                    <a:lnTo>
                      <a:pt x="243977" y="118707"/>
                    </a:lnTo>
                    <a:lnTo>
                      <a:pt x="243977" y="112771"/>
                    </a:lnTo>
                    <a:close/>
                    <a:moveTo>
                      <a:pt x="256161" y="112771"/>
                    </a:moveTo>
                    <a:lnTo>
                      <a:pt x="256161" y="118707"/>
                    </a:lnTo>
                    <a:lnTo>
                      <a:pt x="250225" y="118707"/>
                    </a:lnTo>
                    <a:lnTo>
                      <a:pt x="250225" y="112771"/>
                    </a:lnTo>
                    <a:close/>
                    <a:moveTo>
                      <a:pt x="262409" y="112771"/>
                    </a:moveTo>
                    <a:lnTo>
                      <a:pt x="262409" y="118707"/>
                    </a:lnTo>
                    <a:lnTo>
                      <a:pt x="256474" y="118707"/>
                    </a:lnTo>
                    <a:lnTo>
                      <a:pt x="256474" y="112771"/>
                    </a:lnTo>
                    <a:close/>
                    <a:moveTo>
                      <a:pt x="268656" y="112771"/>
                    </a:moveTo>
                    <a:lnTo>
                      <a:pt x="268656" y="118707"/>
                    </a:lnTo>
                    <a:lnTo>
                      <a:pt x="262721" y="118707"/>
                    </a:lnTo>
                    <a:lnTo>
                      <a:pt x="262721" y="112771"/>
                    </a:lnTo>
                    <a:close/>
                    <a:moveTo>
                      <a:pt x="274904" y="112771"/>
                    </a:moveTo>
                    <a:lnTo>
                      <a:pt x="274904" y="118707"/>
                    </a:lnTo>
                    <a:lnTo>
                      <a:pt x="268968" y="118707"/>
                    </a:lnTo>
                    <a:lnTo>
                      <a:pt x="268968" y="112771"/>
                    </a:lnTo>
                    <a:close/>
                    <a:moveTo>
                      <a:pt x="6251" y="119019"/>
                    </a:moveTo>
                    <a:lnTo>
                      <a:pt x="6251" y="124954"/>
                    </a:lnTo>
                    <a:lnTo>
                      <a:pt x="315" y="124954"/>
                    </a:lnTo>
                    <a:lnTo>
                      <a:pt x="315" y="119019"/>
                    </a:lnTo>
                    <a:close/>
                    <a:moveTo>
                      <a:pt x="12498" y="119019"/>
                    </a:moveTo>
                    <a:lnTo>
                      <a:pt x="12498" y="124954"/>
                    </a:lnTo>
                    <a:lnTo>
                      <a:pt x="6562" y="124954"/>
                    </a:lnTo>
                    <a:lnTo>
                      <a:pt x="6562" y="119019"/>
                    </a:lnTo>
                    <a:close/>
                    <a:moveTo>
                      <a:pt x="18745" y="119019"/>
                    </a:moveTo>
                    <a:lnTo>
                      <a:pt x="18745" y="124954"/>
                    </a:lnTo>
                    <a:lnTo>
                      <a:pt x="12810" y="124954"/>
                    </a:lnTo>
                    <a:lnTo>
                      <a:pt x="12810" y="119019"/>
                    </a:lnTo>
                    <a:close/>
                    <a:moveTo>
                      <a:pt x="24992" y="119019"/>
                    </a:moveTo>
                    <a:lnTo>
                      <a:pt x="24992" y="124954"/>
                    </a:lnTo>
                    <a:lnTo>
                      <a:pt x="19058" y="124954"/>
                    </a:lnTo>
                    <a:lnTo>
                      <a:pt x="19058" y="119019"/>
                    </a:lnTo>
                    <a:close/>
                    <a:moveTo>
                      <a:pt x="31242" y="119019"/>
                    </a:moveTo>
                    <a:lnTo>
                      <a:pt x="31242" y="124954"/>
                    </a:lnTo>
                    <a:lnTo>
                      <a:pt x="25305" y="124954"/>
                    </a:lnTo>
                    <a:lnTo>
                      <a:pt x="25305" y="119019"/>
                    </a:lnTo>
                    <a:close/>
                    <a:moveTo>
                      <a:pt x="37489" y="119019"/>
                    </a:moveTo>
                    <a:lnTo>
                      <a:pt x="37489" y="124954"/>
                    </a:lnTo>
                    <a:lnTo>
                      <a:pt x="31553" y="124954"/>
                    </a:lnTo>
                    <a:lnTo>
                      <a:pt x="31553" y="119019"/>
                    </a:lnTo>
                    <a:close/>
                    <a:moveTo>
                      <a:pt x="43737" y="119019"/>
                    </a:moveTo>
                    <a:lnTo>
                      <a:pt x="43737" y="124954"/>
                    </a:lnTo>
                    <a:lnTo>
                      <a:pt x="37802" y="124954"/>
                    </a:lnTo>
                    <a:lnTo>
                      <a:pt x="37802" y="119019"/>
                    </a:lnTo>
                    <a:close/>
                    <a:moveTo>
                      <a:pt x="49985" y="119019"/>
                    </a:moveTo>
                    <a:lnTo>
                      <a:pt x="49985" y="124954"/>
                    </a:lnTo>
                    <a:lnTo>
                      <a:pt x="44049" y="124954"/>
                    </a:lnTo>
                    <a:lnTo>
                      <a:pt x="44049" y="119019"/>
                    </a:lnTo>
                    <a:close/>
                    <a:moveTo>
                      <a:pt x="56232" y="119019"/>
                    </a:moveTo>
                    <a:lnTo>
                      <a:pt x="56232" y="124954"/>
                    </a:lnTo>
                    <a:lnTo>
                      <a:pt x="50296" y="124954"/>
                    </a:lnTo>
                    <a:lnTo>
                      <a:pt x="50296" y="119019"/>
                    </a:lnTo>
                    <a:close/>
                    <a:moveTo>
                      <a:pt x="62480" y="119019"/>
                    </a:moveTo>
                    <a:lnTo>
                      <a:pt x="62480" y="124954"/>
                    </a:lnTo>
                    <a:lnTo>
                      <a:pt x="56545" y="124954"/>
                    </a:lnTo>
                    <a:lnTo>
                      <a:pt x="56545" y="119019"/>
                    </a:lnTo>
                    <a:close/>
                    <a:moveTo>
                      <a:pt x="68727" y="119019"/>
                    </a:moveTo>
                    <a:lnTo>
                      <a:pt x="68727" y="124954"/>
                    </a:lnTo>
                    <a:lnTo>
                      <a:pt x="62792" y="124954"/>
                    </a:lnTo>
                    <a:lnTo>
                      <a:pt x="62792" y="119019"/>
                    </a:lnTo>
                    <a:close/>
                    <a:moveTo>
                      <a:pt x="74975" y="119019"/>
                    </a:moveTo>
                    <a:lnTo>
                      <a:pt x="74975" y="124954"/>
                    </a:lnTo>
                    <a:lnTo>
                      <a:pt x="69039" y="124954"/>
                    </a:lnTo>
                    <a:lnTo>
                      <a:pt x="69039" y="119019"/>
                    </a:lnTo>
                    <a:close/>
                    <a:moveTo>
                      <a:pt x="81223" y="119019"/>
                    </a:moveTo>
                    <a:lnTo>
                      <a:pt x="81223" y="124954"/>
                    </a:lnTo>
                    <a:lnTo>
                      <a:pt x="75286" y="124954"/>
                    </a:lnTo>
                    <a:lnTo>
                      <a:pt x="75286" y="119019"/>
                    </a:lnTo>
                    <a:close/>
                    <a:moveTo>
                      <a:pt x="87470" y="119019"/>
                    </a:moveTo>
                    <a:lnTo>
                      <a:pt x="87470" y="124954"/>
                    </a:lnTo>
                    <a:lnTo>
                      <a:pt x="81535" y="124954"/>
                    </a:lnTo>
                    <a:lnTo>
                      <a:pt x="81535" y="119019"/>
                    </a:lnTo>
                    <a:close/>
                    <a:moveTo>
                      <a:pt x="93718" y="119019"/>
                    </a:moveTo>
                    <a:lnTo>
                      <a:pt x="93718" y="124954"/>
                    </a:lnTo>
                    <a:lnTo>
                      <a:pt x="87784" y="124954"/>
                    </a:lnTo>
                    <a:lnTo>
                      <a:pt x="87784" y="119019"/>
                    </a:lnTo>
                    <a:close/>
                    <a:moveTo>
                      <a:pt x="99967" y="119019"/>
                    </a:moveTo>
                    <a:lnTo>
                      <a:pt x="99967" y="124954"/>
                    </a:lnTo>
                    <a:lnTo>
                      <a:pt x="94031" y="124954"/>
                    </a:lnTo>
                    <a:lnTo>
                      <a:pt x="94031" y="119019"/>
                    </a:lnTo>
                    <a:close/>
                    <a:moveTo>
                      <a:pt x="106214" y="119019"/>
                    </a:moveTo>
                    <a:lnTo>
                      <a:pt x="106214" y="124954"/>
                    </a:lnTo>
                    <a:lnTo>
                      <a:pt x="100278" y="124954"/>
                    </a:lnTo>
                    <a:lnTo>
                      <a:pt x="100278" y="119019"/>
                    </a:lnTo>
                    <a:close/>
                    <a:moveTo>
                      <a:pt x="112461" y="119019"/>
                    </a:moveTo>
                    <a:lnTo>
                      <a:pt x="112461" y="124954"/>
                    </a:lnTo>
                    <a:lnTo>
                      <a:pt x="106527" y="124954"/>
                    </a:lnTo>
                    <a:lnTo>
                      <a:pt x="106527" y="119019"/>
                    </a:lnTo>
                    <a:close/>
                    <a:moveTo>
                      <a:pt x="118710" y="119019"/>
                    </a:moveTo>
                    <a:lnTo>
                      <a:pt x="118710" y="124954"/>
                    </a:lnTo>
                    <a:lnTo>
                      <a:pt x="112774" y="124954"/>
                    </a:lnTo>
                    <a:lnTo>
                      <a:pt x="112774" y="119019"/>
                    </a:lnTo>
                    <a:close/>
                    <a:moveTo>
                      <a:pt x="124957" y="119019"/>
                    </a:moveTo>
                    <a:lnTo>
                      <a:pt x="124957" y="124954"/>
                    </a:lnTo>
                    <a:lnTo>
                      <a:pt x="119021" y="124954"/>
                    </a:lnTo>
                    <a:lnTo>
                      <a:pt x="119021" y="119019"/>
                    </a:lnTo>
                    <a:close/>
                    <a:moveTo>
                      <a:pt x="131204" y="119019"/>
                    </a:moveTo>
                    <a:lnTo>
                      <a:pt x="131204" y="124954"/>
                    </a:lnTo>
                    <a:lnTo>
                      <a:pt x="125270" y="124954"/>
                    </a:lnTo>
                    <a:lnTo>
                      <a:pt x="125270" y="119019"/>
                    </a:lnTo>
                    <a:close/>
                    <a:moveTo>
                      <a:pt x="137451" y="119019"/>
                    </a:moveTo>
                    <a:lnTo>
                      <a:pt x="137451" y="124954"/>
                    </a:lnTo>
                    <a:lnTo>
                      <a:pt x="131517" y="124954"/>
                    </a:lnTo>
                    <a:lnTo>
                      <a:pt x="131517" y="119019"/>
                    </a:lnTo>
                    <a:close/>
                    <a:moveTo>
                      <a:pt x="143702" y="119019"/>
                    </a:moveTo>
                    <a:lnTo>
                      <a:pt x="143702" y="124954"/>
                    </a:lnTo>
                    <a:lnTo>
                      <a:pt x="137766" y="124954"/>
                    </a:lnTo>
                    <a:lnTo>
                      <a:pt x="137766" y="119019"/>
                    </a:lnTo>
                    <a:close/>
                    <a:moveTo>
                      <a:pt x="149949" y="119019"/>
                    </a:moveTo>
                    <a:lnTo>
                      <a:pt x="149949" y="124954"/>
                    </a:lnTo>
                    <a:lnTo>
                      <a:pt x="144015" y="124954"/>
                    </a:lnTo>
                    <a:lnTo>
                      <a:pt x="144015" y="119019"/>
                    </a:lnTo>
                    <a:close/>
                    <a:moveTo>
                      <a:pt x="156196" y="119019"/>
                    </a:moveTo>
                    <a:lnTo>
                      <a:pt x="156196" y="124954"/>
                    </a:lnTo>
                    <a:lnTo>
                      <a:pt x="150262" y="124954"/>
                    </a:lnTo>
                    <a:lnTo>
                      <a:pt x="150262" y="119019"/>
                    </a:lnTo>
                    <a:close/>
                    <a:moveTo>
                      <a:pt x="162445" y="119019"/>
                    </a:moveTo>
                    <a:lnTo>
                      <a:pt x="162445" y="124954"/>
                    </a:lnTo>
                    <a:lnTo>
                      <a:pt x="156509" y="124954"/>
                    </a:lnTo>
                    <a:lnTo>
                      <a:pt x="156509" y="119019"/>
                    </a:lnTo>
                    <a:close/>
                    <a:moveTo>
                      <a:pt x="168692" y="119019"/>
                    </a:moveTo>
                    <a:lnTo>
                      <a:pt x="168692" y="124954"/>
                    </a:lnTo>
                    <a:lnTo>
                      <a:pt x="162756" y="124954"/>
                    </a:lnTo>
                    <a:lnTo>
                      <a:pt x="162756" y="119019"/>
                    </a:lnTo>
                    <a:close/>
                    <a:moveTo>
                      <a:pt x="174939" y="119019"/>
                    </a:moveTo>
                    <a:lnTo>
                      <a:pt x="174939" y="124954"/>
                    </a:lnTo>
                    <a:lnTo>
                      <a:pt x="169005" y="124954"/>
                    </a:lnTo>
                    <a:lnTo>
                      <a:pt x="169005" y="119019"/>
                    </a:lnTo>
                    <a:close/>
                    <a:moveTo>
                      <a:pt x="181186" y="119019"/>
                    </a:moveTo>
                    <a:lnTo>
                      <a:pt x="181186" y="124954"/>
                    </a:lnTo>
                    <a:lnTo>
                      <a:pt x="175252" y="124954"/>
                    </a:lnTo>
                    <a:lnTo>
                      <a:pt x="175252" y="119019"/>
                    </a:lnTo>
                    <a:close/>
                    <a:moveTo>
                      <a:pt x="187435" y="119019"/>
                    </a:moveTo>
                    <a:lnTo>
                      <a:pt x="187435" y="124954"/>
                    </a:lnTo>
                    <a:lnTo>
                      <a:pt x="181499" y="124954"/>
                    </a:lnTo>
                    <a:lnTo>
                      <a:pt x="181499" y="119019"/>
                    </a:lnTo>
                    <a:close/>
                    <a:moveTo>
                      <a:pt x="193684" y="119019"/>
                    </a:moveTo>
                    <a:lnTo>
                      <a:pt x="193684" y="124954"/>
                    </a:lnTo>
                    <a:lnTo>
                      <a:pt x="187749" y="124954"/>
                    </a:lnTo>
                    <a:lnTo>
                      <a:pt x="187749" y="119019"/>
                    </a:lnTo>
                    <a:close/>
                    <a:moveTo>
                      <a:pt x="199931" y="119019"/>
                    </a:moveTo>
                    <a:lnTo>
                      <a:pt x="199931" y="124954"/>
                    </a:lnTo>
                    <a:lnTo>
                      <a:pt x="193996" y="124954"/>
                    </a:lnTo>
                    <a:lnTo>
                      <a:pt x="193996" y="119019"/>
                    </a:lnTo>
                    <a:close/>
                    <a:moveTo>
                      <a:pt x="206180" y="119019"/>
                    </a:moveTo>
                    <a:lnTo>
                      <a:pt x="206180" y="124954"/>
                    </a:lnTo>
                    <a:lnTo>
                      <a:pt x="200244" y="124954"/>
                    </a:lnTo>
                    <a:lnTo>
                      <a:pt x="200244" y="119019"/>
                    </a:lnTo>
                    <a:close/>
                    <a:moveTo>
                      <a:pt x="212427" y="119019"/>
                    </a:moveTo>
                    <a:lnTo>
                      <a:pt x="212427" y="124954"/>
                    </a:lnTo>
                    <a:lnTo>
                      <a:pt x="206491" y="124954"/>
                    </a:lnTo>
                    <a:lnTo>
                      <a:pt x="206491" y="119019"/>
                    </a:lnTo>
                    <a:close/>
                    <a:moveTo>
                      <a:pt x="218674" y="119019"/>
                    </a:moveTo>
                    <a:lnTo>
                      <a:pt x="218674" y="124954"/>
                    </a:lnTo>
                    <a:lnTo>
                      <a:pt x="212739" y="124954"/>
                    </a:lnTo>
                    <a:lnTo>
                      <a:pt x="212739" y="119019"/>
                    </a:lnTo>
                    <a:close/>
                    <a:moveTo>
                      <a:pt x="224921" y="119019"/>
                    </a:moveTo>
                    <a:lnTo>
                      <a:pt x="224921" y="124954"/>
                    </a:lnTo>
                    <a:lnTo>
                      <a:pt x="218987" y="124954"/>
                    </a:lnTo>
                    <a:lnTo>
                      <a:pt x="218987" y="119019"/>
                    </a:lnTo>
                    <a:close/>
                    <a:moveTo>
                      <a:pt x="231170" y="119019"/>
                    </a:moveTo>
                    <a:lnTo>
                      <a:pt x="231170" y="124954"/>
                    </a:lnTo>
                    <a:lnTo>
                      <a:pt x="225234" y="124954"/>
                    </a:lnTo>
                    <a:lnTo>
                      <a:pt x="225234" y="119019"/>
                    </a:lnTo>
                    <a:close/>
                    <a:moveTo>
                      <a:pt x="237417" y="119019"/>
                    </a:moveTo>
                    <a:lnTo>
                      <a:pt x="237417" y="124954"/>
                    </a:lnTo>
                    <a:lnTo>
                      <a:pt x="231481" y="124954"/>
                    </a:lnTo>
                    <a:lnTo>
                      <a:pt x="231481" y="119019"/>
                    </a:lnTo>
                    <a:close/>
                    <a:moveTo>
                      <a:pt x="243664" y="119019"/>
                    </a:moveTo>
                    <a:lnTo>
                      <a:pt x="243664" y="124954"/>
                    </a:lnTo>
                    <a:lnTo>
                      <a:pt x="237729" y="124954"/>
                    </a:lnTo>
                    <a:lnTo>
                      <a:pt x="237729" y="119019"/>
                    </a:lnTo>
                    <a:close/>
                    <a:moveTo>
                      <a:pt x="249911" y="119019"/>
                    </a:moveTo>
                    <a:lnTo>
                      <a:pt x="249911" y="124954"/>
                    </a:lnTo>
                    <a:lnTo>
                      <a:pt x="243977" y="124954"/>
                    </a:lnTo>
                    <a:lnTo>
                      <a:pt x="243977" y="119019"/>
                    </a:lnTo>
                    <a:close/>
                    <a:moveTo>
                      <a:pt x="256161" y="119019"/>
                    </a:moveTo>
                    <a:lnTo>
                      <a:pt x="256161" y="124954"/>
                    </a:lnTo>
                    <a:lnTo>
                      <a:pt x="250225" y="124954"/>
                    </a:lnTo>
                    <a:lnTo>
                      <a:pt x="250225" y="119019"/>
                    </a:lnTo>
                    <a:close/>
                    <a:moveTo>
                      <a:pt x="262409" y="119019"/>
                    </a:moveTo>
                    <a:lnTo>
                      <a:pt x="262409" y="124954"/>
                    </a:lnTo>
                    <a:lnTo>
                      <a:pt x="256474" y="124954"/>
                    </a:lnTo>
                    <a:lnTo>
                      <a:pt x="256474" y="119019"/>
                    </a:lnTo>
                    <a:close/>
                    <a:moveTo>
                      <a:pt x="268656" y="119019"/>
                    </a:moveTo>
                    <a:lnTo>
                      <a:pt x="268656" y="124954"/>
                    </a:lnTo>
                    <a:lnTo>
                      <a:pt x="262721" y="124954"/>
                    </a:lnTo>
                    <a:lnTo>
                      <a:pt x="262721" y="119019"/>
                    </a:lnTo>
                    <a:close/>
                    <a:moveTo>
                      <a:pt x="274904" y="119019"/>
                    </a:moveTo>
                    <a:lnTo>
                      <a:pt x="274904" y="124954"/>
                    </a:lnTo>
                    <a:lnTo>
                      <a:pt x="268968" y="124954"/>
                    </a:lnTo>
                    <a:lnTo>
                      <a:pt x="268968" y="119019"/>
                    </a:lnTo>
                    <a:close/>
                    <a:moveTo>
                      <a:pt x="6251" y="125266"/>
                    </a:moveTo>
                    <a:lnTo>
                      <a:pt x="6251" y="131201"/>
                    </a:lnTo>
                    <a:lnTo>
                      <a:pt x="315" y="131201"/>
                    </a:lnTo>
                    <a:lnTo>
                      <a:pt x="315" y="125266"/>
                    </a:lnTo>
                    <a:close/>
                    <a:moveTo>
                      <a:pt x="12498" y="125266"/>
                    </a:moveTo>
                    <a:lnTo>
                      <a:pt x="12498" y="131201"/>
                    </a:lnTo>
                    <a:lnTo>
                      <a:pt x="6562" y="131201"/>
                    </a:lnTo>
                    <a:lnTo>
                      <a:pt x="6562" y="125266"/>
                    </a:lnTo>
                    <a:close/>
                    <a:moveTo>
                      <a:pt x="18745" y="125266"/>
                    </a:moveTo>
                    <a:lnTo>
                      <a:pt x="18745" y="131201"/>
                    </a:lnTo>
                    <a:lnTo>
                      <a:pt x="12810" y="131201"/>
                    </a:lnTo>
                    <a:lnTo>
                      <a:pt x="12810" y="125266"/>
                    </a:lnTo>
                    <a:close/>
                    <a:moveTo>
                      <a:pt x="24992" y="125266"/>
                    </a:moveTo>
                    <a:lnTo>
                      <a:pt x="24992" y="131201"/>
                    </a:lnTo>
                    <a:lnTo>
                      <a:pt x="19058" y="131201"/>
                    </a:lnTo>
                    <a:lnTo>
                      <a:pt x="19058" y="125266"/>
                    </a:lnTo>
                    <a:close/>
                    <a:moveTo>
                      <a:pt x="31242" y="125266"/>
                    </a:moveTo>
                    <a:lnTo>
                      <a:pt x="31242" y="131201"/>
                    </a:lnTo>
                    <a:lnTo>
                      <a:pt x="25305" y="131201"/>
                    </a:lnTo>
                    <a:lnTo>
                      <a:pt x="25305" y="125266"/>
                    </a:lnTo>
                    <a:close/>
                    <a:moveTo>
                      <a:pt x="37489" y="125266"/>
                    </a:moveTo>
                    <a:lnTo>
                      <a:pt x="37489" y="131201"/>
                    </a:lnTo>
                    <a:lnTo>
                      <a:pt x="31553" y="131201"/>
                    </a:lnTo>
                    <a:lnTo>
                      <a:pt x="31553" y="125266"/>
                    </a:lnTo>
                    <a:close/>
                    <a:moveTo>
                      <a:pt x="43737" y="125266"/>
                    </a:moveTo>
                    <a:lnTo>
                      <a:pt x="43737" y="131201"/>
                    </a:lnTo>
                    <a:lnTo>
                      <a:pt x="37802" y="131201"/>
                    </a:lnTo>
                    <a:lnTo>
                      <a:pt x="37802" y="125266"/>
                    </a:lnTo>
                    <a:close/>
                    <a:moveTo>
                      <a:pt x="49985" y="125266"/>
                    </a:moveTo>
                    <a:lnTo>
                      <a:pt x="49985" y="131201"/>
                    </a:lnTo>
                    <a:lnTo>
                      <a:pt x="44049" y="131201"/>
                    </a:lnTo>
                    <a:lnTo>
                      <a:pt x="44049" y="125266"/>
                    </a:lnTo>
                    <a:close/>
                    <a:moveTo>
                      <a:pt x="56232" y="125266"/>
                    </a:moveTo>
                    <a:lnTo>
                      <a:pt x="56232" y="131201"/>
                    </a:lnTo>
                    <a:lnTo>
                      <a:pt x="50296" y="131201"/>
                    </a:lnTo>
                    <a:lnTo>
                      <a:pt x="50296" y="125266"/>
                    </a:lnTo>
                    <a:close/>
                    <a:moveTo>
                      <a:pt x="62480" y="125266"/>
                    </a:moveTo>
                    <a:lnTo>
                      <a:pt x="62480" y="131201"/>
                    </a:lnTo>
                    <a:lnTo>
                      <a:pt x="56545" y="131201"/>
                    </a:lnTo>
                    <a:lnTo>
                      <a:pt x="56545" y="125266"/>
                    </a:lnTo>
                    <a:close/>
                    <a:moveTo>
                      <a:pt x="68727" y="125266"/>
                    </a:moveTo>
                    <a:lnTo>
                      <a:pt x="68727" y="131201"/>
                    </a:lnTo>
                    <a:lnTo>
                      <a:pt x="62792" y="131201"/>
                    </a:lnTo>
                    <a:lnTo>
                      <a:pt x="62792" y="125266"/>
                    </a:lnTo>
                    <a:close/>
                    <a:moveTo>
                      <a:pt x="74975" y="125266"/>
                    </a:moveTo>
                    <a:lnTo>
                      <a:pt x="74975" y="131201"/>
                    </a:lnTo>
                    <a:lnTo>
                      <a:pt x="69039" y="131201"/>
                    </a:lnTo>
                    <a:lnTo>
                      <a:pt x="69039" y="125266"/>
                    </a:lnTo>
                    <a:close/>
                    <a:moveTo>
                      <a:pt x="81223" y="125266"/>
                    </a:moveTo>
                    <a:lnTo>
                      <a:pt x="81223" y="131201"/>
                    </a:lnTo>
                    <a:lnTo>
                      <a:pt x="75286" y="131201"/>
                    </a:lnTo>
                    <a:lnTo>
                      <a:pt x="75286" y="125266"/>
                    </a:lnTo>
                    <a:close/>
                    <a:moveTo>
                      <a:pt x="87470" y="125266"/>
                    </a:moveTo>
                    <a:lnTo>
                      <a:pt x="87470" y="131201"/>
                    </a:lnTo>
                    <a:lnTo>
                      <a:pt x="81535" y="131201"/>
                    </a:lnTo>
                    <a:lnTo>
                      <a:pt x="81535" y="125266"/>
                    </a:lnTo>
                    <a:close/>
                    <a:moveTo>
                      <a:pt x="93718" y="125266"/>
                    </a:moveTo>
                    <a:lnTo>
                      <a:pt x="93718" y="131201"/>
                    </a:lnTo>
                    <a:lnTo>
                      <a:pt x="87784" y="131201"/>
                    </a:lnTo>
                    <a:lnTo>
                      <a:pt x="87784" y="125266"/>
                    </a:lnTo>
                    <a:close/>
                    <a:moveTo>
                      <a:pt x="99967" y="125266"/>
                    </a:moveTo>
                    <a:lnTo>
                      <a:pt x="99967" y="131201"/>
                    </a:lnTo>
                    <a:lnTo>
                      <a:pt x="94031" y="131201"/>
                    </a:lnTo>
                    <a:lnTo>
                      <a:pt x="94031" y="125266"/>
                    </a:lnTo>
                    <a:close/>
                    <a:moveTo>
                      <a:pt x="106214" y="125266"/>
                    </a:moveTo>
                    <a:lnTo>
                      <a:pt x="106214" y="131201"/>
                    </a:lnTo>
                    <a:lnTo>
                      <a:pt x="100278" y="131201"/>
                    </a:lnTo>
                    <a:lnTo>
                      <a:pt x="100278" y="125266"/>
                    </a:lnTo>
                    <a:close/>
                    <a:moveTo>
                      <a:pt x="112461" y="125266"/>
                    </a:moveTo>
                    <a:lnTo>
                      <a:pt x="112461" y="131201"/>
                    </a:lnTo>
                    <a:lnTo>
                      <a:pt x="106527" y="131201"/>
                    </a:lnTo>
                    <a:lnTo>
                      <a:pt x="106527" y="125266"/>
                    </a:lnTo>
                    <a:close/>
                    <a:moveTo>
                      <a:pt x="118710" y="125266"/>
                    </a:moveTo>
                    <a:lnTo>
                      <a:pt x="118710" y="131201"/>
                    </a:lnTo>
                    <a:lnTo>
                      <a:pt x="112774" y="131201"/>
                    </a:lnTo>
                    <a:lnTo>
                      <a:pt x="112774" y="125266"/>
                    </a:lnTo>
                    <a:close/>
                    <a:moveTo>
                      <a:pt x="124957" y="125266"/>
                    </a:moveTo>
                    <a:lnTo>
                      <a:pt x="124957" y="131201"/>
                    </a:lnTo>
                    <a:lnTo>
                      <a:pt x="119021" y="131201"/>
                    </a:lnTo>
                    <a:lnTo>
                      <a:pt x="119021" y="125266"/>
                    </a:lnTo>
                    <a:close/>
                    <a:moveTo>
                      <a:pt x="131204" y="125266"/>
                    </a:moveTo>
                    <a:lnTo>
                      <a:pt x="131204" y="131201"/>
                    </a:lnTo>
                    <a:lnTo>
                      <a:pt x="125270" y="131201"/>
                    </a:lnTo>
                    <a:lnTo>
                      <a:pt x="125270" y="125266"/>
                    </a:lnTo>
                    <a:close/>
                    <a:moveTo>
                      <a:pt x="137451" y="125266"/>
                    </a:moveTo>
                    <a:lnTo>
                      <a:pt x="137451" y="131201"/>
                    </a:lnTo>
                    <a:lnTo>
                      <a:pt x="131517" y="131201"/>
                    </a:lnTo>
                    <a:lnTo>
                      <a:pt x="131517" y="125266"/>
                    </a:lnTo>
                    <a:close/>
                    <a:moveTo>
                      <a:pt x="143702" y="125266"/>
                    </a:moveTo>
                    <a:lnTo>
                      <a:pt x="143702" y="131201"/>
                    </a:lnTo>
                    <a:lnTo>
                      <a:pt x="137766" y="131201"/>
                    </a:lnTo>
                    <a:lnTo>
                      <a:pt x="137766" y="125266"/>
                    </a:lnTo>
                    <a:close/>
                    <a:moveTo>
                      <a:pt x="149949" y="125266"/>
                    </a:moveTo>
                    <a:lnTo>
                      <a:pt x="149949" y="131201"/>
                    </a:lnTo>
                    <a:lnTo>
                      <a:pt x="144015" y="131201"/>
                    </a:lnTo>
                    <a:lnTo>
                      <a:pt x="144015" y="125266"/>
                    </a:lnTo>
                    <a:close/>
                    <a:moveTo>
                      <a:pt x="156196" y="125266"/>
                    </a:moveTo>
                    <a:lnTo>
                      <a:pt x="156196" y="131201"/>
                    </a:lnTo>
                    <a:lnTo>
                      <a:pt x="150262" y="131201"/>
                    </a:lnTo>
                    <a:lnTo>
                      <a:pt x="150262" y="125266"/>
                    </a:lnTo>
                    <a:close/>
                    <a:moveTo>
                      <a:pt x="162445" y="125266"/>
                    </a:moveTo>
                    <a:lnTo>
                      <a:pt x="162445" y="131201"/>
                    </a:lnTo>
                    <a:lnTo>
                      <a:pt x="156509" y="131201"/>
                    </a:lnTo>
                    <a:lnTo>
                      <a:pt x="156509" y="125266"/>
                    </a:lnTo>
                    <a:close/>
                    <a:moveTo>
                      <a:pt x="168692" y="125266"/>
                    </a:moveTo>
                    <a:lnTo>
                      <a:pt x="168692" y="131201"/>
                    </a:lnTo>
                    <a:lnTo>
                      <a:pt x="162756" y="131201"/>
                    </a:lnTo>
                    <a:lnTo>
                      <a:pt x="162756" y="125266"/>
                    </a:lnTo>
                    <a:close/>
                    <a:moveTo>
                      <a:pt x="174939" y="125266"/>
                    </a:moveTo>
                    <a:lnTo>
                      <a:pt x="174939" y="131201"/>
                    </a:lnTo>
                    <a:lnTo>
                      <a:pt x="169005" y="131201"/>
                    </a:lnTo>
                    <a:lnTo>
                      <a:pt x="169005" y="125266"/>
                    </a:lnTo>
                    <a:close/>
                    <a:moveTo>
                      <a:pt x="181186" y="125266"/>
                    </a:moveTo>
                    <a:lnTo>
                      <a:pt x="181186" y="131201"/>
                    </a:lnTo>
                    <a:lnTo>
                      <a:pt x="175252" y="131201"/>
                    </a:lnTo>
                    <a:lnTo>
                      <a:pt x="175252" y="125266"/>
                    </a:lnTo>
                    <a:close/>
                    <a:moveTo>
                      <a:pt x="187435" y="125266"/>
                    </a:moveTo>
                    <a:lnTo>
                      <a:pt x="187435" y="131201"/>
                    </a:lnTo>
                    <a:lnTo>
                      <a:pt x="181499" y="131201"/>
                    </a:lnTo>
                    <a:lnTo>
                      <a:pt x="181499" y="125266"/>
                    </a:lnTo>
                    <a:close/>
                    <a:moveTo>
                      <a:pt x="193682" y="125266"/>
                    </a:moveTo>
                    <a:lnTo>
                      <a:pt x="193682" y="131201"/>
                    </a:lnTo>
                    <a:lnTo>
                      <a:pt x="187746" y="131201"/>
                    </a:lnTo>
                    <a:lnTo>
                      <a:pt x="187746" y="125266"/>
                    </a:lnTo>
                    <a:close/>
                    <a:moveTo>
                      <a:pt x="199931" y="125266"/>
                    </a:moveTo>
                    <a:lnTo>
                      <a:pt x="199931" y="131201"/>
                    </a:lnTo>
                    <a:lnTo>
                      <a:pt x="193996" y="131201"/>
                    </a:lnTo>
                    <a:lnTo>
                      <a:pt x="193996" y="125266"/>
                    </a:lnTo>
                    <a:close/>
                    <a:moveTo>
                      <a:pt x="206180" y="125266"/>
                    </a:moveTo>
                    <a:lnTo>
                      <a:pt x="206180" y="131201"/>
                    </a:lnTo>
                    <a:lnTo>
                      <a:pt x="200244" y="131201"/>
                    </a:lnTo>
                    <a:lnTo>
                      <a:pt x="200244" y="125266"/>
                    </a:lnTo>
                    <a:close/>
                    <a:moveTo>
                      <a:pt x="212427" y="125266"/>
                    </a:moveTo>
                    <a:lnTo>
                      <a:pt x="212427" y="131201"/>
                    </a:lnTo>
                    <a:lnTo>
                      <a:pt x="206491" y="131201"/>
                    </a:lnTo>
                    <a:lnTo>
                      <a:pt x="206491" y="125266"/>
                    </a:lnTo>
                    <a:close/>
                    <a:moveTo>
                      <a:pt x="218674" y="125266"/>
                    </a:moveTo>
                    <a:lnTo>
                      <a:pt x="218674" y="131201"/>
                    </a:lnTo>
                    <a:lnTo>
                      <a:pt x="212739" y="131201"/>
                    </a:lnTo>
                    <a:lnTo>
                      <a:pt x="212739" y="125266"/>
                    </a:lnTo>
                    <a:close/>
                    <a:moveTo>
                      <a:pt x="224921" y="125266"/>
                    </a:moveTo>
                    <a:lnTo>
                      <a:pt x="224921" y="131201"/>
                    </a:lnTo>
                    <a:lnTo>
                      <a:pt x="218987" y="131201"/>
                    </a:lnTo>
                    <a:lnTo>
                      <a:pt x="218987" y="125266"/>
                    </a:lnTo>
                    <a:close/>
                    <a:moveTo>
                      <a:pt x="231170" y="125266"/>
                    </a:moveTo>
                    <a:lnTo>
                      <a:pt x="231170" y="131201"/>
                    </a:lnTo>
                    <a:lnTo>
                      <a:pt x="225234" y="131201"/>
                    </a:lnTo>
                    <a:lnTo>
                      <a:pt x="225234" y="125266"/>
                    </a:lnTo>
                    <a:close/>
                    <a:moveTo>
                      <a:pt x="237417" y="125266"/>
                    </a:moveTo>
                    <a:lnTo>
                      <a:pt x="237417" y="131201"/>
                    </a:lnTo>
                    <a:lnTo>
                      <a:pt x="231481" y="131201"/>
                    </a:lnTo>
                    <a:lnTo>
                      <a:pt x="231481" y="125266"/>
                    </a:lnTo>
                    <a:close/>
                    <a:moveTo>
                      <a:pt x="243664" y="125266"/>
                    </a:moveTo>
                    <a:lnTo>
                      <a:pt x="243664" y="131201"/>
                    </a:lnTo>
                    <a:lnTo>
                      <a:pt x="237729" y="131201"/>
                    </a:lnTo>
                    <a:lnTo>
                      <a:pt x="237729" y="125266"/>
                    </a:lnTo>
                    <a:close/>
                    <a:moveTo>
                      <a:pt x="249911" y="125266"/>
                    </a:moveTo>
                    <a:lnTo>
                      <a:pt x="249911" y="131201"/>
                    </a:lnTo>
                    <a:lnTo>
                      <a:pt x="243977" y="131201"/>
                    </a:lnTo>
                    <a:lnTo>
                      <a:pt x="243977" y="125266"/>
                    </a:lnTo>
                    <a:close/>
                    <a:moveTo>
                      <a:pt x="256161" y="125266"/>
                    </a:moveTo>
                    <a:lnTo>
                      <a:pt x="256161" y="131201"/>
                    </a:lnTo>
                    <a:lnTo>
                      <a:pt x="250225" y="131201"/>
                    </a:lnTo>
                    <a:lnTo>
                      <a:pt x="250225" y="125266"/>
                    </a:lnTo>
                    <a:close/>
                    <a:moveTo>
                      <a:pt x="262409" y="125266"/>
                    </a:moveTo>
                    <a:lnTo>
                      <a:pt x="262409" y="131201"/>
                    </a:lnTo>
                    <a:lnTo>
                      <a:pt x="256474" y="131201"/>
                    </a:lnTo>
                    <a:lnTo>
                      <a:pt x="256474" y="125266"/>
                    </a:lnTo>
                    <a:close/>
                    <a:moveTo>
                      <a:pt x="268656" y="125266"/>
                    </a:moveTo>
                    <a:lnTo>
                      <a:pt x="268656" y="131201"/>
                    </a:lnTo>
                    <a:lnTo>
                      <a:pt x="262721" y="131201"/>
                    </a:lnTo>
                    <a:lnTo>
                      <a:pt x="262721" y="125266"/>
                    </a:lnTo>
                    <a:close/>
                    <a:moveTo>
                      <a:pt x="274904" y="125266"/>
                    </a:moveTo>
                    <a:lnTo>
                      <a:pt x="274904" y="131201"/>
                    </a:lnTo>
                    <a:lnTo>
                      <a:pt x="268968" y="131201"/>
                    </a:lnTo>
                    <a:lnTo>
                      <a:pt x="268968" y="125266"/>
                    </a:lnTo>
                    <a:close/>
                    <a:moveTo>
                      <a:pt x="6251" y="131513"/>
                    </a:moveTo>
                    <a:lnTo>
                      <a:pt x="6251" y="137449"/>
                    </a:lnTo>
                    <a:lnTo>
                      <a:pt x="315" y="137449"/>
                    </a:lnTo>
                    <a:lnTo>
                      <a:pt x="315" y="131513"/>
                    </a:lnTo>
                    <a:close/>
                    <a:moveTo>
                      <a:pt x="12498" y="131513"/>
                    </a:moveTo>
                    <a:lnTo>
                      <a:pt x="12498" y="137449"/>
                    </a:lnTo>
                    <a:lnTo>
                      <a:pt x="6562" y="137449"/>
                    </a:lnTo>
                    <a:lnTo>
                      <a:pt x="6562" y="131513"/>
                    </a:lnTo>
                    <a:close/>
                    <a:moveTo>
                      <a:pt x="18745" y="131513"/>
                    </a:moveTo>
                    <a:lnTo>
                      <a:pt x="18745" y="137449"/>
                    </a:lnTo>
                    <a:lnTo>
                      <a:pt x="12810" y="137449"/>
                    </a:lnTo>
                    <a:lnTo>
                      <a:pt x="12810" y="131513"/>
                    </a:lnTo>
                    <a:close/>
                    <a:moveTo>
                      <a:pt x="24992" y="131513"/>
                    </a:moveTo>
                    <a:lnTo>
                      <a:pt x="24992" y="137449"/>
                    </a:lnTo>
                    <a:lnTo>
                      <a:pt x="19058" y="137449"/>
                    </a:lnTo>
                    <a:lnTo>
                      <a:pt x="19058" y="131513"/>
                    </a:lnTo>
                    <a:close/>
                    <a:moveTo>
                      <a:pt x="31241" y="131513"/>
                    </a:moveTo>
                    <a:lnTo>
                      <a:pt x="31241" y="137449"/>
                    </a:lnTo>
                    <a:lnTo>
                      <a:pt x="25305" y="137449"/>
                    </a:lnTo>
                    <a:lnTo>
                      <a:pt x="25305" y="131513"/>
                    </a:lnTo>
                    <a:close/>
                    <a:moveTo>
                      <a:pt x="37489" y="131513"/>
                    </a:moveTo>
                    <a:lnTo>
                      <a:pt x="37489" y="137449"/>
                    </a:lnTo>
                    <a:lnTo>
                      <a:pt x="31553" y="137449"/>
                    </a:lnTo>
                    <a:lnTo>
                      <a:pt x="31553" y="131513"/>
                    </a:lnTo>
                    <a:close/>
                    <a:moveTo>
                      <a:pt x="43737" y="131513"/>
                    </a:moveTo>
                    <a:lnTo>
                      <a:pt x="43737" y="137449"/>
                    </a:lnTo>
                    <a:lnTo>
                      <a:pt x="37802" y="137449"/>
                    </a:lnTo>
                    <a:lnTo>
                      <a:pt x="37802" y="131513"/>
                    </a:lnTo>
                    <a:close/>
                    <a:moveTo>
                      <a:pt x="49985" y="131513"/>
                    </a:moveTo>
                    <a:lnTo>
                      <a:pt x="49985" y="137449"/>
                    </a:lnTo>
                    <a:lnTo>
                      <a:pt x="44049" y="137449"/>
                    </a:lnTo>
                    <a:lnTo>
                      <a:pt x="44049" y="131513"/>
                    </a:lnTo>
                    <a:close/>
                    <a:moveTo>
                      <a:pt x="56232" y="131513"/>
                    </a:moveTo>
                    <a:lnTo>
                      <a:pt x="56232" y="137449"/>
                    </a:lnTo>
                    <a:lnTo>
                      <a:pt x="50296" y="137449"/>
                    </a:lnTo>
                    <a:lnTo>
                      <a:pt x="50296" y="131513"/>
                    </a:lnTo>
                    <a:close/>
                    <a:moveTo>
                      <a:pt x="62480" y="131513"/>
                    </a:moveTo>
                    <a:lnTo>
                      <a:pt x="62480" y="137449"/>
                    </a:lnTo>
                    <a:lnTo>
                      <a:pt x="56545" y="137449"/>
                    </a:lnTo>
                    <a:lnTo>
                      <a:pt x="56545" y="131513"/>
                    </a:lnTo>
                    <a:close/>
                    <a:moveTo>
                      <a:pt x="68727" y="131513"/>
                    </a:moveTo>
                    <a:lnTo>
                      <a:pt x="68727" y="137449"/>
                    </a:lnTo>
                    <a:lnTo>
                      <a:pt x="62792" y="137449"/>
                    </a:lnTo>
                    <a:lnTo>
                      <a:pt x="62792" y="131513"/>
                    </a:lnTo>
                    <a:close/>
                    <a:moveTo>
                      <a:pt x="74975" y="131513"/>
                    </a:moveTo>
                    <a:lnTo>
                      <a:pt x="74975" y="137449"/>
                    </a:lnTo>
                    <a:lnTo>
                      <a:pt x="69039" y="137449"/>
                    </a:lnTo>
                    <a:lnTo>
                      <a:pt x="69039" y="131513"/>
                    </a:lnTo>
                    <a:close/>
                    <a:moveTo>
                      <a:pt x="81223" y="131513"/>
                    </a:moveTo>
                    <a:lnTo>
                      <a:pt x="81223" y="137449"/>
                    </a:lnTo>
                    <a:lnTo>
                      <a:pt x="75286" y="137449"/>
                    </a:lnTo>
                    <a:lnTo>
                      <a:pt x="75286" y="131513"/>
                    </a:lnTo>
                    <a:close/>
                    <a:moveTo>
                      <a:pt x="87470" y="131513"/>
                    </a:moveTo>
                    <a:lnTo>
                      <a:pt x="87470" y="137449"/>
                    </a:lnTo>
                    <a:lnTo>
                      <a:pt x="81535" y="137449"/>
                    </a:lnTo>
                    <a:lnTo>
                      <a:pt x="81535" y="131513"/>
                    </a:lnTo>
                    <a:close/>
                    <a:moveTo>
                      <a:pt x="93718" y="131513"/>
                    </a:moveTo>
                    <a:lnTo>
                      <a:pt x="93718" y="137449"/>
                    </a:lnTo>
                    <a:lnTo>
                      <a:pt x="87784" y="137449"/>
                    </a:lnTo>
                    <a:lnTo>
                      <a:pt x="87784" y="131513"/>
                    </a:lnTo>
                    <a:close/>
                    <a:moveTo>
                      <a:pt x="99967" y="131513"/>
                    </a:moveTo>
                    <a:lnTo>
                      <a:pt x="99967" y="137449"/>
                    </a:lnTo>
                    <a:lnTo>
                      <a:pt x="94031" y="137449"/>
                    </a:lnTo>
                    <a:lnTo>
                      <a:pt x="94031" y="131513"/>
                    </a:lnTo>
                    <a:close/>
                    <a:moveTo>
                      <a:pt x="106214" y="131513"/>
                    </a:moveTo>
                    <a:lnTo>
                      <a:pt x="106214" y="137449"/>
                    </a:lnTo>
                    <a:lnTo>
                      <a:pt x="100278" y="137449"/>
                    </a:lnTo>
                    <a:lnTo>
                      <a:pt x="100278" y="131513"/>
                    </a:lnTo>
                    <a:close/>
                    <a:moveTo>
                      <a:pt x="112461" y="131513"/>
                    </a:moveTo>
                    <a:lnTo>
                      <a:pt x="112461" y="137449"/>
                    </a:lnTo>
                    <a:lnTo>
                      <a:pt x="106527" y="137449"/>
                    </a:lnTo>
                    <a:lnTo>
                      <a:pt x="106527" y="131513"/>
                    </a:lnTo>
                    <a:close/>
                    <a:moveTo>
                      <a:pt x="118710" y="131513"/>
                    </a:moveTo>
                    <a:lnTo>
                      <a:pt x="118710" y="137449"/>
                    </a:lnTo>
                    <a:lnTo>
                      <a:pt x="112774" y="137449"/>
                    </a:lnTo>
                    <a:lnTo>
                      <a:pt x="112774" y="131513"/>
                    </a:lnTo>
                    <a:close/>
                    <a:moveTo>
                      <a:pt x="124957" y="131513"/>
                    </a:moveTo>
                    <a:lnTo>
                      <a:pt x="124957" y="137449"/>
                    </a:lnTo>
                    <a:lnTo>
                      <a:pt x="119021" y="137449"/>
                    </a:lnTo>
                    <a:lnTo>
                      <a:pt x="119021" y="131513"/>
                    </a:lnTo>
                    <a:close/>
                    <a:moveTo>
                      <a:pt x="131204" y="131513"/>
                    </a:moveTo>
                    <a:lnTo>
                      <a:pt x="131204" y="137449"/>
                    </a:lnTo>
                    <a:lnTo>
                      <a:pt x="125270" y="137449"/>
                    </a:lnTo>
                    <a:lnTo>
                      <a:pt x="125270" y="131513"/>
                    </a:lnTo>
                    <a:close/>
                    <a:moveTo>
                      <a:pt x="137451" y="131513"/>
                    </a:moveTo>
                    <a:lnTo>
                      <a:pt x="137451" y="137449"/>
                    </a:lnTo>
                    <a:lnTo>
                      <a:pt x="131517" y="137449"/>
                    </a:lnTo>
                    <a:lnTo>
                      <a:pt x="131517" y="131513"/>
                    </a:lnTo>
                    <a:close/>
                    <a:moveTo>
                      <a:pt x="143702" y="131513"/>
                    </a:moveTo>
                    <a:lnTo>
                      <a:pt x="143702" y="137449"/>
                    </a:lnTo>
                    <a:lnTo>
                      <a:pt x="137766" y="137449"/>
                    </a:lnTo>
                    <a:lnTo>
                      <a:pt x="137766" y="131513"/>
                    </a:lnTo>
                    <a:close/>
                    <a:moveTo>
                      <a:pt x="149949" y="131513"/>
                    </a:moveTo>
                    <a:lnTo>
                      <a:pt x="149949" y="137449"/>
                    </a:lnTo>
                    <a:lnTo>
                      <a:pt x="144015" y="137449"/>
                    </a:lnTo>
                    <a:lnTo>
                      <a:pt x="144015" y="131513"/>
                    </a:lnTo>
                    <a:close/>
                    <a:moveTo>
                      <a:pt x="156196" y="131513"/>
                    </a:moveTo>
                    <a:lnTo>
                      <a:pt x="156196" y="137449"/>
                    </a:lnTo>
                    <a:lnTo>
                      <a:pt x="150262" y="137449"/>
                    </a:lnTo>
                    <a:lnTo>
                      <a:pt x="150262" y="131513"/>
                    </a:lnTo>
                    <a:close/>
                    <a:moveTo>
                      <a:pt x="162445" y="131513"/>
                    </a:moveTo>
                    <a:lnTo>
                      <a:pt x="162445" y="137449"/>
                    </a:lnTo>
                    <a:lnTo>
                      <a:pt x="156509" y="137449"/>
                    </a:lnTo>
                    <a:lnTo>
                      <a:pt x="156509" y="131513"/>
                    </a:lnTo>
                    <a:close/>
                    <a:moveTo>
                      <a:pt x="168692" y="131513"/>
                    </a:moveTo>
                    <a:lnTo>
                      <a:pt x="168692" y="137449"/>
                    </a:lnTo>
                    <a:lnTo>
                      <a:pt x="162756" y="137449"/>
                    </a:lnTo>
                    <a:lnTo>
                      <a:pt x="162756" y="131513"/>
                    </a:lnTo>
                    <a:close/>
                    <a:moveTo>
                      <a:pt x="174939" y="131513"/>
                    </a:moveTo>
                    <a:lnTo>
                      <a:pt x="174939" y="137449"/>
                    </a:lnTo>
                    <a:lnTo>
                      <a:pt x="169005" y="137449"/>
                    </a:lnTo>
                    <a:lnTo>
                      <a:pt x="169005" y="131513"/>
                    </a:lnTo>
                    <a:close/>
                    <a:moveTo>
                      <a:pt x="181186" y="131513"/>
                    </a:moveTo>
                    <a:lnTo>
                      <a:pt x="181186" y="137449"/>
                    </a:lnTo>
                    <a:lnTo>
                      <a:pt x="175252" y="137449"/>
                    </a:lnTo>
                    <a:lnTo>
                      <a:pt x="175252" y="131513"/>
                    </a:lnTo>
                    <a:close/>
                    <a:moveTo>
                      <a:pt x="187433" y="131513"/>
                    </a:moveTo>
                    <a:lnTo>
                      <a:pt x="187433" y="137449"/>
                    </a:lnTo>
                    <a:lnTo>
                      <a:pt x="181499" y="137449"/>
                    </a:lnTo>
                    <a:lnTo>
                      <a:pt x="181499" y="131513"/>
                    </a:lnTo>
                    <a:close/>
                    <a:moveTo>
                      <a:pt x="193682" y="131513"/>
                    </a:moveTo>
                    <a:lnTo>
                      <a:pt x="193682" y="137449"/>
                    </a:lnTo>
                    <a:lnTo>
                      <a:pt x="187746" y="137449"/>
                    </a:lnTo>
                    <a:lnTo>
                      <a:pt x="187746" y="131513"/>
                    </a:lnTo>
                    <a:close/>
                    <a:moveTo>
                      <a:pt x="199931" y="131513"/>
                    </a:moveTo>
                    <a:lnTo>
                      <a:pt x="199931" y="137449"/>
                    </a:lnTo>
                    <a:lnTo>
                      <a:pt x="193996" y="137449"/>
                    </a:lnTo>
                    <a:lnTo>
                      <a:pt x="193996" y="131513"/>
                    </a:lnTo>
                    <a:close/>
                    <a:moveTo>
                      <a:pt x="206180" y="131513"/>
                    </a:moveTo>
                    <a:lnTo>
                      <a:pt x="206180" y="137449"/>
                    </a:lnTo>
                    <a:lnTo>
                      <a:pt x="200244" y="137449"/>
                    </a:lnTo>
                    <a:lnTo>
                      <a:pt x="200244" y="131513"/>
                    </a:lnTo>
                    <a:close/>
                    <a:moveTo>
                      <a:pt x="212427" y="131513"/>
                    </a:moveTo>
                    <a:lnTo>
                      <a:pt x="212427" y="137449"/>
                    </a:lnTo>
                    <a:lnTo>
                      <a:pt x="206491" y="137449"/>
                    </a:lnTo>
                    <a:lnTo>
                      <a:pt x="206491" y="131513"/>
                    </a:lnTo>
                    <a:close/>
                    <a:moveTo>
                      <a:pt x="218674" y="131513"/>
                    </a:moveTo>
                    <a:lnTo>
                      <a:pt x="218674" y="137449"/>
                    </a:lnTo>
                    <a:lnTo>
                      <a:pt x="212739" y="137449"/>
                    </a:lnTo>
                    <a:lnTo>
                      <a:pt x="212739" y="131513"/>
                    </a:lnTo>
                    <a:close/>
                    <a:moveTo>
                      <a:pt x="224921" y="131513"/>
                    </a:moveTo>
                    <a:lnTo>
                      <a:pt x="224921" y="137449"/>
                    </a:lnTo>
                    <a:lnTo>
                      <a:pt x="218987" y="137449"/>
                    </a:lnTo>
                    <a:lnTo>
                      <a:pt x="218987" y="131513"/>
                    </a:lnTo>
                    <a:close/>
                    <a:moveTo>
                      <a:pt x="231170" y="131513"/>
                    </a:moveTo>
                    <a:lnTo>
                      <a:pt x="231170" y="137449"/>
                    </a:lnTo>
                    <a:lnTo>
                      <a:pt x="225234" y="137449"/>
                    </a:lnTo>
                    <a:lnTo>
                      <a:pt x="225234" y="131513"/>
                    </a:lnTo>
                    <a:close/>
                    <a:moveTo>
                      <a:pt x="237417" y="131513"/>
                    </a:moveTo>
                    <a:lnTo>
                      <a:pt x="237417" y="137449"/>
                    </a:lnTo>
                    <a:lnTo>
                      <a:pt x="231481" y="137449"/>
                    </a:lnTo>
                    <a:lnTo>
                      <a:pt x="231481" y="131513"/>
                    </a:lnTo>
                    <a:close/>
                    <a:moveTo>
                      <a:pt x="243664" y="131513"/>
                    </a:moveTo>
                    <a:lnTo>
                      <a:pt x="243664" y="137449"/>
                    </a:lnTo>
                    <a:lnTo>
                      <a:pt x="237729" y="137449"/>
                    </a:lnTo>
                    <a:lnTo>
                      <a:pt x="237729" y="131513"/>
                    </a:lnTo>
                    <a:close/>
                    <a:moveTo>
                      <a:pt x="249911" y="131513"/>
                    </a:moveTo>
                    <a:lnTo>
                      <a:pt x="249911" y="137449"/>
                    </a:lnTo>
                    <a:lnTo>
                      <a:pt x="243977" y="137449"/>
                    </a:lnTo>
                    <a:lnTo>
                      <a:pt x="243977" y="131513"/>
                    </a:lnTo>
                    <a:close/>
                    <a:moveTo>
                      <a:pt x="256161" y="131513"/>
                    </a:moveTo>
                    <a:lnTo>
                      <a:pt x="256161" y="137449"/>
                    </a:lnTo>
                    <a:lnTo>
                      <a:pt x="250225" y="137449"/>
                    </a:lnTo>
                    <a:lnTo>
                      <a:pt x="250225" y="131513"/>
                    </a:lnTo>
                    <a:close/>
                    <a:moveTo>
                      <a:pt x="262409" y="131513"/>
                    </a:moveTo>
                    <a:lnTo>
                      <a:pt x="262409" y="137449"/>
                    </a:lnTo>
                    <a:lnTo>
                      <a:pt x="256474" y="137449"/>
                    </a:lnTo>
                    <a:lnTo>
                      <a:pt x="256474" y="131513"/>
                    </a:lnTo>
                    <a:close/>
                    <a:moveTo>
                      <a:pt x="268656" y="131513"/>
                    </a:moveTo>
                    <a:lnTo>
                      <a:pt x="268656" y="137449"/>
                    </a:lnTo>
                    <a:lnTo>
                      <a:pt x="262721" y="137449"/>
                    </a:lnTo>
                    <a:lnTo>
                      <a:pt x="262721" y="131513"/>
                    </a:lnTo>
                    <a:close/>
                    <a:moveTo>
                      <a:pt x="274904" y="131513"/>
                    </a:moveTo>
                    <a:lnTo>
                      <a:pt x="274904" y="137449"/>
                    </a:lnTo>
                    <a:lnTo>
                      <a:pt x="268968" y="137449"/>
                    </a:lnTo>
                    <a:lnTo>
                      <a:pt x="268968" y="131513"/>
                    </a:lnTo>
                    <a:close/>
                    <a:moveTo>
                      <a:pt x="6251" y="137760"/>
                    </a:moveTo>
                    <a:lnTo>
                      <a:pt x="6251" y="143697"/>
                    </a:lnTo>
                    <a:lnTo>
                      <a:pt x="315" y="143697"/>
                    </a:lnTo>
                    <a:lnTo>
                      <a:pt x="315" y="137760"/>
                    </a:lnTo>
                    <a:close/>
                    <a:moveTo>
                      <a:pt x="12498" y="137760"/>
                    </a:moveTo>
                    <a:lnTo>
                      <a:pt x="12498" y="143697"/>
                    </a:lnTo>
                    <a:lnTo>
                      <a:pt x="6562" y="143697"/>
                    </a:lnTo>
                    <a:lnTo>
                      <a:pt x="6562" y="137760"/>
                    </a:lnTo>
                    <a:close/>
                    <a:moveTo>
                      <a:pt x="18745" y="137760"/>
                    </a:moveTo>
                    <a:lnTo>
                      <a:pt x="18745" y="143697"/>
                    </a:lnTo>
                    <a:lnTo>
                      <a:pt x="12810" y="143697"/>
                    </a:lnTo>
                    <a:lnTo>
                      <a:pt x="12810" y="137760"/>
                    </a:lnTo>
                    <a:close/>
                    <a:moveTo>
                      <a:pt x="24992" y="137760"/>
                    </a:moveTo>
                    <a:lnTo>
                      <a:pt x="24992" y="143697"/>
                    </a:lnTo>
                    <a:lnTo>
                      <a:pt x="19058" y="143697"/>
                    </a:lnTo>
                    <a:lnTo>
                      <a:pt x="19058" y="137760"/>
                    </a:lnTo>
                    <a:close/>
                    <a:moveTo>
                      <a:pt x="31241" y="137760"/>
                    </a:moveTo>
                    <a:lnTo>
                      <a:pt x="31241" y="143697"/>
                    </a:lnTo>
                    <a:lnTo>
                      <a:pt x="25305" y="143697"/>
                    </a:lnTo>
                    <a:lnTo>
                      <a:pt x="25305" y="137760"/>
                    </a:lnTo>
                    <a:close/>
                    <a:moveTo>
                      <a:pt x="37489" y="137760"/>
                    </a:moveTo>
                    <a:lnTo>
                      <a:pt x="37489" y="143697"/>
                    </a:lnTo>
                    <a:lnTo>
                      <a:pt x="31553" y="143697"/>
                    </a:lnTo>
                    <a:lnTo>
                      <a:pt x="31553" y="137760"/>
                    </a:lnTo>
                    <a:close/>
                    <a:moveTo>
                      <a:pt x="43737" y="137760"/>
                    </a:moveTo>
                    <a:lnTo>
                      <a:pt x="43737" y="143697"/>
                    </a:lnTo>
                    <a:lnTo>
                      <a:pt x="37802" y="143697"/>
                    </a:lnTo>
                    <a:lnTo>
                      <a:pt x="37802" y="137760"/>
                    </a:lnTo>
                    <a:close/>
                    <a:moveTo>
                      <a:pt x="49985" y="137760"/>
                    </a:moveTo>
                    <a:lnTo>
                      <a:pt x="49985" y="143697"/>
                    </a:lnTo>
                    <a:lnTo>
                      <a:pt x="44049" y="143697"/>
                    </a:lnTo>
                    <a:lnTo>
                      <a:pt x="44049" y="137760"/>
                    </a:lnTo>
                    <a:close/>
                    <a:moveTo>
                      <a:pt x="56232" y="137760"/>
                    </a:moveTo>
                    <a:lnTo>
                      <a:pt x="56232" y="143697"/>
                    </a:lnTo>
                    <a:lnTo>
                      <a:pt x="50296" y="143697"/>
                    </a:lnTo>
                    <a:lnTo>
                      <a:pt x="50296" y="137760"/>
                    </a:lnTo>
                    <a:close/>
                    <a:moveTo>
                      <a:pt x="62480" y="137760"/>
                    </a:moveTo>
                    <a:lnTo>
                      <a:pt x="62480" y="143697"/>
                    </a:lnTo>
                    <a:lnTo>
                      <a:pt x="56545" y="143697"/>
                    </a:lnTo>
                    <a:lnTo>
                      <a:pt x="56545" y="137760"/>
                    </a:lnTo>
                    <a:close/>
                    <a:moveTo>
                      <a:pt x="68727" y="137760"/>
                    </a:moveTo>
                    <a:lnTo>
                      <a:pt x="68727" y="143697"/>
                    </a:lnTo>
                    <a:lnTo>
                      <a:pt x="62792" y="143697"/>
                    </a:lnTo>
                    <a:lnTo>
                      <a:pt x="62792" y="137760"/>
                    </a:lnTo>
                    <a:close/>
                    <a:moveTo>
                      <a:pt x="74975" y="137760"/>
                    </a:moveTo>
                    <a:lnTo>
                      <a:pt x="74975" y="143697"/>
                    </a:lnTo>
                    <a:lnTo>
                      <a:pt x="69039" y="143697"/>
                    </a:lnTo>
                    <a:lnTo>
                      <a:pt x="69039" y="137760"/>
                    </a:lnTo>
                    <a:close/>
                    <a:moveTo>
                      <a:pt x="81223" y="137760"/>
                    </a:moveTo>
                    <a:lnTo>
                      <a:pt x="81223" y="143697"/>
                    </a:lnTo>
                    <a:lnTo>
                      <a:pt x="75286" y="143697"/>
                    </a:lnTo>
                    <a:lnTo>
                      <a:pt x="75286" y="137760"/>
                    </a:lnTo>
                    <a:close/>
                    <a:moveTo>
                      <a:pt x="87470" y="137760"/>
                    </a:moveTo>
                    <a:lnTo>
                      <a:pt x="87470" y="143697"/>
                    </a:lnTo>
                    <a:lnTo>
                      <a:pt x="81535" y="143697"/>
                    </a:lnTo>
                    <a:lnTo>
                      <a:pt x="81535" y="137760"/>
                    </a:lnTo>
                    <a:close/>
                    <a:moveTo>
                      <a:pt x="93718" y="137760"/>
                    </a:moveTo>
                    <a:lnTo>
                      <a:pt x="93718" y="143697"/>
                    </a:lnTo>
                    <a:lnTo>
                      <a:pt x="87784" y="143697"/>
                    </a:lnTo>
                    <a:lnTo>
                      <a:pt x="87784" y="137760"/>
                    </a:lnTo>
                    <a:close/>
                    <a:moveTo>
                      <a:pt x="99967" y="137760"/>
                    </a:moveTo>
                    <a:lnTo>
                      <a:pt x="99967" y="143697"/>
                    </a:lnTo>
                    <a:lnTo>
                      <a:pt x="94031" y="143697"/>
                    </a:lnTo>
                    <a:lnTo>
                      <a:pt x="94031" y="137760"/>
                    </a:lnTo>
                    <a:close/>
                    <a:moveTo>
                      <a:pt x="106214" y="137760"/>
                    </a:moveTo>
                    <a:lnTo>
                      <a:pt x="106214" y="143697"/>
                    </a:lnTo>
                    <a:lnTo>
                      <a:pt x="100278" y="143697"/>
                    </a:lnTo>
                    <a:lnTo>
                      <a:pt x="100278" y="137760"/>
                    </a:lnTo>
                    <a:close/>
                    <a:moveTo>
                      <a:pt x="112461" y="137760"/>
                    </a:moveTo>
                    <a:lnTo>
                      <a:pt x="112461" y="143697"/>
                    </a:lnTo>
                    <a:lnTo>
                      <a:pt x="106527" y="143697"/>
                    </a:lnTo>
                    <a:lnTo>
                      <a:pt x="106527" y="137760"/>
                    </a:lnTo>
                    <a:close/>
                    <a:moveTo>
                      <a:pt x="118710" y="137760"/>
                    </a:moveTo>
                    <a:lnTo>
                      <a:pt x="118710" y="143697"/>
                    </a:lnTo>
                    <a:lnTo>
                      <a:pt x="112774" y="143697"/>
                    </a:lnTo>
                    <a:lnTo>
                      <a:pt x="112774" y="137760"/>
                    </a:lnTo>
                    <a:close/>
                    <a:moveTo>
                      <a:pt x="124957" y="137760"/>
                    </a:moveTo>
                    <a:lnTo>
                      <a:pt x="124957" y="143697"/>
                    </a:lnTo>
                    <a:lnTo>
                      <a:pt x="119021" y="143697"/>
                    </a:lnTo>
                    <a:lnTo>
                      <a:pt x="119021" y="137760"/>
                    </a:lnTo>
                    <a:close/>
                    <a:moveTo>
                      <a:pt x="131204" y="137760"/>
                    </a:moveTo>
                    <a:lnTo>
                      <a:pt x="131204" y="143697"/>
                    </a:lnTo>
                    <a:lnTo>
                      <a:pt x="125270" y="143697"/>
                    </a:lnTo>
                    <a:lnTo>
                      <a:pt x="125270" y="137760"/>
                    </a:lnTo>
                    <a:close/>
                    <a:moveTo>
                      <a:pt x="137451" y="137760"/>
                    </a:moveTo>
                    <a:lnTo>
                      <a:pt x="137451" y="143697"/>
                    </a:lnTo>
                    <a:lnTo>
                      <a:pt x="131517" y="143697"/>
                    </a:lnTo>
                    <a:lnTo>
                      <a:pt x="131517" y="137760"/>
                    </a:lnTo>
                    <a:close/>
                    <a:moveTo>
                      <a:pt x="143702" y="137760"/>
                    </a:moveTo>
                    <a:lnTo>
                      <a:pt x="143702" y="143697"/>
                    </a:lnTo>
                    <a:lnTo>
                      <a:pt x="137766" y="143697"/>
                    </a:lnTo>
                    <a:lnTo>
                      <a:pt x="137766" y="137760"/>
                    </a:lnTo>
                    <a:close/>
                    <a:moveTo>
                      <a:pt x="149949" y="137760"/>
                    </a:moveTo>
                    <a:lnTo>
                      <a:pt x="149949" y="143697"/>
                    </a:lnTo>
                    <a:lnTo>
                      <a:pt x="144015" y="143697"/>
                    </a:lnTo>
                    <a:lnTo>
                      <a:pt x="144015" y="137760"/>
                    </a:lnTo>
                    <a:close/>
                    <a:moveTo>
                      <a:pt x="156196" y="137760"/>
                    </a:moveTo>
                    <a:lnTo>
                      <a:pt x="156196" y="143697"/>
                    </a:lnTo>
                    <a:lnTo>
                      <a:pt x="150262" y="143697"/>
                    </a:lnTo>
                    <a:lnTo>
                      <a:pt x="150262" y="137760"/>
                    </a:lnTo>
                    <a:close/>
                    <a:moveTo>
                      <a:pt x="162445" y="137760"/>
                    </a:moveTo>
                    <a:lnTo>
                      <a:pt x="162445" y="143697"/>
                    </a:lnTo>
                    <a:lnTo>
                      <a:pt x="156509" y="143697"/>
                    </a:lnTo>
                    <a:lnTo>
                      <a:pt x="156509" y="137760"/>
                    </a:lnTo>
                    <a:close/>
                    <a:moveTo>
                      <a:pt x="168692" y="137760"/>
                    </a:moveTo>
                    <a:lnTo>
                      <a:pt x="168692" y="143697"/>
                    </a:lnTo>
                    <a:lnTo>
                      <a:pt x="162756" y="143697"/>
                    </a:lnTo>
                    <a:lnTo>
                      <a:pt x="162756" y="137760"/>
                    </a:lnTo>
                    <a:close/>
                    <a:moveTo>
                      <a:pt x="174939" y="137760"/>
                    </a:moveTo>
                    <a:lnTo>
                      <a:pt x="174939" y="143697"/>
                    </a:lnTo>
                    <a:lnTo>
                      <a:pt x="169005" y="143697"/>
                    </a:lnTo>
                    <a:lnTo>
                      <a:pt x="169005" y="137760"/>
                    </a:lnTo>
                    <a:close/>
                    <a:moveTo>
                      <a:pt x="181186" y="137760"/>
                    </a:moveTo>
                    <a:lnTo>
                      <a:pt x="181186" y="143697"/>
                    </a:lnTo>
                    <a:lnTo>
                      <a:pt x="175252" y="143697"/>
                    </a:lnTo>
                    <a:lnTo>
                      <a:pt x="175252" y="137760"/>
                    </a:lnTo>
                    <a:close/>
                    <a:moveTo>
                      <a:pt x="187433" y="137760"/>
                    </a:moveTo>
                    <a:lnTo>
                      <a:pt x="187433" y="143697"/>
                    </a:lnTo>
                    <a:lnTo>
                      <a:pt x="181499" y="143697"/>
                    </a:lnTo>
                    <a:lnTo>
                      <a:pt x="181499" y="137760"/>
                    </a:lnTo>
                    <a:close/>
                    <a:moveTo>
                      <a:pt x="193682" y="137760"/>
                    </a:moveTo>
                    <a:lnTo>
                      <a:pt x="193682" y="143697"/>
                    </a:lnTo>
                    <a:lnTo>
                      <a:pt x="187746" y="143697"/>
                    </a:lnTo>
                    <a:lnTo>
                      <a:pt x="187746" y="137760"/>
                    </a:lnTo>
                    <a:close/>
                    <a:moveTo>
                      <a:pt x="199931" y="137760"/>
                    </a:moveTo>
                    <a:lnTo>
                      <a:pt x="199931" y="143697"/>
                    </a:lnTo>
                    <a:lnTo>
                      <a:pt x="193996" y="143697"/>
                    </a:lnTo>
                    <a:lnTo>
                      <a:pt x="193996" y="137760"/>
                    </a:lnTo>
                    <a:close/>
                    <a:moveTo>
                      <a:pt x="206180" y="137760"/>
                    </a:moveTo>
                    <a:lnTo>
                      <a:pt x="206180" y="143697"/>
                    </a:lnTo>
                    <a:lnTo>
                      <a:pt x="200244" y="143697"/>
                    </a:lnTo>
                    <a:lnTo>
                      <a:pt x="200244" y="137760"/>
                    </a:lnTo>
                    <a:close/>
                    <a:moveTo>
                      <a:pt x="212427" y="137760"/>
                    </a:moveTo>
                    <a:lnTo>
                      <a:pt x="212427" y="143697"/>
                    </a:lnTo>
                    <a:lnTo>
                      <a:pt x="206491" y="143697"/>
                    </a:lnTo>
                    <a:lnTo>
                      <a:pt x="206491" y="137760"/>
                    </a:lnTo>
                    <a:close/>
                    <a:moveTo>
                      <a:pt x="218674" y="137760"/>
                    </a:moveTo>
                    <a:lnTo>
                      <a:pt x="218674" y="143697"/>
                    </a:lnTo>
                    <a:lnTo>
                      <a:pt x="212739" y="143697"/>
                    </a:lnTo>
                    <a:lnTo>
                      <a:pt x="212739" y="137760"/>
                    </a:lnTo>
                    <a:close/>
                    <a:moveTo>
                      <a:pt x="224921" y="137760"/>
                    </a:moveTo>
                    <a:lnTo>
                      <a:pt x="224921" y="143697"/>
                    </a:lnTo>
                    <a:lnTo>
                      <a:pt x="218987" y="143697"/>
                    </a:lnTo>
                    <a:lnTo>
                      <a:pt x="218987" y="137760"/>
                    </a:lnTo>
                    <a:close/>
                    <a:moveTo>
                      <a:pt x="231170" y="137760"/>
                    </a:moveTo>
                    <a:lnTo>
                      <a:pt x="231170" y="143697"/>
                    </a:lnTo>
                    <a:lnTo>
                      <a:pt x="225234" y="143697"/>
                    </a:lnTo>
                    <a:lnTo>
                      <a:pt x="225234" y="137760"/>
                    </a:lnTo>
                    <a:close/>
                    <a:moveTo>
                      <a:pt x="237417" y="137760"/>
                    </a:moveTo>
                    <a:lnTo>
                      <a:pt x="237417" y="143697"/>
                    </a:lnTo>
                    <a:lnTo>
                      <a:pt x="231481" y="143697"/>
                    </a:lnTo>
                    <a:lnTo>
                      <a:pt x="231481" y="137760"/>
                    </a:lnTo>
                    <a:close/>
                    <a:moveTo>
                      <a:pt x="243664" y="137760"/>
                    </a:moveTo>
                    <a:lnTo>
                      <a:pt x="243664" y="143697"/>
                    </a:lnTo>
                    <a:lnTo>
                      <a:pt x="237729" y="143697"/>
                    </a:lnTo>
                    <a:lnTo>
                      <a:pt x="237729" y="137760"/>
                    </a:lnTo>
                    <a:close/>
                    <a:moveTo>
                      <a:pt x="249911" y="137760"/>
                    </a:moveTo>
                    <a:lnTo>
                      <a:pt x="249911" y="143697"/>
                    </a:lnTo>
                    <a:lnTo>
                      <a:pt x="243977" y="143697"/>
                    </a:lnTo>
                    <a:lnTo>
                      <a:pt x="243977" y="137760"/>
                    </a:lnTo>
                    <a:close/>
                    <a:moveTo>
                      <a:pt x="256161" y="137760"/>
                    </a:moveTo>
                    <a:lnTo>
                      <a:pt x="256161" y="143697"/>
                    </a:lnTo>
                    <a:lnTo>
                      <a:pt x="250225" y="143697"/>
                    </a:lnTo>
                    <a:lnTo>
                      <a:pt x="250225" y="137760"/>
                    </a:lnTo>
                    <a:close/>
                    <a:moveTo>
                      <a:pt x="262409" y="137760"/>
                    </a:moveTo>
                    <a:lnTo>
                      <a:pt x="262409" y="143697"/>
                    </a:lnTo>
                    <a:lnTo>
                      <a:pt x="256474" y="143697"/>
                    </a:lnTo>
                    <a:lnTo>
                      <a:pt x="256474" y="137760"/>
                    </a:lnTo>
                    <a:close/>
                    <a:moveTo>
                      <a:pt x="268656" y="137760"/>
                    </a:moveTo>
                    <a:lnTo>
                      <a:pt x="268656" y="143697"/>
                    </a:lnTo>
                    <a:lnTo>
                      <a:pt x="262721" y="143697"/>
                    </a:lnTo>
                    <a:lnTo>
                      <a:pt x="262721" y="137760"/>
                    </a:lnTo>
                    <a:close/>
                    <a:moveTo>
                      <a:pt x="274904" y="137760"/>
                    </a:moveTo>
                    <a:lnTo>
                      <a:pt x="274904" y="143697"/>
                    </a:lnTo>
                    <a:lnTo>
                      <a:pt x="268968" y="143697"/>
                    </a:lnTo>
                    <a:lnTo>
                      <a:pt x="268968" y="137760"/>
                    </a:lnTo>
                    <a:close/>
                    <a:moveTo>
                      <a:pt x="6251" y="144011"/>
                    </a:moveTo>
                    <a:lnTo>
                      <a:pt x="6251" y="149945"/>
                    </a:lnTo>
                    <a:lnTo>
                      <a:pt x="315" y="149945"/>
                    </a:lnTo>
                    <a:lnTo>
                      <a:pt x="315" y="144011"/>
                    </a:lnTo>
                    <a:close/>
                    <a:moveTo>
                      <a:pt x="12498" y="144011"/>
                    </a:moveTo>
                    <a:lnTo>
                      <a:pt x="12498" y="149945"/>
                    </a:lnTo>
                    <a:lnTo>
                      <a:pt x="6562" y="149945"/>
                    </a:lnTo>
                    <a:lnTo>
                      <a:pt x="6562" y="144011"/>
                    </a:lnTo>
                    <a:close/>
                    <a:moveTo>
                      <a:pt x="18745" y="144011"/>
                    </a:moveTo>
                    <a:lnTo>
                      <a:pt x="18745" y="149945"/>
                    </a:lnTo>
                    <a:lnTo>
                      <a:pt x="12810" y="149945"/>
                    </a:lnTo>
                    <a:lnTo>
                      <a:pt x="12810" y="144011"/>
                    </a:lnTo>
                    <a:close/>
                    <a:moveTo>
                      <a:pt x="24992" y="144011"/>
                    </a:moveTo>
                    <a:lnTo>
                      <a:pt x="24992" y="149945"/>
                    </a:lnTo>
                    <a:lnTo>
                      <a:pt x="19058" y="149945"/>
                    </a:lnTo>
                    <a:lnTo>
                      <a:pt x="19058" y="144011"/>
                    </a:lnTo>
                    <a:close/>
                    <a:moveTo>
                      <a:pt x="31241" y="144011"/>
                    </a:moveTo>
                    <a:lnTo>
                      <a:pt x="31241" y="149945"/>
                    </a:lnTo>
                    <a:lnTo>
                      <a:pt x="25305" y="149945"/>
                    </a:lnTo>
                    <a:lnTo>
                      <a:pt x="25305" y="144011"/>
                    </a:lnTo>
                    <a:close/>
                    <a:moveTo>
                      <a:pt x="37489" y="144011"/>
                    </a:moveTo>
                    <a:lnTo>
                      <a:pt x="37489" y="149945"/>
                    </a:lnTo>
                    <a:lnTo>
                      <a:pt x="31553" y="149945"/>
                    </a:lnTo>
                    <a:lnTo>
                      <a:pt x="31553" y="144011"/>
                    </a:lnTo>
                    <a:close/>
                    <a:moveTo>
                      <a:pt x="43737" y="144011"/>
                    </a:moveTo>
                    <a:lnTo>
                      <a:pt x="43737" y="149945"/>
                    </a:lnTo>
                    <a:lnTo>
                      <a:pt x="37802" y="149945"/>
                    </a:lnTo>
                    <a:lnTo>
                      <a:pt x="37802" y="144011"/>
                    </a:lnTo>
                    <a:close/>
                    <a:moveTo>
                      <a:pt x="49985" y="144011"/>
                    </a:moveTo>
                    <a:lnTo>
                      <a:pt x="49985" y="149945"/>
                    </a:lnTo>
                    <a:lnTo>
                      <a:pt x="44049" y="149945"/>
                    </a:lnTo>
                    <a:lnTo>
                      <a:pt x="44049" y="144011"/>
                    </a:lnTo>
                    <a:close/>
                    <a:moveTo>
                      <a:pt x="56232" y="144011"/>
                    </a:moveTo>
                    <a:lnTo>
                      <a:pt x="56232" y="149945"/>
                    </a:lnTo>
                    <a:lnTo>
                      <a:pt x="50296" y="149945"/>
                    </a:lnTo>
                    <a:lnTo>
                      <a:pt x="50296" y="144011"/>
                    </a:lnTo>
                    <a:close/>
                    <a:moveTo>
                      <a:pt x="62480" y="144011"/>
                    </a:moveTo>
                    <a:lnTo>
                      <a:pt x="62480" y="149945"/>
                    </a:lnTo>
                    <a:lnTo>
                      <a:pt x="56545" y="149945"/>
                    </a:lnTo>
                    <a:lnTo>
                      <a:pt x="56545" y="144011"/>
                    </a:lnTo>
                    <a:close/>
                    <a:moveTo>
                      <a:pt x="68727" y="144011"/>
                    </a:moveTo>
                    <a:lnTo>
                      <a:pt x="68727" y="149945"/>
                    </a:lnTo>
                    <a:lnTo>
                      <a:pt x="62792" y="149945"/>
                    </a:lnTo>
                    <a:lnTo>
                      <a:pt x="62792" y="144011"/>
                    </a:lnTo>
                    <a:close/>
                    <a:moveTo>
                      <a:pt x="74975" y="144011"/>
                    </a:moveTo>
                    <a:lnTo>
                      <a:pt x="74975" y="149945"/>
                    </a:lnTo>
                    <a:lnTo>
                      <a:pt x="69039" y="149945"/>
                    </a:lnTo>
                    <a:lnTo>
                      <a:pt x="69039" y="144011"/>
                    </a:lnTo>
                    <a:close/>
                    <a:moveTo>
                      <a:pt x="81223" y="144011"/>
                    </a:moveTo>
                    <a:lnTo>
                      <a:pt x="81223" y="149945"/>
                    </a:lnTo>
                    <a:lnTo>
                      <a:pt x="75286" y="149945"/>
                    </a:lnTo>
                    <a:lnTo>
                      <a:pt x="75286" y="144011"/>
                    </a:lnTo>
                    <a:close/>
                    <a:moveTo>
                      <a:pt x="87470" y="144011"/>
                    </a:moveTo>
                    <a:lnTo>
                      <a:pt x="87470" y="149945"/>
                    </a:lnTo>
                    <a:lnTo>
                      <a:pt x="81535" y="149945"/>
                    </a:lnTo>
                    <a:lnTo>
                      <a:pt x="81535" y="144011"/>
                    </a:lnTo>
                    <a:close/>
                    <a:moveTo>
                      <a:pt x="93718" y="144011"/>
                    </a:moveTo>
                    <a:lnTo>
                      <a:pt x="93718" y="149945"/>
                    </a:lnTo>
                    <a:lnTo>
                      <a:pt x="87784" y="149945"/>
                    </a:lnTo>
                    <a:lnTo>
                      <a:pt x="87784" y="144011"/>
                    </a:lnTo>
                    <a:close/>
                    <a:moveTo>
                      <a:pt x="99967" y="144011"/>
                    </a:moveTo>
                    <a:lnTo>
                      <a:pt x="99967" y="149945"/>
                    </a:lnTo>
                    <a:lnTo>
                      <a:pt x="94031" y="149945"/>
                    </a:lnTo>
                    <a:lnTo>
                      <a:pt x="94031" y="144011"/>
                    </a:lnTo>
                    <a:close/>
                    <a:moveTo>
                      <a:pt x="106214" y="144011"/>
                    </a:moveTo>
                    <a:lnTo>
                      <a:pt x="106214" y="149945"/>
                    </a:lnTo>
                    <a:lnTo>
                      <a:pt x="100278" y="149945"/>
                    </a:lnTo>
                    <a:lnTo>
                      <a:pt x="100278" y="144011"/>
                    </a:lnTo>
                    <a:close/>
                    <a:moveTo>
                      <a:pt x="112461" y="144011"/>
                    </a:moveTo>
                    <a:lnTo>
                      <a:pt x="112461" y="149945"/>
                    </a:lnTo>
                    <a:lnTo>
                      <a:pt x="106527" y="149945"/>
                    </a:lnTo>
                    <a:lnTo>
                      <a:pt x="106527" y="144011"/>
                    </a:lnTo>
                    <a:close/>
                    <a:moveTo>
                      <a:pt x="118710" y="144011"/>
                    </a:moveTo>
                    <a:lnTo>
                      <a:pt x="118710" y="149945"/>
                    </a:lnTo>
                    <a:lnTo>
                      <a:pt x="112774" y="149945"/>
                    </a:lnTo>
                    <a:lnTo>
                      <a:pt x="112774" y="144011"/>
                    </a:lnTo>
                    <a:close/>
                    <a:moveTo>
                      <a:pt x="124957" y="144011"/>
                    </a:moveTo>
                    <a:lnTo>
                      <a:pt x="124957" y="149945"/>
                    </a:lnTo>
                    <a:lnTo>
                      <a:pt x="119021" y="149945"/>
                    </a:lnTo>
                    <a:lnTo>
                      <a:pt x="119021" y="144011"/>
                    </a:lnTo>
                    <a:close/>
                    <a:moveTo>
                      <a:pt x="131204" y="144011"/>
                    </a:moveTo>
                    <a:lnTo>
                      <a:pt x="131204" y="149945"/>
                    </a:lnTo>
                    <a:lnTo>
                      <a:pt x="125270" y="149945"/>
                    </a:lnTo>
                    <a:lnTo>
                      <a:pt x="125270" y="144011"/>
                    </a:lnTo>
                    <a:close/>
                    <a:moveTo>
                      <a:pt x="137451" y="144011"/>
                    </a:moveTo>
                    <a:lnTo>
                      <a:pt x="137451" y="149945"/>
                    </a:lnTo>
                    <a:lnTo>
                      <a:pt x="131517" y="149945"/>
                    </a:lnTo>
                    <a:lnTo>
                      <a:pt x="131517" y="144011"/>
                    </a:lnTo>
                    <a:close/>
                    <a:moveTo>
                      <a:pt x="143702" y="144011"/>
                    </a:moveTo>
                    <a:lnTo>
                      <a:pt x="143702" y="149945"/>
                    </a:lnTo>
                    <a:lnTo>
                      <a:pt x="137766" y="149945"/>
                    </a:lnTo>
                    <a:lnTo>
                      <a:pt x="137766" y="144011"/>
                    </a:lnTo>
                    <a:close/>
                    <a:moveTo>
                      <a:pt x="149949" y="144011"/>
                    </a:moveTo>
                    <a:lnTo>
                      <a:pt x="149949" y="149945"/>
                    </a:lnTo>
                    <a:lnTo>
                      <a:pt x="144015" y="149945"/>
                    </a:lnTo>
                    <a:lnTo>
                      <a:pt x="144015" y="144011"/>
                    </a:lnTo>
                    <a:close/>
                    <a:moveTo>
                      <a:pt x="156196" y="144011"/>
                    </a:moveTo>
                    <a:lnTo>
                      <a:pt x="156196" y="149945"/>
                    </a:lnTo>
                    <a:lnTo>
                      <a:pt x="150262" y="149945"/>
                    </a:lnTo>
                    <a:lnTo>
                      <a:pt x="150262" y="144011"/>
                    </a:lnTo>
                    <a:close/>
                    <a:moveTo>
                      <a:pt x="162445" y="144011"/>
                    </a:moveTo>
                    <a:lnTo>
                      <a:pt x="162445" y="149945"/>
                    </a:lnTo>
                    <a:lnTo>
                      <a:pt x="156509" y="149945"/>
                    </a:lnTo>
                    <a:lnTo>
                      <a:pt x="156509" y="144011"/>
                    </a:lnTo>
                    <a:close/>
                    <a:moveTo>
                      <a:pt x="168692" y="144011"/>
                    </a:moveTo>
                    <a:lnTo>
                      <a:pt x="168692" y="149945"/>
                    </a:lnTo>
                    <a:lnTo>
                      <a:pt x="162756" y="149945"/>
                    </a:lnTo>
                    <a:lnTo>
                      <a:pt x="162756" y="144011"/>
                    </a:lnTo>
                    <a:close/>
                    <a:moveTo>
                      <a:pt x="174939" y="144011"/>
                    </a:moveTo>
                    <a:lnTo>
                      <a:pt x="174939" y="149945"/>
                    </a:lnTo>
                    <a:lnTo>
                      <a:pt x="169005" y="149945"/>
                    </a:lnTo>
                    <a:lnTo>
                      <a:pt x="169005" y="144011"/>
                    </a:lnTo>
                    <a:close/>
                    <a:moveTo>
                      <a:pt x="181186" y="144011"/>
                    </a:moveTo>
                    <a:lnTo>
                      <a:pt x="181186" y="149945"/>
                    </a:lnTo>
                    <a:lnTo>
                      <a:pt x="175252" y="149945"/>
                    </a:lnTo>
                    <a:lnTo>
                      <a:pt x="175252" y="144011"/>
                    </a:lnTo>
                    <a:close/>
                    <a:moveTo>
                      <a:pt x="187433" y="144011"/>
                    </a:moveTo>
                    <a:lnTo>
                      <a:pt x="187433" y="149945"/>
                    </a:lnTo>
                    <a:lnTo>
                      <a:pt x="181499" y="149945"/>
                    </a:lnTo>
                    <a:lnTo>
                      <a:pt x="181499" y="144011"/>
                    </a:lnTo>
                    <a:close/>
                    <a:moveTo>
                      <a:pt x="193682" y="144011"/>
                    </a:moveTo>
                    <a:lnTo>
                      <a:pt x="193682" y="149945"/>
                    </a:lnTo>
                    <a:lnTo>
                      <a:pt x="187746" y="149945"/>
                    </a:lnTo>
                    <a:lnTo>
                      <a:pt x="187746" y="144011"/>
                    </a:lnTo>
                    <a:close/>
                    <a:moveTo>
                      <a:pt x="199931" y="144011"/>
                    </a:moveTo>
                    <a:lnTo>
                      <a:pt x="199931" y="149945"/>
                    </a:lnTo>
                    <a:lnTo>
                      <a:pt x="193996" y="149945"/>
                    </a:lnTo>
                    <a:lnTo>
                      <a:pt x="193996" y="144011"/>
                    </a:lnTo>
                    <a:close/>
                    <a:moveTo>
                      <a:pt x="206180" y="144011"/>
                    </a:moveTo>
                    <a:lnTo>
                      <a:pt x="206180" y="149945"/>
                    </a:lnTo>
                    <a:lnTo>
                      <a:pt x="200244" y="149945"/>
                    </a:lnTo>
                    <a:lnTo>
                      <a:pt x="200244" y="144011"/>
                    </a:lnTo>
                    <a:close/>
                    <a:moveTo>
                      <a:pt x="212427" y="144011"/>
                    </a:moveTo>
                    <a:lnTo>
                      <a:pt x="212427" y="149945"/>
                    </a:lnTo>
                    <a:lnTo>
                      <a:pt x="206491" y="149945"/>
                    </a:lnTo>
                    <a:lnTo>
                      <a:pt x="206491" y="144011"/>
                    </a:lnTo>
                    <a:close/>
                    <a:moveTo>
                      <a:pt x="218674" y="144011"/>
                    </a:moveTo>
                    <a:lnTo>
                      <a:pt x="218674" y="149945"/>
                    </a:lnTo>
                    <a:lnTo>
                      <a:pt x="212739" y="149945"/>
                    </a:lnTo>
                    <a:lnTo>
                      <a:pt x="212739" y="144011"/>
                    </a:lnTo>
                    <a:close/>
                    <a:moveTo>
                      <a:pt x="224921" y="144011"/>
                    </a:moveTo>
                    <a:lnTo>
                      <a:pt x="224921" y="149945"/>
                    </a:lnTo>
                    <a:lnTo>
                      <a:pt x="218987" y="149945"/>
                    </a:lnTo>
                    <a:lnTo>
                      <a:pt x="218987" y="144011"/>
                    </a:lnTo>
                    <a:close/>
                    <a:moveTo>
                      <a:pt x="231170" y="144011"/>
                    </a:moveTo>
                    <a:lnTo>
                      <a:pt x="231170" y="149945"/>
                    </a:lnTo>
                    <a:lnTo>
                      <a:pt x="225234" y="149945"/>
                    </a:lnTo>
                    <a:lnTo>
                      <a:pt x="225234" y="144011"/>
                    </a:lnTo>
                    <a:close/>
                    <a:moveTo>
                      <a:pt x="237417" y="144011"/>
                    </a:moveTo>
                    <a:lnTo>
                      <a:pt x="237417" y="149945"/>
                    </a:lnTo>
                    <a:lnTo>
                      <a:pt x="231481" y="149945"/>
                    </a:lnTo>
                    <a:lnTo>
                      <a:pt x="231481" y="144011"/>
                    </a:lnTo>
                    <a:close/>
                    <a:moveTo>
                      <a:pt x="243664" y="144011"/>
                    </a:moveTo>
                    <a:lnTo>
                      <a:pt x="243664" y="149945"/>
                    </a:lnTo>
                    <a:lnTo>
                      <a:pt x="237729" y="149945"/>
                    </a:lnTo>
                    <a:lnTo>
                      <a:pt x="237729" y="144011"/>
                    </a:lnTo>
                    <a:close/>
                    <a:moveTo>
                      <a:pt x="249911" y="144011"/>
                    </a:moveTo>
                    <a:lnTo>
                      <a:pt x="249911" y="149945"/>
                    </a:lnTo>
                    <a:lnTo>
                      <a:pt x="243977" y="149945"/>
                    </a:lnTo>
                    <a:lnTo>
                      <a:pt x="243977" y="144011"/>
                    </a:lnTo>
                    <a:close/>
                    <a:moveTo>
                      <a:pt x="256161" y="144011"/>
                    </a:moveTo>
                    <a:lnTo>
                      <a:pt x="256161" y="149945"/>
                    </a:lnTo>
                    <a:lnTo>
                      <a:pt x="250225" y="149945"/>
                    </a:lnTo>
                    <a:lnTo>
                      <a:pt x="250225" y="144011"/>
                    </a:lnTo>
                    <a:close/>
                    <a:moveTo>
                      <a:pt x="262409" y="144011"/>
                    </a:moveTo>
                    <a:lnTo>
                      <a:pt x="262409" y="149945"/>
                    </a:lnTo>
                    <a:lnTo>
                      <a:pt x="256474" y="149945"/>
                    </a:lnTo>
                    <a:lnTo>
                      <a:pt x="256474" y="144011"/>
                    </a:lnTo>
                    <a:close/>
                    <a:moveTo>
                      <a:pt x="268656" y="144011"/>
                    </a:moveTo>
                    <a:lnTo>
                      <a:pt x="268656" y="149945"/>
                    </a:lnTo>
                    <a:lnTo>
                      <a:pt x="262721" y="149945"/>
                    </a:lnTo>
                    <a:lnTo>
                      <a:pt x="262721" y="144011"/>
                    </a:lnTo>
                    <a:close/>
                    <a:moveTo>
                      <a:pt x="274904" y="144011"/>
                    </a:moveTo>
                    <a:lnTo>
                      <a:pt x="274904" y="149945"/>
                    </a:lnTo>
                    <a:lnTo>
                      <a:pt x="268968" y="149945"/>
                    </a:lnTo>
                    <a:lnTo>
                      <a:pt x="268968" y="144011"/>
                    </a:lnTo>
                    <a:close/>
                    <a:moveTo>
                      <a:pt x="6251" y="150258"/>
                    </a:moveTo>
                    <a:lnTo>
                      <a:pt x="6251" y="156192"/>
                    </a:lnTo>
                    <a:lnTo>
                      <a:pt x="315" y="156192"/>
                    </a:lnTo>
                    <a:lnTo>
                      <a:pt x="315" y="150258"/>
                    </a:lnTo>
                    <a:close/>
                    <a:moveTo>
                      <a:pt x="12498" y="150258"/>
                    </a:moveTo>
                    <a:lnTo>
                      <a:pt x="12498" y="156192"/>
                    </a:lnTo>
                    <a:lnTo>
                      <a:pt x="6562" y="156192"/>
                    </a:lnTo>
                    <a:lnTo>
                      <a:pt x="6562" y="150258"/>
                    </a:lnTo>
                    <a:close/>
                    <a:moveTo>
                      <a:pt x="18745" y="150258"/>
                    </a:moveTo>
                    <a:lnTo>
                      <a:pt x="18745" y="156192"/>
                    </a:lnTo>
                    <a:lnTo>
                      <a:pt x="12810" y="156192"/>
                    </a:lnTo>
                    <a:lnTo>
                      <a:pt x="12810" y="150258"/>
                    </a:lnTo>
                    <a:close/>
                    <a:moveTo>
                      <a:pt x="24992" y="150258"/>
                    </a:moveTo>
                    <a:lnTo>
                      <a:pt x="24992" y="156192"/>
                    </a:lnTo>
                    <a:lnTo>
                      <a:pt x="19058" y="156192"/>
                    </a:lnTo>
                    <a:lnTo>
                      <a:pt x="19058" y="150258"/>
                    </a:lnTo>
                    <a:close/>
                    <a:moveTo>
                      <a:pt x="31241" y="150258"/>
                    </a:moveTo>
                    <a:lnTo>
                      <a:pt x="31241" y="156192"/>
                    </a:lnTo>
                    <a:lnTo>
                      <a:pt x="25305" y="156192"/>
                    </a:lnTo>
                    <a:lnTo>
                      <a:pt x="25305" y="150258"/>
                    </a:lnTo>
                    <a:close/>
                    <a:moveTo>
                      <a:pt x="37489" y="150258"/>
                    </a:moveTo>
                    <a:lnTo>
                      <a:pt x="37489" y="156192"/>
                    </a:lnTo>
                    <a:lnTo>
                      <a:pt x="31553" y="156192"/>
                    </a:lnTo>
                    <a:lnTo>
                      <a:pt x="31553" y="150258"/>
                    </a:lnTo>
                    <a:close/>
                    <a:moveTo>
                      <a:pt x="43737" y="150258"/>
                    </a:moveTo>
                    <a:lnTo>
                      <a:pt x="43737" y="156192"/>
                    </a:lnTo>
                    <a:lnTo>
                      <a:pt x="37802" y="156192"/>
                    </a:lnTo>
                    <a:lnTo>
                      <a:pt x="37802" y="150258"/>
                    </a:lnTo>
                    <a:close/>
                    <a:moveTo>
                      <a:pt x="49985" y="150258"/>
                    </a:moveTo>
                    <a:lnTo>
                      <a:pt x="49985" y="156192"/>
                    </a:lnTo>
                    <a:lnTo>
                      <a:pt x="44049" y="156192"/>
                    </a:lnTo>
                    <a:lnTo>
                      <a:pt x="44049" y="150258"/>
                    </a:lnTo>
                    <a:close/>
                    <a:moveTo>
                      <a:pt x="56232" y="150258"/>
                    </a:moveTo>
                    <a:lnTo>
                      <a:pt x="56232" y="156192"/>
                    </a:lnTo>
                    <a:lnTo>
                      <a:pt x="50296" y="156192"/>
                    </a:lnTo>
                    <a:lnTo>
                      <a:pt x="50296" y="150258"/>
                    </a:lnTo>
                    <a:close/>
                    <a:moveTo>
                      <a:pt x="62480" y="150258"/>
                    </a:moveTo>
                    <a:lnTo>
                      <a:pt x="62480" y="156192"/>
                    </a:lnTo>
                    <a:lnTo>
                      <a:pt x="56545" y="156192"/>
                    </a:lnTo>
                    <a:lnTo>
                      <a:pt x="56545" y="150258"/>
                    </a:lnTo>
                    <a:close/>
                    <a:moveTo>
                      <a:pt x="68727" y="150258"/>
                    </a:moveTo>
                    <a:lnTo>
                      <a:pt x="68727" y="156192"/>
                    </a:lnTo>
                    <a:lnTo>
                      <a:pt x="62792" y="156192"/>
                    </a:lnTo>
                    <a:lnTo>
                      <a:pt x="62792" y="150258"/>
                    </a:lnTo>
                    <a:close/>
                    <a:moveTo>
                      <a:pt x="74975" y="150258"/>
                    </a:moveTo>
                    <a:lnTo>
                      <a:pt x="74975" y="156192"/>
                    </a:lnTo>
                    <a:lnTo>
                      <a:pt x="69039" y="156192"/>
                    </a:lnTo>
                    <a:lnTo>
                      <a:pt x="69039" y="150258"/>
                    </a:lnTo>
                    <a:close/>
                    <a:moveTo>
                      <a:pt x="81223" y="150258"/>
                    </a:moveTo>
                    <a:lnTo>
                      <a:pt x="81223" y="156192"/>
                    </a:lnTo>
                    <a:lnTo>
                      <a:pt x="75286" y="156192"/>
                    </a:lnTo>
                    <a:lnTo>
                      <a:pt x="75286" y="150258"/>
                    </a:lnTo>
                    <a:close/>
                    <a:moveTo>
                      <a:pt x="87470" y="150258"/>
                    </a:moveTo>
                    <a:lnTo>
                      <a:pt x="87470" y="156192"/>
                    </a:lnTo>
                    <a:lnTo>
                      <a:pt x="81535" y="156192"/>
                    </a:lnTo>
                    <a:lnTo>
                      <a:pt x="81535" y="150258"/>
                    </a:lnTo>
                    <a:close/>
                    <a:moveTo>
                      <a:pt x="93718" y="150258"/>
                    </a:moveTo>
                    <a:lnTo>
                      <a:pt x="93718" y="156192"/>
                    </a:lnTo>
                    <a:lnTo>
                      <a:pt x="87784" y="156192"/>
                    </a:lnTo>
                    <a:lnTo>
                      <a:pt x="87784" y="150258"/>
                    </a:lnTo>
                    <a:close/>
                    <a:moveTo>
                      <a:pt x="99967" y="150258"/>
                    </a:moveTo>
                    <a:lnTo>
                      <a:pt x="99967" y="156192"/>
                    </a:lnTo>
                    <a:lnTo>
                      <a:pt x="94031" y="156192"/>
                    </a:lnTo>
                    <a:lnTo>
                      <a:pt x="94031" y="150258"/>
                    </a:lnTo>
                    <a:close/>
                    <a:moveTo>
                      <a:pt x="106214" y="150258"/>
                    </a:moveTo>
                    <a:lnTo>
                      <a:pt x="106214" y="156192"/>
                    </a:lnTo>
                    <a:lnTo>
                      <a:pt x="100278" y="156192"/>
                    </a:lnTo>
                    <a:lnTo>
                      <a:pt x="100278" y="150258"/>
                    </a:lnTo>
                    <a:close/>
                    <a:moveTo>
                      <a:pt x="112461" y="150258"/>
                    </a:moveTo>
                    <a:lnTo>
                      <a:pt x="112461" y="156192"/>
                    </a:lnTo>
                    <a:lnTo>
                      <a:pt x="106527" y="156192"/>
                    </a:lnTo>
                    <a:lnTo>
                      <a:pt x="106527" y="150258"/>
                    </a:lnTo>
                    <a:close/>
                    <a:moveTo>
                      <a:pt x="118710" y="150258"/>
                    </a:moveTo>
                    <a:lnTo>
                      <a:pt x="118710" y="156192"/>
                    </a:lnTo>
                    <a:lnTo>
                      <a:pt x="112774" y="156192"/>
                    </a:lnTo>
                    <a:lnTo>
                      <a:pt x="112774" y="150258"/>
                    </a:lnTo>
                    <a:close/>
                    <a:moveTo>
                      <a:pt x="124957" y="150258"/>
                    </a:moveTo>
                    <a:lnTo>
                      <a:pt x="124957" y="156192"/>
                    </a:lnTo>
                    <a:lnTo>
                      <a:pt x="119021" y="156192"/>
                    </a:lnTo>
                    <a:lnTo>
                      <a:pt x="119021" y="150258"/>
                    </a:lnTo>
                    <a:close/>
                    <a:moveTo>
                      <a:pt x="131204" y="150258"/>
                    </a:moveTo>
                    <a:lnTo>
                      <a:pt x="131204" y="156192"/>
                    </a:lnTo>
                    <a:lnTo>
                      <a:pt x="125270" y="156192"/>
                    </a:lnTo>
                    <a:lnTo>
                      <a:pt x="125270" y="150258"/>
                    </a:lnTo>
                    <a:close/>
                    <a:moveTo>
                      <a:pt x="137451" y="150258"/>
                    </a:moveTo>
                    <a:lnTo>
                      <a:pt x="137451" y="156192"/>
                    </a:lnTo>
                    <a:lnTo>
                      <a:pt x="131517" y="156192"/>
                    </a:lnTo>
                    <a:lnTo>
                      <a:pt x="131517" y="150258"/>
                    </a:lnTo>
                    <a:close/>
                    <a:moveTo>
                      <a:pt x="143702" y="150258"/>
                    </a:moveTo>
                    <a:lnTo>
                      <a:pt x="143702" y="156192"/>
                    </a:lnTo>
                    <a:lnTo>
                      <a:pt x="137766" y="156192"/>
                    </a:lnTo>
                    <a:lnTo>
                      <a:pt x="137766" y="150258"/>
                    </a:lnTo>
                    <a:close/>
                    <a:moveTo>
                      <a:pt x="149949" y="150258"/>
                    </a:moveTo>
                    <a:lnTo>
                      <a:pt x="149949" y="156192"/>
                    </a:lnTo>
                    <a:lnTo>
                      <a:pt x="144015" y="156192"/>
                    </a:lnTo>
                    <a:lnTo>
                      <a:pt x="144015" y="150258"/>
                    </a:lnTo>
                    <a:close/>
                    <a:moveTo>
                      <a:pt x="156196" y="150258"/>
                    </a:moveTo>
                    <a:lnTo>
                      <a:pt x="156196" y="156192"/>
                    </a:lnTo>
                    <a:lnTo>
                      <a:pt x="150262" y="156192"/>
                    </a:lnTo>
                    <a:lnTo>
                      <a:pt x="150262" y="150258"/>
                    </a:lnTo>
                    <a:close/>
                    <a:moveTo>
                      <a:pt x="162445" y="150258"/>
                    </a:moveTo>
                    <a:lnTo>
                      <a:pt x="162445" y="156192"/>
                    </a:lnTo>
                    <a:lnTo>
                      <a:pt x="156509" y="156192"/>
                    </a:lnTo>
                    <a:lnTo>
                      <a:pt x="156509" y="150258"/>
                    </a:lnTo>
                    <a:close/>
                    <a:moveTo>
                      <a:pt x="168692" y="150258"/>
                    </a:moveTo>
                    <a:lnTo>
                      <a:pt x="168692" y="156192"/>
                    </a:lnTo>
                    <a:lnTo>
                      <a:pt x="162756" y="156192"/>
                    </a:lnTo>
                    <a:lnTo>
                      <a:pt x="162756" y="150258"/>
                    </a:lnTo>
                    <a:close/>
                    <a:moveTo>
                      <a:pt x="174939" y="150258"/>
                    </a:moveTo>
                    <a:lnTo>
                      <a:pt x="174939" y="156192"/>
                    </a:lnTo>
                    <a:lnTo>
                      <a:pt x="169005" y="156192"/>
                    </a:lnTo>
                    <a:lnTo>
                      <a:pt x="169005" y="150258"/>
                    </a:lnTo>
                    <a:close/>
                    <a:moveTo>
                      <a:pt x="181186" y="150258"/>
                    </a:moveTo>
                    <a:lnTo>
                      <a:pt x="181186" y="156192"/>
                    </a:lnTo>
                    <a:lnTo>
                      <a:pt x="175252" y="156192"/>
                    </a:lnTo>
                    <a:lnTo>
                      <a:pt x="175252" y="150258"/>
                    </a:lnTo>
                    <a:close/>
                    <a:moveTo>
                      <a:pt x="187433" y="150258"/>
                    </a:moveTo>
                    <a:lnTo>
                      <a:pt x="187433" y="156192"/>
                    </a:lnTo>
                    <a:lnTo>
                      <a:pt x="181499" y="156192"/>
                    </a:lnTo>
                    <a:lnTo>
                      <a:pt x="181499" y="150258"/>
                    </a:lnTo>
                    <a:close/>
                    <a:moveTo>
                      <a:pt x="193682" y="150258"/>
                    </a:moveTo>
                    <a:lnTo>
                      <a:pt x="193682" y="156192"/>
                    </a:lnTo>
                    <a:lnTo>
                      <a:pt x="187746" y="156192"/>
                    </a:lnTo>
                    <a:lnTo>
                      <a:pt x="187746" y="150258"/>
                    </a:lnTo>
                    <a:close/>
                    <a:moveTo>
                      <a:pt x="199931" y="150258"/>
                    </a:moveTo>
                    <a:lnTo>
                      <a:pt x="199931" y="156192"/>
                    </a:lnTo>
                    <a:lnTo>
                      <a:pt x="193996" y="156192"/>
                    </a:lnTo>
                    <a:lnTo>
                      <a:pt x="193996" y="150258"/>
                    </a:lnTo>
                    <a:close/>
                    <a:moveTo>
                      <a:pt x="206180" y="150258"/>
                    </a:moveTo>
                    <a:lnTo>
                      <a:pt x="206180" y="156192"/>
                    </a:lnTo>
                    <a:lnTo>
                      <a:pt x="200244" y="156192"/>
                    </a:lnTo>
                    <a:lnTo>
                      <a:pt x="200244" y="150258"/>
                    </a:lnTo>
                    <a:close/>
                    <a:moveTo>
                      <a:pt x="212427" y="150258"/>
                    </a:moveTo>
                    <a:lnTo>
                      <a:pt x="212427" y="156192"/>
                    </a:lnTo>
                    <a:lnTo>
                      <a:pt x="206491" y="156192"/>
                    </a:lnTo>
                    <a:lnTo>
                      <a:pt x="206491" y="150258"/>
                    </a:lnTo>
                    <a:close/>
                    <a:moveTo>
                      <a:pt x="218674" y="150258"/>
                    </a:moveTo>
                    <a:lnTo>
                      <a:pt x="218674" y="156192"/>
                    </a:lnTo>
                    <a:lnTo>
                      <a:pt x="212739" y="156192"/>
                    </a:lnTo>
                    <a:lnTo>
                      <a:pt x="212739" y="150258"/>
                    </a:lnTo>
                    <a:close/>
                    <a:moveTo>
                      <a:pt x="224921" y="150258"/>
                    </a:moveTo>
                    <a:lnTo>
                      <a:pt x="224921" y="156192"/>
                    </a:lnTo>
                    <a:lnTo>
                      <a:pt x="218987" y="156192"/>
                    </a:lnTo>
                    <a:lnTo>
                      <a:pt x="218987" y="150258"/>
                    </a:lnTo>
                    <a:close/>
                    <a:moveTo>
                      <a:pt x="231170" y="150258"/>
                    </a:moveTo>
                    <a:lnTo>
                      <a:pt x="231170" y="156192"/>
                    </a:lnTo>
                    <a:lnTo>
                      <a:pt x="225234" y="156192"/>
                    </a:lnTo>
                    <a:lnTo>
                      <a:pt x="225234" y="150258"/>
                    </a:lnTo>
                    <a:close/>
                    <a:moveTo>
                      <a:pt x="237417" y="150258"/>
                    </a:moveTo>
                    <a:lnTo>
                      <a:pt x="237417" y="156192"/>
                    </a:lnTo>
                    <a:lnTo>
                      <a:pt x="231481" y="156192"/>
                    </a:lnTo>
                    <a:lnTo>
                      <a:pt x="231481" y="150258"/>
                    </a:lnTo>
                    <a:close/>
                    <a:moveTo>
                      <a:pt x="243664" y="150258"/>
                    </a:moveTo>
                    <a:lnTo>
                      <a:pt x="243664" y="156192"/>
                    </a:lnTo>
                    <a:lnTo>
                      <a:pt x="237729" y="156192"/>
                    </a:lnTo>
                    <a:lnTo>
                      <a:pt x="237729" y="150258"/>
                    </a:lnTo>
                    <a:close/>
                    <a:moveTo>
                      <a:pt x="249911" y="150258"/>
                    </a:moveTo>
                    <a:lnTo>
                      <a:pt x="249911" y="156192"/>
                    </a:lnTo>
                    <a:lnTo>
                      <a:pt x="243977" y="156192"/>
                    </a:lnTo>
                    <a:lnTo>
                      <a:pt x="243977" y="150258"/>
                    </a:lnTo>
                    <a:close/>
                    <a:moveTo>
                      <a:pt x="256161" y="150258"/>
                    </a:moveTo>
                    <a:lnTo>
                      <a:pt x="256161" y="156192"/>
                    </a:lnTo>
                    <a:lnTo>
                      <a:pt x="250225" y="156192"/>
                    </a:lnTo>
                    <a:lnTo>
                      <a:pt x="250225" y="150258"/>
                    </a:lnTo>
                    <a:close/>
                    <a:moveTo>
                      <a:pt x="262409" y="150258"/>
                    </a:moveTo>
                    <a:lnTo>
                      <a:pt x="262409" y="156192"/>
                    </a:lnTo>
                    <a:lnTo>
                      <a:pt x="256474" y="156192"/>
                    </a:lnTo>
                    <a:lnTo>
                      <a:pt x="256474" y="150258"/>
                    </a:lnTo>
                    <a:close/>
                    <a:moveTo>
                      <a:pt x="268656" y="150258"/>
                    </a:moveTo>
                    <a:lnTo>
                      <a:pt x="268656" y="156192"/>
                    </a:lnTo>
                    <a:lnTo>
                      <a:pt x="262721" y="156192"/>
                    </a:lnTo>
                    <a:lnTo>
                      <a:pt x="262721" y="150258"/>
                    </a:lnTo>
                    <a:close/>
                    <a:moveTo>
                      <a:pt x="274904" y="150258"/>
                    </a:moveTo>
                    <a:lnTo>
                      <a:pt x="274904" y="156192"/>
                    </a:lnTo>
                    <a:lnTo>
                      <a:pt x="268968" y="156192"/>
                    </a:lnTo>
                    <a:lnTo>
                      <a:pt x="268968" y="150258"/>
                    </a:lnTo>
                    <a:close/>
                    <a:moveTo>
                      <a:pt x="158" y="0"/>
                    </a:moveTo>
                    <a:lnTo>
                      <a:pt x="158" y="157"/>
                    </a:lnTo>
                    <a:lnTo>
                      <a:pt x="0" y="157"/>
                    </a:lnTo>
                    <a:lnTo>
                      <a:pt x="0" y="156350"/>
                    </a:lnTo>
                    <a:lnTo>
                      <a:pt x="158" y="156350"/>
                    </a:lnTo>
                    <a:lnTo>
                      <a:pt x="158" y="156508"/>
                    </a:lnTo>
                    <a:lnTo>
                      <a:pt x="275059" y="156508"/>
                    </a:lnTo>
                    <a:lnTo>
                      <a:pt x="275059" y="156350"/>
                    </a:lnTo>
                    <a:lnTo>
                      <a:pt x="275215" y="156350"/>
                    </a:lnTo>
                    <a:lnTo>
                      <a:pt x="275215" y="155"/>
                    </a:lnTo>
                    <a:lnTo>
                      <a:pt x="275059" y="155"/>
                    </a:lnTo>
                    <a:lnTo>
                      <a:pt x="27505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01" name="Google Shape;101;p3"/>
              <p:cNvCxnSpPr/>
              <p:nvPr/>
            </p:nvCxnSpPr>
            <p:spPr>
              <a:xfrm>
                <a:off x="607100" y="213850"/>
                <a:ext cx="0" cy="4720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2" name="Google Shape;102;p3"/>
              <p:cNvCxnSpPr/>
              <p:nvPr/>
            </p:nvCxnSpPr>
            <p:spPr>
              <a:xfrm>
                <a:off x="552800" y="213850"/>
                <a:ext cx="0" cy="4720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03" name="Google Shape;103;p3"/>
              <p:cNvSpPr/>
              <p:nvPr/>
            </p:nvSpPr>
            <p:spPr>
              <a:xfrm>
                <a:off x="309638" y="12983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3"/>
              <p:cNvSpPr/>
              <p:nvPr/>
            </p:nvSpPr>
            <p:spPr>
              <a:xfrm>
                <a:off x="309638" y="4856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3"/>
              <p:cNvSpPr/>
              <p:nvPr/>
            </p:nvSpPr>
            <p:spPr>
              <a:xfrm>
                <a:off x="309638" y="45491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3"/>
              <p:cNvSpPr/>
              <p:nvPr/>
            </p:nvSpPr>
            <p:spPr>
              <a:xfrm>
                <a:off x="309638" y="37364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3"/>
              <p:cNvSpPr/>
              <p:nvPr/>
            </p:nvSpPr>
            <p:spPr>
              <a:xfrm>
                <a:off x="309638" y="29237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3"/>
              <p:cNvSpPr/>
              <p:nvPr/>
            </p:nvSpPr>
            <p:spPr>
              <a:xfrm>
                <a:off x="309638" y="21110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09" name="Google Shape;109;p3"/>
          <p:cNvGrpSpPr/>
          <p:nvPr/>
        </p:nvGrpSpPr>
        <p:grpSpPr>
          <a:xfrm>
            <a:off x="-478096" y="240800"/>
            <a:ext cx="9204671" cy="5091254"/>
            <a:chOff x="-478096" y="240800"/>
            <a:chExt cx="9204671" cy="5091254"/>
          </a:xfrm>
        </p:grpSpPr>
        <p:grpSp>
          <p:nvGrpSpPr>
            <p:cNvPr id="110" name="Google Shape;110;p3"/>
            <p:cNvGrpSpPr/>
            <p:nvPr/>
          </p:nvGrpSpPr>
          <p:grpSpPr>
            <a:xfrm rot="10800000" flipH="1">
              <a:off x="-478096" y="3687083"/>
              <a:ext cx="1940335" cy="1644971"/>
              <a:chOff x="-526246" y="128858"/>
              <a:chExt cx="1940335" cy="1644971"/>
            </a:xfrm>
          </p:grpSpPr>
          <p:grpSp>
            <p:nvGrpSpPr>
              <p:cNvPr id="111" name="Google Shape;111;p3"/>
              <p:cNvGrpSpPr/>
              <p:nvPr/>
            </p:nvGrpSpPr>
            <p:grpSpPr>
              <a:xfrm rot="-1788659">
                <a:off x="1029677" y="201277"/>
                <a:ext cx="351497" cy="225982"/>
                <a:chOff x="2671300" y="2198700"/>
                <a:chExt cx="351525" cy="226000"/>
              </a:xfrm>
            </p:grpSpPr>
            <p:sp>
              <p:nvSpPr>
                <p:cNvPr id="112" name="Google Shape;112;p3"/>
                <p:cNvSpPr/>
                <p:nvPr/>
              </p:nvSpPr>
              <p:spPr>
                <a:xfrm>
                  <a:off x="2671300" y="2198700"/>
                  <a:ext cx="351525" cy="22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1" h="9017" fill="none" extrusionOk="0">
                      <a:moveTo>
                        <a:pt x="2351" y="0"/>
                      </a:moveTo>
                      <a:cubicBezTo>
                        <a:pt x="5547" y="2694"/>
                        <a:pt x="10865" y="6323"/>
                        <a:pt x="14060" y="9016"/>
                      </a:cubicBezTo>
                      <a:cubicBezTo>
                        <a:pt x="9199" y="8605"/>
                        <a:pt x="5250" y="8309"/>
                        <a:pt x="0" y="7601"/>
                      </a:cubicBezTo>
                      <a:cubicBezTo>
                        <a:pt x="297" y="6734"/>
                        <a:pt x="1027" y="4291"/>
                        <a:pt x="1164" y="4246"/>
                      </a:cubicBezTo>
                      <a:cubicBezTo>
                        <a:pt x="1255" y="4223"/>
                        <a:pt x="5364" y="5592"/>
                        <a:pt x="7350" y="6254"/>
                      </a:cubicBezTo>
                      <a:cubicBezTo>
                        <a:pt x="5159" y="5067"/>
                        <a:pt x="3447" y="4451"/>
                        <a:pt x="1415" y="3424"/>
                      </a:cubicBezTo>
                      <a:cubicBezTo>
                        <a:pt x="1712" y="2488"/>
                        <a:pt x="2077" y="936"/>
                        <a:pt x="2351" y="0"/>
                      </a:cubicBezTo>
                      <a:close/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" name="Google Shape;113;p3"/>
                <p:cNvSpPr/>
                <p:nvPr/>
              </p:nvSpPr>
              <p:spPr>
                <a:xfrm>
                  <a:off x="2706675" y="2283725"/>
                  <a:ext cx="4575" cy="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937" fill="none" extrusionOk="0">
                      <a:moveTo>
                        <a:pt x="0" y="0"/>
                      </a:moveTo>
                      <a:cubicBezTo>
                        <a:pt x="69" y="343"/>
                        <a:pt x="114" y="594"/>
                        <a:pt x="183" y="936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" name="Google Shape;114;p3"/>
                <p:cNvSpPr/>
                <p:nvPr/>
              </p:nvSpPr>
              <p:spPr>
                <a:xfrm>
                  <a:off x="2718650" y="2397850"/>
                  <a:ext cx="301900" cy="2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76" h="1074" fill="none" extrusionOk="0">
                      <a:moveTo>
                        <a:pt x="12075" y="1073"/>
                      </a:moveTo>
                      <a:cubicBezTo>
                        <a:pt x="6666" y="1005"/>
                        <a:pt x="3949" y="982"/>
                        <a:pt x="138" y="822"/>
                      </a:cubicBezTo>
                      <a:cubicBezTo>
                        <a:pt x="92" y="548"/>
                        <a:pt x="46" y="274"/>
                        <a:pt x="1" y="0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15" name="Google Shape;115;p3"/>
              <p:cNvSpPr/>
              <p:nvPr/>
            </p:nvSpPr>
            <p:spPr>
              <a:xfrm rot="-1788659">
                <a:off x="-451083" y="658040"/>
                <a:ext cx="1676414" cy="748614"/>
              </a:xfrm>
              <a:custGeom>
                <a:avLst/>
                <a:gdLst/>
                <a:ahLst/>
                <a:cxnLst/>
                <a:rect l="l" t="t" r="r" b="b"/>
                <a:pathLst>
                  <a:path w="67062" h="29947" fill="none" extrusionOk="0">
                    <a:moveTo>
                      <a:pt x="67061" y="4542"/>
                    </a:moveTo>
                    <a:cubicBezTo>
                      <a:pt x="54850" y="0"/>
                      <a:pt x="40972" y="23"/>
                      <a:pt x="28760" y="4656"/>
                    </a:cubicBezTo>
                    <a:cubicBezTo>
                      <a:pt x="16572" y="9267"/>
                      <a:pt x="6141" y="18420"/>
                      <a:pt x="1" y="29947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6" name="Google Shape;116;p3"/>
            <p:cNvSpPr/>
            <p:nvPr/>
          </p:nvSpPr>
          <p:spPr>
            <a:xfrm>
              <a:off x="8380013" y="240800"/>
              <a:ext cx="195075" cy="21150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7" name="Google Shape;117;p3"/>
            <p:cNvGrpSpPr/>
            <p:nvPr/>
          </p:nvGrpSpPr>
          <p:grpSpPr>
            <a:xfrm>
              <a:off x="5205460" y="281239"/>
              <a:ext cx="195076" cy="215146"/>
              <a:chOff x="3080000" y="3727500"/>
              <a:chExt cx="99625" cy="109875"/>
            </a:xfrm>
          </p:grpSpPr>
          <p:sp>
            <p:nvSpPr>
              <p:cNvPr id="118" name="Google Shape;118;p3"/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3"/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3"/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3"/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2" name="Google Shape;122;p3"/>
            <p:cNvSpPr/>
            <p:nvPr/>
          </p:nvSpPr>
          <p:spPr>
            <a:xfrm>
              <a:off x="8604450" y="2271350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3" name="Google Shape;123;p3"/>
            <p:cNvGrpSpPr/>
            <p:nvPr/>
          </p:nvGrpSpPr>
          <p:grpSpPr>
            <a:xfrm>
              <a:off x="3553575" y="330863"/>
              <a:ext cx="103900" cy="115875"/>
              <a:chOff x="1385075" y="3682325"/>
              <a:chExt cx="103900" cy="115875"/>
            </a:xfrm>
          </p:grpSpPr>
          <p:sp>
            <p:nvSpPr>
              <p:cNvPr id="124" name="Google Shape;124;p3"/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3"/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6" name="Google Shape;126;p3"/>
            <p:cNvGrpSpPr/>
            <p:nvPr/>
          </p:nvGrpSpPr>
          <p:grpSpPr>
            <a:xfrm>
              <a:off x="2936725" y="4786813"/>
              <a:ext cx="103900" cy="115875"/>
              <a:chOff x="1385075" y="3682325"/>
              <a:chExt cx="103900" cy="115875"/>
            </a:xfrm>
          </p:grpSpPr>
          <p:sp>
            <p:nvSpPr>
              <p:cNvPr id="127" name="Google Shape;127;p3"/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3"/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9" name="Google Shape;129;p3"/>
            <p:cNvGrpSpPr/>
            <p:nvPr/>
          </p:nvGrpSpPr>
          <p:grpSpPr>
            <a:xfrm>
              <a:off x="257860" y="2835614"/>
              <a:ext cx="195076" cy="215146"/>
              <a:chOff x="3080000" y="3727500"/>
              <a:chExt cx="99625" cy="109875"/>
            </a:xfrm>
          </p:grpSpPr>
          <p:sp>
            <p:nvSpPr>
              <p:cNvPr id="130" name="Google Shape;130;p3"/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3"/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3"/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3"/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4" name="Google Shape;134;p3"/>
            <p:cNvSpPr/>
            <p:nvPr/>
          </p:nvSpPr>
          <p:spPr>
            <a:xfrm>
              <a:off x="5252213" y="5010700"/>
              <a:ext cx="195075" cy="21150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5" name="Google Shape;135;p3"/>
            <p:cNvGrpSpPr/>
            <p:nvPr/>
          </p:nvGrpSpPr>
          <p:grpSpPr>
            <a:xfrm>
              <a:off x="8613563" y="3910463"/>
              <a:ext cx="103900" cy="115875"/>
              <a:chOff x="1385075" y="3682325"/>
              <a:chExt cx="103900" cy="115875"/>
            </a:xfrm>
          </p:grpSpPr>
          <p:sp>
            <p:nvSpPr>
              <p:cNvPr id="136" name="Google Shape;136;p3"/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3"/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8" name="Google Shape;138;p3"/>
            <p:cNvSpPr/>
            <p:nvPr/>
          </p:nvSpPr>
          <p:spPr>
            <a:xfrm>
              <a:off x="590975" y="976800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" name="Google Shape;139;p3"/>
          <p:cNvSpPr txBox="1">
            <a:spLocks noGrp="1"/>
          </p:cNvSpPr>
          <p:nvPr>
            <p:ph type="title"/>
          </p:nvPr>
        </p:nvSpPr>
        <p:spPr>
          <a:xfrm rot="120095">
            <a:off x="2047152" y="2359590"/>
            <a:ext cx="5067692" cy="84171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1" name="Google Shape;141;p3"/>
          <p:cNvSpPr txBox="1">
            <a:spLocks noGrp="1"/>
          </p:cNvSpPr>
          <p:nvPr>
            <p:ph type="subTitle" idx="1"/>
          </p:nvPr>
        </p:nvSpPr>
        <p:spPr>
          <a:xfrm rot="120095">
            <a:off x="2023456" y="3200976"/>
            <a:ext cx="5067692" cy="51541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" name="Google Shape;259;p6"/>
          <p:cNvGrpSpPr/>
          <p:nvPr/>
        </p:nvGrpSpPr>
        <p:grpSpPr>
          <a:xfrm>
            <a:off x="-9" y="-31"/>
            <a:ext cx="9143740" cy="5141097"/>
            <a:chOff x="238125" y="845075"/>
            <a:chExt cx="7140200" cy="4014600"/>
          </a:xfrm>
        </p:grpSpPr>
        <p:sp>
          <p:nvSpPr>
            <p:cNvPr id="260" name="Google Shape;260;p6"/>
            <p:cNvSpPr/>
            <p:nvPr/>
          </p:nvSpPr>
          <p:spPr>
            <a:xfrm>
              <a:off x="238125" y="845075"/>
              <a:ext cx="7137075" cy="4012375"/>
            </a:xfrm>
            <a:custGeom>
              <a:avLst/>
              <a:gdLst/>
              <a:ahLst/>
              <a:cxnLst/>
              <a:rect l="l" t="t" r="r" b="b"/>
              <a:pathLst>
                <a:path w="285483" h="160495" extrusionOk="0">
                  <a:moveTo>
                    <a:pt x="6745" y="321"/>
                  </a:moveTo>
                  <a:lnTo>
                    <a:pt x="6745" y="6406"/>
                  </a:lnTo>
                  <a:lnTo>
                    <a:pt x="339" y="6406"/>
                  </a:lnTo>
                  <a:lnTo>
                    <a:pt x="339" y="321"/>
                  </a:lnTo>
                  <a:close/>
                  <a:moveTo>
                    <a:pt x="13471" y="321"/>
                  </a:moveTo>
                  <a:lnTo>
                    <a:pt x="13471" y="6406"/>
                  </a:lnTo>
                  <a:lnTo>
                    <a:pt x="7066" y="6406"/>
                  </a:lnTo>
                  <a:lnTo>
                    <a:pt x="7066" y="321"/>
                  </a:lnTo>
                  <a:close/>
                  <a:moveTo>
                    <a:pt x="20198" y="321"/>
                  </a:moveTo>
                  <a:lnTo>
                    <a:pt x="20198" y="6406"/>
                  </a:lnTo>
                  <a:lnTo>
                    <a:pt x="13810" y="6406"/>
                  </a:lnTo>
                  <a:lnTo>
                    <a:pt x="13810" y="321"/>
                  </a:lnTo>
                  <a:close/>
                  <a:moveTo>
                    <a:pt x="26942" y="321"/>
                  </a:moveTo>
                  <a:lnTo>
                    <a:pt x="26942" y="6406"/>
                  </a:lnTo>
                  <a:lnTo>
                    <a:pt x="20537" y="6406"/>
                  </a:lnTo>
                  <a:lnTo>
                    <a:pt x="20537" y="321"/>
                  </a:lnTo>
                  <a:close/>
                  <a:moveTo>
                    <a:pt x="33669" y="321"/>
                  </a:moveTo>
                  <a:lnTo>
                    <a:pt x="33669" y="6406"/>
                  </a:lnTo>
                  <a:lnTo>
                    <a:pt x="27281" y="6406"/>
                  </a:lnTo>
                  <a:lnTo>
                    <a:pt x="27281" y="321"/>
                  </a:lnTo>
                  <a:close/>
                  <a:moveTo>
                    <a:pt x="40414" y="321"/>
                  </a:moveTo>
                  <a:lnTo>
                    <a:pt x="40414" y="6406"/>
                  </a:lnTo>
                  <a:lnTo>
                    <a:pt x="34008" y="6406"/>
                  </a:lnTo>
                  <a:lnTo>
                    <a:pt x="34008" y="321"/>
                  </a:lnTo>
                  <a:close/>
                  <a:moveTo>
                    <a:pt x="47140" y="321"/>
                  </a:moveTo>
                  <a:lnTo>
                    <a:pt x="47140" y="6406"/>
                  </a:lnTo>
                  <a:lnTo>
                    <a:pt x="40753" y="6406"/>
                  </a:lnTo>
                  <a:lnTo>
                    <a:pt x="40753" y="321"/>
                  </a:lnTo>
                  <a:close/>
                  <a:moveTo>
                    <a:pt x="53885" y="321"/>
                  </a:moveTo>
                  <a:lnTo>
                    <a:pt x="53885" y="6406"/>
                  </a:lnTo>
                  <a:lnTo>
                    <a:pt x="47479" y="6406"/>
                  </a:lnTo>
                  <a:lnTo>
                    <a:pt x="47479" y="321"/>
                  </a:lnTo>
                  <a:close/>
                  <a:moveTo>
                    <a:pt x="60611" y="321"/>
                  </a:moveTo>
                  <a:lnTo>
                    <a:pt x="60611" y="6406"/>
                  </a:lnTo>
                  <a:lnTo>
                    <a:pt x="54206" y="6406"/>
                  </a:lnTo>
                  <a:lnTo>
                    <a:pt x="54206" y="321"/>
                  </a:lnTo>
                  <a:close/>
                  <a:moveTo>
                    <a:pt x="67338" y="321"/>
                  </a:moveTo>
                  <a:lnTo>
                    <a:pt x="67338" y="6406"/>
                  </a:lnTo>
                  <a:lnTo>
                    <a:pt x="60950" y="6406"/>
                  </a:lnTo>
                  <a:lnTo>
                    <a:pt x="60950" y="321"/>
                  </a:lnTo>
                  <a:close/>
                  <a:moveTo>
                    <a:pt x="74083" y="321"/>
                  </a:moveTo>
                  <a:lnTo>
                    <a:pt x="74083" y="6406"/>
                  </a:lnTo>
                  <a:lnTo>
                    <a:pt x="67677" y="6406"/>
                  </a:lnTo>
                  <a:lnTo>
                    <a:pt x="67677" y="321"/>
                  </a:lnTo>
                  <a:close/>
                  <a:moveTo>
                    <a:pt x="80809" y="321"/>
                  </a:moveTo>
                  <a:lnTo>
                    <a:pt x="80809" y="6406"/>
                  </a:lnTo>
                  <a:lnTo>
                    <a:pt x="74422" y="6406"/>
                  </a:lnTo>
                  <a:lnTo>
                    <a:pt x="74422" y="321"/>
                  </a:lnTo>
                  <a:close/>
                  <a:moveTo>
                    <a:pt x="87554" y="321"/>
                  </a:moveTo>
                  <a:lnTo>
                    <a:pt x="87554" y="6406"/>
                  </a:lnTo>
                  <a:lnTo>
                    <a:pt x="81148" y="6406"/>
                  </a:lnTo>
                  <a:lnTo>
                    <a:pt x="81148" y="321"/>
                  </a:lnTo>
                  <a:close/>
                  <a:moveTo>
                    <a:pt x="94281" y="321"/>
                  </a:moveTo>
                  <a:lnTo>
                    <a:pt x="94281" y="6406"/>
                  </a:lnTo>
                  <a:lnTo>
                    <a:pt x="87893" y="6406"/>
                  </a:lnTo>
                  <a:lnTo>
                    <a:pt x="87893" y="321"/>
                  </a:lnTo>
                  <a:close/>
                  <a:moveTo>
                    <a:pt x="101025" y="321"/>
                  </a:moveTo>
                  <a:lnTo>
                    <a:pt x="101025" y="6406"/>
                  </a:lnTo>
                  <a:lnTo>
                    <a:pt x="94620" y="6406"/>
                  </a:lnTo>
                  <a:lnTo>
                    <a:pt x="94620" y="321"/>
                  </a:lnTo>
                  <a:close/>
                  <a:moveTo>
                    <a:pt x="107752" y="321"/>
                  </a:moveTo>
                  <a:lnTo>
                    <a:pt x="107752" y="6406"/>
                  </a:lnTo>
                  <a:lnTo>
                    <a:pt x="101346" y="6406"/>
                  </a:lnTo>
                  <a:lnTo>
                    <a:pt x="101346" y="321"/>
                  </a:lnTo>
                  <a:close/>
                  <a:moveTo>
                    <a:pt x="114478" y="321"/>
                  </a:moveTo>
                  <a:lnTo>
                    <a:pt x="114478" y="6406"/>
                  </a:lnTo>
                  <a:lnTo>
                    <a:pt x="108091" y="6406"/>
                  </a:lnTo>
                  <a:lnTo>
                    <a:pt x="108091" y="321"/>
                  </a:lnTo>
                  <a:close/>
                  <a:moveTo>
                    <a:pt x="121223" y="321"/>
                  </a:moveTo>
                  <a:lnTo>
                    <a:pt x="121223" y="6406"/>
                  </a:lnTo>
                  <a:lnTo>
                    <a:pt x="114817" y="6406"/>
                  </a:lnTo>
                  <a:lnTo>
                    <a:pt x="114817" y="321"/>
                  </a:lnTo>
                  <a:close/>
                  <a:moveTo>
                    <a:pt x="127950" y="321"/>
                  </a:moveTo>
                  <a:lnTo>
                    <a:pt x="127950" y="6406"/>
                  </a:lnTo>
                  <a:lnTo>
                    <a:pt x="121562" y="6406"/>
                  </a:lnTo>
                  <a:lnTo>
                    <a:pt x="121562" y="321"/>
                  </a:lnTo>
                  <a:close/>
                  <a:moveTo>
                    <a:pt x="134694" y="321"/>
                  </a:moveTo>
                  <a:lnTo>
                    <a:pt x="134694" y="6406"/>
                  </a:lnTo>
                  <a:lnTo>
                    <a:pt x="128289" y="6406"/>
                  </a:lnTo>
                  <a:lnTo>
                    <a:pt x="128289" y="321"/>
                  </a:lnTo>
                  <a:close/>
                  <a:moveTo>
                    <a:pt x="141421" y="321"/>
                  </a:moveTo>
                  <a:lnTo>
                    <a:pt x="141421" y="6406"/>
                  </a:lnTo>
                  <a:lnTo>
                    <a:pt x="135033" y="6406"/>
                  </a:lnTo>
                  <a:lnTo>
                    <a:pt x="135033" y="321"/>
                  </a:lnTo>
                  <a:close/>
                  <a:moveTo>
                    <a:pt x="148148" y="321"/>
                  </a:moveTo>
                  <a:lnTo>
                    <a:pt x="148148" y="6406"/>
                  </a:lnTo>
                  <a:lnTo>
                    <a:pt x="141760" y="6406"/>
                  </a:lnTo>
                  <a:lnTo>
                    <a:pt x="141760" y="321"/>
                  </a:lnTo>
                  <a:close/>
                  <a:moveTo>
                    <a:pt x="154892" y="321"/>
                  </a:moveTo>
                  <a:lnTo>
                    <a:pt x="154892" y="6406"/>
                  </a:lnTo>
                  <a:lnTo>
                    <a:pt x="148487" y="6406"/>
                  </a:lnTo>
                  <a:lnTo>
                    <a:pt x="148487" y="321"/>
                  </a:lnTo>
                  <a:close/>
                  <a:moveTo>
                    <a:pt x="161619" y="321"/>
                  </a:moveTo>
                  <a:lnTo>
                    <a:pt x="161619" y="6406"/>
                  </a:lnTo>
                  <a:lnTo>
                    <a:pt x="155231" y="6406"/>
                  </a:lnTo>
                  <a:lnTo>
                    <a:pt x="155231" y="321"/>
                  </a:lnTo>
                  <a:close/>
                  <a:moveTo>
                    <a:pt x="168363" y="321"/>
                  </a:moveTo>
                  <a:lnTo>
                    <a:pt x="168363" y="6406"/>
                  </a:lnTo>
                  <a:lnTo>
                    <a:pt x="161958" y="6406"/>
                  </a:lnTo>
                  <a:lnTo>
                    <a:pt x="161958" y="321"/>
                  </a:lnTo>
                  <a:close/>
                  <a:moveTo>
                    <a:pt x="175090" y="321"/>
                  </a:moveTo>
                  <a:lnTo>
                    <a:pt x="175090" y="6406"/>
                  </a:lnTo>
                  <a:lnTo>
                    <a:pt x="168702" y="6406"/>
                  </a:lnTo>
                  <a:lnTo>
                    <a:pt x="168702" y="321"/>
                  </a:lnTo>
                  <a:close/>
                  <a:moveTo>
                    <a:pt x="181834" y="321"/>
                  </a:moveTo>
                  <a:lnTo>
                    <a:pt x="181834" y="6406"/>
                  </a:lnTo>
                  <a:lnTo>
                    <a:pt x="175429" y="6406"/>
                  </a:lnTo>
                  <a:lnTo>
                    <a:pt x="175429" y="321"/>
                  </a:lnTo>
                  <a:close/>
                  <a:moveTo>
                    <a:pt x="188561" y="321"/>
                  </a:moveTo>
                  <a:lnTo>
                    <a:pt x="188561" y="6406"/>
                  </a:lnTo>
                  <a:lnTo>
                    <a:pt x="182173" y="6406"/>
                  </a:lnTo>
                  <a:lnTo>
                    <a:pt x="182173" y="321"/>
                  </a:lnTo>
                  <a:close/>
                  <a:moveTo>
                    <a:pt x="195288" y="321"/>
                  </a:moveTo>
                  <a:lnTo>
                    <a:pt x="195288" y="6406"/>
                  </a:lnTo>
                  <a:lnTo>
                    <a:pt x="188900" y="6406"/>
                  </a:lnTo>
                  <a:lnTo>
                    <a:pt x="188900" y="321"/>
                  </a:lnTo>
                  <a:close/>
                  <a:moveTo>
                    <a:pt x="202032" y="321"/>
                  </a:moveTo>
                  <a:lnTo>
                    <a:pt x="202032" y="6406"/>
                  </a:lnTo>
                  <a:lnTo>
                    <a:pt x="195627" y="6406"/>
                  </a:lnTo>
                  <a:lnTo>
                    <a:pt x="195627" y="321"/>
                  </a:lnTo>
                  <a:close/>
                  <a:moveTo>
                    <a:pt x="208759" y="321"/>
                  </a:moveTo>
                  <a:lnTo>
                    <a:pt x="208759" y="6406"/>
                  </a:lnTo>
                  <a:lnTo>
                    <a:pt x="202371" y="6406"/>
                  </a:lnTo>
                  <a:lnTo>
                    <a:pt x="202371" y="321"/>
                  </a:lnTo>
                  <a:close/>
                  <a:moveTo>
                    <a:pt x="215504" y="321"/>
                  </a:moveTo>
                  <a:lnTo>
                    <a:pt x="215504" y="6406"/>
                  </a:lnTo>
                  <a:lnTo>
                    <a:pt x="209098" y="6406"/>
                  </a:lnTo>
                  <a:lnTo>
                    <a:pt x="209098" y="321"/>
                  </a:lnTo>
                  <a:close/>
                  <a:moveTo>
                    <a:pt x="222230" y="321"/>
                  </a:moveTo>
                  <a:lnTo>
                    <a:pt x="222230" y="6406"/>
                  </a:lnTo>
                  <a:lnTo>
                    <a:pt x="215843" y="6406"/>
                  </a:lnTo>
                  <a:lnTo>
                    <a:pt x="215843" y="321"/>
                  </a:lnTo>
                  <a:close/>
                  <a:moveTo>
                    <a:pt x="228975" y="321"/>
                  </a:moveTo>
                  <a:lnTo>
                    <a:pt x="228975" y="6406"/>
                  </a:lnTo>
                  <a:lnTo>
                    <a:pt x="222569" y="6406"/>
                  </a:lnTo>
                  <a:lnTo>
                    <a:pt x="222569" y="321"/>
                  </a:lnTo>
                  <a:close/>
                  <a:moveTo>
                    <a:pt x="235701" y="321"/>
                  </a:moveTo>
                  <a:lnTo>
                    <a:pt x="235701" y="6406"/>
                  </a:lnTo>
                  <a:lnTo>
                    <a:pt x="229296" y="6406"/>
                  </a:lnTo>
                  <a:lnTo>
                    <a:pt x="229296" y="321"/>
                  </a:lnTo>
                  <a:close/>
                  <a:moveTo>
                    <a:pt x="242428" y="321"/>
                  </a:moveTo>
                  <a:lnTo>
                    <a:pt x="242428" y="6406"/>
                  </a:lnTo>
                  <a:lnTo>
                    <a:pt x="236040" y="6406"/>
                  </a:lnTo>
                  <a:lnTo>
                    <a:pt x="236040" y="321"/>
                  </a:lnTo>
                  <a:close/>
                  <a:moveTo>
                    <a:pt x="249173" y="321"/>
                  </a:moveTo>
                  <a:lnTo>
                    <a:pt x="249173" y="6406"/>
                  </a:lnTo>
                  <a:lnTo>
                    <a:pt x="242767" y="6406"/>
                  </a:lnTo>
                  <a:lnTo>
                    <a:pt x="242767" y="321"/>
                  </a:lnTo>
                  <a:close/>
                  <a:moveTo>
                    <a:pt x="255899" y="321"/>
                  </a:moveTo>
                  <a:lnTo>
                    <a:pt x="255899" y="6406"/>
                  </a:lnTo>
                  <a:lnTo>
                    <a:pt x="249512" y="6406"/>
                  </a:lnTo>
                  <a:lnTo>
                    <a:pt x="249512" y="321"/>
                  </a:lnTo>
                  <a:close/>
                  <a:moveTo>
                    <a:pt x="262644" y="321"/>
                  </a:moveTo>
                  <a:lnTo>
                    <a:pt x="262644" y="6406"/>
                  </a:lnTo>
                  <a:lnTo>
                    <a:pt x="256238" y="6406"/>
                  </a:lnTo>
                  <a:lnTo>
                    <a:pt x="256238" y="321"/>
                  </a:lnTo>
                  <a:close/>
                  <a:moveTo>
                    <a:pt x="269370" y="321"/>
                  </a:moveTo>
                  <a:lnTo>
                    <a:pt x="269370" y="6406"/>
                  </a:lnTo>
                  <a:lnTo>
                    <a:pt x="262983" y="6406"/>
                  </a:lnTo>
                  <a:lnTo>
                    <a:pt x="262983" y="321"/>
                  </a:lnTo>
                  <a:close/>
                  <a:moveTo>
                    <a:pt x="276115" y="321"/>
                  </a:moveTo>
                  <a:lnTo>
                    <a:pt x="276115" y="6406"/>
                  </a:lnTo>
                  <a:lnTo>
                    <a:pt x="269709" y="6406"/>
                  </a:lnTo>
                  <a:lnTo>
                    <a:pt x="269709" y="321"/>
                  </a:lnTo>
                  <a:close/>
                  <a:moveTo>
                    <a:pt x="282842" y="321"/>
                  </a:moveTo>
                  <a:lnTo>
                    <a:pt x="282842" y="6406"/>
                  </a:lnTo>
                  <a:lnTo>
                    <a:pt x="276436" y="6406"/>
                  </a:lnTo>
                  <a:lnTo>
                    <a:pt x="276436" y="321"/>
                  </a:lnTo>
                  <a:close/>
                  <a:moveTo>
                    <a:pt x="6745" y="6727"/>
                  </a:moveTo>
                  <a:lnTo>
                    <a:pt x="6745" y="12811"/>
                  </a:lnTo>
                  <a:lnTo>
                    <a:pt x="339" y="12811"/>
                  </a:lnTo>
                  <a:lnTo>
                    <a:pt x="339" y="6727"/>
                  </a:lnTo>
                  <a:close/>
                  <a:moveTo>
                    <a:pt x="13471" y="6727"/>
                  </a:moveTo>
                  <a:lnTo>
                    <a:pt x="13471" y="12811"/>
                  </a:lnTo>
                  <a:lnTo>
                    <a:pt x="7066" y="12811"/>
                  </a:lnTo>
                  <a:lnTo>
                    <a:pt x="7066" y="6727"/>
                  </a:lnTo>
                  <a:close/>
                  <a:moveTo>
                    <a:pt x="20198" y="6727"/>
                  </a:moveTo>
                  <a:lnTo>
                    <a:pt x="20198" y="12811"/>
                  </a:lnTo>
                  <a:lnTo>
                    <a:pt x="13810" y="12811"/>
                  </a:lnTo>
                  <a:lnTo>
                    <a:pt x="13810" y="6727"/>
                  </a:lnTo>
                  <a:close/>
                  <a:moveTo>
                    <a:pt x="26942" y="6727"/>
                  </a:moveTo>
                  <a:lnTo>
                    <a:pt x="26942" y="12811"/>
                  </a:lnTo>
                  <a:lnTo>
                    <a:pt x="20537" y="12811"/>
                  </a:lnTo>
                  <a:lnTo>
                    <a:pt x="20537" y="6727"/>
                  </a:lnTo>
                  <a:close/>
                  <a:moveTo>
                    <a:pt x="33669" y="6727"/>
                  </a:moveTo>
                  <a:lnTo>
                    <a:pt x="33669" y="12811"/>
                  </a:lnTo>
                  <a:lnTo>
                    <a:pt x="27281" y="12811"/>
                  </a:lnTo>
                  <a:lnTo>
                    <a:pt x="27281" y="6727"/>
                  </a:lnTo>
                  <a:close/>
                  <a:moveTo>
                    <a:pt x="40414" y="6727"/>
                  </a:moveTo>
                  <a:lnTo>
                    <a:pt x="40414" y="12811"/>
                  </a:lnTo>
                  <a:lnTo>
                    <a:pt x="34008" y="12811"/>
                  </a:lnTo>
                  <a:lnTo>
                    <a:pt x="34008" y="6727"/>
                  </a:lnTo>
                  <a:close/>
                  <a:moveTo>
                    <a:pt x="47140" y="6727"/>
                  </a:moveTo>
                  <a:lnTo>
                    <a:pt x="47140" y="12811"/>
                  </a:lnTo>
                  <a:lnTo>
                    <a:pt x="40753" y="12811"/>
                  </a:lnTo>
                  <a:lnTo>
                    <a:pt x="40753" y="6727"/>
                  </a:lnTo>
                  <a:close/>
                  <a:moveTo>
                    <a:pt x="53885" y="6727"/>
                  </a:moveTo>
                  <a:lnTo>
                    <a:pt x="53885" y="12811"/>
                  </a:lnTo>
                  <a:lnTo>
                    <a:pt x="47479" y="12811"/>
                  </a:lnTo>
                  <a:lnTo>
                    <a:pt x="47479" y="6727"/>
                  </a:lnTo>
                  <a:close/>
                  <a:moveTo>
                    <a:pt x="60611" y="6727"/>
                  </a:moveTo>
                  <a:lnTo>
                    <a:pt x="60611" y="12811"/>
                  </a:lnTo>
                  <a:lnTo>
                    <a:pt x="54206" y="12811"/>
                  </a:lnTo>
                  <a:lnTo>
                    <a:pt x="54206" y="6727"/>
                  </a:lnTo>
                  <a:close/>
                  <a:moveTo>
                    <a:pt x="67338" y="6727"/>
                  </a:moveTo>
                  <a:lnTo>
                    <a:pt x="67338" y="12811"/>
                  </a:lnTo>
                  <a:lnTo>
                    <a:pt x="60950" y="12811"/>
                  </a:lnTo>
                  <a:lnTo>
                    <a:pt x="60950" y="6727"/>
                  </a:lnTo>
                  <a:close/>
                  <a:moveTo>
                    <a:pt x="74083" y="6727"/>
                  </a:moveTo>
                  <a:lnTo>
                    <a:pt x="74083" y="12811"/>
                  </a:lnTo>
                  <a:lnTo>
                    <a:pt x="67677" y="12811"/>
                  </a:lnTo>
                  <a:lnTo>
                    <a:pt x="67677" y="6727"/>
                  </a:lnTo>
                  <a:close/>
                  <a:moveTo>
                    <a:pt x="80809" y="6727"/>
                  </a:moveTo>
                  <a:lnTo>
                    <a:pt x="80809" y="12811"/>
                  </a:lnTo>
                  <a:lnTo>
                    <a:pt x="74422" y="12811"/>
                  </a:lnTo>
                  <a:lnTo>
                    <a:pt x="74422" y="6727"/>
                  </a:lnTo>
                  <a:close/>
                  <a:moveTo>
                    <a:pt x="87554" y="6727"/>
                  </a:moveTo>
                  <a:lnTo>
                    <a:pt x="87554" y="12811"/>
                  </a:lnTo>
                  <a:lnTo>
                    <a:pt x="81148" y="12811"/>
                  </a:lnTo>
                  <a:lnTo>
                    <a:pt x="81148" y="6727"/>
                  </a:lnTo>
                  <a:close/>
                  <a:moveTo>
                    <a:pt x="94281" y="6727"/>
                  </a:moveTo>
                  <a:lnTo>
                    <a:pt x="94281" y="12811"/>
                  </a:lnTo>
                  <a:lnTo>
                    <a:pt x="87893" y="12811"/>
                  </a:lnTo>
                  <a:lnTo>
                    <a:pt x="87893" y="6727"/>
                  </a:lnTo>
                  <a:close/>
                  <a:moveTo>
                    <a:pt x="101025" y="6727"/>
                  </a:moveTo>
                  <a:lnTo>
                    <a:pt x="101025" y="12811"/>
                  </a:lnTo>
                  <a:lnTo>
                    <a:pt x="94620" y="12811"/>
                  </a:lnTo>
                  <a:lnTo>
                    <a:pt x="94620" y="6727"/>
                  </a:lnTo>
                  <a:close/>
                  <a:moveTo>
                    <a:pt x="107752" y="6727"/>
                  </a:moveTo>
                  <a:lnTo>
                    <a:pt x="107752" y="12811"/>
                  </a:lnTo>
                  <a:lnTo>
                    <a:pt x="101346" y="12811"/>
                  </a:lnTo>
                  <a:lnTo>
                    <a:pt x="101346" y="6727"/>
                  </a:lnTo>
                  <a:close/>
                  <a:moveTo>
                    <a:pt x="114478" y="6727"/>
                  </a:moveTo>
                  <a:lnTo>
                    <a:pt x="114478" y="12811"/>
                  </a:lnTo>
                  <a:lnTo>
                    <a:pt x="108091" y="12811"/>
                  </a:lnTo>
                  <a:lnTo>
                    <a:pt x="108091" y="6727"/>
                  </a:lnTo>
                  <a:close/>
                  <a:moveTo>
                    <a:pt x="121223" y="6727"/>
                  </a:moveTo>
                  <a:lnTo>
                    <a:pt x="121223" y="12811"/>
                  </a:lnTo>
                  <a:lnTo>
                    <a:pt x="114817" y="12811"/>
                  </a:lnTo>
                  <a:lnTo>
                    <a:pt x="114817" y="6727"/>
                  </a:lnTo>
                  <a:close/>
                  <a:moveTo>
                    <a:pt x="127950" y="6727"/>
                  </a:moveTo>
                  <a:lnTo>
                    <a:pt x="127950" y="12811"/>
                  </a:lnTo>
                  <a:lnTo>
                    <a:pt x="121562" y="12811"/>
                  </a:lnTo>
                  <a:lnTo>
                    <a:pt x="121562" y="6727"/>
                  </a:lnTo>
                  <a:close/>
                  <a:moveTo>
                    <a:pt x="134694" y="6727"/>
                  </a:moveTo>
                  <a:lnTo>
                    <a:pt x="134694" y="12811"/>
                  </a:lnTo>
                  <a:lnTo>
                    <a:pt x="128289" y="12811"/>
                  </a:lnTo>
                  <a:lnTo>
                    <a:pt x="128289" y="6727"/>
                  </a:lnTo>
                  <a:close/>
                  <a:moveTo>
                    <a:pt x="141421" y="6727"/>
                  </a:moveTo>
                  <a:lnTo>
                    <a:pt x="141421" y="12811"/>
                  </a:lnTo>
                  <a:lnTo>
                    <a:pt x="135033" y="12811"/>
                  </a:lnTo>
                  <a:lnTo>
                    <a:pt x="135033" y="6727"/>
                  </a:lnTo>
                  <a:close/>
                  <a:moveTo>
                    <a:pt x="148148" y="6727"/>
                  </a:moveTo>
                  <a:lnTo>
                    <a:pt x="148148" y="12811"/>
                  </a:lnTo>
                  <a:lnTo>
                    <a:pt x="141760" y="12811"/>
                  </a:lnTo>
                  <a:lnTo>
                    <a:pt x="141760" y="6727"/>
                  </a:lnTo>
                  <a:close/>
                  <a:moveTo>
                    <a:pt x="154892" y="6727"/>
                  </a:moveTo>
                  <a:lnTo>
                    <a:pt x="154892" y="12811"/>
                  </a:lnTo>
                  <a:lnTo>
                    <a:pt x="148487" y="12811"/>
                  </a:lnTo>
                  <a:lnTo>
                    <a:pt x="148487" y="6727"/>
                  </a:lnTo>
                  <a:close/>
                  <a:moveTo>
                    <a:pt x="161619" y="6727"/>
                  </a:moveTo>
                  <a:lnTo>
                    <a:pt x="161619" y="12811"/>
                  </a:lnTo>
                  <a:lnTo>
                    <a:pt x="155231" y="12811"/>
                  </a:lnTo>
                  <a:lnTo>
                    <a:pt x="155231" y="6727"/>
                  </a:lnTo>
                  <a:close/>
                  <a:moveTo>
                    <a:pt x="168363" y="6727"/>
                  </a:moveTo>
                  <a:lnTo>
                    <a:pt x="168363" y="12811"/>
                  </a:lnTo>
                  <a:lnTo>
                    <a:pt x="161958" y="12811"/>
                  </a:lnTo>
                  <a:lnTo>
                    <a:pt x="161958" y="6727"/>
                  </a:lnTo>
                  <a:close/>
                  <a:moveTo>
                    <a:pt x="175090" y="6727"/>
                  </a:moveTo>
                  <a:lnTo>
                    <a:pt x="175090" y="12811"/>
                  </a:lnTo>
                  <a:lnTo>
                    <a:pt x="168702" y="12811"/>
                  </a:lnTo>
                  <a:lnTo>
                    <a:pt x="168702" y="6727"/>
                  </a:lnTo>
                  <a:close/>
                  <a:moveTo>
                    <a:pt x="181834" y="6727"/>
                  </a:moveTo>
                  <a:lnTo>
                    <a:pt x="181834" y="12811"/>
                  </a:lnTo>
                  <a:lnTo>
                    <a:pt x="175429" y="12811"/>
                  </a:lnTo>
                  <a:lnTo>
                    <a:pt x="175429" y="6727"/>
                  </a:lnTo>
                  <a:close/>
                  <a:moveTo>
                    <a:pt x="188561" y="6727"/>
                  </a:moveTo>
                  <a:lnTo>
                    <a:pt x="188561" y="12811"/>
                  </a:lnTo>
                  <a:lnTo>
                    <a:pt x="182173" y="12811"/>
                  </a:lnTo>
                  <a:lnTo>
                    <a:pt x="182173" y="6727"/>
                  </a:lnTo>
                  <a:close/>
                  <a:moveTo>
                    <a:pt x="195288" y="6727"/>
                  </a:moveTo>
                  <a:lnTo>
                    <a:pt x="195288" y="12811"/>
                  </a:lnTo>
                  <a:lnTo>
                    <a:pt x="188900" y="12811"/>
                  </a:lnTo>
                  <a:lnTo>
                    <a:pt x="188900" y="6727"/>
                  </a:lnTo>
                  <a:close/>
                  <a:moveTo>
                    <a:pt x="202032" y="6727"/>
                  </a:moveTo>
                  <a:lnTo>
                    <a:pt x="202032" y="12811"/>
                  </a:lnTo>
                  <a:lnTo>
                    <a:pt x="195627" y="12811"/>
                  </a:lnTo>
                  <a:lnTo>
                    <a:pt x="195627" y="6727"/>
                  </a:lnTo>
                  <a:close/>
                  <a:moveTo>
                    <a:pt x="208759" y="6727"/>
                  </a:moveTo>
                  <a:lnTo>
                    <a:pt x="208759" y="12811"/>
                  </a:lnTo>
                  <a:lnTo>
                    <a:pt x="202371" y="12811"/>
                  </a:lnTo>
                  <a:lnTo>
                    <a:pt x="202371" y="6727"/>
                  </a:lnTo>
                  <a:close/>
                  <a:moveTo>
                    <a:pt x="215504" y="6727"/>
                  </a:moveTo>
                  <a:lnTo>
                    <a:pt x="215504" y="12811"/>
                  </a:lnTo>
                  <a:lnTo>
                    <a:pt x="209098" y="12811"/>
                  </a:lnTo>
                  <a:lnTo>
                    <a:pt x="209098" y="6727"/>
                  </a:lnTo>
                  <a:close/>
                  <a:moveTo>
                    <a:pt x="222230" y="6727"/>
                  </a:moveTo>
                  <a:lnTo>
                    <a:pt x="222230" y="12811"/>
                  </a:lnTo>
                  <a:lnTo>
                    <a:pt x="215843" y="12811"/>
                  </a:lnTo>
                  <a:lnTo>
                    <a:pt x="215843" y="6727"/>
                  </a:lnTo>
                  <a:close/>
                  <a:moveTo>
                    <a:pt x="228975" y="6727"/>
                  </a:moveTo>
                  <a:lnTo>
                    <a:pt x="228975" y="12811"/>
                  </a:lnTo>
                  <a:lnTo>
                    <a:pt x="222569" y="12811"/>
                  </a:lnTo>
                  <a:lnTo>
                    <a:pt x="222569" y="6727"/>
                  </a:lnTo>
                  <a:close/>
                  <a:moveTo>
                    <a:pt x="235701" y="6727"/>
                  </a:moveTo>
                  <a:lnTo>
                    <a:pt x="235701" y="12811"/>
                  </a:lnTo>
                  <a:lnTo>
                    <a:pt x="229296" y="12811"/>
                  </a:lnTo>
                  <a:lnTo>
                    <a:pt x="229296" y="6727"/>
                  </a:lnTo>
                  <a:close/>
                  <a:moveTo>
                    <a:pt x="242428" y="6727"/>
                  </a:moveTo>
                  <a:lnTo>
                    <a:pt x="242428" y="12811"/>
                  </a:lnTo>
                  <a:lnTo>
                    <a:pt x="236040" y="12811"/>
                  </a:lnTo>
                  <a:lnTo>
                    <a:pt x="236040" y="6727"/>
                  </a:lnTo>
                  <a:close/>
                  <a:moveTo>
                    <a:pt x="249173" y="6727"/>
                  </a:moveTo>
                  <a:lnTo>
                    <a:pt x="249173" y="12811"/>
                  </a:lnTo>
                  <a:lnTo>
                    <a:pt x="242767" y="12811"/>
                  </a:lnTo>
                  <a:lnTo>
                    <a:pt x="242767" y="6727"/>
                  </a:lnTo>
                  <a:close/>
                  <a:moveTo>
                    <a:pt x="255899" y="6727"/>
                  </a:moveTo>
                  <a:lnTo>
                    <a:pt x="255899" y="12811"/>
                  </a:lnTo>
                  <a:lnTo>
                    <a:pt x="249512" y="12811"/>
                  </a:lnTo>
                  <a:lnTo>
                    <a:pt x="249512" y="6727"/>
                  </a:lnTo>
                  <a:close/>
                  <a:moveTo>
                    <a:pt x="262644" y="6727"/>
                  </a:moveTo>
                  <a:lnTo>
                    <a:pt x="262644" y="12811"/>
                  </a:lnTo>
                  <a:lnTo>
                    <a:pt x="256238" y="12811"/>
                  </a:lnTo>
                  <a:lnTo>
                    <a:pt x="256238" y="6727"/>
                  </a:lnTo>
                  <a:close/>
                  <a:moveTo>
                    <a:pt x="269370" y="6727"/>
                  </a:moveTo>
                  <a:lnTo>
                    <a:pt x="269370" y="12811"/>
                  </a:lnTo>
                  <a:lnTo>
                    <a:pt x="262983" y="12811"/>
                  </a:lnTo>
                  <a:lnTo>
                    <a:pt x="262983" y="6727"/>
                  </a:lnTo>
                  <a:close/>
                  <a:moveTo>
                    <a:pt x="276115" y="6727"/>
                  </a:moveTo>
                  <a:lnTo>
                    <a:pt x="276115" y="12811"/>
                  </a:lnTo>
                  <a:lnTo>
                    <a:pt x="269709" y="12811"/>
                  </a:lnTo>
                  <a:lnTo>
                    <a:pt x="269709" y="6727"/>
                  </a:lnTo>
                  <a:close/>
                  <a:moveTo>
                    <a:pt x="282842" y="6727"/>
                  </a:moveTo>
                  <a:lnTo>
                    <a:pt x="282842" y="12811"/>
                  </a:lnTo>
                  <a:lnTo>
                    <a:pt x="276436" y="12811"/>
                  </a:lnTo>
                  <a:lnTo>
                    <a:pt x="276436" y="6727"/>
                  </a:lnTo>
                  <a:close/>
                  <a:moveTo>
                    <a:pt x="6745" y="13132"/>
                  </a:moveTo>
                  <a:lnTo>
                    <a:pt x="6745" y="19217"/>
                  </a:lnTo>
                  <a:lnTo>
                    <a:pt x="339" y="19217"/>
                  </a:lnTo>
                  <a:lnTo>
                    <a:pt x="339" y="13132"/>
                  </a:lnTo>
                  <a:close/>
                  <a:moveTo>
                    <a:pt x="13471" y="13132"/>
                  </a:moveTo>
                  <a:lnTo>
                    <a:pt x="13471" y="19217"/>
                  </a:lnTo>
                  <a:lnTo>
                    <a:pt x="7066" y="19217"/>
                  </a:lnTo>
                  <a:lnTo>
                    <a:pt x="7066" y="13132"/>
                  </a:lnTo>
                  <a:close/>
                  <a:moveTo>
                    <a:pt x="20198" y="13132"/>
                  </a:moveTo>
                  <a:lnTo>
                    <a:pt x="20198" y="19217"/>
                  </a:lnTo>
                  <a:lnTo>
                    <a:pt x="13810" y="19217"/>
                  </a:lnTo>
                  <a:lnTo>
                    <a:pt x="13810" y="13132"/>
                  </a:lnTo>
                  <a:close/>
                  <a:moveTo>
                    <a:pt x="26942" y="13132"/>
                  </a:moveTo>
                  <a:lnTo>
                    <a:pt x="26942" y="19217"/>
                  </a:lnTo>
                  <a:lnTo>
                    <a:pt x="20537" y="19217"/>
                  </a:lnTo>
                  <a:lnTo>
                    <a:pt x="20537" y="13132"/>
                  </a:lnTo>
                  <a:close/>
                  <a:moveTo>
                    <a:pt x="33669" y="13132"/>
                  </a:moveTo>
                  <a:lnTo>
                    <a:pt x="33669" y="19217"/>
                  </a:lnTo>
                  <a:lnTo>
                    <a:pt x="27281" y="19217"/>
                  </a:lnTo>
                  <a:lnTo>
                    <a:pt x="27281" y="13132"/>
                  </a:lnTo>
                  <a:close/>
                  <a:moveTo>
                    <a:pt x="40414" y="13132"/>
                  </a:moveTo>
                  <a:lnTo>
                    <a:pt x="40414" y="19217"/>
                  </a:lnTo>
                  <a:lnTo>
                    <a:pt x="34008" y="19217"/>
                  </a:lnTo>
                  <a:lnTo>
                    <a:pt x="34008" y="13132"/>
                  </a:lnTo>
                  <a:close/>
                  <a:moveTo>
                    <a:pt x="47140" y="13132"/>
                  </a:moveTo>
                  <a:lnTo>
                    <a:pt x="47140" y="19217"/>
                  </a:lnTo>
                  <a:lnTo>
                    <a:pt x="40753" y="19217"/>
                  </a:lnTo>
                  <a:lnTo>
                    <a:pt x="40753" y="13132"/>
                  </a:lnTo>
                  <a:close/>
                  <a:moveTo>
                    <a:pt x="53885" y="13132"/>
                  </a:moveTo>
                  <a:lnTo>
                    <a:pt x="53885" y="19217"/>
                  </a:lnTo>
                  <a:lnTo>
                    <a:pt x="47479" y="19217"/>
                  </a:lnTo>
                  <a:lnTo>
                    <a:pt x="47479" y="13132"/>
                  </a:lnTo>
                  <a:close/>
                  <a:moveTo>
                    <a:pt x="60611" y="13132"/>
                  </a:moveTo>
                  <a:lnTo>
                    <a:pt x="60611" y="19217"/>
                  </a:lnTo>
                  <a:lnTo>
                    <a:pt x="54206" y="19217"/>
                  </a:lnTo>
                  <a:lnTo>
                    <a:pt x="54206" y="13132"/>
                  </a:lnTo>
                  <a:close/>
                  <a:moveTo>
                    <a:pt x="67338" y="13132"/>
                  </a:moveTo>
                  <a:lnTo>
                    <a:pt x="67338" y="19217"/>
                  </a:lnTo>
                  <a:lnTo>
                    <a:pt x="60950" y="19217"/>
                  </a:lnTo>
                  <a:lnTo>
                    <a:pt x="60950" y="13132"/>
                  </a:lnTo>
                  <a:close/>
                  <a:moveTo>
                    <a:pt x="74083" y="13132"/>
                  </a:moveTo>
                  <a:lnTo>
                    <a:pt x="74083" y="19217"/>
                  </a:lnTo>
                  <a:lnTo>
                    <a:pt x="67677" y="19217"/>
                  </a:lnTo>
                  <a:lnTo>
                    <a:pt x="67677" y="13132"/>
                  </a:lnTo>
                  <a:close/>
                  <a:moveTo>
                    <a:pt x="80809" y="13132"/>
                  </a:moveTo>
                  <a:lnTo>
                    <a:pt x="80809" y="19217"/>
                  </a:lnTo>
                  <a:lnTo>
                    <a:pt x="74422" y="19217"/>
                  </a:lnTo>
                  <a:lnTo>
                    <a:pt x="74422" y="13132"/>
                  </a:lnTo>
                  <a:close/>
                  <a:moveTo>
                    <a:pt x="87554" y="13132"/>
                  </a:moveTo>
                  <a:lnTo>
                    <a:pt x="87554" y="19217"/>
                  </a:lnTo>
                  <a:lnTo>
                    <a:pt x="81148" y="19217"/>
                  </a:lnTo>
                  <a:lnTo>
                    <a:pt x="81148" y="13132"/>
                  </a:lnTo>
                  <a:close/>
                  <a:moveTo>
                    <a:pt x="94281" y="13132"/>
                  </a:moveTo>
                  <a:lnTo>
                    <a:pt x="94281" y="19217"/>
                  </a:lnTo>
                  <a:lnTo>
                    <a:pt x="87893" y="19217"/>
                  </a:lnTo>
                  <a:lnTo>
                    <a:pt x="87893" y="13132"/>
                  </a:lnTo>
                  <a:close/>
                  <a:moveTo>
                    <a:pt x="101025" y="13132"/>
                  </a:moveTo>
                  <a:lnTo>
                    <a:pt x="101025" y="19217"/>
                  </a:lnTo>
                  <a:lnTo>
                    <a:pt x="94620" y="19217"/>
                  </a:lnTo>
                  <a:lnTo>
                    <a:pt x="94620" y="13132"/>
                  </a:lnTo>
                  <a:close/>
                  <a:moveTo>
                    <a:pt x="107752" y="13132"/>
                  </a:moveTo>
                  <a:lnTo>
                    <a:pt x="107752" y="19217"/>
                  </a:lnTo>
                  <a:lnTo>
                    <a:pt x="101346" y="19217"/>
                  </a:lnTo>
                  <a:lnTo>
                    <a:pt x="101346" y="13132"/>
                  </a:lnTo>
                  <a:close/>
                  <a:moveTo>
                    <a:pt x="114478" y="13132"/>
                  </a:moveTo>
                  <a:lnTo>
                    <a:pt x="114478" y="19217"/>
                  </a:lnTo>
                  <a:lnTo>
                    <a:pt x="108091" y="19217"/>
                  </a:lnTo>
                  <a:lnTo>
                    <a:pt x="108091" y="13132"/>
                  </a:lnTo>
                  <a:close/>
                  <a:moveTo>
                    <a:pt x="121223" y="13132"/>
                  </a:moveTo>
                  <a:lnTo>
                    <a:pt x="121223" y="19217"/>
                  </a:lnTo>
                  <a:lnTo>
                    <a:pt x="114817" y="19217"/>
                  </a:lnTo>
                  <a:lnTo>
                    <a:pt x="114817" y="13132"/>
                  </a:lnTo>
                  <a:close/>
                  <a:moveTo>
                    <a:pt x="127950" y="13132"/>
                  </a:moveTo>
                  <a:lnTo>
                    <a:pt x="127950" y="19217"/>
                  </a:lnTo>
                  <a:lnTo>
                    <a:pt x="121562" y="19217"/>
                  </a:lnTo>
                  <a:lnTo>
                    <a:pt x="121562" y="13132"/>
                  </a:lnTo>
                  <a:close/>
                  <a:moveTo>
                    <a:pt x="134694" y="13132"/>
                  </a:moveTo>
                  <a:lnTo>
                    <a:pt x="134694" y="19217"/>
                  </a:lnTo>
                  <a:lnTo>
                    <a:pt x="128289" y="19217"/>
                  </a:lnTo>
                  <a:lnTo>
                    <a:pt x="128289" y="13132"/>
                  </a:lnTo>
                  <a:close/>
                  <a:moveTo>
                    <a:pt x="141421" y="13132"/>
                  </a:moveTo>
                  <a:lnTo>
                    <a:pt x="141421" y="19217"/>
                  </a:lnTo>
                  <a:lnTo>
                    <a:pt x="135033" y="19217"/>
                  </a:lnTo>
                  <a:lnTo>
                    <a:pt x="135033" y="13132"/>
                  </a:lnTo>
                  <a:close/>
                  <a:moveTo>
                    <a:pt x="148148" y="13132"/>
                  </a:moveTo>
                  <a:lnTo>
                    <a:pt x="148148" y="19217"/>
                  </a:lnTo>
                  <a:lnTo>
                    <a:pt x="141760" y="19217"/>
                  </a:lnTo>
                  <a:lnTo>
                    <a:pt x="141760" y="13132"/>
                  </a:lnTo>
                  <a:close/>
                  <a:moveTo>
                    <a:pt x="154892" y="13132"/>
                  </a:moveTo>
                  <a:lnTo>
                    <a:pt x="154892" y="19217"/>
                  </a:lnTo>
                  <a:lnTo>
                    <a:pt x="148487" y="19217"/>
                  </a:lnTo>
                  <a:lnTo>
                    <a:pt x="148487" y="13132"/>
                  </a:lnTo>
                  <a:close/>
                  <a:moveTo>
                    <a:pt x="161619" y="13132"/>
                  </a:moveTo>
                  <a:lnTo>
                    <a:pt x="161619" y="19217"/>
                  </a:lnTo>
                  <a:lnTo>
                    <a:pt x="155231" y="19217"/>
                  </a:lnTo>
                  <a:lnTo>
                    <a:pt x="155231" y="13132"/>
                  </a:lnTo>
                  <a:close/>
                  <a:moveTo>
                    <a:pt x="168363" y="13132"/>
                  </a:moveTo>
                  <a:lnTo>
                    <a:pt x="168363" y="19217"/>
                  </a:lnTo>
                  <a:lnTo>
                    <a:pt x="161958" y="19217"/>
                  </a:lnTo>
                  <a:lnTo>
                    <a:pt x="161958" y="13132"/>
                  </a:lnTo>
                  <a:close/>
                  <a:moveTo>
                    <a:pt x="175090" y="13132"/>
                  </a:moveTo>
                  <a:lnTo>
                    <a:pt x="175090" y="19217"/>
                  </a:lnTo>
                  <a:lnTo>
                    <a:pt x="168702" y="19217"/>
                  </a:lnTo>
                  <a:lnTo>
                    <a:pt x="168702" y="13132"/>
                  </a:lnTo>
                  <a:close/>
                  <a:moveTo>
                    <a:pt x="181834" y="13132"/>
                  </a:moveTo>
                  <a:lnTo>
                    <a:pt x="181834" y="19217"/>
                  </a:lnTo>
                  <a:lnTo>
                    <a:pt x="175429" y="19217"/>
                  </a:lnTo>
                  <a:lnTo>
                    <a:pt x="175429" y="13132"/>
                  </a:lnTo>
                  <a:close/>
                  <a:moveTo>
                    <a:pt x="188561" y="13132"/>
                  </a:moveTo>
                  <a:lnTo>
                    <a:pt x="188561" y="19217"/>
                  </a:lnTo>
                  <a:lnTo>
                    <a:pt x="182173" y="19217"/>
                  </a:lnTo>
                  <a:lnTo>
                    <a:pt x="182173" y="13132"/>
                  </a:lnTo>
                  <a:close/>
                  <a:moveTo>
                    <a:pt x="195288" y="13132"/>
                  </a:moveTo>
                  <a:lnTo>
                    <a:pt x="195288" y="19217"/>
                  </a:lnTo>
                  <a:lnTo>
                    <a:pt x="188900" y="19217"/>
                  </a:lnTo>
                  <a:lnTo>
                    <a:pt x="188900" y="13132"/>
                  </a:lnTo>
                  <a:close/>
                  <a:moveTo>
                    <a:pt x="202032" y="13132"/>
                  </a:moveTo>
                  <a:lnTo>
                    <a:pt x="202032" y="19217"/>
                  </a:lnTo>
                  <a:lnTo>
                    <a:pt x="195627" y="19217"/>
                  </a:lnTo>
                  <a:lnTo>
                    <a:pt x="195627" y="13132"/>
                  </a:lnTo>
                  <a:close/>
                  <a:moveTo>
                    <a:pt x="208759" y="13132"/>
                  </a:moveTo>
                  <a:lnTo>
                    <a:pt x="208759" y="19217"/>
                  </a:lnTo>
                  <a:lnTo>
                    <a:pt x="202371" y="19217"/>
                  </a:lnTo>
                  <a:lnTo>
                    <a:pt x="202371" y="13132"/>
                  </a:lnTo>
                  <a:close/>
                  <a:moveTo>
                    <a:pt x="215504" y="13132"/>
                  </a:moveTo>
                  <a:lnTo>
                    <a:pt x="215504" y="19217"/>
                  </a:lnTo>
                  <a:lnTo>
                    <a:pt x="209098" y="19217"/>
                  </a:lnTo>
                  <a:lnTo>
                    <a:pt x="209098" y="13132"/>
                  </a:lnTo>
                  <a:close/>
                  <a:moveTo>
                    <a:pt x="222230" y="13132"/>
                  </a:moveTo>
                  <a:lnTo>
                    <a:pt x="222230" y="19217"/>
                  </a:lnTo>
                  <a:lnTo>
                    <a:pt x="215843" y="19217"/>
                  </a:lnTo>
                  <a:lnTo>
                    <a:pt x="215843" y="13132"/>
                  </a:lnTo>
                  <a:close/>
                  <a:moveTo>
                    <a:pt x="228975" y="13132"/>
                  </a:moveTo>
                  <a:lnTo>
                    <a:pt x="228975" y="19217"/>
                  </a:lnTo>
                  <a:lnTo>
                    <a:pt x="222569" y="19217"/>
                  </a:lnTo>
                  <a:lnTo>
                    <a:pt x="222569" y="13132"/>
                  </a:lnTo>
                  <a:close/>
                  <a:moveTo>
                    <a:pt x="235701" y="13132"/>
                  </a:moveTo>
                  <a:lnTo>
                    <a:pt x="235701" y="19217"/>
                  </a:lnTo>
                  <a:lnTo>
                    <a:pt x="229296" y="19217"/>
                  </a:lnTo>
                  <a:lnTo>
                    <a:pt x="229296" y="13132"/>
                  </a:lnTo>
                  <a:close/>
                  <a:moveTo>
                    <a:pt x="242428" y="13132"/>
                  </a:moveTo>
                  <a:lnTo>
                    <a:pt x="242428" y="19217"/>
                  </a:lnTo>
                  <a:lnTo>
                    <a:pt x="236040" y="19217"/>
                  </a:lnTo>
                  <a:lnTo>
                    <a:pt x="236040" y="13132"/>
                  </a:lnTo>
                  <a:close/>
                  <a:moveTo>
                    <a:pt x="249173" y="13132"/>
                  </a:moveTo>
                  <a:lnTo>
                    <a:pt x="249173" y="19217"/>
                  </a:lnTo>
                  <a:lnTo>
                    <a:pt x="242767" y="19217"/>
                  </a:lnTo>
                  <a:lnTo>
                    <a:pt x="242767" y="13132"/>
                  </a:lnTo>
                  <a:close/>
                  <a:moveTo>
                    <a:pt x="255899" y="13132"/>
                  </a:moveTo>
                  <a:lnTo>
                    <a:pt x="255899" y="19217"/>
                  </a:lnTo>
                  <a:lnTo>
                    <a:pt x="249512" y="19217"/>
                  </a:lnTo>
                  <a:lnTo>
                    <a:pt x="249512" y="13132"/>
                  </a:lnTo>
                  <a:close/>
                  <a:moveTo>
                    <a:pt x="262644" y="13132"/>
                  </a:moveTo>
                  <a:lnTo>
                    <a:pt x="262644" y="19217"/>
                  </a:lnTo>
                  <a:lnTo>
                    <a:pt x="256238" y="19217"/>
                  </a:lnTo>
                  <a:lnTo>
                    <a:pt x="256238" y="13132"/>
                  </a:lnTo>
                  <a:close/>
                  <a:moveTo>
                    <a:pt x="269370" y="13132"/>
                  </a:moveTo>
                  <a:lnTo>
                    <a:pt x="269370" y="19217"/>
                  </a:lnTo>
                  <a:lnTo>
                    <a:pt x="262983" y="19217"/>
                  </a:lnTo>
                  <a:lnTo>
                    <a:pt x="262983" y="13132"/>
                  </a:lnTo>
                  <a:close/>
                  <a:moveTo>
                    <a:pt x="276115" y="13132"/>
                  </a:moveTo>
                  <a:lnTo>
                    <a:pt x="276115" y="19217"/>
                  </a:lnTo>
                  <a:lnTo>
                    <a:pt x="269709" y="19217"/>
                  </a:lnTo>
                  <a:lnTo>
                    <a:pt x="269709" y="13132"/>
                  </a:lnTo>
                  <a:close/>
                  <a:moveTo>
                    <a:pt x="282842" y="13132"/>
                  </a:moveTo>
                  <a:lnTo>
                    <a:pt x="282842" y="19217"/>
                  </a:lnTo>
                  <a:lnTo>
                    <a:pt x="276436" y="19217"/>
                  </a:lnTo>
                  <a:lnTo>
                    <a:pt x="276436" y="13132"/>
                  </a:lnTo>
                  <a:close/>
                  <a:moveTo>
                    <a:pt x="6745" y="19538"/>
                  </a:moveTo>
                  <a:lnTo>
                    <a:pt x="6745" y="25622"/>
                  </a:lnTo>
                  <a:lnTo>
                    <a:pt x="339" y="25622"/>
                  </a:lnTo>
                  <a:lnTo>
                    <a:pt x="339" y="19538"/>
                  </a:lnTo>
                  <a:close/>
                  <a:moveTo>
                    <a:pt x="13471" y="19538"/>
                  </a:moveTo>
                  <a:lnTo>
                    <a:pt x="13471" y="25622"/>
                  </a:lnTo>
                  <a:lnTo>
                    <a:pt x="7066" y="25622"/>
                  </a:lnTo>
                  <a:lnTo>
                    <a:pt x="7066" y="19538"/>
                  </a:lnTo>
                  <a:close/>
                  <a:moveTo>
                    <a:pt x="20198" y="19538"/>
                  </a:moveTo>
                  <a:lnTo>
                    <a:pt x="20198" y="25622"/>
                  </a:lnTo>
                  <a:lnTo>
                    <a:pt x="13810" y="25622"/>
                  </a:lnTo>
                  <a:lnTo>
                    <a:pt x="13810" y="19538"/>
                  </a:lnTo>
                  <a:close/>
                  <a:moveTo>
                    <a:pt x="26942" y="19538"/>
                  </a:moveTo>
                  <a:lnTo>
                    <a:pt x="26942" y="25622"/>
                  </a:lnTo>
                  <a:lnTo>
                    <a:pt x="20537" y="25622"/>
                  </a:lnTo>
                  <a:lnTo>
                    <a:pt x="20537" y="19538"/>
                  </a:lnTo>
                  <a:close/>
                  <a:moveTo>
                    <a:pt x="33669" y="19538"/>
                  </a:moveTo>
                  <a:lnTo>
                    <a:pt x="33669" y="25622"/>
                  </a:lnTo>
                  <a:lnTo>
                    <a:pt x="27281" y="25622"/>
                  </a:lnTo>
                  <a:lnTo>
                    <a:pt x="27281" y="19538"/>
                  </a:lnTo>
                  <a:close/>
                  <a:moveTo>
                    <a:pt x="40414" y="19538"/>
                  </a:moveTo>
                  <a:lnTo>
                    <a:pt x="40414" y="25622"/>
                  </a:lnTo>
                  <a:lnTo>
                    <a:pt x="34008" y="25622"/>
                  </a:lnTo>
                  <a:lnTo>
                    <a:pt x="34008" y="19538"/>
                  </a:lnTo>
                  <a:close/>
                  <a:moveTo>
                    <a:pt x="47140" y="19538"/>
                  </a:moveTo>
                  <a:lnTo>
                    <a:pt x="47140" y="25622"/>
                  </a:lnTo>
                  <a:lnTo>
                    <a:pt x="40753" y="25622"/>
                  </a:lnTo>
                  <a:lnTo>
                    <a:pt x="40753" y="19538"/>
                  </a:lnTo>
                  <a:close/>
                  <a:moveTo>
                    <a:pt x="53885" y="19538"/>
                  </a:moveTo>
                  <a:lnTo>
                    <a:pt x="53885" y="25622"/>
                  </a:lnTo>
                  <a:lnTo>
                    <a:pt x="47479" y="25622"/>
                  </a:lnTo>
                  <a:lnTo>
                    <a:pt x="47479" y="19538"/>
                  </a:lnTo>
                  <a:close/>
                  <a:moveTo>
                    <a:pt x="60611" y="19538"/>
                  </a:moveTo>
                  <a:lnTo>
                    <a:pt x="60611" y="25622"/>
                  </a:lnTo>
                  <a:lnTo>
                    <a:pt x="54206" y="25622"/>
                  </a:lnTo>
                  <a:lnTo>
                    <a:pt x="54206" y="19538"/>
                  </a:lnTo>
                  <a:close/>
                  <a:moveTo>
                    <a:pt x="67338" y="19538"/>
                  </a:moveTo>
                  <a:lnTo>
                    <a:pt x="67338" y="25622"/>
                  </a:lnTo>
                  <a:lnTo>
                    <a:pt x="60950" y="25622"/>
                  </a:lnTo>
                  <a:lnTo>
                    <a:pt x="60950" y="19538"/>
                  </a:lnTo>
                  <a:close/>
                  <a:moveTo>
                    <a:pt x="74083" y="19538"/>
                  </a:moveTo>
                  <a:lnTo>
                    <a:pt x="74083" y="25622"/>
                  </a:lnTo>
                  <a:lnTo>
                    <a:pt x="67677" y="25622"/>
                  </a:lnTo>
                  <a:lnTo>
                    <a:pt x="67677" y="19538"/>
                  </a:lnTo>
                  <a:close/>
                  <a:moveTo>
                    <a:pt x="80809" y="19538"/>
                  </a:moveTo>
                  <a:lnTo>
                    <a:pt x="80809" y="25622"/>
                  </a:lnTo>
                  <a:lnTo>
                    <a:pt x="74422" y="25622"/>
                  </a:lnTo>
                  <a:lnTo>
                    <a:pt x="74422" y="19538"/>
                  </a:lnTo>
                  <a:close/>
                  <a:moveTo>
                    <a:pt x="87554" y="19538"/>
                  </a:moveTo>
                  <a:lnTo>
                    <a:pt x="87554" y="25622"/>
                  </a:lnTo>
                  <a:lnTo>
                    <a:pt x="81148" y="25622"/>
                  </a:lnTo>
                  <a:lnTo>
                    <a:pt x="81148" y="19538"/>
                  </a:lnTo>
                  <a:close/>
                  <a:moveTo>
                    <a:pt x="94281" y="19538"/>
                  </a:moveTo>
                  <a:lnTo>
                    <a:pt x="94281" y="25622"/>
                  </a:lnTo>
                  <a:lnTo>
                    <a:pt x="87893" y="25622"/>
                  </a:lnTo>
                  <a:lnTo>
                    <a:pt x="87893" y="19538"/>
                  </a:lnTo>
                  <a:close/>
                  <a:moveTo>
                    <a:pt x="101025" y="19538"/>
                  </a:moveTo>
                  <a:lnTo>
                    <a:pt x="101025" y="25622"/>
                  </a:lnTo>
                  <a:lnTo>
                    <a:pt x="94620" y="25622"/>
                  </a:lnTo>
                  <a:lnTo>
                    <a:pt x="94620" y="19538"/>
                  </a:lnTo>
                  <a:close/>
                  <a:moveTo>
                    <a:pt x="107752" y="19538"/>
                  </a:moveTo>
                  <a:lnTo>
                    <a:pt x="107752" y="25622"/>
                  </a:lnTo>
                  <a:lnTo>
                    <a:pt x="101346" y="25622"/>
                  </a:lnTo>
                  <a:lnTo>
                    <a:pt x="101346" y="19538"/>
                  </a:lnTo>
                  <a:close/>
                  <a:moveTo>
                    <a:pt x="114478" y="19538"/>
                  </a:moveTo>
                  <a:lnTo>
                    <a:pt x="114478" y="25622"/>
                  </a:lnTo>
                  <a:lnTo>
                    <a:pt x="108091" y="25622"/>
                  </a:lnTo>
                  <a:lnTo>
                    <a:pt x="108091" y="19538"/>
                  </a:lnTo>
                  <a:close/>
                  <a:moveTo>
                    <a:pt x="121223" y="19538"/>
                  </a:moveTo>
                  <a:lnTo>
                    <a:pt x="121223" y="25622"/>
                  </a:lnTo>
                  <a:lnTo>
                    <a:pt x="114817" y="25622"/>
                  </a:lnTo>
                  <a:lnTo>
                    <a:pt x="114817" y="19538"/>
                  </a:lnTo>
                  <a:close/>
                  <a:moveTo>
                    <a:pt x="127950" y="19538"/>
                  </a:moveTo>
                  <a:lnTo>
                    <a:pt x="127950" y="25622"/>
                  </a:lnTo>
                  <a:lnTo>
                    <a:pt x="121562" y="25622"/>
                  </a:lnTo>
                  <a:lnTo>
                    <a:pt x="121562" y="19538"/>
                  </a:lnTo>
                  <a:close/>
                  <a:moveTo>
                    <a:pt x="134694" y="19538"/>
                  </a:moveTo>
                  <a:lnTo>
                    <a:pt x="134694" y="25622"/>
                  </a:lnTo>
                  <a:lnTo>
                    <a:pt x="128289" y="25622"/>
                  </a:lnTo>
                  <a:lnTo>
                    <a:pt x="128289" y="19538"/>
                  </a:lnTo>
                  <a:close/>
                  <a:moveTo>
                    <a:pt x="141421" y="19538"/>
                  </a:moveTo>
                  <a:lnTo>
                    <a:pt x="141421" y="25622"/>
                  </a:lnTo>
                  <a:lnTo>
                    <a:pt x="135033" y="25622"/>
                  </a:lnTo>
                  <a:lnTo>
                    <a:pt x="135033" y="19538"/>
                  </a:lnTo>
                  <a:close/>
                  <a:moveTo>
                    <a:pt x="148148" y="19538"/>
                  </a:moveTo>
                  <a:lnTo>
                    <a:pt x="148148" y="25622"/>
                  </a:lnTo>
                  <a:lnTo>
                    <a:pt x="141760" y="25622"/>
                  </a:lnTo>
                  <a:lnTo>
                    <a:pt x="141760" y="19538"/>
                  </a:lnTo>
                  <a:close/>
                  <a:moveTo>
                    <a:pt x="154892" y="19538"/>
                  </a:moveTo>
                  <a:lnTo>
                    <a:pt x="154892" y="25622"/>
                  </a:lnTo>
                  <a:lnTo>
                    <a:pt x="148487" y="25622"/>
                  </a:lnTo>
                  <a:lnTo>
                    <a:pt x="148487" y="19538"/>
                  </a:lnTo>
                  <a:close/>
                  <a:moveTo>
                    <a:pt x="161619" y="19538"/>
                  </a:moveTo>
                  <a:lnTo>
                    <a:pt x="161619" y="25622"/>
                  </a:lnTo>
                  <a:lnTo>
                    <a:pt x="155231" y="25622"/>
                  </a:lnTo>
                  <a:lnTo>
                    <a:pt x="155231" y="19538"/>
                  </a:lnTo>
                  <a:close/>
                  <a:moveTo>
                    <a:pt x="168363" y="19538"/>
                  </a:moveTo>
                  <a:lnTo>
                    <a:pt x="168363" y="25622"/>
                  </a:lnTo>
                  <a:lnTo>
                    <a:pt x="161958" y="25622"/>
                  </a:lnTo>
                  <a:lnTo>
                    <a:pt x="161958" y="19538"/>
                  </a:lnTo>
                  <a:close/>
                  <a:moveTo>
                    <a:pt x="175090" y="19538"/>
                  </a:moveTo>
                  <a:lnTo>
                    <a:pt x="175090" y="25622"/>
                  </a:lnTo>
                  <a:lnTo>
                    <a:pt x="168702" y="25622"/>
                  </a:lnTo>
                  <a:lnTo>
                    <a:pt x="168702" y="19538"/>
                  </a:lnTo>
                  <a:close/>
                  <a:moveTo>
                    <a:pt x="181834" y="19538"/>
                  </a:moveTo>
                  <a:lnTo>
                    <a:pt x="181834" y="25622"/>
                  </a:lnTo>
                  <a:lnTo>
                    <a:pt x="175429" y="25622"/>
                  </a:lnTo>
                  <a:lnTo>
                    <a:pt x="175429" y="19538"/>
                  </a:lnTo>
                  <a:close/>
                  <a:moveTo>
                    <a:pt x="188561" y="19538"/>
                  </a:moveTo>
                  <a:lnTo>
                    <a:pt x="188561" y="25622"/>
                  </a:lnTo>
                  <a:lnTo>
                    <a:pt x="182173" y="25622"/>
                  </a:lnTo>
                  <a:lnTo>
                    <a:pt x="182173" y="19538"/>
                  </a:lnTo>
                  <a:close/>
                  <a:moveTo>
                    <a:pt x="195288" y="19538"/>
                  </a:moveTo>
                  <a:lnTo>
                    <a:pt x="195288" y="25622"/>
                  </a:lnTo>
                  <a:lnTo>
                    <a:pt x="188900" y="25622"/>
                  </a:lnTo>
                  <a:lnTo>
                    <a:pt x="188900" y="19538"/>
                  </a:lnTo>
                  <a:close/>
                  <a:moveTo>
                    <a:pt x="202032" y="19538"/>
                  </a:moveTo>
                  <a:lnTo>
                    <a:pt x="202032" y="25622"/>
                  </a:lnTo>
                  <a:lnTo>
                    <a:pt x="195627" y="25622"/>
                  </a:lnTo>
                  <a:lnTo>
                    <a:pt x="195627" y="19538"/>
                  </a:lnTo>
                  <a:close/>
                  <a:moveTo>
                    <a:pt x="208759" y="19538"/>
                  </a:moveTo>
                  <a:lnTo>
                    <a:pt x="208759" y="25622"/>
                  </a:lnTo>
                  <a:lnTo>
                    <a:pt x="202371" y="25622"/>
                  </a:lnTo>
                  <a:lnTo>
                    <a:pt x="202371" y="19538"/>
                  </a:lnTo>
                  <a:close/>
                  <a:moveTo>
                    <a:pt x="215504" y="19538"/>
                  </a:moveTo>
                  <a:lnTo>
                    <a:pt x="215504" y="25622"/>
                  </a:lnTo>
                  <a:lnTo>
                    <a:pt x="209098" y="25622"/>
                  </a:lnTo>
                  <a:lnTo>
                    <a:pt x="209098" y="19538"/>
                  </a:lnTo>
                  <a:close/>
                  <a:moveTo>
                    <a:pt x="222230" y="19538"/>
                  </a:moveTo>
                  <a:lnTo>
                    <a:pt x="222230" y="25622"/>
                  </a:lnTo>
                  <a:lnTo>
                    <a:pt x="215843" y="25622"/>
                  </a:lnTo>
                  <a:lnTo>
                    <a:pt x="215843" y="19538"/>
                  </a:lnTo>
                  <a:close/>
                  <a:moveTo>
                    <a:pt x="228975" y="19538"/>
                  </a:moveTo>
                  <a:lnTo>
                    <a:pt x="228975" y="25622"/>
                  </a:lnTo>
                  <a:lnTo>
                    <a:pt x="222569" y="25622"/>
                  </a:lnTo>
                  <a:lnTo>
                    <a:pt x="222569" y="19538"/>
                  </a:lnTo>
                  <a:close/>
                  <a:moveTo>
                    <a:pt x="235701" y="19538"/>
                  </a:moveTo>
                  <a:lnTo>
                    <a:pt x="235701" y="25622"/>
                  </a:lnTo>
                  <a:lnTo>
                    <a:pt x="229296" y="25622"/>
                  </a:lnTo>
                  <a:lnTo>
                    <a:pt x="229296" y="19538"/>
                  </a:lnTo>
                  <a:close/>
                  <a:moveTo>
                    <a:pt x="242428" y="19538"/>
                  </a:moveTo>
                  <a:lnTo>
                    <a:pt x="242428" y="25622"/>
                  </a:lnTo>
                  <a:lnTo>
                    <a:pt x="236040" y="25622"/>
                  </a:lnTo>
                  <a:lnTo>
                    <a:pt x="236040" y="19538"/>
                  </a:lnTo>
                  <a:close/>
                  <a:moveTo>
                    <a:pt x="249173" y="19538"/>
                  </a:moveTo>
                  <a:lnTo>
                    <a:pt x="249173" y="25622"/>
                  </a:lnTo>
                  <a:lnTo>
                    <a:pt x="242767" y="25622"/>
                  </a:lnTo>
                  <a:lnTo>
                    <a:pt x="242767" y="19538"/>
                  </a:lnTo>
                  <a:close/>
                  <a:moveTo>
                    <a:pt x="255899" y="19538"/>
                  </a:moveTo>
                  <a:lnTo>
                    <a:pt x="255899" y="25622"/>
                  </a:lnTo>
                  <a:lnTo>
                    <a:pt x="249512" y="25622"/>
                  </a:lnTo>
                  <a:lnTo>
                    <a:pt x="249512" y="19538"/>
                  </a:lnTo>
                  <a:close/>
                  <a:moveTo>
                    <a:pt x="262644" y="19538"/>
                  </a:moveTo>
                  <a:lnTo>
                    <a:pt x="262644" y="25622"/>
                  </a:lnTo>
                  <a:lnTo>
                    <a:pt x="256238" y="25622"/>
                  </a:lnTo>
                  <a:lnTo>
                    <a:pt x="256238" y="19538"/>
                  </a:lnTo>
                  <a:close/>
                  <a:moveTo>
                    <a:pt x="269370" y="19538"/>
                  </a:moveTo>
                  <a:lnTo>
                    <a:pt x="269370" y="25622"/>
                  </a:lnTo>
                  <a:lnTo>
                    <a:pt x="262983" y="25622"/>
                  </a:lnTo>
                  <a:lnTo>
                    <a:pt x="262983" y="19538"/>
                  </a:lnTo>
                  <a:close/>
                  <a:moveTo>
                    <a:pt x="276115" y="19538"/>
                  </a:moveTo>
                  <a:lnTo>
                    <a:pt x="276115" y="25622"/>
                  </a:lnTo>
                  <a:lnTo>
                    <a:pt x="269709" y="25622"/>
                  </a:lnTo>
                  <a:lnTo>
                    <a:pt x="269709" y="19538"/>
                  </a:lnTo>
                  <a:close/>
                  <a:moveTo>
                    <a:pt x="282842" y="19538"/>
                  </a:moveTo>
                  <a:lnTo>
                    <a:pt x="282842" y="25622"/>
                  </a:lnTo>
                  <a:lnTo>
                    <a:pt x="276436" y="25622"/>
                  </a:lnTo>
                  <a:lnTo>
                    <a:pt x="276436" y="19538"/>
                  </a:lnTo>
                  <a:close/>
                  <a:moveTo>
                    <a:pt x="6745" y="25943"/>
                  </a:moveTo>
                  <a:lnTo>
                    <a:pt x="6745" y="32028"/>
                  </a:lnTo>
                  <a:lnTo>
                    <a:pt x="339" y="32028"/>
                  </a:lnTo>
                  <a:lnTo>
                    <a:pt x="339" y="25943"/>
                  </a:lnTo>
                  <a:close/>
                  <a:moveTo>
                    <a:pt x="13471" y="25943"/>
                  </a:moveTo>
                  <a:lnTo>
                    <a:pt x="13471" y="32028"/>
                  </a:lnTo>
                  <a:lnTo>
                    <a:pt x="7066" y="32028"/>
                  </a:lnTo>
                  <a:lnTo>
                    <a:pt x="7066" y="25943"/>
                  </a:lnTo>
                  <a:close/>
                  <a:moveTo>
                    <a:pt x="20198" y="25943"/>
                  </a:moveTo>
                  <a:lnTo>
                    <a:pt x="20198" y="32028"/>
                  </a:lnTo>
                  <a:lnTo>
                    <a:pt x="13810" y="32028"/>
                  </a:lnTo>
                  <a:lnTo>
                    <a:pt x="13810" y="25943"/>
                  </a:lnTo>
                  <a:close/>
                  <a:moveTo>
                    <a:pt x="26942" y="25943"/>
                  </a:moveTo>
                  <a:lnTo>
                    <a:pt x="26942" y="32028"/>
                  </a:lnTo>
                  <a:lnTo>
                    <a:pt x="20537" y="32028"/>
                  </a:lnTo>
                  <a:lnTo>
                    <a:pt x="20537" y="25943"/>
                  </a:lnTo>
                  <a:close/>
                  <a:moveTo>
                    <a:pt x="33669" y="25943"/>
                  </a:moveTo>
                  <a:lnTo>
                    <a:pt x="33669" y="32028"/>
                  </a:lnTo>
                  <a:lnTo>
                    <a:pt x="27281" y="32028"/>
                  </a:lnTo>
                  <a:lnTo>
                    <a:pt x="27281" y="25943"/>
                  </a:lnTo>
                  <a:close/>
                  <a:moveTo>
                    <a:pt x="40414" y="25943"/>
                  </a:moveTo>
                  <a:lnTo>
                    <a:pt x="40414" y="32028"/>
                  </a:lnTo>
                  <a:lnTo>
                    <a:pt x="34008" y="32028"/>
                  </a:lnTo>
                  <a:lnTo>
                    <a:pt x="34008" y="25943"/>
                  </a:lnTo>
                  <a:close/>
                  <a:moveTo>
                    <a:pt x="47140" y="25943"/>
                  </a:moveTo>
                  <a:lnTo>
                    <a:pt x="47140" y="32028"/>
                  </a:lnTo>
                  <a:lnTo>
                    <a:pt x="40753" y="32028"/>
                  </a:lnTo>
                  <a:lnTo>
                    <a:pt x="40753" y="25943"/>
                  </a:lnTo>
                  <a:close/>
                  <a:moveTo>
                    <a:pt x="53885" y="25943"/>
                  </a:moveTo>
                  <a:lnTo>
                    <a:pt x="53885" y="32028"/>
                  </a:lnTo>
                  <a:lnTo>
                    <a:pt x="47479" y="32028"/>
                  </a:lnTo>
                  <a:lnTo>
                    <a:pt x="47479" y="25943"/>
                  </a:lnTo>
                  <a:close/>
                  <a:moveTo>
                    <a:pt x="60611" y="25943"/>
                  </a:moveTo>
                  <a:lnTo>
                    <a:pt x="60611" y="32028"/>
                  </a:lnTo>
                  <a:lnTo>
                    <a:pt x="54206" y="32028"/>
                  </a:lnTo>
                  <a:lnTo>
                    <a:pt x="54206" y="25943"/>
                  </a:lnTo>
                  <a:close/>
                  <a:moveTo>
                    <a:pt x="67338" y="25943"/>
                  </a:moveTo>
                  <a:lnTo>
                    <a:pt x="67338" y="32028"/>
                  </a:lnTo>
                  <a:lnTo>
                    <a:pt x="60950" y="32028"/>
                  </a:lnTo>
                  <a:lnTo>
                    <a:pt x="60950" y="25943"/>
                  </a:lnTo>
                  <a:close/>
                  <a:moveTo>
                    <a:pt x="74083" y="25943"/>
                  </a:moveTo>
                  <a:lnTo>
                    <a:pt x="74083" y="32028"/>
                  </a:lnTo>
                  <a:lnTo>
                    <a:pt x="67677" y="32028"/>
                  </a:lnTo>
                  <a:lnTo>
                    <a:pt x="67677" y="25943"/>
                  </a:lnTo>
                  <a:close/>
                  <a:moveTo>
                    <a:pt x="80809" y="25943"/>
                  </a:moveTo>
                  <a:lnTo>
                    <a:pt x="80809" y="32028"/>
                  </a:lnTo>
                  <a:lnTo>
                    <a:pt x="74422" y="32028"/>
                  </a:lnTo>
                  <a:lnTo>
                    <a:pt x="74422" y="25943"/>
                  </a:lnTo>
                  <a:close/>
                  <a:moveTo>
                    <a:pt x="87554" y="25943"/>
                  </a:moveTo>
                  <a:lnTo>
                    <a:pt x="87554" y="32028"/>
                  </a:lnTo>
                  <a:lnTo>
                    <a:pt x="81148" y="32028"/>
                  </a:lnTo>
                  <a:lnTo>
                    <a:pt x="81148" y="25943"/>
                  </a:lnTo>
                  <a:close/>
                  <a:moveTo>
                    <a:pt x="94281" y="25943"/>
                  </a:moveTo>
                  <a:lnTo>
                    <a:pt x="94281" y="32028"/>
                  </a:lnTo>
                  <a:lnTo>
                    <a:pt x="87893" y="32028"/>
                  </a:lnTo>
                  <a:lnTo>
                    <a:pt x="87893" y="25943"/>
                  </a:lnTo>
                  <a:close/>
                  <a:moveTo>
                    <a:pt x="101025" y="25943"/>
                  </a:moveTo>
                  <a:lnTo>
                    <a:pt x="101025" y="32028"/>
                  </a:lnTo>
                  <a:lnTo>
                    <a:pt x="94620" y="32028"/>
                  </a:lnTo>
                  <a:lnTo>
                    <a:pt x="94620" y="25943"/>
                  </a:lnTo>
                  <a:close/>
                  <a:moveTo>
                    <a:pt x="107752" y="25943"/>
                  </a:moveTo>
                  <a:lnTo>
                    <a:pt x="107752" y="32028"/>
                  </a:lnTo>
                  <a:lnTo>
                    <a:pt x="101346" y="32028"/>
                  </a:lnTo>
                  <a:lnTo>
                    <a:pt x="101346" y="25943"/>
                  </a:lnTo>
                  <a:close/>
                  <a:moveTo>
                    <a:pt x="114478" y="25943"/>
                  </a:moveTo>
                  <a:lnTo>
                    <a:pt x="114478" y="32028"/>
                  </a:lnTo>
                  <a:lnTo>
                    <a:pt x="108091" y="32028"/>
                  </a:lnTo>
                  <a:lnTo>
                    <a:pt x="108091" y="25943"/>
                  </a:lnTo>
                  <a:close/>
                  <a:moveTo>
                    <a:pt x="121223" y="25943"/>
                  </a:moveTo>
                  <a:lnTo>
                    <a:pt x="121223" y="32028"/>
                  </a:lnTo>
                  <a:lnTo>
                    <a:pt x="114817" y="32028"/>
                  </a:lnTo>
                  <a:lnTo>
                    <a:pt x="114817" y="25943"/>
                  </a:lnTo>
                  <a:close/>
                  <a:moveTo>
                    <a:pt x="127950" y="25943"/>
                  </a:moveTo>
                  <a:lnTo>
                    <a:pt x="127950" y="32028"/>
                  </a:lnTo>
                  <a:lnTo>
                    <a:pt x="121562" y="32028"/>
                  </a:lnTo>
                  <a:lnTo>
                    <a:pt x="121562" y="25943"/>
                  </a:lnTo>
                  <a:close/>
                  <a:moveTo>
                    <a:pt x="134694" y="25943"/>
                  </a:moveTo>
                  <a:lnTo>
                    <a:pt x="134694" y="32028"/>
                  </a:lnTo>
                  <a:lnTo>
                    <a:pt x="128289" y="32028"/>
                  </a:lnTo>
                  <a:lnTo>
                    <a:pt x="128289" y="25943"/>
                  </a:lnTo>
                  <a:close/>
                  <a:moveTo>
                    <a:pt x="141421" y="25943"/>
                  </a:moveTo>
                  <a:lnTo>
                    <a:pt x="141421" y="32028"/>
                  </a:lnTo>
                  <a:lnTo>
                    <a:pt x="135033" y="32028"/>
                  </a:lnTo>
                  <a:lnTo>
                    <a:pt x="135033" y="25943"/>
                  </a:lnTo>
                  <a:close/>
                  <a:moveTo>
                    <a:pt x="148148" y="25943"/>
                  </a:moveTo>
                  <a:lnTo>
                    <a:pt x="148148" y="32028"/>
                  </a:lnTo>
                  <a:lnTo>
                    <a:pt x="141760" y="32028"/>
                  </a:lnTo>
                  <a:lnTo>
                    <a:pt x="141760" y="25943"/>
                  </a:lnTo>
                  <a:close/>
                  <a:moveTo>
                    <a:pt x="154892" y="25943"/>
                  </a:moveTo>
                  <a:lnTo>
                    <a:pt x="154892" y="32028"/>
                  </a:lnTo>
                  <a:lnTo>
                    <a:pt x="148487" y="32028"/>
                  </a:lnTo>
                  <a:lnTo>
                    <a:pt x="148487" y="25943"/>
                  </a:lnTo>
                  <a:close/>
                  <a:moveTo>
                    <a:pt x="161619" y="25943"/>
                  </a:moveTo>
                  <a:lnTo>
                    <a:pt x="161619" y="32028"/>
                  </a:lnTo>
                  <a:lnTo>
                    <a:pt x="155231" y="32028"/>
                  </a:lnTo>
                  <a:lnTo>
                    <a:pt x="155231" y="25943"/>
                  </a:lnTo>
                  <a:close/>
                  <a:moveTo>
                    <a:pt x="168363" y="25943"/>
                  </a:moveTo>
                  <a:lnTo>
                    <a:pt x="168363" y="32028"/>
                  </a:lnTo>
                  <a:lnTo>
                    <a:pt x="161958" y="32028"/>
                  </a:lnTo>
                  <a:lnTo>
                    <a:pt x="161958" y="25943"/>
                  </a:lnTo>
                  <a:close/>
                  <a:moveTo>
                    <a:pt x="175090" y="25943"/>
                  </a:moveTo>
                  <a:lnTo>
                    <a:pt x="175090" y="32028"/>
                  </a:lnTo>
                  <a:lnTo>
                    <a:pt x="168702" y="32028"/>
                  </a:lnTo>
                  <a:lnTo>
                    <a:pt x="168702" y="25943"/>
                  </a:lnTo>
                  <a:close/>
                  <a:moveTo>
                    <a:pt x="181834" y="25943"/>
                  </a:moveTo>
                  <a:lnTo>
                    <a:pt x="181834" y="32028"/>
                  </a:lnTo>
                  <a:lnTo>
                    <a:pt x="175429" y="32028"/>
                  </a:lnTo>
                  <a:lnTo>
                    <a:pt x="175429" y="25943"/>
                  </a:lnTo>
                  <a:close/>
                  <a:moveTo>
                    <a:pt x="188561" y="25943"/>
                  </a:moveTo>
                  <a:lnTo>
                    <a:pt x="188561" y="32028"/>
                  </a:lnTo>
                  <a:lnTo>
                    <a:pt x="182173" y="32028"/>
                  </a:lnTo>
                  <a:lnTo>
                    <a:pt x="182173" y="25943"/>
                  </a:lnTo>
                  <a:close/>
                  <a:moveTo>
                    <a:pt x="195288" y="25943"/>
                  </a:moveTo>
                  <a:lnTo>
                    <a:pt x="195288" y="32028"/>
                  </a:lnTo>
                  <a:lnTo>
                    <a:pt x="188900" y="32028"/>
                  </a:lnTo>
                  <a:lnTo>
                    <a:pt x="188900" y="25943"/>
                  </a:lnTo>
                  <a:close/>
                  <a:moveTo>
                    <a:pt x="202032" y="25943"/>
                  </a:moveTo>
                  <a:lnTo>
                    <a:pt x="202032" y="32028"/>
                  </a:lnTo>
                  <a:lnTo>
                    <a:pt x="195627" y="32028"/>
                  </a:lnTo>
                  <a:lnTo>
                    <a:pt x="195627" y="25943"/>
                  </a:lnTo>
                  <a:close/>
                  <a:moveTo>
                    <a:pt x="208759" y="25943"/>
                  </a:moveTo>
                  <a:lnTo>
                    <a:pt x="208759" y="32028"/>
                  </a:lnTo>
                  <a:lnTo>
                    <a:pt x="202371" y="32028"/>
                  </a:lnTo>
                  <a:lnTo>
                    <a:pt x="202371" y="25943"/>
                  </a:lnTo>
                  <a:close/>
                  <a:moveTo>
                    <a:pt x="215504" y="25943"/>
                  </a:moveTo>
                  <a:lnTo>
                    <a:pt x="215504" y="32028"/>
                  </a:lnTo>
                  <a:lnTo>
                    <a:pt x="209098" y="32028"/>
                  </a:lnTo>
                  <a:lnTo>
                    <a:pt x="209098" y="25943"/>
                  </a:lnTo>
                  <a:close/>
                  <a:moveTo>
                    <a:pt x="222230" y="25943"/>
                  </a:moveTo>
                  <a:lnTo>
                    <a:pt x="222230" y="32028"/>
                  </a:lnTo>
                  <a:lnTo>
                    <a:pt x="215843" y="32028"/>
                  </a:lnTo>
                  <a:lnTo>
                    <a:pt x="215843" y="25943"/>
                  </a:lnTo>
                  <a:close/>
                  <a:moveTo>
                    <a:pt x="228975" y="25943"/>
                  </a:moveTo>
                  <a:lnTo>
                    <a:pt x="228975" y="32028"/>
                  </a:lnTo>
                  <a:lnTo>
                    <a:pt x="222569" y="32028"/>
                  </a:lnTo>
                  <a:lnTo>
                    <a:pt x="222569" y="25943"/>
                  </a:lnTo>
                  <a:close/>
                  <a:moveTo>
                    <a:pt x="235701" y="25943"/>
                  </a:moveTo>
                  <a:lnTo>
                    <a:pt x="235701" y="32028"/>
                  </a:lnTo>
                  <a:lnTo>
                    <a:pt x="229296" y="32028"/>
                  </a:lnTo>
                  <a:lnTo>
                    <a:pt x="229296" y="25943"/>
                  </a:lnTo>
                  <a:close/>
                  <a:moveTo>
                    <a:pt x="242428" y="25943"/>
                  </a:moveTo>
                  <a:lnTo>
                    <a:pt x="242428" y="32028"/>
                  </a:lnTo>
                  <a:lnTo>
                    <a:pt x="236040" y="32028"/>
                  </a:lnTo>
                  <a:lnTo>
                    <a:pt x="236040" y="25943"/>
                  </a:lnTo>
                  <a:close/>
                  <a:moveTo>
                    <a:pt x="249173" y="25943"/>
                  </a:moveTo>
                  <a:lnTo>
                    <a:pt x="249173" y="32028"/>
                  </a:lnTo>
                  <a:lnTo>
                    <a:pt x="242767" y="32028"/>
                  </a:lnTo>
                  <a:lnTo>
                    <a:pt x="242767" y="25943"/>
                  </a:lnTo>
                  <a:close/>
                  <a:moveTo>
                    <a:pt x="255899" y="25943"/>
                  </a:moveTo>
                  <a:lnTo>
                    <a:pt x="255899" y="32028"/>
                  </a:lnTo>
                  <a:lnTo>
                    <a:pt x="249512" y="32028"/>
                  </a:lnTo>
                  <a:lnTo>
                    <a:pt x="249512" y="25943"/>
                  </a:lnTo>
                  <a:close/>
                  <a:moveTo>
                    <a:pt x="262644" y="25943"/>
                  </a:moveTo>
                  <a:lnTo>
                    <a:pt x="262644" y="32028"/>
                  </a:lnTo>
                  <a:lnTo>
                    <a:pt x="256238" y="32028"/>
                  </a:lnTo>
                  <a:lnTo>
                    <a:pt x="256238" y="25943"/>
                  </a:lnTo>
                  <a:close/>
                  <a:moveTo>
                    <a:pt x="269370" y="25943"/>
                  </a:moveTo>
                  <a:lnTo>
                    <a:pt x="269370" y="32028"/>
                  </a:lnTo>
                  <a:lnTo>
                    <a:pt x="262983" y="32028"/>
                  </a:lnTo>
                  <a:lnTo>
                    <a:pt x="262983" y="25943"/>
                  </a:lnTo>
                  <a:close/>
                  <a:moveTo>
                    <a:pt x="276115" y="25943"/>
                  </a:moveTo>
                  <a:lnTo>
                    <a:pt x="276115" y="32028"/>
                  </a:lnTo>
                  <a:lnTo>
                    <a:pt x="269709" y="32028"/>
                  </a:lnTo>
                  <a:lnTo>
                    <a:pt x="269709" y="25943"/>
                  </a:lnTo>
                  <a:close/>
                  <a:moveTo>
                    <a:pt x="282842" y="25943"/>
                  </a:moveTo>
                  <a:lnTo>
                    <a:pt x="282842" y="32028"/>
                  </a:lnTo>
                  <a:lnTo>
                    <a:pt x="276436" y="32028"/>
                  </a:lnTo>
                  <a:lnTo>
                    <a:pt x="276436" y="25943"/>
                  </a:lnTo>
                  <a:close/>
                  <a:moveTo>
                    <a:pt x="6745" y="32349"/>
                  </a:moveTo>
                  <a:lnTo>
                    <a:pt x="6745" y="38451"/>
                  </a:lnTo>
                  <a:lnTo>
                    <a:pt x="339" y="38451"/>
                  </a:lnTo>
                  <a:lnTo>
                    <a:pt x="339" y="32349"/>
                  </a:lnTo>
                  <a:close/>
                  <a:moveTo>
                    <a:pt x="13471" y="32349"/>
                  </a:moveTo>
                  <a:lnTo>
                    <a:pt x="13471" y="38451"/>
                  </a:lnTo>
                  <a:lnTo>
                    <a:pt x="7066" y="38451"/>
                  </a:lnTo>
                  <a:lnTo>
                    <a:pt x="7066" y="32349"/>
                  </a:lnTo>
                  <a:close/>
                  <a:moveTo>
                    <a:pt x="20198" y="32349"/>
                  </a:moveTo>
                  <a:lnTo>
                    <a:pt x="20198" y="38451"/>
                  </a:lnTo>
                  <a:lnTo>
                    <a:pt x="13810" y="38451"/>
                  </a:lnTo>
                  <a:lnTo>
                    <a:pt x="13810" y="32349"/>
                  </a:lnTo>
                  <a:close/>
                  <a:moveTo>
                    <a:pt x="26942" y="32349"/>
                  </a:moveTo>
                  <a:lnTo>
                    <a:pt x="26942" y="38451"/>
                  </a:lnTo>
                  <a:lnTo>
                    <a:pt x="20537" y="38451"/>
                  </a:lnTo>
                  <a:lnTo>
                    <a:pt x="20537" y="32349"/>
                  </a:lnTo>
                  <a:close/>
                  <a:moveTo>
                    <a:pt x="33669" y="32349"/>
                  </a:moveTo>
                  <a:lnTo>
                    <a:pt x="33669" y="38451"/>
                  </a:lnTo>
                  <a:lnTo>
                    <a:pt x="27281" y="38451"/>
                  </a:lnTo>
                  <a:lnTo>
                    <a:pt x="27281" y="32349"/>
                  </a:lnTo>
                  <a:close/>
                  <a:moveTo>
                    <a:pt x="40414" y="32367"/>
                  </a:moveTo>
                  <a:lnTo>
                    <a:pt x="40414" y="38451"/>
                  </a:lnTo>
                  <a:lnTo>
                    <a:pt x="34008" y="38451"/>
                  </a:lnTo>
                  <a:lnTo>
                    <a:pt x="34008" y="32367"/>
                  </a:lnTo>
                  <a:close/>
                  <a:moveTo>
                    <a:pt x="47140" y="32367"/>
                  </a:moveTo>
                  <a:lnTo>
                    <a:pt x="47140" y="38451"/>
                  </a:lnTo>
                  <a:lnTo>
                    <a:pt x="40753" y="38451"/>
                  </a:lnTo>
                  <a:lnTo>
                    <a:pt x="40753" y="32367"/>
                  </a:lnTo>
                  <a:close/>
                  <a:moveTo>
                    <a:pt x="53885" y="32367"/>
                  </a:moveTo>
                  <a:lnTo>
                    <a:pt x="53885" y="38451"/>
                  </a:lnTo>
                  <a:lnTo>
                    <a:pt x="47479" y="38451"/>
                  </a:lnTo>
                  <a:lnTo>
                    <a:pt x="47479" y="32367"/>
                  </a:lnTo>
                  <a:close/>
                  <a:moveTo>
                    <a:pt x="60611" y="32367"/>
                  </a:moveTo>
                  <a:lnTo>
                    <a:pt x="60611" y="38451"/>
                  </a:lnTo>
                  <a:lnTo>
                    <a:pt x="54206" y="38451"/>
                  </a:lnTo>
                  <a:lnTo>
                    <a:pt x="54206" y="32367"/>
                  </a:lnTo>
                  <a:close/>
                  <a:moveTo>
                    <a:pt x="67338" y="32367"/>
                  </a:moveTo>
                  <a:lnTo>
                    <a:pt x="67338" y="38451"/>
                  </a:lnTo>
                  <a:lnTo>
                    <a:pt x="60950" y="38451"/>
                  </a:lnTo>
                  <a:lnTo>
                    <a:pt x="60950" y="32367"/>
                  </a:lnTo>
                  <a:close/>
                  <a:moveTo>
                    <a:pt x="74083" y="32367"/>
                  </a:moveTo>
                  <a:lnTo>
                    <a:pt x="74083" y="38451"/>
                  </a:lnTo>
                  <a:lnTo>
                    <a:pt x="67677" y="38451"/>
                  </a:lnTo>
                  <a:lnTo>
                    <a:pt x="67677" y="32367"/>
                  </a:lnTo>
                  <a:close/>
                  <a:moveTo>
                    <a:pt x="80809" y="32367"/>
                  </a:moveTo>
                  <a:lnTo>
                    <a:pt x="80809" y="38451"/>
                  </a:lnTo>
                  <a:lnTo>
                    <a:pt x="74422" y="38451"/>
                  </a:lnTo>
                  <a:lnTo>
                    <a:pt x="74422" y="32367"/>
                  </a:lnTo>
                  <a:close/>
                  <a:moveTo>
                    <a:pt x="87554" y="32367"/>
                  </a:moveTo>
                  <a:lnTo>
                    <a:pt x="87554" y="38451"/>
                  </a:lnTo>
                  <a:lnTo>
                    <a:pt x="81148" y="38451"/>
                  </a:lnTo>
                  <a:lnTo>
                    <a:pt x="81148" y="32367"/>
                  </a:lnTo>
                  <a:close/>
                  <a:moveTo>
                    <a:pt x="94281" y="32367"/>
                  </a:moveTo>
                  <a:lnTo>
                    <a:pt x="94281" y="38451"/>
                  </a:lnTo>
                  <a:lnTo>
                    <a:pt x="87893" y="38451"/>
                  </a:lnTo>
                  <a:lnTo>
                    <a:pt x="87893" y="32367"/>
                  </a:lnTo>
                  <a:close/>
                  <a:moveTo>
                    <a:pt x="101025" y="32367"/>
                  </a:moveTo>
                  <a:lnTo>
                    <a:pt x="101025" y="38451"/>
                  </a:lnTo>
                  <a:lnTo>
                    <a:pt x="94620" y="38451"/>
                  </a:lnTo>
                  <a:lnTo>
                    <a:pt x="94620" y="32367"/>
                  </a:lnTo>
                  <a:close/>
                  <a:moveTo>
                    <a:pt x="107752" y="32367"/>
                  </a:moveTo>
                  <a:lnTo>
                    <a:pt x="107752" y="38451"/>
                  </a:lnTo>
                  <a:lnTo>
                    <a:pt x="101346" y="38451"/>
                  </a:lnTo>
                  <a:lnTo>
                    <a:pt x="101346" y="32367"/>
                  </a:lnTo>
                  <a:close/>
                  <a:moveTo>
                    <a:pt x="114478" y="32367"/>
                  </a:moveTo>
                  <a:lnTo>
                    <a:pt x="114478" y="38451"/>
                  </a:lnTo>
                  <a:lnTo>
                    <a:pt x="108091" y="38451"/>
                  </a:lnTo>
                  <a:lnTo>
                    <a:pt x="108091" y="32367"/>
                  </a:lnTo>
                  <a:close/>
                  <a:moveTo>
                    <a:pt x="121223" y="32367"/>
                  </a:moveTo>
                  <a:lnTo>
                    <a:pt x="121223" y="38451"/>
                  </a:lnTo>
                  <a:lnTo>
                    <a:pt x="114817" y="38451"/>
                  </a:lnTo>
                  <a:lnTo>
                    <a:pt x="114817" y="32367"/>
                  </a:lnTo>
                  <a:close/>
                  <a:moveTo>
                    <a:pt x="127950" y="32367"/>
                  </a:moveTo>
                  <a:lnTo>
                    <a:pt x="127950" y="38451"/>
                  </a:lnTo>
                  <a:lnTo>
                    <a:pt x="121562" y="38451"/>
                  </a:lnTo>
                  <a:lnTo>
                    <a:pt x="121562" y="32367"/>
                  </a:lnTo>
                  <a:close/>
                  <a:moveTo>
                    <a:pt x="134694" y="32367"/>
                  </a:moveTo>
                  <a:lnTo>
                    <a:pt x="134694" y="38451"/>
                  </a:lnTo>
                  <a:lnTo>
                    <a:pt x="128289" y="38451"/>
                  </a:lnTo>
                  <a:lnTo>
                    <a:pt x="128289" y="32367"/>
                  </a:lnTo>
                  <a:close/>
                  <a:moveTo>
                    <a:pt x="141421" y="32367"/>
                  </a:moveTo>
                  <a:lnTo>
                    <a:pt x="141421" y="38451"/>
                  </a:lnTo>
                  <a:lnTo>
                    <a:pt x="135033" y="38451"/>
                  </a:lnTo>
                  <a:lnTo>
                    <a:pt x="135033" y="32367"/>
                  </a:lnTo>
                  <a:close/>
                  <a:moveTo>
                    <a:pt x="148148" y="32367"/>
                  </a:moveTo>
                  <a:lnTo>
                    <a:pt x="148148" y="38451"/>
                  </a:lnTo>
                  <a:lnTo>
                    <a:pt x="141760" y="38451"/>
                  </a:lnTo>
                  <a:lnTo>
                    <a:pt x="141760" y="32367"/>
                  </a:lnTo>
                  <a:close/>
                  <a:moveTo>
                    <a:pt x="154892" y="32367"/>
                  </a:moveTo>
                  <a:lnTo>
                    <a:pt x="154892" y="38451"/>
                  </a:lnTo>
                  <a:lnTo>
                    <a:pt x="148487" y="38451"/>
                  </a:lnTo>
                  <a:lnTo>
                    <a:pt x="148487" y="32367"/>
                  </a:lnTo>
                  <a:close/>
                  <a:moveTo>
                    <a:pt x="161619" y="32367"/>
                  </a:moveTo>
                  <a:lnTo>
                    <a:pt x="161619" y="38451"/>
                  </a:lnTo>
                  <a:lnTo>
                    <a:pt x="155231" y="38451"/>
                  </a:lnTo>
                  <a:lnTo>
                    <a:pt x="155231" y="32367"/>
                  </a:lnTo>
                  <a:close/>
                  <a:moveTo>
                    <a:pt x="168363" y="32367"/>
                  </a:moveTo>
                  <a:lnTo>
                    <a:pt x="168363" y="38451"/>
                  </a:lnTo>
                  <a:lnTo>
                    <a:pt x="161958" y="38451"/>
                  </a:lnTo>
                  <a:lnTo>
                    <a:pt x="161958" y="32367"/>
                  </a:lnTo>
                  <a:close/>
                  <a:moveTo>
                    <a:pt x="175090" y="32349"/>
                  </a:moveTo>
                  <a:lnTo>
                    <a:pt x="175090" y="38451"/>
                  </a:lnTo>
                  <a:lnTo>
                    <a:pt x="168702" y="38451"/>
                  </a:lnTo>
                  <a:lnTo>
                    <a:pt x="168702" y="32349"/>
                  </a:lnTo>
                  <a:close/>
                  <a:moveTo>
                    <a:pt x="181834" y="32349"/>
                  </a:moveTo>
                  <a:lnTo>
                    <a:pt x="181834" y="38451"/>
                  </a:lnTo>
                  <a:lnTo>
                    <a:pt x="175429" y="38451"/>
                  </a:lnTo>
                  <a:lnTo>
                    <a:pt x="175429" y="32349"/>
                  </a:lnTo>
                  <a:close/>
                  <a:moveTo>
                    <a:pt x="188561" y="32349"/>
                  </a:moveTo>
                  <a:lnTo>
                    <a:pt x="188561" y="38451"/>
                  </a:lnTo>
                  <a:lnTo>
                    <a:pt x="182173" y="38451"/>
                  </a:lnTo>
                  <a:lnTo>
                    <a:pt x="182173" y="32349"/>
                  </a:lnTo>
                  <a:close/>
                  <a:moveTo>
                    <a:pt x="195288" y="32349"/>
                  </a:moveTo>
                  <a:lnTo>
                    <a:pt x="195288" y="38451"/>
                  </a:lnTo>
                  <a:lnTo>
                    <a:pt x="188900" y="38451"/>
                  </a:lnTo>
                  <a:lnTo>
                    <a:pt x="188900" y="32349"/>
                  </a:lnTo>
                  <a:close/>
                  <a:moveTo>
                    <a:pt x="202032" y="32349"/>
                  </a:moveTo>
                  <a:lnTo>
                    <a:pt x="202032" y="38451"/>
                  </a:lnTo>
                  <a:lnTo>
                    <a:pt x="195627" y="38451"/>
                  </a:lnTo>
                  <a:lnTo>
                    <a:pt x="195627" y="32349"/>
                  </a:lnTo>
                  <a:close/>
                  <a:moveTo>
                    <a:pt x="208759" y="32367"/>
                  </a:moveTo>
                  <a:lnTo>
                    <a:pt x="208759" y="38451"/>
                  </a:lnTo>
                  <a:lnTo>
                    <a:pt x="202371" y="38451"/>
                  </a:lnTo>
                  <a:lnTo>
                    <a:pt x="202371" y="32367"/>
                  </a:lnTo>
                  <a:close/>
                  <a:moveTo>
                    <a:pt x="215504" y="32367"/>
                  </a:moveTo>
                  <a:lnTo>
                    <a:pt x="215504" y="38451"/>
                  </a:lnTo>
                  <a:lnTo>
                    <a:pt x="209098" y="38451"/>
                  </a:lnTo>
                  <a:lnTo>
                    <a:pt x="209098" y="32367"/>
                  </a:lnTo>
                  <a:close/>
                  <a:moveTo>
                    <a:pt x="222230" y="32367"/>
                  </a:moveTo>
                  <a:lnTo>
                    <a:pt x="222230" y="38451"/>
                  </a:lnTo>
                  <a:lnTo>
                    <a:pt x="215843" y="38451"/>
                  </a:lnTo>
                  <a:lnTo>
                    <a:pt x="215843" y="32367"/>
                  </a:lnTo>
                  <a:close/>
                  <a:moveTo>
                    <a:pt x="228975" y="32367"/>
                  </a:moveTo>
                  <a:lnTo>
                    <a:pt x="228975" y="38451"/>
                  </a:lnTo>
                  <a:lnTo>
                    <a:pt x="222569" y="38451"/>
                  </a:lnTo>
                  <a:lnTo>
                    <a:pt x="222569" y="32367"/>
                  </a:lnTo>
                  <a:close/>
                  <a:moveTo>
                    <a:pt x="235701" y="32367"/>
                  </a:moveTo>
                  <a:lnTo>
                    <a:pt x="235701" y="38451"/>
                  </a:lnTo>
                  <a:lnTo>
                    <a:pt x="229296" y="38451"/>
                  </a:lnTo>
                  <a:lnTo>
                    <a:pt x="229296" y="32367"/>
                  </a:lnTo>
                  <a:close/>
                  <a:moveTo>
                    <a:pt x="242428" y="32367"/>
                  </a:moveTo>
                  <a:lnTo>
                    <a:pt x="242428" y="38451"/>
                  </a:lnTo>
                  <a:lnTo>
                    <a:pt x="236040" y="38451"/>
                  </a:lnTo>
                  <a:lnTo>
                    <a:pt x="236040" y="32367"/>
                  </a:lnTo>
                  <a:close/>
                  <a:moveTo>
                    <a:pt x="249173" y="32367"/>
                  </a:moveTo>
                  <a:lnTo>
                    <a:pt x="249173" y="38451"/>
                  </a:lnTo>
                  <a:lnTo>
                    <a:pt x="242767" y="38451"/>
                  </a:lnTo>
                  <a:lnTo>
                    <a:pt x="242767" y="32367"/>
                  </a:lnTo>
                  <a:close/>
                  <a:moveTo>
                    <a:pt x="255899" y="32367"/>
                  </a:moveTo>
                  <a:lnTo>
                    <a:pt x="255899" y="38451"/>
                  </a:lnTo>
                  <a:lnTo>
                    <a:pt x="249512" y="38451"/>
                  </a:lnTo>
                  <a:lnTo>
                    <a:pt x="249512" y="32367"/>
                  </a:lnTo>
                  <a:close/>
                  <a:moveTo>
                    <a:pt x="262644" y="32367"/>
                  </a:moveTo>
                  <a:lnTo>
                    <a:pt x="262644" y="38451"/>
                  </a:lnTo>
                  <a:lnTo>
                    <a:pt x="256238" y="38451"/>
                  </a:lnTo>
                  <a:lnTo>
                    <a:pt x="256238" y="32367"/>
                  </a:lnTo>
                  <a:close/>
                  <a:moveTo>
                    <a:pt x="269370" y="32367"/>
                  </a:moveTo>
                  <a:lnTo>
                    <a:pt x="269370" y="38451"/>
                  </a:lnTo>
                  <a:lnTo>
                    <a:pt x="262983" y="38451"/>
                  </a:lnTo>
                  <a:lnTo>
                    <a:pt x="262983" y="32367"/>
                  </a:lnTo>
                  <a:close/>
                  <a:moveTo>
                    <a:pt x="276115" y="32367"/>
                  </a:moveTo>
                  <a:lnTo>
                    <a:pt x="276115" y="38451"/>
                  </a:lnTo>
                  <a:lnTo>
                    <a:pt x="269709" y="38451"/>
                  </a:lnTo>
                  <a:lnTo>
                    <a:pt x="269709" y="32367"/>
                  </a:lnTo>
                  <a:close/>
                  <a:moveTo>
                    <a:pt x="282842" y="32367"/>
                  </a:moveTo>
                  <a:lnTo>
                    <a:pt x="282842" y="38451"/>
                  </a:lnTo>
                  <a:lnTo>
                    <a:pt x="276436" y="38451"/>
                  </a:lnTo>
                  <a:lnTo>
                    <a:pt x="276436" y="32367"/>
                  </a:lnTo>
                  <a:close/>
                  <a:moveTo>
                    <a:pt x="6745" y="38772"/>
                  </a:moveTo>
                  <a:lnTo>
                    <a:pt x="6745" y="44856"/>
                  </a:lnTo>
                  <a:lnTo>
                    <a:pt x="339" y="44856"/>
                  </a:lnTo>
                  <a:lnTo>
                    <a:pt x="339" y="38772"/>
                  </a:lnTo>
                  <a:close/>
                  <a:moveTo>
                    <a:pt x="13471" y="38772"/>
                  </a:moveTo>
                  <a:lnTo>
                    <a:pt x="13471" y="44856"/>
                  </a:lnTo>
                  <a:lnTo>
                    <a:pt x="7066" y="44856"/>
                  </a:lnTo>
                  <a:lnTo>
                    <a:pt x="7066" y="38772"/>
                  </a:lnTo>
                  <a:close/>
                  <a:moveTo>
                    <a:pt x="20198" y="38772"/>
                  </a:moveTo>
                  <a:lnTo>
                    <a:pt x="20198" y="44856"/>
                  </a:lnTo>
                  <a:lnTo>
                    <a:pt x="13810" y="44856"/>
                  </a:lnTo>
                  <a:lnTo>
                    <a:pt x="13810" y="38772"/>
                  </a:lnTo>
                  <a:close/>
                  <a:moveTo>
                    <a:pt x="26942" y="38772"/>
                  </a:moveTo>
                  <a:lnTo>
                    <a:pt x="26942" y="44856"/>
                  </a:lnTo>
                  <a:lnTo>
                    <a:pt x="20537" y="44856"/>
                  </a:lnTo>
                  <a:lnTo>
                    <a:pt x="20537" y="38772"/>
                  </a:lnTo>
                  <a:close/>
                  <a:moveTo>
                    <a:pt x="33669" y="38772"/>
                  </a:moveTo>
                  <a:lnTo>
                    <a:pt x="33669" y="44856"/>
                  </a:lnTo>
                  <a:lnTo>
                    <a:pt x="27281" y="44856"/>
                  </a:lnTo>
                  <a:lnTo>
                    <a:pt x="27281" y="38772"/>
                  </a:lnTo>
                  <a:close/>
                  <a:moveTo>
                    <a:pt x="40414" y="38772"/>
                  </a:moveTo>
                  <a:lnTo>
                    <a:pt x="40414" y="44856"/>
                  </a:lnTo>
                  <a:lnTo>
                    <a:pt x="34008" y="44856"/>
                  </a:lnTo>
                  <a:lnTo>
                    <a:pt x="34008" y="38772"/>
                  </a:lnTo>
                  <a:close/>
                  <a:moveTo>
                    <a:pt x="47140" y="38772"/>
                  </a:moveTo>
                  <a:lnTo>
                    <a:pt x="47140" y="44856"/>
                  </a:lnTo>
                  <a:lnTo>
                    <a:pt x="40753" y="44856"/>
                  </a:lnTo>
                  <a:lnTo>
                    <a:pt x="40753" y="38772"/>
                  </a:lnTo>
                  <a:close/>
                  <a:moveTo>
                    <a:pt x="53885" y="38772"/>
                  </a:moveTo>
                  <a:lnTo>
                    <a:pt x="53885" y="44856"/>
                  </a:lnTo>
                  <a:lnTo>
                    <a:pt x="47479" y="44856"/>
                  </a:lnTo>
                  <a:lnTo>
                    <a:pt x="47479" y="38772"/>
                  </a:lnTo>
                  <a:close/>
                  <a:moveTo>
                    <a:pt x="60611" y="38772"/>
                  </a:moveTo>
                  <a:lnTo>
                    <a:pt x="60611" y="44856"/>
                  </a:lnTo>
                  <a:lnTo>
                    <a:pt x="54206" y="44856"/>
                  </a:lnTo>
                  <a:lnTo>
                    <a:pt x="54206" y="38772"/>
                  </a:lnTo>
                  <a:close/>
                  <a:moveTo>
                    <a:pt x="67338" y="38772"/>
                  </a:moveTo>
                  <a:lnTo>
                    <a:pt x="67338" y="44856"/>
                  </a:lnTo>
                  <a:lnTo>
                    <a:pt x="60950" y="44856"/>
                  </a:lnTo>
                  <a:lnTo>
                    <a:pt x="60950" y="38772"/>
                  </a:lnTo>
                  <a:close/>
                  <a:moveTo>
                    <a:pt x="74083" y="38772"/>
                  </a:moveTo>
                  <a:lnTo>
                    <a:pt x="74083" y="44856"/>
                  </a:lnTo>
                  <a:lnTo>
                    <a:pt x="67677" y="44856"/>
                  </a:lnTo>
                  <a:lnTo>
                    <a:pt x="67677" y="38772"/>
                  </a:lnTo>
                  <a:close/>
                  <a:moveTo>
                    <a:pt x="80809" y="38772"/>
                  </a:moveTo>
                  <a:lnTo>
                    <a:pt x="80809" y="44856"/>
                  </a:lnTo>
                  <a:lnTo>
                    <a:pt x="74422" y="44856"/>
                  </a:lnTo>
                  <a:lnTo>
                    <a:pt x="74422" y="38772"/>
                  </a:lnTo>
                  <a:close/>
                  <a:moveTo>
                    <a:pt x="87554" y="38772"/>
                  </a:moveTo>
                  <a:lnTo>
                    <a:pt x="87554" y="44856"/>
                  </a:lnTo>
                  <a:lnTo>
                    <a:pt x="81148" y="44856"/>
                  </a:lnTo>
                  <a:lnTo>
                    <a:pt x="81148" y="38772"/>
                  </a:lnTo>
                  <a:close/>
                  <a:moveTo>
                    <a:pt x="94281" y="38772"/>
                  </a:moveTo>
                  <a:lnTo>
                    <a:pt x="94281" y="44856"/>
                  </a:lnTo>
                  <a:lnTo>
                    <a:pt x="87893" y="44856"/>
                  </a:lnTo>
                  <a:lnTo>
                    <a:pt x="87893" y="38772"/>
                  </a:lnTo>
                  <a:close/>
                  <a:moveTo>
                    <a:pt x="101025" y="38772"/>
                  </a:moveTo>
                  <a:lnTo>
                    <a:pt x="101025" y="44856"/>
                  </a:lnTo>
                  <a:lnTo>
                    <a:pt x="94620" y="44856"/>
                  </a:lnTo>
                  <a:lnTo>
                    <a:pt x="94620" y="38772"/>
                  </a:lnTo>
                  <a:close/>
                  <a:moveTo>
                    <a:pt x="107752" y="38772"/>
                  </a:moveTo>
                  <a:lnTo>
                    <a:pt x="107752" y="44856"/>
                  </a:lnTo>
                  <a:lnTo>
                    <a:pt x="101346" y="44856"/>
                  </a:lnTo>
                  <a:lnTo>
                    <a:pt x="101346" y="38772"/>
                  </a:lnTo>
                  <a:close/>
                  <a:moveTo>
                    <a:pt x="114478" y="38772"/>
                  </a:moveTo>
                  <a:lnTo>
                    <a:pt x="114478" y="44856"/>
                  </a:lnTo>
                  <a:lnTo>
                    <a:pt x="108091" y="44856"/>
                  </a:lnTo>
                  <a:lnTo>
                    <a:pt x="108091" y="38772"/>
                  </a:lnTo>
                  <a:close/>
                  <a:moveTo>
                    <a:pt x="121223" y="38772"/>
                  </a:moveTo>
                  <a:lnTo>
                    <a:pt x="121223" y="44856"/>
                  </a:lnTo>
                  <a:lnTo>
                    <a:pt x="114817" y="44856"/>
                  </a:lnTo>
                  <a:lnTo>
                    <a:pt x="114817" y="38772"/>
                  </a:lnTo>
                  <a:close/>
                  <a:moveTo>
                    <a:pt x="127950" y="38772"/>
                  </a:moveTo>
                  <a:lnTo>
                    <a:pt x="127950" y="44856"/>
                  </a:lnTo>
                  <a:lnTo>
                    <a:pt x="121562" y="44856"/>
                  </a:lnTo>
                  <a:lnTo>
                    <a:pt x="121562" y="38772"/>
                  </a:lnTo>
                  <a:close/>
                  <a:moveTo>
                    <a:pt x="134694" y="38772"/>
                  </a:moveTo>
                  <a:lnTo>
                    <a:pt x="134694" y="44856"/>
                  </a:lnTo>
                  <a:lnTo>
                    <a:pt x="128289" y="44856"/>
                  </a:lnTo>
                  <a:lnTo>
                    <a:pt x="128289" y="38772"/>
                  </a:lnTo>
                  <a:close/>
                  <a:moveTo>
                    <a:pt x="141421" y="38772"/>
                  </a:moveTo>
                  <a:lnTo>
                    <a:pt x="141421" y="44856"/>
                  </a:lnTo>
                  <a:lnTo>
                    <a:pt x="135033" y="44856"/>
                  </a:lnTo>
                  <a:lnTo>
                    <a:pt x="135033" y="38772"/>
                  </a:lnTo>
                  <a:close/>
                  <a:moveTo>
                    <a:pt x="148148" y="38772"/>
                  </a:moveTo>
                  <a:lnTo>
                    <a:pt x="148148" y="44856"/>
                  </a:lnTo>
                  <a:lnTo>
                    <a:pt x="141760" y="44856"/>
                  </a:lnTo>
                  <a:lnTo>
                    <a:pt x="141760" y="38772"/>
                  </a:lnTo>
                  <a:close/>
                  <a:moveTo>
                    <a:pt x="154892" y="38772"/>
                  </a:moveTo>
                  <a:lnTo>
                    <a:pt x="154892" y="44856"/>
                  </a:lnTo>
                  <a:lnTo>
                    <a:pt x="148487" y="44856"/>
                  </a:lnTo>
                  <a:lnTo>
                    <a:pt x="148487" y="38772"/>
                  </a:lnTo>
                  <a:close/>
                  <a:moveTo>
                    <a:pt x="161619" y="38772"/>
                  </a:moveTo>
                  <a:lnTo>
                    <a:pt x="161619" y="44856"/>
                  </a:lnTo>
                  <a:lnTo>
                    <a:pt x="155231" y="44856"/>
                  </a:lnTo>
                  <a:lnTo>
                    <a:pt x="155231" y="38772"/>
                  </a:lnTo>
                  <a:close/>
                  <a:moveTo>
                    <a:pt x="168363" y="38772"/>
                  </a:moveTo>
                  <a:lnTo>
                    <a:pt x="168363" y="44856"/>
                  </a:lnTo>
                  <a:lnTo>
                    <a:pt x="161958" y="44856"/>
                  </a:lnTo>
                  <a:lnTo>
                    <a:pt x="161958" y="38772"/>
                  </a:lnTo>
                  <a:close/>
                  <a:moveTo>
                    <a:pt x="175090" y="38772"/>
                  </a:moveTo>
                  <a:lnTo>
                    <a:pt x="175090" y="44856"/>
                  </a:lnTo>
                  <a:lnTo>
                    <a:pt x="168702" y="44856"/>
                  </a:lnTo>
                  <a:lnTo>
                    <a:pt x="168702" y="38772"/>
                  </a:lnTo>
                  <a:close/>
                  <a:moveTo>
                    <a:pt x="181834" y="38772"/>
                  </a:moveTo>
                  <a:lnTo>
                    <a:pt x="181834" y="44856"/>
                  </a:lnTo>
                  <a:lnTo>
                    <a:pt x="175429" y="44856"/>
                  </a:lnTo>
                  <a:lnTo>
                    <a:pt x="175429" y="38772"/>
                  </a:lnTo>
                  <a:close/>
                  <a:moveTo>
                    <a:pt x="188561" y="38772"/>
                  </a:moveTo>
                  <a:lnTo>
                    <a:pt x="188561" y="44856"/>
                  </a:lnTo>
                  <a:lnTo>
                    <a:pt x="182173" y="44856"/>
                  </a:lnTo>
                  <a:lnTo>
                    <a:pt x="182173" y="38772"/>
                  </a:lnTo>
                  <a:close/>
                  <a:moveTo>
                    <a:pt x="195288" y="38772"/>
                  </a:moveTo>
                  <a:lnTo>
                    <a:pt x="195288" y="44856"/>
                  </a:lnTo>
                  <a:lnTo>
                    <a:pt x="188900" y="44856"/>
                  </a:lnTo>
                  <a:lnTo>
                    <a:pt x="188900" y="38772"/>
                  </a:lnTo>
                  <a:close/>
                  <a:moveTo>
                    <a:pt x="202032" y="38772"/>
                  </a:moveTo>
                  <a:lnTo>
                    <a:pt x="202032" y="44856"/>
                  </a:lnTo>
                  <a:lnTo>
                    <a:pt x="195627" y="44856"/>
                  </a:lnTo>
                  <a:lnTo>
                    <a:pt x="195627" y="38772"/>
                  </a:lnTo>
                  <a:close/>
                  <a:moveTo>
                    <a:pt x="208759" y="38772"/>
                  </a:moveTo>
                  <a:lnTo>
                    <a:pt x="208759" y="44856"/>
                  </a:lnTo>
                  <a:lnTo>
                    <a:pt x="202371" y="44856"/>
                  </a:lnTo>
                  <a:lnTo>
                    <a:pt x="202371" y="38772"/>
                  </a:lnTo>
                  <a:close/>
                  <a:moveTo>
                    <a:pt x="215504" y="38772"/>
                  </a:moveTo>
                  <a:lnTo>
                    <a:pt x="215504" y="44856"/>
                  </a:lnTo>
                  <a:lnTo>
                    <a:pt x="209098" y="44856"/>
                  </a:lnTo>
                  <a:lnTo>
                    <a:pt x="209098" y="38772"/>
                  </a:lnTo>
                  <a:close/>
                  <a:moveTo>
                    <a:pt x="222230" y="38772"/>
                  </a:moveTo>
                  <a:lnTo>
                    <a:pt x="222230" y="44856"/>
                  </a:lnTo>
                  <a:lnTo>
                    <a:pt x="215843" y="44856"/>
                  </a:lnTo>
                  <a:lnTo>
                    <a:pt x="215843" y="38772"/>
                  </a:lnTo>
                  <a:close/>
                  <a:moveTo>
                    <a:pt x="228975" y="38772"/>
                  </a:moveTo>
                  <a:lnTo>
                    <a:pt x="228975" y="44856"/>
                  </a:lnTo>
                  <a:lnTo>
                    <a:pt x="222569" y="44856"/>
                  </a:lnTo>
                  <a:lnTo>
                    <a:pt x="222569" y="38772"/>
                  </a:lnTo>
                  <a:close/>
                  <a:moveTo>
                    <a:pt x="235701" y="38772"/>
                  </a:moveTo>
                  <a:lnTo>
                    <a:pt x="235701" y="44856"/>
                  </a:lnTo>
                  <a:lnTo>
                    <a:pt x="229296" y="44856"/>
                  </a:lnTo>
                  <a:lnTo>
                    <a:pt x="229296" y="38772"/>
                  </a:lnTo>
                  <a:close/>
                  <a:moveTo>
                    <a:pt x="242428" y="38772"/>
                  </a:moveTo>
                  <a:lnTo>
                    <a:pt x="242428" y="44856"/>
                  </a:lnTo>
                  <a:lnTo>
                    <a:pt x="236040" y="44856"/>
                  </a:lnTo>
                  <a:lnTo>
                    <a:pt x="236040" y="38772"/>
                  </a:lnTo>
                  <a:close/>
                  <a:moveTo>
                    <a:pt x="249173" y="38772"/>
                  </a:moveTo>
                  <a:lnTo>
                    <a:pt x="249173" y="44856"/>
                  </a:lnTo>
                  <a:lnTo>
                    <a:pt x="242767" y="44856"/>
                  </a:lnTo>
                  <a:lnTo>
                    <a:pt x="242767" y="38772"/>
                  </a:lnTo>
                  <a:close/>
                  <a:moveTo>
                    <a:pt x="255899" y="38772"/>
                  </a:moveTo>
                  <a:lnTo>
                    <a:pt x="255899" y="44856"/>
                  </a:lnTo>
                  <a:lnTo>
                    <a:pt x="249512" y="44856"/>
                  </a:lnTo>
                  <a:lnTo>
                    <a:pt x="249512" y="38772"/>
                  </a:lnTo>
                  <a:close/>
                  <a:moveTo>
                    <a:pt x="262644" y="38772"/>
                  </a:moveTo>
                  <a:lnTo>
                    <a:pt x="262644" y="44856"/>
                  </a:lnTo>
                  <a:lnTo>
                    <a:pt x="256238" y="44856"/>
                  </a:lnTo>
                  <a:lnTo>
                    <a:pt x="256238" y="38772"/>
                  </a:lnTo>
                  <a:close/>
                  <a:moveTo>
                    <a:pt x="269370" y="38772"/>
                  </a:moveTo>
                  <a:lnTo>
                    <a:pt x="269370" y="44856"/>
                  </a:lnTo>
                  <a:lnTo>
                    <a:pt x="262983" y="44856"/>
                  </a:lnTo>
                  <a:lnTo>
                    <a:pt x="262983" y="38772"/>
                  </a:lnTo>
                  <a:close/>
                  <a:moveTo>
                    <a:pt x="276115" y="38772"/>
                  </a:moveTo>
                  <a:lnTo>
                    <a:pt x="276115" y="44856"/>
                  </a:lnTo>
                  <a:lnTo>
                    <a:pt x="269709" y="44856"/>
                  </a:lnTo>
                  <a:lnTo>
                    <a:pt x="269709" y="38772"/>
                  </a:lnTo>
                  <a:close/>
                  <a:moveTo>
                    <a:pt x="282842" y="38772"/>
                  </a:moveTo>
                  <a:lnTo>
                    <a:pt x="282842" y="44856"/>
                  </a:lnTo>
                  <a:lnTo>
                    <a:pt x="276436" y="44856"/>
                  </a:lnTo>
                  <a:lnTo>
                    <a:pt x="276436" y="38772"/>
                  </a:lnTo>
                  <a:close/>
                  <a:moveTo>
                    <a:pt x="6745" y="45178"/>
                  </a:moveTo>
                  <a:lnTo>
                    <a:pt x="6745" y="51262"/>
                  </a:lnTo>
                  <a:lnTo>
                    <a:pt x="339" y="51262"/>
                  </a:lnTo>
                  <a:lnTo>
                    <a:pt x="339" y="45178"/>
                  </a:lnTo>
                  <a:close/>
                  <a:moveTo>
                    <a:pt x="13471" y="45178"/>
                  </a:moveTo>
                  <a:lnTo>
                    <a:pt x="13471" y="51262"/>
                  </a:lnTo>
                  <a:lnTo>
                    <a:pt x="7066" y="51262"/>
                  </a:lnTo>
                  <a:lnTo>
                    <a:pt x="7066" y="45178"/>
                  </a:lnTo>
                  <a:close/>
                  <a:moveTo>
                    <a:pt x="20198" y="45178"/>
                  </a:moveTo>
                  <a:lnTo>
                    <a:pt x="20198" y="51262"/>
                  </a:lnTo>
                  <a:lnTo>
                    <a:pt x="13810" y="51262"/>
                  </a:lnTo>
                  <a:lnTo>
                    <a:pt x="13810" y="45178"/>
                  </a:lnTo>
                  <a:close/>
                  <a:moveTo>
                    <a:pt x="26942" y="45178"/>
                  </a:moveTo>
                  <a:lnTo>
                    <a:pt x="26942" y="51262"/>
                  </a:lnTo>
                  <a:lnTo>
                    <a:pt x="20537" y="51262"/>
                  </a:lnTo>
                  <a:lnTo>
                    <a:pt x="20537" y="45178"/>
                  </a:lnTo>
                  <a:close/>
                  <a:moveTo>
                    <a:pt x="33669" y="45178"/>
                  </a:moveTo>
                  <a:lnTo>
                    <a:pt x="33669" y="51262"/>
                  </a:lnTo>
                  <a:lnTo>
                    <a:pt x="27281" y="51262"/>
                  </a:lnTo>
                  <a:lnTo>
                    <a:pt x="27281" y="45178"/>
                  </a:lnTo>
                  <a:close/>
                  <a:moveTo>
                    <a:pt x="40414" y="45178"/>
                  </a:moveTo>
                  <a:lnTo>
                    <a:pt x="40414" y="51262"/>
                  </a:lnTo>
                  <a:lnTo>
                    <a:pt x="34008" y="51262"/>
                  </a:lnTo>
                  <a:lnTo>
                    <a:pt x="34008" y="45178"/>
                  </a:lnTo>
                  <a:close/>
                  <a:moveTo>
                    <a:pt x="47140" y="45178"/>
                  </a:moveTo>
                  <a:lnTo>
                    <a:pt x="47140" y="51262"/>
                  </a:lnTo>
                  <a:lnTo>
                    <a:pt x="40753" y="51262"/>
                  </a:lnTo>
                  <a:lnTo>
                    <a:pt x="40753" y="45178"/>
                  </a:lnTo>
                  <a:close/>
                  <a:moveTo>
                    <a:pt x="53885" y="45178"/>
                  </a:moveTo>
                  <a:lnTo>
                    <a:pt x="53885" y="51262"/>
                  </a:lnTo>
                  <a:lnTo>
                    <a:pt x="47479" y="51262"/>
                  </a:lnTo>
                  <a:lnTo>
                    <a:pt x="47479" y="45178"/>
                  </a:lnTo>
                  <a:close/>
                  <a:moveTo>
                    <a:pt x="60611" y="45178"/>
                  </a:moveTo>
                  <a:lnTo>
                    <a:pt x="60611" y="51262"/>
                  </a:lnTo>
                  <a:lnTo>
                    <a:pt x="54206" y="51262"/>
                  </a:lnTo>
                  <a:lnTo>
                    <a:pt x="54206" y="45178"/>
                  </a:lnTo>
                  <a:close/>
                  <a:moveTo>
                    <a:pt x="67338" y="45178"/>
                  </a:moveTo>
                  <a:lnTo>
                    <a:pt x="67338" y="51262"/>
                  </a:lnTo>
                  <a:lnTo>
                    <a:pt x="60950" y="51262"/>
                  </a:lnTo>
                  <a:lnTo>
                    <a:pt x="60950" y="45178"/>
                  </a:lnTo>
                  <a:close/>
                  <a:moveTo>
                    <a:pt x="74083" y="45178"/>
                  </a:moveTo>
                  <a:lnTo>
                    <a:pt x="74083" y="51262"/>
                  </a:lnTo>
                  <a:lnTo>
                    <a:pt x="67677" y="51262"/>
                  </a:lnTo>
                  <a:lnTo>
                    <a:pt x="67677" y="45178"/>
                  </a:lnTo>
                  <a:close/>
                  <a:moveTo>
                    <a:pt x="80809" y="45178"/>
                  </a:moveTo>
                  <a:lnTo>
                    <a:pt x="80809" y="51262"/>
                  </a:lnTo>
                  <a:lnTo>
                    <a:pt x="74422" y="51262"/>
                  </a:lnTo>
                  <a:lnTo>
                    <a:pt x="74422" y="45178"/>
                  </a:lnTo>
                  <a:close/>
                  <a:moveTo>
                    <a:pt x="87554" y="45178"/>
                  </a:moveTo>
                  <a:lnTo>
                    <a:pt x="87554" y="51262"/>
                  </a:lnTo>
                  <a:lnTo>
                    <a:pt x="81148" y="51262"/>
                  </a:lnTo>
                  <a:lnTo>
                    <a:pt x="81148" y="45178"/>
                  </a:lnTo>
                  <a:close/>
                  <a:moveTo>
                    <a:pt x="94281" y="45178"/>
                  </a:moveTo>
                  <a:lnTo>
                    <a:pt x="94281" y="51262"/>
                  </a:lnTo>
                  <a:lnTo>
                    <a:pt x="87893" y="51262"/>
                  </a:lnTo>
                  <a:lnTo>
                    <a:pt x="87893" y="45178"/>
                  </a:lnTo>
                  <a:close/>
                  <a:moveTo>
                    <a:pt x="101025" y="45178"/>
                  </a:moveTo>
                  <a:lnTo>
                    <a:pt x="101025" y="51262"/>
                  </a:lnTo>
                  <a:lnTo>
                    <a:pt x="94620" y="51262"/>
                  </a:lnTo>
                  <a:lnTo>
                    <a:pt x="94620" y="45178"/>
                  </a:lnTo>
                  <a:close/>
                  <a:moveTo>
                    <a:pt x="107752" y="45178"/>
                  </a:moveTo>
                  <a:lnTo>
                    <a:pt x="107752" y="51262"/>
                  </a:lnTo>
                  <a:lnTo>
                    <a:pt x="101346" y="51262"/>
                  </a:lnTo>
                  <a:lnTo>
                    <a:pt x="101346" y="45178"/>
                  </a:lnTo>
                  <a:close/>
                  <a:moveTo>
                    <a:pt x="114478" y="45178"/>
                  </a:moveTo>
                  <a:lnTo>
                    <a:pt x="114478" y="51262"/>
                  </a:lnTo>
                  <a:lnTo>
                    <a:pt x="108091" y="51262"/>
                  </a:lnTo>
                  <a:lnTo>
                    <a:pt x="108091" y="45178"/>
                  </a:lnTo>
                  <a:close/>
                  <a:moveTo>
                    <a:pt x="121223" y="45178"/>
                  </a:moveTo>
                  <a:lnTo>
                    <a:pt x="121223" y="51262"/>
                  </a:lnTo>
                  <a:lnTo>
                    <a:pt x="114817" y="51262"/>
                  </a:lnTo>
                  <a:lnTo>
                    <a:pt x="114817" y="45178"/>
                  </a:lnTo>
                  <a:close/>
                  <a:moveTo>
                    <a:pt x="127950" y="45178"/>
                  </a:moveTo>
                  <a:lnTo>
                    <a:pt x="127950" y="51262"/>
                  </a:lnTo>
                  <a:lnTo>
                    <a:pt x="121562" y="51262"/>
                  </a:lnTo>
                  <a:lnTo>
                    <a:pt x="121562" y="45178"/>
                  </a:lnTo>
                  <a:close/>
                  <a:moveTo>
                    <a:pt x="134694" y="45178"/>
                  </a:moveTo>
                  <a:lnTo>
                    <a:pt x="134694" y="51262"/>
                  </a:lnTo>
                  <a:lnTo>
                    <a:pt x="128289" y="51262"/>
                  </a:lnTo>
                  <a:lnTo>
                    <a:pt x="128289" y="45178"/>
                  </a:lnTo>
                  <a:close/>
                  <a:moveTo>
                    <a:pt x="141421" y="45178"/>
                  </a:moveTo>
                  <a:lnTo>
                    <a:pt x="141421" y="51262"/>
                  </a:lnTo>
                  <a:lnTo>
                    <a:pt x="135033" y="51262"/>
                  </a:lnTo>
                  <a:lnTo>
                    <a:pt x="135033" y="45178"/>
                  </a:lnTo>
                  <a:close/>
                  <a:moveTo>
                    <a:pt x="148148" y="45178"/>
                  </a:moveTo>
                  <a:lnTo>
                    <a:pt x="148148" y="51262"/>
                  </a:lnTo>
                  <a:lnTo>
                    <a:pt x="141760" y="51262"/>
                  </a:lnTo>
                  <a:lnTo>
                    <a:pt x="141760" y="45178"/>
                  </a:lnTo>
                  <a:close/>
                  <a:moveTo>
                    <a:pt x="154892" y="45178"/>
                  </a:moveTo>
                  <a:lnTo>
                    <a:pt x="154892" y="51262"/>
                  </a:lnTo>
                  <a:lnTo>
                    <a:pt x="148487" y="51262"/>
                  </a:lnTo>
                  <a:lnTo>
                    <a:pt x="148487" y="45178"/>
                  </a:lnTo>
                  <a:close/>
                  <a:moveTo>
                    <a:pt x="161619" y="45178"/>
                  </a:moveTo>
                  <a:lnTo>
                    <a:pt x="161619" y="51262"/>
                  </a:lnTo>
                  <a:lnTo>
                    <a:pt x="155231" y="51262"/>
                  </a:lnTo>
                  <a:lnTo>
                    <a:pt x="155231" y="45178"/>
                  </a:lnTo>
                  <a:close/>
                  <a:moveTo>
                    <a:pt x="168363" y="45178"/>
                  </a:moveTo>
                  <a:lnTo>
                    <a:pt x="168363" y="51262"/>
                  </a:lnTo>
                  <a:lnTo>
                    <a:pt x="161958" y="51262"/>
                  </a:lnTo>
                  <a:lnTo>
                    <a:pt x="161958" y="45178"/>
                  </a:lnTo>
                  <a:close/>
                  <a:moveTo>
                    <a:pt x="175090" y="45178"/>
                  </a:moveTo>
                  <a:lnTo>
                    <a:pt x="175090" y="51262"/>
                  </a:lnTo>
                  <a:lnTo>
                    <a:pt x="168702" y="51262"/>
                  </a:lnTo>
                  <a:lnTo>
                    <a:pt x="168702" y="45178"/>
                  </a:lnTo>
                  <a:close/>
                  <a:moveTo>
                    <a:pt x="181834" y="45178"/>
                  </a:moveTo>
                  <a:lnTo>
                    <a:pt x="181834" y="51262"/>
                  </a:lnTo>
                  <a:lnTo>
                    <a:pt x="175429" y="51262"/>
                  </a:lnTo>
                  <a:lnTo>
                    <a:pt x="175429" y="45178"/>
                  </a:lnTo>
                  <a:close/>
                  <a:moveTo>
                    <a:pt x="188561" y="45178"/>
                  </a:moveTo>
                  <a:lnTo>
                    <a:pt x="188561" y="51262"/>
                  </a:lnTo>
                  <a:lnTo>
                    <a:pt x="182173" y="51262"/>
                  </a:lnTo>
                  <a:lnTo>
                    <a:pt x="182173" y="45178"/>
                  </a:lnTo>
                  <a:close/>
                  <a:moveTo>
                    <a:pt x="195288" y="45178"/>
                  </a:moveTo>
                  <a:lnTo>
                    <a:pt x="195288" y="51262"/>
                  </a:lnTo>
                  <a:lnTo>
                    <a:pt x="188900" y="51262"/>
                  </a:lnTo>
                  <a:lnTo>
                    <a:pt x="188900" y="45178"/>
                  </a:lnTo>
                  <a:close/>
                  <a:moveTo>
                    <a:pt x="202032" y="45178"/>
                  </a:moveTo>
                  <a:lnTo>
                    <a:pt x="202032" y="51262"/>
                  </a:lnTo>
                  <a:lnTo>
                    <a:pt x="195627" y="51262"/>
                  </a:lnTo>
                  <a:lnTo>
                    <a:pt x="195627" y="45178"/>
                  </a:lnTo>
                  <a:close/>
                  <a:moveTo>
                    <a:pt x="208759" y="45178"/>
                  </a:moveTo>
                  <a:lnTo>
                    <a:pt x="208759" y="51262"/>
                  </a:lnTo>
                  <a:lnTo>
                    <a:pt x="202371" y="51262"/>
                  </a:lnTo>
                  <a:lnTo>
                    <a:pt x="202371" y="45178"/>
                  </a:lnTo>
                  <a:close/>
                  <a:moveTo>
                    <a:pt x="215504" y="45178"/>
                  </a:moveTo>
                  <a:lnTo>
                    <a:pt x="215504" y="51262"/>
                  </a:lnTo>
                  <a:lnTo>
                    <a:pt x="209098" y="51262"/>
                  </a:lnTo>
                  <a:lnTo>
                    <a:pt x="209098" y="45178"/>
                  </a:lnTo>
                  <a:close/>
                  <a:moveTo>
                    <a:pt x="222230" y="45178"/>
                  </a:moveTo>
                  <a:lnTo>
                    <a:pt x="222230" y="51262"/>
                  </a:lnTo>
                  <a:lnTo>
                    <a:pt x="215843" y="51262"/>
                  </a:lnTo>
                  <a:lnTo>
                    <a:pt x="215843" y="45178"/>
                  </a:lnTo>
                  <a:close/>
                  <a:moveTo>
                    <a:pt x="228975" y="45178"/>
                  </a:moveTo>
                  <a:lnTo>
                    <a:pt x="228975" y="51262"/>
                  </a:lnTo>
                  <a:lnTo>
                    <a:pt x="222569" y="51262"/>
                  </a:lnTo>
                  <a:lnTo>
                    <a:pt x="222569" y="45178"/>
                  </a:lnTo>
                  <a:close/>
                  <a:moveTo>
                    <a:pt x="235701" y="45178"/>
                  </a:moveTo>
                  <a:lnTo>
                    <a:pt x="235701" y="51262"/>
                  </a:lnTo>
                  <a:lnTo>
                    <a:pt x="229296" y="51262"/>
                  </a:lnTo>
                  <a:lnTo>
                    <a:pt x="229296" y="45178"/>
                  </a:lnTo>
                  <a:close/>
                  <a:moveTo>
                    <a:pt x="242428" y="45178"/>
                  </a:moveTo>
                  <a:lnTo>
                    <a:pt x="242428" y="51262"/>
                  </a:lnTo>
                  <a:lnTo>
                    <a:pt x="236040" y="51262"/>
                  </a:lnTo>
                  <a:lnTo>
                    <a:pt x="236040" y="45178"/>
                  </a:lnTo>
                  <a:close/>
                  <a:moveTo>
                    <a:pt x="249173" y="45178"/>
                  </a:moveTo>
                  <a:lnTo>
                    <a:pt x="249173" y="51262"/>
                  </a:lnTo>
                  <a:lnTo>
                    <a:pt x="242767" y="51262"/>
                  </a:lnTo>
                  <a:lnTo>
                    <a:pt x="242767" y="45178"/>
                  </a:lnTo>
                  <a:close/>
                  <a:moveTo>
                    <a:pt x="255899" y="45178"/>
                  </a:moveTo>
                  <a:lnTo>
                    <a:pt x="255899" y="51262"/>
                  </a:lnTo>
                  <a:lnTo>
                    <a:pt x="249512" y="51262"/>
                  </a:lnTo>
                  <a:lnTo>
                    <a:pt x="249512" y="45178"/>
                  </a:lnTo>
                  <a:close/>
                  <a:moveTo>
                    <a:pt x="262644" y="45178"/>
                  </a:moveTo>
                  <a:lnTo>
                    <a:pt x="262644" y="51262"/>
                  </a:lnTo>
                  <a:lnTo>
                    <a:pt x="256238" y="51262"/>
                  </a:lnTo>
                  <a:lnTo>
                    <a:pt x="256238" y="45178"/>
                  </a:lnTo>
                  <a:close/>
                  <a:moveTo>
                    <a:pt x="269370" y="45178"/>
                  </a:moveTo>
                  <a:lnTo>
                    <a:pt x="269370" y="51262"/>
                  </a:lnTo>
                  <a:lnTo>
                    <a:pt x="262983" y="51262"/>
                  </a:lnTo>
                  <a:lnTo>
                    <a:pt x="262983" y="45178"/>
                  </a:lnTo>
                  <a:close/>
                  <a:moveTo>
                    <a:pt x="276115" y="45178"/>
                  </a:moveTo>
                  <a:lnTo>
                    <a:pt x="276115" y="51262"/>
                  </a:lnTo>
                  <a:lnTo>
                    <a:pt x="269709" y="51262"/>
                  </a:lnTo>
                  <a:lnTo>
                    <a:pt x="269709" y="45178"/>
                  </a:lnTo>
                  <a:close/>
                  <a:moveTo>
                    <a:pt x="282842" y="45178"/>
                  </a:moveTo>
                  <a:lnTo>
                    <a:pt x="282842" y="51262"/>
                  </a:lnTo>
                  <a:lnTo>
                    <a:pt x="276436" y="51262"/>
                  </a:lnTo>
                  <a:lnTo>
                    <a:pt x="276436" y="45178"/>
                  </a:lnTo>
                  <a:close/>
                  <a:moveTo>
                    <a:pt x="6745" y="51583"/>
                  </a:moveTo>
                  <a:lnTo>
                    <a:pt x="6745" y="57667"/>
                  </a:lnTo>
                  <a:lnTo>
                    <a:pt x="339" y="57667"/>
                  </a:lnTo>
                  <a:lnTo>
                    <a:pt x="339" y="51583"/>
                  </a:lnTo>
                  <a:close/>
                  <a:moveTo>
                    <a:pt x="13471" y="51583"/>
                  </a:moveTo>
                  <a:lnTo>
                    <a:pt x="13471" y="57667"/>
                  </a:lnTo>
                  <a:lnTo>
                    <a:pt x="7066" y="57667"/>
                  </a:lnTo>
                  <a:lnTo>
                    <a:pt x="7066" y="51583"/>
                  </a:lnTo>
                  <a:close/>
                  <a:moveTo>
                    <a:pt x="20198" y="51583"/>
                  </a:moveTo>
                  <a:lnTo>
                    <a:pt x="20198" y="57667"/>
                  </a:lnTo>
                  <a:lnTo>
                    <a:pt x="13810" y="57667"/>
                  </a:lnTo>
                  <a:lnTo>
                    <a:pt x="13810" y="51583"/>
                  </a:lnTo>
                  <a:close/>
                  <a:moveTo>
                    <a:pt x="26942" y="51583"/>
                  </a:moveTo>
                  <a:lnTo>
                    <a:pt x="26942" y="57667"/>
                  </a:lnTo>
                  <a:lnTo>
                    <a:pt x="20537" y="57667"/>
                  </a:lnTo>
                  <a:lnTo>
                    <a:pt x="20537" y="51583"/>
                  </a:lnTo>
                  <a:close/>
                  <a:moveTo>
                    <a:pt x="33669" y="51583"/>
                  </a:moveTo>
                  <a:lnTo>
                    <a:pt x="33669" y="57667"/>
                  </a:lnTo>
                  <a:lnTo>
                    <a:pt x="27281" y="57667"/>
                  </a:lnTo>
                  <a:lnTo>
                    <a:pt x="27281" y="51583"/>
                  </a:lnTo>
                  <a:close/>
                  <a:moveTo>
                    <a:pt x="40414" y="51583"/>
                  </a:moveTo>
                  <a:lnTo>
                    <a:pt x="40414" y="57667"/>
                  </a:lnTo>
                  <a:lnTo>
                    <a:pt x="34008" y="57667"/>
                  </a:lnTo>
                  <a:lnTo>
                    <a:pt x="34008" y="51583"/>
                  </a:lnTo>
                  <a:close/>
                  <a:moveTo>
                    <a:pt x="47140" y="51583"/>
                  </a:moveTo>
                  <a:lnTo>
                    <a:pt x="47140" y="57667"/>
                  </a:lnTo>
                  <a:lnTo>
                    <a:pt x="40753" y="57667"/>
                  </a:lnTo>
                  <a:lnTo>
                    <a:pt x="40753" y="51583"/>
                  </a:lnTo>
                  <a:close/>
                  <a:moveTo>
                    <a:pt x="53885" y="51583"/>
                  </a:moveTo>
                  <a:lnTo>
                    <a:pt x="53885" y="57667"/>
                  </a:lnTo>
                  <a:lnTo>
                    <a:pt x="47479" y="57667"/>
                  </a:lnTo>
                  <a:lnTo>
                    <a:pt x="47479" y="51583"/>
                  </a:lnTo>
                  <a:close/>
                  <a:moveTo>
                    <a:pt x="60611" y="51583"/>
                  </a:moveTo>
                  <a:lnTo>
                    <a:pt x="60611" y="57667"/>
                  </a:lnTo>
                  <a:lnTo>
                    <a:pt x="54206" y="57667"/>
                  </a:lnTo>
                  <a:lnTo>
                    <a:pt x="54206" y="51583"/>
                  </a:lnTo>
                  <a:close/>
                  <a:moveTo>
                    <a:pt x="67338" y="51583"/>
                  </a:moveTo>
                  <a:lnTo>
                    <a:pt x="67338" y="57667"/>
                  </a:lnTo>
                  <a:lnTo>
                    <a:pt x="60950" y="57667"/>
                  </a:lnTo>
                  <a:lnTo>
                    <a:pt x="60950" y="51583"/>
                  </a:lnTo>
                  <a:close/>
                  <a:moveTo>
                    <a:pt x="74083" y="51583"/>
                  </a:moveTo>
                  <a:lnTo>
                    <a:pt x="74083" y="57667"/>
                  </a:lnTo>
                  <a:lnTo>
                    <a:pt x="67677" y="57667"/>
                  </a:lnTo>
                  <a:lnTo>
                    <a:pt x="67677" y="51583"/>
                  </a:lnTo>
                  <a:close/>
                  <a:moveTo>
                    <a:pt x="80809" y="51583"/>
                  </a:moveTo>
                  <a:lnTo>
                    <a:pt x="80809" y="57667"/>
                  </a:lnTo>
                  <a:lnTo>
                    <a:pt x="74422" y="57667"/>
                  </a:lnTo>
                  <a:lnTo>
                    <a:pt x="74422" y="51583"/>
                  </a:lnTo>
                  <a:close/>
                  <a:moveTo>
                    <a:pt x="87554" y="51583"/>
                  </a:moveTo>
                  <a:lnTo>
                    <a:pt x="87554" y="57667"/>
                  </a:lnTo>
                  <a:lnTo>
                    <a:pt x="81148" y="57667"/>
                  </a:lnTo>
                  <a:lnTo>
                    <a:pt x="81148" y="51583"/>
                  </a:lnTo>
                  <a:close/>
                  <a:moveTo>
                    <a:pt x="94281" y="51583"/>
                  </a:moveTo>
                  <a:lnTo>
                    <a:pt x="94281" y="57667"/>
                  </a:lnTo>
                  <a:lnTo>
                    <a:pt x="87893" y="57667"/>
                  </a:lnTo>
                  <a:lnTo>
                    <a:pt x="87893" y="51583"/>
                  </a:lnTo>
                  <a:close/>
                  <a:moveTo>
                    <a:pt x="101025" y="51583"/>
                  </a:moveTo>
                  <a:lnTo>
                    <a:pt x="101025" y="57667"/>
                  </a:lnTo>
                  <a:lnTo>
                    <a:pt x="94620" y="57667"/>
                  </a:lnTo>
                  <a:lnTo>
                    <a:pt x="94620" y="51583"/>
                  </a:lnTo>
                  <a:close/>
                  <a:moveTo>
                    <a:pt x="107752" y="51583"/>
                  </a:moveTo>
                  <a:lnTo>
                    <a:pt x="107752" y="57667"/>
                  </a:lnTo>
                  <a:lnTo>
                    <a:pt x="101346" y="57667"/>
                  </a:lnTo>
                  <a:lnTo>
                    <a:pt x="101346" y="51583"/>
                  </a:lnTo>
                  <a:close/>
                  <a:moveTo>
                    <a:pt x="114478" y="51583"/>
                  </a:moveTo>
                  <a:lnTo>
                    <a:pt x="114478" y="57667"/>
                  </a:lnTo>
                  <a:lnTo>
                    <a:pt x="108091" y="57667"/>
                  </a:lnTo>
                  <a:lnTo>
                    <a:pt x="108091" y="51583"/>
                  </a:lnTo>
                  <a:close/>
                  <a:moveTo>
                    <a:pt x="121223" y="51583"/>
                  </a:moveTo>
                  <a:lnTo>
                    <a:pt x="121223" y="57667"/>
                  </a:lnTo>
                  <a:lnTo>
                    <a:pt x="114817" y="57667"/>
                  </a:lnTo>
                  <a:lnTo>
                    <a:pt x="114817" y="51583"/>
                  </a:lnTo>
                  <a:close/>
                  <a:moveTo>
                    <a:pt x="127950" y="51583"/>
                  </a:moveTo>
                  <a:lnTo>
                    <a:pt x="127950" y="57667"/>
                  </a:lnTo>
                  <a:lnTo>
                    <a:pt x="121562" y="57667"/>
                  </a:lnTo>
                  <a:lnTo>
                    <a:pt x="121562" y="51583"/>
                  </a:lnTo>
                  <a:close/>
                  <a:moveTo>
                    <a:pt x="134694" y="51583"/>
                  </a:moveTo>
                  <a:lnTo>
                    <a:pt x="134694" y="57667"/>
                  </a:lnTo>
                  <a:lnTo>
                    <a:pt x="128289" y="57667"/>
                  </a:lnTo>
                  <a:lnTo>
                    <a:pt x="128289" y="51583"/>
                  </a:lnTo>
                  <a:close/>
                  <a:moveTo>
                    <a:pt x="141421" y="51583"/>
                  </a:moveTo>
                  <a:lnTo>
                    <a:pt x="141421" y="57667"/>
                  </a:lnTo>
                  <a:lnTo>
                    <a:pt x="135033" y="57667"/>
                  </a:lnTo>
                  <a:lnTo>
                    <a:pt x="135033" y="51583"/>
                  </a:lnTo>
                  <a:close/>
                  <a:moveTo>
                    <a:pt x="148148" y="51583"/>
                  </a:moveTo>
                  <a:lnTo>
                    <a:pt x="148148" y="57667"/>
                  </a:lnTo>
                  <a:lnTo>
                    <a:pt x="141760" y="57667"/>
                  </a:lnTo>
                  <a:lnTo>
                    <a:pt x="141760" y="51583"/>
                  </a:lnTo>
                  <a:close/>
                  <a:moveTo>
                    <a:pt x="154892" y="51583"/>
                  </a:moveTo>
                  <a:lnTo>
                    <a:pt x="154892" y="57667"/>
                  </a:lnTo>
                  <a:lnTo>
                    <a:pt x="148487" y="57667"/>
                  </a:lnTo>
                  <a:lnTo>
                    <a:pt x="148487" y="51583"/>
                  </a:lnTo>
                  <a:close/>
                  <a:moveTo>
                    <a:pt x="161619" y="51583"/>
                  </a:moveTo>
                  <a:lnTo>
                    <a:pt x="161619" y="57667"/>
                  </a:lnTo>
                  <a:lnTo>
                    <a:pt x="155231" y="57667"/>
                  </a:lnTo>
                  <a:lnTo>
                    <a:pt x="155231" y="51583"/>
                  </a:lnTo>
                  <a:close/>
                  <a:moveTo>
                    <a:pt x="168363" y="51583"/>
                  </a:moveTo>
                  <a:lnTo>
                    <a:pt x="168363" y="57667"/>
                  </a:lnTo>
                  <a:lnTo>
                    <a:pt x="161958" y="57667"/>
                  </a:lnTo>
                  <a:lnTo>
                    <a:pt x="161958" y="51583"/>
                  </a:lnTo>
                  <a:close/>
                  <a:moveTo>
                    <a:pt x="175090" y="51583"/>
                  </a:moveTo>
                  <a:lnTo>
                    <a:pt x="175090" y="57667"/>
                  </a:lnTo>
                  <a:lnTo>
                    <a:pt x="168702" y="57667"/>
                  </a:lnTo>
                  <a:lnTo>
                    <a:pt x="168702" y="51583"/>
                  </a:lnTo>
                  <a:close/>
                  <a:moveTo>
                    <a:pt x="181834" y="51583"/>
                  </a:moveTo>
                  <a:lnTo>
                    <a:pt x="181834" y="57667"/>
                  </a:lnTo>
                  <a:lnTo>
                    <a:pt x="175429" y="57667"/>
                  </a:lnTo>
                  <a:lnTo>
                    <a:pt x="175429" y="51583"/>
                  </a:lnTo>
                  <a:close/>
                  <a:moveTo>
                    <a:pt x="188561" y="51583"/>
                  </a:moveTo>
                  <a:lnTo>
                    <a:pt x="188561" y="57667"/>
                  </a:lnTo>
                  <a:lnTo>
                    <a:pt x="182173" y="57667"/>
                  </a:lnTo>
                  <a:lnTo>
                    <a:pt x="182173" y="51583"/>
                  </a:lnTo>
                  <a:close/>
                  <a:moveTo>
                    <a:pt x="195288" y="51583"/>
                  </a:moveTo>
                  <a:lnTo>
                    <a:pt x="195288" y="57667"/>
                  </a:lnTo>
                  <a:lnTo>
                    <a:pt x="188900" y="57667"/>
                  </a:lnTo>
                  <a:lnTo>
                    <a:pt x="188900" y="51583"/>
                  </a:lnTo>
                  <a:close/>
                  <a:moveTo>
                    <a:pt x="202032" y="51583"/>
                  </a:moveTo>
                  <a:lnTo>
                    <a:pt x="202032" y="57667"/>
                  </a:lnTo>
                  <a:lnTo>
                    <a:pt x="195627" y="57667"/>
                  </a:lnTo>
                  <a:lnTo>
                    <a:pt x="195627" y="51583"/>
                  </a:lnTo>
                  <a:close/>
                  <a:moveTo>
                    <a:pt x="208759" y="51583"/>
                  </a:moveTo>
                  <a:lnTo>
                    <a:pt x="208759" y="57667"/>
                  </a:lnTo>
                  <a:lnTo>
                    <a:pt x="202371" y="57667"/>
                  </a:lnTo>
                  <a:lnTo>
                    <a:pt x="202371" y="51583"/>
                  </a:lnTo>
                  <a:close/>
                  <a:moveTo>
                    <a:pt x="215504" y="51583"/>
                  </a:moveTo>
                  <a:lnTo>
                    <a:pt x="215504" y="57667"/>
                  </a:lnTo>
                  <a:lnTo>
                    <a:pt x="209098" y="57667"/>
                  </a:lnTo>
                  <a:lnTo>
                    <a:pt x="209098" y="51583"/>
                  </a:lnTo>
                  <a:close/>
                  <a:moveTo>
                    <a:pt x="222230" y="51583"/>
                  </a:moveTo>
                  <a:lnTo>
                    <a:pt x="222230" y="57667"/>
                  </a:lnTo>
                  <a:lnTo>
                    <a:pt x="215843" y="57667"/>
                  </a:lnTo>
                  <a:lnTo>
                    <a:pt x="215843" y="51583"/>
                  </a:lnTo>
                  <a:close/>
                  <a:moveTo>
                    <a:pt x="228975" y="51583"/>
                  </a:moveTo>
                  <a:lnTo>
                    <a:pt x="228975" y="57667"/>
                  </a:lnTo>
                  <a:lnTo>
                    <a:pt x="222569" y="57667"/>
                  </a:lnTo>
                  <a:lnTo>
                    <a:pt x="222569" y="51583"/>
                  </a:lnTo>
                  <a:close/>
                  <a:moveTo>
                    <a:pt x="235701" y="51583"/>
                  </a:moveTo>
                  <a:lnTo>
                    <a:pt x="235701" y="57667"/>
                  </a:lnTo>
                  <a:lnTo>
                    <a:pt x="229296" y="57667"/>
                  </a:lnTo>
                  <a:lnTo>
                    <a:pt x="229296" y="51583"/>
                  </a:lnTo>
                  <a:close/>
                  <a:moveTo>
                    <a:pt x="242428" y="51583"/>
                  </a:moveTo>
                  <a:lnTo>
                    <a:pt x="242428" y="57667"/>
                  </a:lnTo>
                  <a:lnTo>
                    <a:pt x="236040" y="57667"/>
                  </a:lnTo>
                  <a:lnTo>
                    <a:pt x="236040" y="51583"/>
                  </a:lnTo>
                  <a:close/>
                  <a:moveTo>
                    <a:pt x="249173" y="51583"/>
                  </a:moveTo>
                  <a:lnTo>
                    <a:pt x="249173" y="57667"/>
                  </a:lnTo>
                  <a:lnTo>
                    <a:pt x="242767" y="57667"/>
                  </a:lnTo>
                  <a:lnTo>
                    <a:pt x="242767" y="51583"/>
                  </a:lnTo>
                  <a:close/>
                  <a:moveTo>
                    <a:pt x="255899" y="51583"/>
                  </a:moveTo>
                  <a:lnTo>
                    <a:pt x="255899" y="57667"/>
                  </a:lnTo>
                  <a:lnTo>
                    <a:pt x="249512" y="57667"/>
                  </a:lnTo>
                  <a:lnTo>
                    <a:pt x="249512" y="51583"/>
                  </a:lnTo>
                  <a:close/>
                  <a:moveTo>
                    <a:pt x="262644" y="51583"/>
                  </a:moveTo>
                  <a:lnTo>
                    <a:pt x="262644" y="57667"/>
                  </a:lnTo>
                  <a:lnTo>
                    <a:pt x="256238" y="57667"/>
                  </a:lnTo>
                  <a:lnTo>
                    <a:pt x="256238" y="51583"/>
                  </a:lnTo>
                  <a:close/>
                  <a:moveTo>
                    <a:pt x="269370" y="51583"/>
                  </a:moveTo>
                  <a:lnTo>
                    <a:pt x="269370" y="57667"/>
                  </a:lnTo>
                  <a:lnTo>
                    <a:pt x="262983" y="57667"/>
                  </a:lnTo>
                  <a:lnTo>
                    <a:pt x="262983" y="51583"/>
                  </a:lnTo>
                  <a:close/>
                  <a:moveTo>
                    <a:pt x="276115" y="51583"/>
                  </a:moveTo>
                  <a:lnTo>
                    <a:pt x="276115" y="57667"/>
                  </a:lnTo>
                  <a:lnTo>
                    <a:pt x="269709" y="57667"/>
                  </a:lnTo>
                  <a:lnTo>
                    <a:pt x="269709" y="51583"/>
                  </a:lnTo>
                  <a:close/>
                  <a:moveTo>
                    <a:pt x="282842" y="51583"/>
                  </a:moveTo>
                  <a:lnTo>
                    <a:pt x="282842" y="57667"/>
                  </a:lnTo>
                  <a:lnTo>
                    <a:pt x="276436" y="57667"/>
                  </a:lnTo>
                  <a:lnTo>
                    <a:pt x="276436" y="51583"/>
                  </a:lnTo>
                  <a:close/>
                  <a:moveTo>
                    <a:pt x="6745" y="57989"/>
                  </a:moveTo>
                  <a:lnTo>
                    <a:pt x="6745" y="64073"/>
                  </a:lnTo>
                  <a:lnTo>
                    <a:pt x="339" y="64073"/>
                  </a:lnTo>
                  <a:lnTo>
                    <a:pt x="339" y="57989"/>
                  </a:lnTo>
                  <a:close/>
                  <a:moveTo>
                    <a:pt x="13471" y="57989"/>
                  </a:moveTo>
                  <a:lnTo>
                    <a:pt x="13471" y="64073"/>
                  </a:lnTo>
                  <a:lnTo>
                    <a:pt x="7066" y="64073"/>
                  </a:lnTo>
                  <a:lnTo>
                    <a:pt x="7066" y="57989"/>
                  </a:lnTo>
                  <a:close/>
                  <a:moveTo>
                    <a:pt x="20198" y="57989"/>
                  </a:moveTo>
                  <a:lnTo>
                    <a:pt x="20198" y="64073"/>
                  </a:lnTo>
                  <a:lnTo>
                    <a:pt x="13810" y="64073"/>
                  </a:lnTo>
                  <a:lnTo>
                    <a:pt x="13810" y="57989"/>
                  </a:lnTo>
                  <a:close/>
                  <a:moveTo>
                    <a:pt x="26942" y="57989"/>
                  </a:moveTo>
                  <a:lnTo>
                    <a:pt x="26942" y="64073"/>
                  </a:lnTo>
                  <a:lnTo>
                    <a:pt x="20537" y="64073"/>
                  </a:lnTo>
                  <a:lnTo>
                    <a:pt x="20537" y="57989"/>
                  </a:lnTo>
                  <a:close/>
                  <a:moveTo>
                    <a:pt x="33669" y="57989"/>
                  </a:moveTo>
                  <a:lnTo>
                    <a:pt x="33669" y="64073"/>
                  </a:lnTo>
                  <a:lnTo>
                    <a:pt x="27281" y="64073"/>
                  </a:lnTo>
                  <a:lnTo>
                    <a:pt x="27281" y="57989"/>
                  </a:lnTo>
                  <a:close/>
                  <a:moveTo>
                    <a:pt x="40414" y="57989"/>
                  </a:moveTo>
                  <a:lnTo>
                    <a:pt x="40414" y="64073"/>
                  </a:lnTo>
                  <a:lnTo>
                    <a:pt x="34008" y="64073"/>
                  </a:lnTo>
                  <a:lnTo>
                    <a:pt x="34008" y="57989"/>
                  </a:lnTo>
                  <a:close/>
                  <a:moveTo>
                    <a:pt x="47140" y="57989"/>
                  </a:moveTo>
                  <a:lnTo>
                    <a:pt x="47140" y="64073"/>
                  </a:lnTo>
                  <a:lnTo>
                    <a:pt x="40753" y="64073"/>
                  </a:lnTo>
                  <a:lnTo>
                    <a:pt x="40753" y="57989"/>
                  </a:lnTo>
                  <a:close/>
                  <a:moveTo>
                    <a:pt x="53885" y="57989"/>
                  </a:moveTo>
                  <a:lnTo>
                    <a:pt x="53885" y="64073"/>
                  </a:lnTo>
                  <a:lnTo>
                    <a:pt x="47479" y="64073"/>
                  </a:lnTo>
                  <a:lnTo>
                    <a:pt x="47479" y="57989"/>
                  </a:lnTo>
                  <a:close/>
                  <a:moveTo>
                    <a:pt x="60611" y="57989"/>
                  </a:moveTo>
                  <a:lnTo>
                    <a:pt x="60611" y="64073"/>
                  </a:lnTo>
                  <a:lnTo>
                    <a:pt x="54206" y="64073"/>
                  </a:lnTo>
                  <a:lnTo>
                    <a:pt x="54206" y="57989"/>
                  </a:lnTo>
                  <a:close/>
                  <a:moveTo>
                    <a:pt x="67338" y="57989"/>
                  </a:moveTo>
                  <a:lnTo>
                    <a:pt x="67338" y="64073"/>
                  </a:lnTo>
                  <a:lnTo>
                    <a:pt x="60950" y="64073"/>
                  </a:lnTo>
                  <a:lnTo>
                    <a:pt x="60950" y="57989"/>
                  </a:lnTo>
                  <a:close/>
                  <a:moveTo>
                    <a:pt x="74083" y="57989"/>
                  </a:moveTo>
                  <a:lnTo>
                    <a:pt x="74083" y="64073"/>
                  </a:lnTo>
                  <a:lnTo>
                    <a:pt x="67677" y="64073"/>
                  </a:lnTo>
                  <a:lnTo>
                    <a:pt x="67677" y="57989"/>
                  </a:lnTo>
                  <a:close/>
                  <a:moveTo>
                    <a:pt x="80809" y="57989"/>
                  </a:moveTo>
                  <a:lnTo>
                    <a:pt x="80809" y="64073"/>
                  </a:lnTo>
                  <a:lnTo>
                    <a:pt x="74422" y="64073"/>
                  </a:lnTo>
                  <a:lnTo>
                    <a:pt x="74422" y="57989"/>
                  </a:lnTo>
                  <a:close/>
                  <a:moveTo>
                    <a:pt x="87554" y="57989"/>
                  </a:moveTo>
                  <a:lnTo>
                    <a:pt x="87554" y="64073"/>
                  </a:lnTo>
                  <a:lnTo>
                    <a:pt x="81148" y="64073"/>
                  </a:lnTo>
                  <a:lnTo>
                    <a:pt x="81148" y="57989"/>
                  </a:lnTo>
                  <a:close/>
                  <a:moveTo>
                    <a:pt x="94281" y="57989"/>
                  </a:moveTo>
                  <a:lnTo>
                    <a:pt x="94281" y="64073"/>
                  </a:lnTo>
                  <a:lnTo>
                    <a:pt x="87893" y="64073"/>
                  </a:lnTo>
                  <a:lnTo>
                    <a:pt x="87893" y="57989"/>
                  </a:lnTo>
                  <a:close/>
                  <a:moveTo>
                    <a:pt x="101007" y="57989"/>
                  </a:moveTo>
                  <a:lnTo>
                    <a:pt x="101007" y="64073"/>
                  </a:lnTo>
                  <a:lnTo>
                    <a:pt x="94620" y="64073"/>
                  </a:lnTo>
                  <a:lnTo>
                    <a:pt x="94620" y="57989"/>
                  </a:lnTo>
                  <a:close/>
                  <a:moveTo>
                    <a:pt x="107752" y="57989"/>
                  </a:moveTo>
                  <a:lnTo>
                    <a:pt x="107752" y="64073"/>
                  </a:lnTo>
                  <a:lnTo>
                    <a:pt x="101346" y="64073"/>
                  </a:lnTo>
                  <a:lnTo>
                    <a:pt x="101346" y="57989"/>
                  </a:lnTo>
                  <a:close/>
                  <a:moveTo>
                    <a:pt x="114478" y="57989"/>
                  </a:moveTo>
                  <a:lnTo>
                    <a:pt x="114478" y="64073"/>
                  </a:lnTo>
                  <a:lnTo>
                    <a:pt x="108091" y="64073"/>
                  </a:lnTo>
                  <a:lnTo>
                    <a:pt x="108091" y="57989"/>
                  </a:lnTo>
                  <a:close/>
                  <a:moveTo>
                    <a:pt x="121223" y="57989"/>
                  </a:moveTo>
                  <a:lnTo>
                    <a:pt x="121223" y="64073"/>
                  </a:lnTo>
                  <a:lnTo>
                    <a:pt x="114817" y="64073"/>
                  </a:lnTo>
                  <a:lnTo>
                    <a:pt x="114817" y="57989"/>
                  </a:lnTo>
                  <a:close/>
                  <a:moveTo>
                    <a:pt x="127950" y="57989"/>
                  </a:moveTo>
                  <a:lnTo>
                    <a:pt x="127950" y="64073"/>
                  </a:lnTo>
                  <a:lnTo>
                    <a:pt x="121562" y="64073"/>
                  </a:lnTo>
                  <a:lnTo>
                    <a:pt x="121562" y="57989"/>
                  </a:lnTo>
                  <a:close/>
                  <a:moveTo>
                    <a:pt x="134694" y="57989"/>
                  </a:moveTo>
                  <a:lnTo>
                    <a:pt x="134694" y="64073"/>
                  </a:lnTo>
                  <a:lnTo>
                    <a:pt x="128289" y="64073"/>
                  </a:lnTo>
                  <a:lnTo>
                    <a:pt x="128289" y="57989"/>
                  </a:lnTo>
                  <a:close/>
                  <a:moveTo>
                    <a:pt x="141421" y="57989"/>
                  </a:moveTo>
                  <a:lnTo>
                    <a:pt x="141421" y="64073"/>
                  </a:lnTo>
                  <a:lnTo>
                    <a:pt x="135033" y="64073"/>
                  </a:lnTo>
                  <a:lnTo>
                    <a:pt x="135033" y="57989"/>
                  </a:lnTo>
                  <a:close/>
                  <a:moveTo>
                    <a:pt x="148148" y="57989"/>
                  </a:moveTo>
                  <a:lnTo>
                    <a:pt x="148148" y="64073"/>
                  </a:lnTo>
                  <a:lnTo>
                    <a:pt x="141760" y="64073"/>
                  </a:lnTo>
                  <a:lnTo>
                    <a:pt x="141760" y="57989"/>
                  </a:lnTo>
                  <a:close/>
                  <a:moveTo>
                    <a:pt x="154892" y="57989"/>
                  </a:moveTo>
                  <a:lnTo>
                    <a:pt x="154892" y="64073"/>
                  </a:lnTo>
                  <a:lnTo>
                    <a:pt x="148487" y="64073"/>
                  </a:lnTo>
                  <a:lnTo>
                    <a:pt x="148487" y="57989"/>
                  </a:lnTo>
                  <a:close/>
                  <a:moveTo>
                    <a:pt x="161619" y="57989"/>
                  </a:moveTo>
                  <a:lnTo>
                    <a:pt x="161619" y="64073"/>
                  </a:lnTo>
                  <a:lnTo>
                    <a:pt x="155231" y="64073"/>
                  </a:lnTo>
                  <a:lnTo>
                    <a:pt x="155231" y="57989"/>
                  </a:lnTo>
                  <a:close/>
                  <a:moveTo>
                    <a:pt x="168363" y="57989"/>
                  </a:moveTo>
                  <a:lnTo>
                    <a:pt x="168363" y="64073"/>
                  </a:lnTo>
                  <a:lnTo>
                    <a:pt x="161958" y="64073"/>
                  </a:lnTo>
                  <a:lnTo>
                    <a:pt x="161958" y="57989"/>
                  </a:lnTo>
                  <a:close/>
                  <a:moveTo>
                    <a:pt x="175090" y="57989"/>
                  </a:moveTo>
                  <a:lnTo>
                    <a:pt x="175090" y="64073"/>
                  </a:lnTo>
                  <a:lnTo>
                    <a:pt x="168702" y="64073"/>
                  </a:lnTo>
                  <a:lnTo>
                    <a:pt x="168702" y="57989"/>
                  </a:lnTo>
                  <a:close/>
                  <a:moveTo>
                    <a:pt x="181834" y="57989"/>
                  </a:moveTo>
                  <a:lnTo>
                    <a:pt x="181834" y="64073"/>
                  </a:lnTo>
                  <a:lnTo>
                    <a:pt x="175429" y="64073"/>
                  </a:lnTo>
                  <a:lnTo>
                    <a:pt x="175429" y="57989"/>
                  </a:lnTo>
                  <a:close/>
                  <a:moveTo>
                    <a:pt x="188561" y="57989"/>
                  </a:moveTo>
                  <a:lnTo>
                    <a:pt x="188561" y="64073"/>
                  </a:lnTo>
                  <a:lnTo>
                    <a:pt x="182173" y="64073"/>
                  </a:lnTo>
                  <a:lnTo>
                    <a:pt x="182173" y="57989"/>
                  </a:lnTo>
                  <a:close/>
                  <a:moveTo>
                    <a:pt x="195288" y="57989"/>
                  </a:moveTo>
                  <a:lnTo>
                    <a:pt x="195288" y="64073"/>
                  </a:lnTo>
                  <a:lnTo>
                    <a:pt x="188900" y="64073"/>
                  </a:lnTo>
                  <a:lnTo>
                    <a:pt x="188900" y="57989"/>
                  </a:lnTo>
                  <a:close/>
                  <a:moveTo>
                    <a:pt x="202032" y="57989"/>
                  </a:moveTo>
                  <a:lnTo>
                    <a:pt x="202032" y="64073"/>
                  </a:lnTo>
                  <a:lnTo>
                    <a:pt x="195627" y="64073"/>
                  </a:lnTo>
                  <a:lnTo>
                    <a:pt x="195627" y="57989"/>
                  </a:lnTo>
                  <a:close/>
                  <a:moveTo>
                    <a:pt x="208759" y="57989"/>
                  </a:moveTo>
                  <a:lnTo>
                    <a:pt x="208759" y="64073"/>
                  </a:lnTo>
                  <a:lnTo>
                    <a:pt x="202371" y="64073"/>
                  </a:lnTo>
                  <a:lnTo>
                    <a:pt x="202371" y="57989"/>
                  </a:lnTo>
                  <a:close/>
                  <a:moveTo>
                    <a:pt x="215504" y="57989"/>
                  </a:moveTo>
                  <a:lnTo>
                    <a:pt x="215504" y="64073"/>
                  </a:lnTo>
                  <a:lnTo>
                    <a:pt x="209098" y="64073"/>
                  </a:lnTo>
                  <a:lnTo>
                    <a:pt x="209098" y="57989"/>
                  </a:lnTo>
                  <a:close/>
                  <a:moveTo>
                    <a:pt x="222230" y="57989"/>
                  </a:moveTo>
                  <a:lnTo>
                    <a:pt x="222230" y="64073"/>
                  </a:lnTo>
                  <a:lnTo>
                    <a:pt x="215843" y="64073"/>
                  </a:lnTo>
                  <a:lnTo>
                    <a:pt x="215843" y="57989"/>
                  </a:lnTo>
                  <a:close/>
                  <a:moveTo>
                    <a:pt x="228975" y="57989"/>
                  </a:moveTo>
                  <a:lnTo>
                    <a:pt x="228975" y="64073"/>
                  </a:lnTo>
                  <a:lnTo>
                    <a:pt x="222569" y="64073"/>
                  </a:lnTo>
                  <a:lnTo>
                    <a:pt x="222569" y="57989"/>
                  </a:lnTo>
                  <a:close/>
                  <a:moveTo>
                    <a:pt x="235701" y="57989"/>
                  </a:moveTo>
                  <a:lnTo>
                    <a:pt x="235701" y="64073"/>
                  </a:lnTo>
                  <a:lnTo>
                    <a:pt x="229296" y="64073"/>
                  </a:lnTo>
                  <a:lnTo>
                    <a:pt x="229296" y="57989"/>
                  </a:lnTo>
                  <a:close/>
                  <a:moveTo>
                    <a:pt x="242428" y="57989"/>
                  </a:moveTo>
                  <a:lnTo>
                    <a:pt x="242428" y="64073"/>
                  </a:lnTo>
                  <a:lnTo>
                    <a:pt x="236040" y="64073"/>
                  </a:lnTo>
                  <a:lnTo>
                    <a:pt x="236040" y="57989"/>
                  </a:lnTo>
                  <a:close/>
                  <a:moveTo>
                    <a:pt x="249173" y="57989"/>
                  </a:moveTo>
                  <a:lnTo>
                    <a:pt x="249173" y="64073"/>
                  </a:lnTo>
                  <a:lnTo>
                    <a:pt x="242767" y="64073"/>
                  </a:lnTo>
                  <a:lnTo>
                    <a:pt x="242767" y="57989"/>
                  </a:lnTo>
                  <a:close/>
                  <a:moveTo>
                    <a:pt x="255899" y="57989"/>
                  </a:moveTo>
                  <a:lnTo>
                    <a:pt x="255899" y="64073"/>
                  </a:lnTo>
                  <a:lnTo>
                    <a:pt x="249512" y="64073"/>
                  </a:lnTo>
                  <a:lnTo>
                    <a:pt x="249512" y="57989"/>
                  </a:lnTo>
                  <a:close/>
                  <a:moveTo>
                    <a:pt x="262644" y="57989"/>
                  </a:moveTo>
                  <a:lnTo>
                    <a:pt x="262644" y="64073"/>
                  </a:lnTo>
                  <a:lnTo>
                    <a:pt x="256238" y="64073"/>
                  </a:lnTo>
                  <a:lnTo>
                    <a:pt x="256238" y="57989"/>
                  </a:lnTo>
                  <a:close/>
                  <a:moveTo>
                    <a:pt x="269370" y="57989"/>
                  </a:moveTo>
                  <a:lnTo>
                    <a:pt x="269370" y="64073"/>
                  </a:lnTo>
                  <a:lnTo>
                    <a:pt x="262983" y="64073"/>
                  </a:lnTo>
                  <a:lnTo>
                    <a:pt x="262983" y="57989"/>
                  </a:lnTo>
                  <a:close/>
                  <a:moveTo>
                    <a:pt x="276115" y="57989"/>
                  </a:moveTo>
                  <a:lnTo>
                    <a:pt x="276115" y="64073"/>
                  </a:lnTo>
                  <a:lnTo>
                    <a:pt x="269709" y="64073"/>
                  </a:lnTo>
                  <a:lnTo>
                    <a:pt x="269709" y="57989"/>
                  </a:lnTo>
                  <a:close/>
                  <a:moveTo>
                    <a:pt x="282842" y="57989"/>
                  </a:moveTo>
                  <a:lnTo>
                    <a:pt x="282842" y="64073"/>
                  </a:lnTo>
                  <a:lnTo>
                    <a:pt x="276436" y="64073"/>
                  </a:lnTo>
                  <a:lnTo>
                    <a:pt x="276436" y="57989"/>
                  </a:lnTo>
                  <a:close/>
                  <a:moveTo>
                    <a:pt x="6745" y="64394"/>
                  </a:moveTo>
                  <a:lnTo>
                    <a:pt x="6745" y="70478"/>
                  </a:lnTo>
                  <a:lnTo>
                    <a:pt x="339" y="70478"/>
                  </a:lnTo>
                  <a:lnTo>
                    <a:pt x="339" y="64394"/>
                  </a:lnTo>
                  <a:close/>
                  <a:moveTo>
                    <a:pt x="13471" y="64394"/>
                  </a:moveTo>
                  <a:lnTo>
                    <a:pt x="13471" y="70478"/>
                  </a:lnTo>
                  <a:lnTo>
                    <a:pt x="7066" y="70478"/>
                  </a:lnTo>
                  <a:lnTo>
                    <a:pt x="7066" y="64394"/>
                  </a:lnTo>
                  <a:close/>
                  <a:moveTo>
                    <a:pt x="20198" y="64394"/>
                  </a:moveTo>
                  <a:lnTo>
                    <a:pt x="20198" y="70478"/>
                  </a:lnTo>
                  <a:lnTo>
                    <a:pt x="13810" y="70478"/>
                  </a:lnTo>
                  <a:lnTo>
                    <a:pt x="13810" y="64394"/>
                  </a:lnTo>
                  <a:close/>
                  <a:moveTo>
                    <a:pt x="26942" y="64394"/>
                  </a:moveTo>
                  <a:lnTo>
                    <a:pt x="26942" y="70478"/>
                  </a:lnTo>
                  <a:lnTo>
                    <a:pt x="20537" y="70478"/>
                  </a:lnTo>
                  <a:lnTo>
                    <a:pt x="20537" y="64394"/>
                  </a:lnTo>
                  <a:close/>
                  <a:moveTo>
                    <a:pt x="33669" y="64394"/>
                  </a:moveTo>
                  <a:lnTo>
                    <a:pt x="33669" y="70478"/>
                  </a:lnTo>
                  <a:lnTo>
                    <a:pt x="27281" y="70478"/>
                  </a:lnTo>
                  <a:lnTo>
                    <a:pt x="27281" y="64394"/>
                  </a:lnTo>
                  <a:close/>
                  <a:moveTo>
                    <a:pt x="40414" y="64394"/>
                  </a:moveTo>
                  <a:lnTo>
                    <a:pt x="40414" y="70478"/>
                  </a:lnTo>
                  <a:lnTo>
                    <a:pt x="34008" y="70478"/>
                  </a:lnTo>
                  <a:lnTo>
                    <a:pt x="34008" y="64394"/>
                  </a:lnTo>
                  <a:close/>
                  <a:moveTo>
                    <a:pt x="47140" y="64394"/>
                  </a:moveTo>
                  <a:lnTo>
                    <a:pt x="47140" y="70478"/>
                  </a:lnTo>
                  <a:lnTo>
                    <a:pt x="40753" y="70478"/>
                  </a:lnTo>
                  <a:lnTo>
                    <a:pt x="40753" y="64394"/>
                  </a:lnTo>
                  <a:close/>
                  <a:moveTo>
                    <a:pt x="53885" y="64394"/>
                  </a:moveTo>
                  <a:lnTo>
                    <a:pt x="53885" y="70478"/>
                  </a:lnTo>
                  <a:lnTo>
                    <a:pt x="47479" y="70478"/>
                  </a:lnTo>
                  <a:lnTo>
                    <a:pt x="47479" y="64394"/>
                  </a:lnTo>
                  <a:close/>
                  <a:moveTo>
                    <a:pt x="60611" y="64394"/>
                  </a:moveTo>
                  <a:lnTo>
                    <a:pt x="60611" y="70478"/>
                  </a:lnTo>
                  <a:lnTo>
                    <a:pt x="54206" y="70478"/>
                  </a:lnTo>
                  <a:lnTo>
                    <a:pt x="54206" y="64394"/>
                  </a:lnTo>
                  <a:close/>
                  <a:moveTo>
                    <a:pt x="67338" y="64394"/>
                  </a:moveTo>
                  <a:lnTo>
                    <a:pt x="67338" y="70478"/>
                  </a:lnTo>
                  <a:lnTo>
                    <a:pt x="60950" y="70478"/>
                  </a:lnTo>
                  <a:lnTo>
                    <a:pt x="60950" y="64394"/>
                  </a:lnTo>
                  <a:close/>
                  <a:moveTo>
                    <a:pt x="74083" y="64394"/>
                  </a:moveTo>
                  <a:lnTo>
                    <a:pt x="74083" y="70478"/>
                  </a:lnTo>
                  <a:lnTo>
                    <a:pt x="67677" y="70478"/>
                  </a:lnTo>
                  <a:lnTo>
                    <a:pt x="67677" y="64394"/>
                  </a:lnTo>
                  <a:close/>
                  <a:moveTo>
                    <a:pt x="80809" y="64394"/>
                  </a:moveTo>
                  <a:lnTo>
                    <a:pt x="80809" y="70478"/>
                  </a:lnTo>
                  <a:lnTo>
                    <a:pt x="74422" y="70478"/>
                  </a:lnTo>
                  <a:lnTo>
                    <a:pt x="74422" y="64394"/>
                  </a:lnTo>
                  <a:close/>
                  <a:moveTo>
                    <a:pt x="87554" y="64394"/>
                  </a:moveTo>
                  <a:lnTo>
                    <a:pt x="87554" y="70478"/>
                  </a:lnTo>
                  <a:lnTo>
                    <a:pt x="81148" y="70478"/>
                  </a:lnTo>
                  <a:lnTo>
                    <a:pt x="81148" y="64394"/>
                  </a:lnTo>
                  <a:close/>
                  <a:moveTo>
                    <a:pt x="94281" y="64394"/>
                  </a:moveTo>
                  <a:lnTo>
                    <a:pt x="94281" y="70478"/>
                  </a:lnTo>
                  <a:lnTo>
                    <a:pt x="87893" y="70478"/>
                  </a:lnTo>
                  <a:lnTo>
                    <a:pt x="87893" y="64394"/>
                  </a:lnTo>
                  <a:close/>
                  <a:moveTo>
                    <a:pt x="101007" y="64394"/>
                  </a:moveTo>
                  <a:lnTo>
                    <a:pt x="101007" y="70478"/>
                  </a:lnTo>
                  <a:lnTo>
                    <a:pt x="94620" y="70478"/>
                  </a:lnTo>
                  <a:lnTo>
                    <a:pt x="94620" y="64394"/>
                  </a:lnTo>
                  <a:close/>
                  <a:moveTo>
                    <a:pt x="107752" y="64394"/>
                  </a:moveTo>
                  <a:lnTo>
                    <a:pt x="107752" y="70478"/>
                  </a:lnTo>
                  <a:lnTo>
                    <a:pt x="101346" y="70478"/>
                  </a:lnTo>
                  <a:lnTo>
                    <a:pt x="101346" y="64394"/>
                  </a:lnTo>
                  <a:close/>
                  <a:moveTo>
                    <a:pt x="114478" y="64394"/>
                  </a:moveTo>
                  <a:lnTo>
                    <a:pt x="114478" y="70478"/>
                  </a:lnTo>
                  <a:lnTo>
                    <a:pt x="108091" y="70478"/>
                  </a:lnTo>
                  <a:lnTo>
                    <a:pt x="108091" y="64394"/>
                  </a:lnTo>
                  <a:close/>
                  <a:moveTo>
                    <a:pt x="121223" y="64394"/>
                  </a:moveTo>
                  <a:lnTo>
                    <a:pt x="121223" y="70478"/>
                  </a:lnTo>
                  <a:lnTo>
                    <a:pt x="114817" y="70478"/>
                  </a:lnTo>
                  <a:lnTo>
                    <a:pt x="114817" y="64394"/>
                  </a:lnTo>
                  <a:close/>
                  <a:moveTo>
                    <a:pt x="127950" y="64394"/>
                  </a:moveTo>
                  <a:lnTo>
                    <a:pt x="127950" y="70478"/>
                  </a:lnTo>
                  <a:lnTo>
                    <a:pt x="121562" y="70478"/>
                  </a:lnTo>
                  <a:lnTo>
                    <a:pt x="121562" y="64394"/>
                  </a:lnTo>
                  <a:close/>
                  <a:moveTo>
                    <a:pt x="134694" y="64394"/>
                  </a:moveTo>
                  <a:lnTo>
                    <a:pt x="134694" y="70478"/>
                  </a:lnTo>
                  <a:lnTo>
                    <a:pt x="128289" y="70478"/>
                  </a:lnTo>
                  <a:lnTo>
                    <a:pt x="128289" y="64394"/>
                  </a:lnTo>
                  <a:close/>
                  <a:moveTo>
                    <a:pt x="141421" y="64394"/>
                  </a:moveTo>
                  <a:lnTo>
                    <a:pt x="141421" y="70478"/>
                  </a:lnTo>
                  <a:lnTo>
                    <a:pt x="135033" y="70478"/>
                  </a:lnTo>
                  <a:lnTo>
                    <a:pt x="135033" y="64394"/>
                  </a:lnTo>
                  <a:close/>
                  <a:moveTo>
                    <a:pt x="148148" y="64394"/>
                  </a:moveTo>
                  <a:lnTo>
                    <a:pt x="148148" y="70478"/>
                  </a:lnTo>
                  <a:lnTo>
                    <a:pt x="141760" y="70478"/>
                  </a:lnTo>
                  <a:lnTo>
                    <a:pt x="141760" y="64394"/>
                  </a:lnTo>
                  <a:close/>
                  <a:moveTo>
                    <a:pt x="154892" y="64394"/>
                  </a:moveTo>
                  <a:lnTo>
                    <a:pt x="154892" y="70478"/>
                  </a:lnTo>
                  <a:lnTo>
                    <a:pt x="148487" y="70478"/>
                  </a:lnTo>
                  <a:lnTo>
                    <a:pt x="148487" y="64394"/>
                  </a:lnTo>
                  <a:close/>
                  <a:moveTo>
                    <a:pt x="161619" y="64394"/>
                  </a:moveTo>
                  <a:lnTo>
                    <a:pt x="161619" y="70478"/>
                  </a:lnTo>
                  <a:lnTo>
                    <a:pt x="155231" y="70478"/>
                  </a:lnTo>
                  <a:lnTo>
                    <a:pt x="155231" y="64394"/>
                  </a:lnTo>
                  <a:close/>
                  <a:moveTo>
                    <a:pt x="168363" y="64394"/>
                  </a:moveTo>
                  <a:lnTo>
                    <a:pt x="168363" y="70478"/>
                  </a:lnTo>
                  <a:lnTo>
                    <a:pt x="161958" y="70478"/>
                  </a:lnTo>
                  <a:lnTo>
                    <a:pt x="161958" y="64394"/>
                  </a:lnTo>
                  <a:close/>
                  <a:moveTo>
                    <a:pt x="175090" y="64394"/>
                  </a:moveTo>
                  <a:lnTo>
                    <a:pt x="175090" y="70478"/>
                  </a:lnTo>
                  <a:lnTo>
                    <a:pt x="168702" y="70478"/>
                  </a:lnTo>
                  <a:lnTo>
                    <a:pt x="168702" y="64394"/>
                  </a:lnTo>
                  <a:close/>
                  <a:moveTo>
                    <a:pt x="181834" y="64394"/>
                  </a:moveTo>
                  <a:lnTo>
                    <a:pt x="181834" y="70478"/>
                  </a:lnTo>
                  <a:lnTo>
                    <a:pt x="175429" y="70478"/>
                  </a:lnTo>
                  <a:lnTo>
                    <a:pt x="175429" y="64394"/>
                  </a:lnTo>
                  <a:close/>
                  <a:moveTo>
                    <a:pt x="188561" y="64394"/>
                  </a:moveTo>
                  <a:lnTo>
                    <a:pt x="188561" y="70478"/>
                  </a:lnTo>
                  <a:lnTo>
                    <a:pt x="182173" y="70478"/>
                  </a:lnTo>
                  <a:lnTo>
                    <a:pt x="182173" y="64394"/>
                  </a:lnTo>
                  <a:close/>
                  <a:moveTo>
                    <a:pt x="195288" y="64394"/>
                  </a:moveTo>
                  <a:lnTo>
                    <a:pt x="195288" y="70478"/>
                  </a:lnTo>
                  <a:lnTo>
                    <a:pt x="188900" y="70478"/>
                  </a:lnTo>
                  <a:lnTo>
                    <a:pt x="188900" y="64394"/>
                  </a:lnTo>
                  <a:close/>
                  <a:moveTo>
                    <a:pt x="202032" y="64394"/>
                  </a:moveTo>
                  <a:lnTo>
                    <a:pt x="202032" y="70478"/>
                  </a:lnTo>
                  <a:lnTo>
                    <a:pt x="195627" y="70478"/>
                  </a:lnTo>
                  <a:lnTo>
                    <a:pt x="195627" y="64394"/>
                  </a:lnTo>
                  <a:close/>
                  <a:moveTo>
                    <a:pt x="208759" y="64394"/>
                  </a:moveTo>
                  <a:lnTo>
                    <a:pt x="208759" y="70478"/>
                  </a:lnTo>
                  <a:lnTo>
                    <a:pt x="202371" y="70478"/>
                  </a:lnTo>
                  <a:lnTo>
                    <a:pt x="202371" y="64394"/>
                  </a:lnTo>
                  <a:close/>
                  <a:moveTo>
                    <a:pt x="215504" y="64394"/>
                  </a:moveTo>
                  <a:lnTo>
                    <a:pt x="215504" y="70478"/>
                  </a:lnTo>
                  <a:lnTo>
                    <a:pt x="209098" y="70478"/>
                  </a:lnTo>
                  <a:lnTo>
                    <a:pt x="209098" y="64394"/>
                  </a:lnTo>
                  <a:close/>
                  <a:moveTo>
                    <a:pt x="222230" y="64394"/>
                  </a:moveTo>
                  <a:lnTo>
                    <a:pt x="222230" y="70478"/>
                  </a:lnTo>
                  <a:lnTo>
                    <a:pt x="215843" y="70478"/>
                  </a:lnTo>
                  <a:lnTo>
                    <a:pt x="215843" y="64394"/>
                  </a:lnTo>
                  <a:close/>
                  <a:moveTo>
                    <a:pt x="228975" y="64394"/>
                  </a:moveTo>
                  <a:lnTo>
                    <a:pt x="228975" y="70478"/>
                  </a:lnTo>
                  <a:lnTo>
                    <a:pt x="222569" y="70478"/>
                  </a:lnTo>
                  <a:lnTo>
                    <a:pt x="222569" y="64394"/>
                  </a:lnTo>
                  <a:close/>
                  <a:moveTo>
                    <a:pt x="235701" y="64394"/>
                  </a:moveTo>
                  <a:lnTo>
                    <a:pt x="235701" y="70478"/>
                  </a:lnTo>
                  <a:lnTo>
                    <a:pt x="229296" y="70478"/>
                  </a:lnTo>
                  <a:lnTo>
                    <a:pt x="229296" y="64394"/>
                  </a:lnTo>
                  <a:close/>
                  <a:moveTo>
                    <a:pt x="242428" y="64394"/>
                  </a:moveTo>
                  <a:lnTo>
                    <a:pt x="242428" y="70478"/>
                  </a:lnTo>
                  <a:lnTo>
                    <a:pt x="236040" y="70478"/>
                  </a:lnTo>
                  <a:lnTo>
                    <a:pt x="236040" y="64394"/>
                  </a:lnTo>
                  <a:close/>
                  <a:moveTo>
                    <a:pt x="249173" y="64394"/>
                  </a:moveTo>
                  <a:lnTo>
                    <a:pt x="249173" y="70478"/>
                  </a:lnTo>
                  <a:lnTo>
                    <a:pt x="242767" y="70478"/>
                  </a:lnTo>
                  <a:lnTo>
                    <a:pt x="242767" y="64394"/>
                  </a:lnTo>
                  <a:close/>
                  <a:moveTo>
                    <a:pt x="255899" y="64394"/>
                  </a:moveTo>
                  <a:lnTo>
                    <a:pt x="255899" y="70478"/>
                  </a:lnTo>
                  <a:lnTo>
                    <a:pt x="249512" y="70478"/>
                  </a:lnTo>
                  <a:lnTo>
                    <a:pt x="249512" y="64394"/>
                  </a:lnTo>
                  <a:close/>
                  <a:moveTo>
                    <a:pt x="262644" y="64394"/>
                  </a:moveTo>
                  <a:lnTo>
                    <a:pt x="262644" y="70478"/>
                  </a:lnTo>
                  <a:lnTo>
                    <a:pt x="256238" y="70478"/>
                  </a:lnTo>
                  <a:lnTo>
                    <a:pt x="256238" y="64394"/>
                  </a:lnTo>
                  <a:close/>
                  <a:moveTo>
                    <a:pt x="269370" y="64394"/>
                  </a:moveTo>
                  <a:lnTo>
                    <a:pt x="269370" y="70478"/>
                  </a:lnTo>
                  <a:lnTo>
                    <a:pt x="262983" y="70478"/>
                  </a:lnTo>
                  <a:lnTo>
                    <a:pt x="262983" y="64394"/>
                  </a:lnTo>
                  <a:close/>
                  <a:moveTo>
                    <a:pt x="276115" y="64394"/>
                  </a:moveTo>
                  <a:lnTo>
                    <a:pt x="276115" y="70478"/>
                  </a:lnTo>
                  <a:lnTo>
                    <a:pt x="269709" y="70478"/>
                  </a:lnTo>
                  <a:lnTo>
                    <a:pt x="269709" y="64394"/>
                  </a:lnTo>
                  <a:close/>
                  <a:moveTo>
                    <a:pt x="282842" y="64394"/>
                  </a:moveTo>
                  <a:lnTo>
                    <a:pt x="282842" y="70478"/>
                  </a:lnTo>
                  <a:lnTo>
                    <a:pt x="276436" y="70478"/>
                  </a:lnTo>
                  <a:lnTo>
                    <a:pt x="276436" y="64394"/>
                  </a:lnTo>
                  <a:close/>
                  <a:moveTo>
                    <a:pt x="6745" y="70800"/>
                  </a:moveTo>
                  <a:lnTo>
                    <a:pt x="6745" y="76884"/>
                  </a:lnTo>
                  <a:lnTo>
                    <a:pt x="339" y="76884"/>
                  </a:lnTo>
                  <a:lnTo>
                    <a:pt x="339" y="70800"/>
                  </a:lnTo>
                  <a:close/>
                  <a:moveTo>
                    <a:pt x="13471" y="70800"/>
                  </a:moveTo>
                  <a:lnTo>
                    <a:pt x="13471" y="76884"/>
                  </a:lnTo>
                  <a:lnTo>
                    <a:pt x="7066" y="76884"/>
                  </a:lnTo>
                  <a:lnTo>
                    <a:pt x="7066" y="70800"/>
                  </a:lnTo>
                  <a:close/>
                  <a:moveTo>
                    <a:pt x="20198" y="70800"/>
                  </a:moveTo>
                  <a:lnTo>
                    <a:pt x="20198" y="76884"/>
                  </a:lnTo>
                  <a:lnTo>
                    <a:pt x="13810" y="76884"/>
                  </a:lnTo>
                  <a:lnTo>
                    <a:pt x="13810" y="70800"/>
                  </a:lnTo>
                  <a:close/>
                  <a:moveTo>
                    <a:pt x="26942" y="70800"/>
                  </a:moveTo>
                  <a:lnTo>
                    <a:pt x="26942" y="76884"/>
                  </a:lnTo>
                  <a:lnTo>
                    <a:pt x="20537" y="76884"/>
                  </a:lnTo>
                  <a:lnTo>
                    <a:pt x="20537" y="70800"/>
                  </a:lnTo>
                  <a:close/>
                  <a:moveTo>
                    <a:pt x="33669" y="70800"/>
                  </a:moveTo>
                  <a:lnTo>
                    <a:pt x="33669" y="76884"/>
                  </a:lnTo>
                  <a:lnTo>
                    <a:pt x="27281" y="76884"/>
                  </a:lnTo>
                  <a:lnTo>
                    <a:pt x="27281" y="70800"/>
                  </a:lnTo>
                  <a:close/>
                  <a:moveTo>
                    <a:pt x="40414" y="70800"/>
                  </a:moveTo>
                  <a:lnTo>
                    <a:pt x="40414" y="76884"/>
                  </a:lnTo>
                  <a:lnTo>
                    <a:pt x="34008" y="76884"/>
                  </a:lnTo>
                  <a:lnTo>
                    <a:pt x="34008" y="70800"/>
                  </a:lnTo>
                  <a:close/>
                  <a:moveTo>
                    <a:pt x="47140" y="70800"/>
                  </a:moveTo>
                  <a:lnTo>
                    <a:pt x="47140" y="76884"/>
                  </a:lnTo>
                  <a:lnTo>
                    <a:pt x="40753" y="76884"/>
                  </a:lnTo>
                  <a:lnTo>
                    <a:pt x="40753" y="70800"/>
                  </a:lnTo>
                  <a:close/>
                  <a:moveTo>
                    <a:pt x="53885" y="70800"/>
                  </a:moveTo>
                  <a:lnTo>
                    <a:pt x="53885" y="76884"/>
                  </a:lnTo>
                  <a:lnTo>
                    <a:pt x="47479" y="76884"/>
                  </a:lnTo>
                  <a:lnTo>
                    <a:pt x="47479" y="70800"/>
                  </a:lnTo>
                  <a:close/>
                  <a:moveTo>
                    <a:pt x="60611" y="70800"/>
                  </a:moveTo>
                  <a:lnTo>
                    <a:pt x="60611" y="76884"/>
                  </a:lnTo>
                  <a:lnTo>
                    <a:pt x="54206" y="76884"/>
                  </a:lnTo>
                  <a:lnTo>
                    <a:pt x="54206" y="70800"/>
                  </a:lnTo>
                  <a:close/>
                  <a:moveTo>
                    <a:pt x="67338" y="70800"/>
                  </a:moveTo>
                  <a:lnTo>
                    <a:pt x="67338" y="76884"/>
                  </a:lnTo>
                  <a:lnTo>
                    <a:pt x="60950" y="76884"/>
                  </a:lnTo>
                  <a:lnTo>
                    <a:pt x="60950" y="70800"/>
                  </a:lnTo>
                  <a:close/>
                  <a:moveTo>
                    <a:pt x="74083" y="70800"/>
                  </a:moveTo>
                  <a:lnTo>
                    <a:pt x="74083" y="76884"/>
                  </a:lnTo>
                  <a:lnTo>
                    <a:pt x="67677" y="76884"/>
                  </a:lnTo>
                  <a:lnTo>
                    <a:pt x="67677" y="70800"/>
                  </a:lnTo>
                  <a:close/>
                  <a:moveTo>
                    <a:pt x="80809" y="70800"/>
                  </a:moveTo>
                  <a:lnTo>
                    <a:pt x="80809" y="76884"/>
                  </a:lnTo>
                  <a:lnTo>
                    <a:pt x="74422" y="76884"/>
                  </a:lnTo>
                  <a:lnTo>
                    <a:pt x="74422" y="70800"/>
                  </a:lnTo>
                  <a:close/>
                  <a:moveTo>
                    <a:pt x="87554" y="70800"/>
                  </a:moveTo>
                  <a:lnTo>
                    <a:pt x="87554" y="76884"/>
                  </a:lnTo>
                  <a:lnTo>
                    <a:pt x="81148" y="76884"/>
                  </a:lnTo>
                  <a:lnTo>
                    <a:pt x="81148" y="70800"/>
                  </a:lnTo>
                  <a:close/>
                  <a:moveTo>
                    <a:pt x="94281" y="70800"/>
                  </a:moveTo>
                  <a:lnTo>
                    <a:pt x="94281" y="76884"/>
                  </a:lnTo>
                  <a:lnTo>
                    <a:pt x="87893" y="76884"/>
                  </a:lnTo>
                  <a:lnTo>
                    <a:pt x="87893" y="70800"/>
                  </a:lnTo>
                  <a:close/>
                  <a:moveTo>
                    <a:pt x="101007" y="70800"/>
                  </a:moveTo>
                  <a:lnTo>
                    <a:pt x="101007" y="76884"/>
                  </a:lnTo>
                  <a:lnTo>
                    <a:pt x="94620" y="76884"/>
                  </a:lnTo>
                  <a:lnTo>
                    <a:pt x="94620" y="70800"/>
                  </a:lnTo>
                  <a:close/>
                  <a:moveTo>
                    <a:pt x="107752" y="70800"/>
                  </a:moveTo>
                  <a:lnTo>
                    <a:pt x="107752" y="76884"/>
                  </a:lnTo>
                  <a:lnTo>
                    <a:pt x="101346" y="76884"/>
                  </a:lnTo>
                  <a:lnTo>
                    <a:pt x="101346" y="70800"/>
                  </a:lnTo>
                  <a:close/>
                  <a:moveTo>
                    <a:pt x="114478" y="70800"/>
                  </a:moveTo>
                  <a:lnTo>
                    <a:pt x="114478" y="76884"/>
                  </a:lnTo>
                  <a:lnTo>
                    <a:pt x="108091" y="76884"/>
                  </a:lnTo>
                  <a:lnTo>
                    <a:pt x="108091" y="70800"/>
                  </a:lnTo>
                  <a:close/>
                  <a:moveTo>
                    <a:pt x="121223" y="70800"/>
                  </a:moveTo>
                  <a:lnTo>
                    <a:pt x="121223" y="76884"/>
                  </a:lnTo>
                  <a:lnTo>
                    <a:pt x="114817" y="76884"/>
                  </a:lnTo>
                  <a:lnTo>
                    <a:pt x="114817" y="70800"/>
                  </a:lnTo>
                  <a:close/>
                  <a:moveTo>
                    <a:pt x="127950" y="70800"/>
                  </a:moveTo>
                  <a:lnTo>
                    <a:pt x="127950" y="76884"/>
                  </a:lnTo>
                  <a:lnTo>
                    <a:pt x="121562" y="76884"/>
                  </a:lnTo>
                  <a:lnTo>
                    <a:pt x="121562" y="70800"/>
                  </a:lnTo>
                  <a:close/>
                  <a:moveTo>
                    <a:pt x="134694" y="70800"/>
                  </a:moveTo>
                  <a:lnTo>
                    <a:pt x="134694" y="76884"/>
                  </a:lnTo>
                  <a:lnTo>
                    <a:pt x="128289" y="76884"/>
                  </a:lnTo>
                  <a:lnTo>
                    <a:pt x="128289" y="70800"/>
                  </a:lnTo>
                  <a:close/>
                  <a:moveTo>
                    <a:pt x="141421" y="70800"/>
                  </a:moveTo>
                  <a:lnTo>
                    <a:pt x="141421" y="76884"/>
                  </a:lnTo>
                  <a:lnTo>
                    <a:pt x="135033" y="76884"/>
                  </a:lnTo>
                  <a:lnTo>
                    <a:pt x="135033" y="70800"/>
                  </a:lnTo>
                  <a:close/>
                  <a:moveTo>
                    <a:pt x="148148" y="70800"/>
                  </a:moveTo>
                  <a:lnTo>
                    <a:pt x="148148" y="76884"/>
                  </a:lnTo>
                  <a:lnTo>
                    <a:pt x="141760" y="76884"/>
                  </a:lnTo>
                  <a:lnTo>
                    <a:pt x="141760" y="70800"/>
                  </a:lnTo>
                  <a:close/>
                  <a:moveTo>
                    <a:pt x="154892" y="70800"/>
                  </a:moveTo>
                  <a:lnTo>
                    <a:pt x="154892" y="76884"/>
                  </a:lnTo>
                  <a:lnTo>
                    <a:pt x="148487" y="76884"/>
                  </a:lnTo>
                  <a:lnTo>
                    <a:pt x="148487" y="70800"/>
                  </a:lnTo>
                  <a:close/>
                  <a:moveTo>
                    <a:pt x="161619" y="70800"/>
                  </a:moveTo>
                  <a:lnTo>
                    <a:pt x="161619" y="76884"/>
                  </a:lnTo>
                  <a:lnTo>
                    <a:pt x="155231" y="76884"/>
                  </a:lnTo>
                  <a:lnTo>
                    <a:pt x="155231" y="70800"/>
                  </a:lnTo>
                  <a:close/>
                  <a:moveTo>
                    <a:pt x="168363" y="70800"/>
                  </a:moveTo>
                  <a:lnTo>
                    <a:pt x="168363" y="76884"/>
                  </a:lnTo>
                  <a:lnTo>
                    <a:pt x="161958" y="76884"/>
                  </a:lnTo>
                  <a:lnTo>
                    <a:pt x="161958" y="70800"/>
                  </a:lnTo>
                  <a:close/>
                  <a:moveTo>
                    <a:pt x="175090" y="70800"/>
                  </a:moveTo>
                  <a:lnTo>
                    <a:pt x="175090" y="76884"/>
                  </a:lnTo>
                  <a:lnTo>
                    <a:pt x="168702" y="76884"/>
                  </a:lnTo>
                  <a:lnTo>
                    <a:pt x="168702" y="70800"/>
                  </a:lnTo>
                  <a:close/>
                  <a:moveTo>
                    <a:pt x="181834" y="70800"/>
                  </a:moveTo>
                  <a:lnTo>
                    <a:pt x="181834" y="76884"/>
                  </a:lnTo>
                  <a:lnTo>
                    <a:pt x="175429" y="76884"/>
                  </a:lnTo>
                  <a:lnTo>
                    <a:pt x="175429" y="70800"/>
                  </a:lnTo>
                  <a:close/>
                  <a:moveTo>
                    <a:pt x="188561" y="70800"/>
                  </a:moveTo>
                  <a:lnTo>
                    <a:pt x="188561" y="76884"/>
                  </a:lnTo>
                  <a:lnTo>
                    <a:pt x="182173" y="76884"/>
                  </a:lnTo>
                  <a:lnTo>
                    <a:pt x="182173" y="70800"/>
                  </a:lnTo>
                  <a:close/>
                  <a:moveTo>
                    <a:pt x="195288" y="70800"/>
                  </a:moveTo>
                  <a:lnTo>
                    <a:pt x="195288" y="76884"/>
                  </a:lnTo>
                  <a:lnTo>
                    <a:pt x="188900" y="76884"/>
                  </a:lnTo>
                  <a:lnTo>
                    <a:pt x="188900" y="70800"/>
                  </a:lnTo>
                  <a:close/>
                  <a:moveTo>
                    <a:pt x="202032" y="70800"/>
                  </a:moveTo>
                  <a:lnTo>
                    <a:pt x="202032" y="76884"/>
                  </a:lnTo>
                  <a:lnTo>
                    <a:pt x="195627" y="76884"/>
                  </a:lnTo>
                  <a:lnTo>
                    <a:pt x="195627" y="70800"/>
                  </a:lnTo>
                  <a:close/>
                  <a:moveTo>
                    <a:pt x="208759" y="70800"/>
                  </a:moveTo>
                  <a:lnTo>
                    <a:pt x="208759" y="76884"/>
                  </a:lnTo>
                  <a:lnTo>
                    <a:pt x="202371" y="76884"/>
                  </a:lnTo>
                  <a:lnTo>
                    <a:pt x="202371" y="70800"/>
                  </a:lnTo>
                  <a:close/>
                  <a:moveTo>
                    <a:pt x="215504" y="70800"/>
                  </a:moveTo>
                  <a:lnTo>
                    <a:pt x="215504" y="76884"/>
                  </a:lnTo>
                  <a:lnTo>
                    <a:pt x="209098" y="76884"/>
                  </a:lnTo>
                  <a:lnTo>
                    <a:pt x="209098" y="70800"/>
                  </a:lnTo>
                  <a:close/>
                  <a:moveTo>
                    <a:pt x="222230" y="70800"/>
                  </a:moveTo>
                  <a:lnTo>
                    <a:pt x="222230" y="76884"/>
                  </a:lnTo>
                  <a:lnTo>
                    <a:pt x="215843" y="76884"/>
                  </a:lnTo>
                  <a:lnTo>
                    <a:pt x="215843" y="70800"/>
                  </a:lnTo>
                  <a:close/>
                  <a:moveTo>
                    <a:pt x="228975" y="70800"/>
                  </a:moveTo>
                  <a:lnTo>
                    <a:pt x="228975" y="76884"/>
                  </a:lnTo>
                  <a:lnTo>
                    <a:pt x="222569" y="76884"/>
                  </a:lnTo>
                  <a:lnTo>
                    <a:pt x="222569" y="70800"/>
                  </a:lnTo>
                  <a:close/>
                  <a:moveTo>
                    <a:pt x="235701" y="70800"/>
                  </a:moveTo>
                  <a:lnTo>
                    <a:pt x="235701" y="76884"/>
                  </a:lnTo>
                  <a:lnTo>
                    <a:pt x="229296" y="76884"/>
                  </a:lnTo>
                  <a:lnTo>
                    <a:pt x="229296" y="70800"/>
                  </a:lnTo>
                  <a:close/>
                  <a:moveTo>
                    <a:pt x="242428" y="70800"/>
                  </a:moveTo>
                  <a:lnTo>
                    <a:pt x="242428" y="76884"/>
                  </a:lnTo>
                  <a:lnTo>
                    <a:pt x="236040" y="76884"/>
                  </a:lnTo>
                  <a:lnTo>
                    <a:pt x="236040" y="70800"/>
                  </a:lnTo>
                  <a:close/>
                  <a:moveTo>
                    <a:pt x="249173" y="70800"/>
                  </a:moveTo>
                  <a:lnTo>
                    <a:pt x="249173" y="76884"/>
                  </a:lnTo>
                  <a:lnTo>
                    <a:pt x="242767" y="76884"/>
                  </a:lnTo>
                  <a:lnTo>
                    <a:pt x="242767" y="70800"/>
                  </a:lnTo>
                  <a:close/>
                  <a:moveTo>
                    <a:pt x="255899" y="70800"/>
                  </a:moveTo>
                  <a:lnTo>
                    <a:pt x="255899" y="76884"/>
                  </a:lnTo>
                  <a:lnTo>
                    <a:pt x="249512" y="76884"/>
                  </a:lnTo>
                  <a:lnTo>
                    <a:pt x="249512" y="70800"/>
                  </a:lnTo>
                  <a:close/>
                  <a:moveTo>
                    <a:pt x="262644" y="70800"/>
                  </a:moveTo>
                  <a:lnTo>
                    <a:pt x="262644" y="76884"/>
                  </a:lnTo>
                  <a:lnTo>
                    <a:pt x="256238" y="76884"/>
                  </a:lnTo>
                  <a:lnTo>
                    <a:pt x="256238" y="70800"/>
                  </a:lnTo>
                  <a:close/>
                  <a:moveTo>
                    <a:pt x="269370" y="70800"/>
                  </a:moveTo>
                  <a:lnTo>
                    <a:pt x="269370" y="76884"/>
                  </a:lnTo>
                  <a:lnTo>
                    <a:pt x="262983" y="76884"/>
                  </a:lnTo>
                  <a:lnTo>
                    <a:pt x="262983" y="70800"/>
                  </a:lnTo>
                  <a:close/>
                  <a:moveTo>
                    <a:pt x="276115" y="70800"/>
                  </a:moveTo>
                  <a:lnTo>
                    <a:pt x="276115" y="76884"/>
                  </a:lnTo>
                  <a:lnTo>
                    <a:pt x="269709" y="76884"/>
                  </a:lnTo>
                  <a:lnTo>
                    <a:pt x="269709" y="70800"/>
                  </a:lnTo>
                  <a:close/>
                  <a:moveTo>
                    <a:pt x="282842" y="70800"/>
                  </a:moveTo>
                  <a:lnTo>
                    <a:pt x="282842" y="76884"/>
                  </a:lnTo>
                  <a:lnTo>
                    <a:pt x="276436" y="76884"/>
                  </a:lnTo>
                  <a:lnTo>
                    <a:pt x="276436" y="70800"/>
                  </a:lnTo>
                  <a:close/>
                  <a:moveTo>
                    <a:pt x="6745" y="77205"/>
                  </a:moveTo>
                  <a:lnTo>
                    <a:pt x="6745" y="83289"/>
                  </a:lnTo>
                  <a:lnTo>
                    <a:pt x="339" y="83289"/>
                  </a:lnTo>
                  <a:lnTo>
                    <a:pt x="339" y="77205"/>
                  </a:lnTo>
                  <a:close/>
                  <a:moveTo>
                    <a:pt x="13471" y="77205"/>
                  </a:moveTo>
                  <a:lnTo>
                    <a:pt x="13471" y="83289"/>
                  </a:lnTo>
                  <a:lnTo>
                    <a:pt x="7066" y="83289"/>
                  </a:lnTo>
                  <a:lnTo>
                    <a:pt x="7066" y="77205"/>
                  </a:lnTo>
                  <a:close/>
                  <a:moveTo>
                    <a:pt x="20198" y="77205"/>
                  </a:moveTo>
                  <a:lnTo>
                    <a:pt x="20198" y="83289"/>
                  </a:lnTo>
                  <a:lnTo>
                    <a:pt x="13810" y="83289"/>
                  </a:lnTo>
                  <a:lnTo>
                    <a:pt x="13810" y="77205"/>
                  </a:lnTo>
                  <a:close/>
                  <a:moveTo>
                    <a:pt x="26942" y="77205"/>
                  </a:moveTo>
                  <a:lnTo>
                    <a:pt x="26942" y="83289"/>
                  </a:lnTo>
                  <a:lnTo>
                    <a:pt x="20537" y="83289"/>
                  </a:lnTo>
                  <a:lnTo>
                    <a:pt x="20537" y="77205"/>
                  </a:lnTo>
                  <a:close/>
                  <a:moveTo>
                    <a:pt x="33669" y="77205"/>
                  </a:moveTo>
                  <a:lnTo>
                    <a:pt x="33669" y="83289"/>
                  </a:lnTo>
                  <a:lnTo>
                    <a:pt x="27281" y="83289"/>
                  </a:lnTo>
                  <a:lnTo>
                    <a:pt x="27281" y="77205"/>
                  </a:lnTo>
                  <a:close/>
                  <a:moveTo>
                    <a:pt x="40414" y="77205"/>
                  </a:moveTo>
                  <a:lnTo>
                    <a:pt x="40414" y="83289"/>
                  </a:lnTo>
                  <a:lnTo>
                    <a:pt x="34008" y="83289"/>
                  </a:lnTo>
                  <a:lnTo>
                    <a:pt x="34008" y="77205"/>
                  </a:lnTo>
                  <a:close/>
                  <a:moveTo>
                    <a:pt x="47140" y="77205"/>
                  </a:moveTo>
                  <a:lnTo>
                    <a:pt x="47140" y="83289"/>
                  </a:lnTo>
                  <a:lnTo>
                    <a:pt x="40753" y="83289"/>
                  </a:lnTo>
                  <a:lnTo>
                    <a:pt x="40753" y="77205"/>
                  </a:lnTo>
                  <a:close/>
                  <a:moveTo>
                    <a:pt x="53885" y="77205"/>
                  </a:moveTo>
                  <a:lnTo>
                    <a:pt x="53885" y="83289"/>
                  </a:lnTo>
                  <a:lnTo>
                    <a:pt x="47479" y="83289"/>
                  </a:lnTo>
                  <a:lnTo>
                    <a:pt x="47479" y="77205"/>
                  </a:lnTo>
                  <a:close/>
                  <a:moveTo>
                    <a:pt x="60611" y="77205"/>
                  </a:moveTo>
                  <a:lnTo>
                    <a:pt x="60611" y="83289"/>
                  </a:lnTo>
                  <a:lnTo>
                    <a:pt x="54206" y="83289"/>
                  </a:lnTo>
                  <a:lnTo>
                    <a:pt x="54206" y="77205"/>
                  </a:lnTo>
                  <a:close/>
                  <a:moveTo>
                    <a:pt x="67338" y="77205"/>
                  </a:moveTo>
                  <a:lnTo>
                    <a:pt x="67338" y="83289"/>
                  </a:lnTo>
                  <a:lnTo>
                    <a:pt x="60950" y="83289"/>
                  </a:lnTo>
                  <a:lnTo>
                    <a:pt x="60950" y="77205"/>
                  </a:lnTo>
                  <a:close/>
                  <a:moveTo>
                    <a:pt x="74083" y="77205"/>
                  </a:moveTo>
                  <a:lnTo>
                    <a:pt x="74083" y="83289"/>
                  </a:lnTo>
                  <a:lnTo>
                    <a:pt x="67677" y="83289"/>
                  </a:lnTo>
                  <a:lnTo>
                    <a:pt x="67677" y="77205"/>
                  </a:lnTo>
                  <a:close/>
                  <a:moveTo>
                    <a:pt x="80809" y="77205"/>
                  </a:moveTo>
                  <a:lnTo>
                    <a:pt x="80809" y="83289"/>
                  </a:lnTo>
                  <a:lnTo>
                    <a:pt x="74422" y="83289"/>
                  </a:lnTo>
                  <a:lnTo>
                    <a:pt x="74422" y="77205"/>
                  </a:lnTo>
                  <a:close/>
                  <a:moveTo>
                    <a:pt x="87554" y="77205"/>
                  </a:moveTo>
                  <a:lnTo>
                    <a:pt x="87554" y="83289"/>
                  </a:lnTo>
                  <a:lnTo>
                    <a:pt x="81148" y="83289"/>
                  </a:lnTo>
                  <a:lnTo>
                    <a:pt x="81148" y="77205"/>
                  </a:lnTo>
                  <a:close/>
                  <a:moveTo>
                    <a:pt x="94281" y="77205"/>
                  </a:moveTo>
                  <a:lnTo>
                    <a:pt x="94281" y="83289"/>
                  </a:lnTo>
                  <a:lnTo>
                    <a:pt x="87893" y="83289"/>
                  </a:lnTo>
                  <a:lnTo>
                    <a:pt x="87893" y="77205"/>
                  </a:lnTo>
                  <a:close/>
                  <a:moveTo>
                    <a:pt x="101007" y="77205"/>
                  </a:moveTo>
                  <a:lnTo>
                    <a:pt x="101007" y="83289"/>
                  </a:lnTo>
                  <a:lnTo>
                    <a:pt x="94620" y="83289"/>
                  </a:lnTo>
                  <a:lnTo>
                    <a:pt x="94620" y="77205"/>
                  </a:lnTo>
                  <a:close/>
                  <a:moveTo>
                    <a:pt x="107752" y="77205"/>
                  </a:moveTo>
                  <a:lnTo>
                    <a:pt x="107752" y="83289"/>
                  </a:lnTo>
                  <a:lnTo>
                    <a:pt x="101346" y="83289"/>
                  </a:lnTo>
                  <a:lnTo>
                    <a:pt x="101346" y="77205"/>
                  </a:lnTo>
                  <a:close/>
                  <a:moveTo>
                    <a:pt x="114478" y="77205"/>
                  </a:moveTo>
                  <a:lnTo>
                    <a:pt x="114478" y="83289"/>
                  </a:lnTo>
                  <a:lnTo>
                    <a:pt x="108091" y="83289"/>
                  </a:lnTo>
                  <a:lnTo>
                    <a:pt x="108091" y="77205"/>
                  </a:lnTo>
                  <a:close/>
                  <a:moveTo>
                    <a:pt x="121223" y="77205"/>
                  </a:moveTo>
                  <a:lnTo>
                    <a:pt x="121223" y="83289"/>
                  </a:lnTo>
                  <a:lnTo>
                    <a:pt x="114817" y="83289"/>
                  </a:lnTo>
                  <a:lnTo>
                    <a:pt x="114817" y="77205"/>
                  </a:lnTo>
                  <a:close/>
                  <a:moveTo>
                    <a:pt x="127950" y="77205"/>
                  </a:moveTo>
                  <a:lnTo>
                    <a:pt x="127950" y="83289"/>
                  </a:lnTo>
                  <a:lnTo>
                    <a:pt x="121562" y="83289"/>
                  </a:lnTo>
                  <a:lnTo>
                    <a:pt x="121562" y="77205"/>
                  </a:lnTo>
                  <a:close/>
                  <a:moveTo>
                    <a:pt x="134694" y="77205"/>
                  </a:moveTo>
                  <a:lnTo>
                    <a:pt x="134694" y="83289"/>
                  </a:lnTo>
                  <a:lnTo>
                    <a:pt x="128289" y="83289"/>
                  </a:lnTo>
                  <a:lnTo>
                    <a:pt x="128289" y="77205"/>
                  </a:lnTo>
                  <a:close/>
                  <a:moveTo>
                    <a:pt x="141421" y="77205"/>
                  </a:moveTo>
                  <a:lnTo>
                    <a:pt x="141421" y="83289"/>
                  </a:lnTo>
                  <a:lnTo>
                    <a:pt x="135033" y="83289"/>
                  </a:lnTo>
                  <a:lnTo>
                    <a:pt x="135033" y="77205"/>
                  </a:lnTo>
                  <a:close/>
                  <a:moveTo>
                    <a:pt x="148148" y="77205"/>
                  </a:moveTo>
                  <a:lnTo>
                    <a:pt x="148148" y="83289"/>
                  </a:lnTo>
                  <a:lnTo>
                    <a:pt x="141760" y="83289"/>
                  </a:lnTo>
                  <a:lnTo>
                    <a:pt x="141760" y="77205"/>
                  </a:lnTo>
                  <a:close/>
                  <a:moveTo>
                    <a:pt x="154892" y="77205"/>
                  </a:moveTo>
                  <a:lnTo>
                    <a:pt x="154892" y="83289"/>
                  </a:lnTo>
                  <a:lnTo>
                    <a:pt x="148487" y="83289"/>
                  </a:lnTo>
                  <a:lnTo>
                    <a:pt x="148487" y="77205"/>
                  </a:lnTo>
                  <a:close/>
                  <a:moveTo>
                    <a:pt x="161619" y="77205"/>
                  </a:moveTo>
                  <a:lnTo>
                    <a:pt x="161619" y="83289"/>
                  </a:lnTo>
                  <a:lnTo>
                    <a:pt x="155231" y="83289"/>
                  </a:lnTo>
                  <a:lnTo>
                    <a:pt x="155231" y="77205"/>
                  </a:lnTo>
                  <a:close/>
                  <a:moveTo>
                    <a:pt x="168363" y="77205"/>
                  </a:moveTo>
                  <a:lnTo>
                    <a:pt x="168363" y="83289"/>
                  </a:lnTo>
                  <a:lnTo>
                    <a:pt x="161958" y="83289"/>
                  </a:lnTo>
                  <a:lnTo>
                    <a:pt x="161958" y="77205"/>
                  </a:lnTo>
                  <a:close/>
                  <a:moveTo>
                    <a:pt x="175090" y="77205"/>
                  </a:moveTo>
                  <a:lnTo>
                    <a:pt x="175090" y="83289"/>
                  </a:lnTo>
                  <a:lnTo>
                    <a:pt x="168702" y="83289"/>
                  </a:lnTo>
                  <a:lnTo>
                    <a:pt x="168702" y="77205"/>
                  </a:lnTo>
                  <a:close/>
                  <a:moveTo>
                    <a:pt x="181834" y="77205"/>
                  </a:moveTo>
                  <a:lnTo>
                    <a:pt x="181834" y="83289"/>
                  </a:lnTo>
                  <a:lnTo>
                    <a:pt x="175429" y="83289"/>
                  </a:lnTo>
                  <a:lnTo>
                    <a:pt x="175429" y="77205"/>
                  </a:lnTo>
                  <a:close/>
                  <a:moveTo>
                    <a:pt x="188561" y="77205"/>
                  </a:moveTo>
                  <a:lnTo>
                    <a:pt x="188561" y="83289"/>
                  </a:lnTo>
                  <a:lnTo>
                    <a:pt x="182173" y="83289"/>
                  </a:lnTo>
                  <a:lnTo>
                    <a:pt x="182173" y="77205"/>
                  </a:lnTo>
                  <a:close/>
                  <a:moveTo>
                    <a:pt x="195288" y="77205"/>
                  </a:moveTo>
                  <a:lnTo>
                    <a:pt x="195288" y="83289"/>
                  </a:lnTo>
                  <a:lnTo>
                    <a:pt x="188900" y="83289"/>
                  </a:lnTo>
                  <a:lnTo>
                    <a:pt x="188900" y="77205"/>
                  </a:lnTo>
                  <a:close/>
                  <a:moveTo>
                    <a:pt x="202032" y="77205"/>
                  </a:moveTo>
                  <a:lnTo>
                    <a:pt x="202032" y="83289"/>
                  </a:lnTo>
                  <a:lnTo>
                    <a:pt x="195627" y="83289"/>
                  </a:lnTo>
                  <a:lnTo>
                    <a:pt x="195627" y="77205"/>
                  </a:lnTo>
                  <a:close/>
                  <a:moveTo>
                    <a:pt x="208759" y="77205"/>
                  </a:moveTo>
                  <a:lnTo>
                    <a:pt x="208759" y="83289"/>
                  </a:lnTo>
                  <a:lnTo>
                    <a:pt x="202371" y="83289"/>
                  </a:lnTo>
                  <a:lnTo>
                    <a:pt x="202371" y="77205"/>
                  </a:lnTo>
                  <a:close/>
                  <a:moveTo>
                    <a:pt x="215504" y="77205"/>
                  </a:moveTo>
                  <a:lnTo>
                    <a:pt x="215504" y="83289"/>
                  </a:lnTo>
                  <a:lnTo>
                    <a:pt x="209098" y="83289"/>
                  </a:lnTo>
                  <a:lnTo>
                    <a:pt x="209098" y="77205"/>
                  </a:lnTo>
                  <a:close/>
                  <a:moveTo>
                    <a:pt x="222230" y="77205"/>
                  </a:moveTo>
                  <a:lnTo>
                    <a:pt x="222230" y="83289"/>
                  </a:lnTo>
                  <a:lnTo>
                    <a:pt x="215843" y="83289"/>
                  </a:lnTo>
                  <a:lnTo>
                    <a:pt x="215843" y="77205"/>
                  </a:lnTo>
                  <a:close/>
                  <a:moveTo>
                    <a:pt x="228975" y="77205"/>
                  </a:moveTo>
                  <a:lnTo>
                    <a:pt x="228975" y="83289"/>
                  </a:lnTo>
                  <a:lnTo>
                    <a:pt x="222569" y="83289"/>
                  </a:lnTo>
                  <a:lnTo>
                    <a:pt x="222569" y="77205"/>
                  </a:lnTo>
                  <a:close/>
                  <a:moveTo>
                    <a:pt x="235701" y="77205"/>
                  </a:moveTo>
                  <a:lnTo>
                    <a:pt x="235701" y="83289"/>
                  </a:lnTo>
                  <a:lnTo>
                    <a:pt x="229296" y="83289"/>
                  </a:lnTo>
                  <a:lnTo>
                    <a:pt x="229296" y="77205"/>
                  </a:lnTo>
                  <a:close/>
                  <a:moveTo>
                    <a:pt x="242428" y="77205"/>
                  </a:moveTo>
                  <a:lnTo>
                    <a:pt x="242428" y="83289"/>
                  </a:lnTo>
                  <a:lnTo>
                    <a:pt x="236040" y="83289"/>
                  </a:lnTo>
                  <a:lnTo>
                    <a:pt x="236040" y="77205"/>
                  </a:lnTo>
                  <a:close/>
                  <a:moveTo>
                    <a:pt x="249173" y="77205"/>
                  </a:moveTo>
                  <a:lnTo>
                    <a:pt x="249173" y="83289"/>
                  </a:lnTo>
                  <a:lnTo>
                    <a:pt x="242767" y="83289"/>
                  </a:lnTo>
                  <a:lnTo>
                    <a:pt x="242767" y="77205"/>
                  </a:lnTo>
                  <a:close/>
                  <a:moveTo>
                    <a:pt x="255899" y="77205"/>
                  </a:moveTo>
                  <a:lnTo>
                    <a:pt x="255899" y="83289"/>
                  </a:lnTo>
                  <a:lnTo>
                    <a:pt x="249512" y="83289"/>
                  </a:lnTo>
                  <a:lnTo>
                    <a:pt x="249512" y="77205"/>
                  </a:lnTo>
                  <a:close/>
                  <a:moveTo>
                    <a:pt x="262644" y="77205"/>
                  </a:moveTo>
                  <a:lnTo>
                    <a:pt x="262644" y="83289"/>
                  </a:lnTo>
                  <a:lnTo>
                    <a:pt x="256238" y="83289"/>
                  </a:lnTo>
                  <a:lnTo>
                    <a:pt x="256238" y="77205"/>
                  </a:lnTo>
                  <a:close/>
                  <a:moveTo>
                    <a:pt x="269370" y="77205"/>
                  </a:moveTo>
                  <a:lnTo>
                    <a:pt x="269370" y="83289"/>
                  </a:lnTo>
                  <a:lnTo>
                    <a:pt x="262983" y="83289"/>
                  </a:lnTo>
                  <a:lnTo>
                    <a:pt x="262983" y="77205"/>
                  </a:lnTo>
                  <a:close/>
                  <a:moveTo>
                    <a:pt x="276115" y="77205"/>
                  </a:moveTo>
                  <a:lnTo>
                    <a:pt x="276115" y="83289"/>
                  </a:lnTo>
                  <a:lnTo>
                    <a:pt x="269709" y="83289"/>
                  </a:lnTo>
                  <a:lnTo>
                    <a:pt x="269709" y="77205"/>
                  </a:lnTo>
                  <a:close/>
                  <a:moveTo>
                    <a:pt x="282842" y="77205"/>
                  </a:moveTo>
                  <a:lnTo>
                    <a:pt x="282842" y="83289"/>
                  </a:lnTo>
                  <a:lnTo>
                    <a:pt x="276436" y="83289"/>
                  </a:lnTo>
                  <a:lnTo>
                    <a:pt x="276436" y="77205"/>
                  </a:lnTo>
                  <a:close/>
                  <a:moveTo>
                    <a:pt x="6745" y="83611"/>
                  </a:moveTo>
                  <a:lnTo>
                    <a:pt x="6745" y="89695"/>
                  </a:lnTo>
                  <a:lnTo>
                    <a:pt x="339" y="89695"/>
                  </a:lnTo>
                  <a:lnTo>
                    <a:pt x="339" y="83611"/>
                  </a:lnTo>
                  <a:close/>
                  <a:moveTo>
                    <a:pt x="13471" y="83611"/>
                  </a:moveTo>
                  <a:lnTo>
                    <a:pt x="13471" y="89695"/>
                  </a:lnTo>
                  <a:lnTo>
                    <a:pt x="7066" y="89695"/>
                  </a:lnTo>
                  <a:lnTo>
                    <a:pt x="7066" y="83611"/>
                  </a:lnTo>
                  <a:close/>
                  <a:moveTo>
                    <a:pt x="20198" y="83611"/>
                  </a:moveTo>
                  <a:lnTo>
                    <a:pt x="20198" y="89695"/>
                  </a:lnTo>
                  <a:lnTo>
                    <a:pt x="13810" y="89695"/>
                  </a:lnTo>
                  <a:lnTo>
                    <a:pt x="13810" y="83611"/>
                  </a:lnTo>
                  <a:close/>
                  <a:moveTo>
                    <a:pt x="26942" y="83611"/>
                  </a:moveTo>
                  <a:lnTo>
                    <a:pt x="26942" y="89695"/>
                  </a:lnTo>
                  <a:lnTo>
                    <a:pt x="20537" y="89695"/>
                  </a:lnTo>
                  <a:lnTo>
                    <a:pt x="20537" y="83611"/>
                  </a:lnTo>
                  <a:close/>
                  <a:moveTo>
                    <a:pt x="33669" y="83611"/>
                  </a:moveTo>
                  <a:lnTo>
                    <a:pt x="33669" y="89695"/>
                  </a:lnTo>
                  <a:lnTo>
                    <a:pt x="27281" y="89695"/>
                  </a:lnTo>
                  <a:lnTo>
                    <a:pt x="27281" y="83611"/>
                  </a:lnTo>
                  <a:close/>
                  <a:moveTo>
                    <a:pt x="40414" y="83611"/>
                  </a:moveTo>
                  <a:lnTo>
                    <a:pt x="40414" y="89695"/>
                  </a:lnTo>
                  <a:lnTo>
                    <a:pt x="34008" y="89695"/>
                  </a:lnTo>
                  <a:lnTo>
                    <a:pt x="34008" y="83611"/>
                  </a:lnTo>
                  <a:close/>
                  <a:moveTo>
                    <a:pt x="47140" y="83611"/>
                  </a:moveTo>
                  <a:lnTo>
                    <a:pt x="47140" y="89695"/>
                  </a:lnTo>
                  <a:lnTo>
                    <a:pt x="40753" y="89695"/>
                  </a:lnTo>
                  <a:lnTo>
                    <a:pt x="40753" y="83611"/>
                  </a:lnTo>
                  <a:close/>
                  <a:moveTo>
                    <a:pt x="53885" y="83611"/>
                  </a:moveTo>
                  <a:lnTo>
                    <a:pt x="53885" y="89695"/>
                  </a:lnTo>
                  <a:lnTo>
                    <a:pt x="47479" y="89695"/>
                  </a:lnTo>
                  <a:lnTo>
                    <a:pt x="47479" y="83611"/>
                  </a:lnTo>
                  <a:close/>
                  <a:moveTo>
                    <a:pt x="60611" y="83611"/>
                  </a:moveTo>
                  <a:lnTo>
                    <a:pt x="60611" y="89695"/>
                  </a:lnTo>
                  <a:lnTo>
                    <a:pt x="54206" y="89695"/>
                  </a:lnTo>
                  <a:lnTo>
                    <a:pt x="54206" y="83611"/>
                  </a:lnTo>
                  <a:close/>
                  <a:moveTo>
                    <a:pt x="67338" y="83611"/>
                  </a:moveTo>
                  <a:lnTo>
                    <a:pt x="67338" y="89695"/>
                  </a:lnTo>
                  <a:lnTo>
                    <a:pt x="60950" y="89695"/>
                  </a:lnTo>
                  <a:lnTo>
                    <a:pt x="60950" y="83611"/>
                  </a:lnTo>
                  <a:close/>
                  <a:moveTo>
                    <a:pt x="74083" y="83611"/>
                  </a:moveTo>
                  <a:lnTo>
                    <a:pt x="74083" y="89695"/>
                  </a:lnTo>
                  <a:lnTo>
                    <a:pt x="67677" y="89695"/>
                  </a:lnTo>
                  <a:lnTo>
                    <a:pt x="67677" y="83611"/>
                  </a:lnTo>
                  <a:close/>
                  <a:moveTo>
                    <a:pt x="80809" y="83611"/>
                  </a:moveTo>
                  <a:lnTo>
                    <a:pt x="80809" y="89695"/>
                  </a:lnTo>
                  <a:lnTo>
                    <a:pt x="74422" y="89695"/>
                  </a:lnTo>
                  <a:lnTo>
                    <a:pt x="74422" y="83611"/>
                  </a:lnTo>
                  <a:close/>
                  <a:moveTo>
                    <a:pt x="87554" y="83611"/>
                  </a:moveTo>
                  <a:lnTo>
                    <a:pt x="87554" y="89695"/>
                  </a:lnTo>
                  <a:lnTo>
                    <a:pt x="81148" y="89695"/>
                  </a:lnTo>
                  <a:lnTo>
                    <a:pt x="81148" y="83611"/>
                  </a:lnTo>
                  <a:close/>
                  <a:moveTo>
                    <a:pt x="94281" y="83611"/>
                  </a:moveTo>
                  <a:lnTo>
                    <a:pt x="94281" y="89695"/>
                  </a:lnTo>
                  <a:lnTo>
                    <a:pt x="87893" y="89695"/>
                  </a:lnTo>
                  <a:lnTo>
                    <a:pt x="87893" y="83611"/>
                  </a:lnTo>
                  <a:close/>
                  <a:moveTo>
                    <a:pt x="101007" y="83611"/>
                  </a:moveTo>
                  <a:lnTo>
                    <a:pt x="101007" y="89695"/>
                  </a:lnTo>
                  <a:lnTo>
                    <a:pt x="94620" y="89695"/>
                  </a:lnTo>
                  <a:lnTo>
                    <a:pt x="94620" y="83611"/>
                  </a:lnTo>
                  <a:close/>
                  <a:moveTo>
                    <a:pt x="107752" y="83611"/>
                  </a:moveTo>
                  <a:lnTo>
                    <a:pt x="107752" y="89695"/>
                  </a:lnTo>
                  <a:lnTo>
                    <a:pt x="101346" y="89695"/>
                  </a:lnTo>
                  <a:lnTo>
                    <a:pt x="101346" y="83611"/>
                  </a:lnTo>
                  <a:close/>
                  <a:moveTo>
                    <a:pt x="114478" y="83611"/>
                  </a:moveTo>
                  <a:lnTo>
                    <a:pt x="114478" y="89695"/>
                  </a:lnTo>
                  <a:lnTo>
                    <a:pt x="108091" y="89695"/>
                  </a:lnTo>
                  <a:lnTo>
                    <a:pt x="108091" y="83611"/>
                  </a:lnTo>
                  <a:close/>
                  <a:moveTo>
                    <a:pt x="121223" y="83611"/>
                  </a:moveTo>
                  <a:lnTo>
                    <a:pt x="121223" y="89695"/>
                  </a:lnTo>
                  <a:lnTo>
                    <a:pt x="114817" y="89695"/>
                  </a:lnTo>
                  <a:lnTo>
                    <a:pt x="114817" y="83611"/>
                  </a:lnTo>
                  <a:close/>
                  <a:moveTo>
                    <a:pt x="127950" y="83611"/>
                  </a:moveTo>
                  <a:lnTo>
                    <a:pt x="127950" y="89695"/>
                  </a:lnTo>
                  <a:lnTo>
                    <a:pt x="121562" y="89695"/>
                  </a:lnTo>
                  <a:lnTo>
                    <a:pt x="121562" y="83611"/>
                  </a:lnTo>
                  <a:close/>
                  <a:moveTo>
                    <a:pt x="134694" y="83611"/>
                  </a:moveTo>
                  <a:lnTo>
                    <a:pt x="134694" y="89695"/>
                  </a:lnTo>
                  <a:lnTo>
                    <a:pt x="128289" y="89695"/>
                  </a:lnTo>
                  <a:lnTo>
                    <a:pt x="128289" y="83611"/>
                  </a:lnTo>
                  <a:close/>
                  <a:moveTo>
                    <a:pt x="141421" y="83611"/>
                  </a:moveTo>
                  <a:lnTo>
                    <a:pt x="141421" y="89695"/>
                  </a:lnTo>
                  <a:lnTo>
                    <a:pt x="135033" y="89695"/>
                  </a:lnTo>
                  <a:lnTo>
                    <a:pt x="135033" y="83611"/>
                  </a:lnTo>
                  <a:close/>
                  <a:moveTo>
                    <a:pt x="148148" y="83611"/>
                  </a:moveTo>
                  <a:lnTo>
                    <a:pt x="148148" y="89695"/>
                  </a:lnTo>
                  <a:lnTo>
                    <a:pt x="141760" y="89695"/>
                  </a:lnTo>
                  <a:lnTo>
                    <a:pt x="141760" y="83611"/>
                  </a:lnTo>
                  <a:close/>
                  <a:moveTo>
                    <a:pt x="154892" y="83611"/>
                  </a:moveTo>
                  <a:lnTo>
                    <a:pt x="154892" y="89695"/>
                  </a:lnTo>
                  <a:lnTo>
                    <a:pt x="148487" y="89695"/>
                  </a:lnTo>
                  <a:lnTo>
                    <a:pt x="148487" y="83611"/>
                  </a:lnTo>
                  <a:close/>
                  <a:moveTo>
                    <a:pt x="161619" y="83611"/>
                  </a:moveTo>
                  <a:lnTo>
                    <a:pt x="161619" y="89695"/>
                  </a:lnTo>
                  <a:lnTo>
                    <a:pt x="155231" y="89695"/>
                  </a:lnTo>
                  <a:lnTo>
                    <a:pt x="155231" y="83611"/>
                  </a:lnTo>
                  <a:close/>
                  <a:moveTo>
                    <a:pt x="168363" y="83611"/>
                  </a:moveTo>
                  <a:lnTo>
                    <a:pt x="168363" y="89695"/>
                  </a:lnTo>
                  <a:lnTo>
                    <a:pt x="161958" y="89695"/>
                  </a:lnTo>
                  <a:lnTo>
                    <a:pt x="161958" y="83611"/>
                  </a:lnTo>
                  <a:close/>
                  <a:moveTo>
                    <a:pt x="175090" y="83611"/>
                  </a:moveTo>
                  <a:lnTo>
                    <a:pt x="175090" y="89695"/>
                  </a:lnTo>
                  <a:lnTo>
                    <a:pt x="168702" y="89695"/>
                  </a:lnTo>
                  <a:lnTo>
                    <a:pt x="168702" y="83611"/>
                  </a:lnTo>
                  <a:close/>
                  <a:moveTo>
                    <a:pt x="181834" y="83611"/>
                  </a:moveTo>
                  <a:lnTo>
                    <a:pt x="181834" y="89695"/>
                  </a:lnTo>
                  <a:lnTo>
                    <a:pt x="175429" y="89695"/>
                  </a:lnTo>
                  <a:lnTo>
                    <a:pt x="175429" y="83611"/>
                  </a:lnTo>
                  <a:close/>
                  <a:moveTo>
                    <a:pt x="188561" y="83611"/>
                  </a:moveTo>
                  <a:lnTo>
                    <a:pt x="188561" y="89695"/>
                  </a:lnTo>
                  <a:lnTo>
                    <a:pt x="182173" y="89695"/>
                  </a:lnTo>
                  <a:lnTo>
                    <a:pt x="182173" y="83611"/>
                  </a:lnTo>
                  <a:close/>
                  <a:moveTo>
                    <a:pt x="195288" y="83611"/>
                  </a:moveTo>
                  <a:lnTo>
                    <a:pt x="195288" y="89695"/>
                  </a:lnTo>
                  <a:lnTo>
                    <a:pt x="188900" y="89695"/>
                  </a:lnTo>
                  <a:lnTo>
                    <a:pt x="188900" y="83611"/>
                  </a:lnTo>
                  <a:close/>
                  <a:moveTo>
                    <a:pt x="202032" y="83611"/>
                  </a:moveTo>
                  <a:lnTo>
                    <a:pt x="202032" y="89695"/>
                  </a:lnTo>
                  <a:lnTo>
                    <a:pt x="195627" y="89695"/>
                  </a:lnTo>
                  <a:lnTo>
                    <a:pt x="195627" y="83611"/>
                  </a:lnTo>
                  <a:close/>
                  <a:moveTo>
                    <a:pt x="208759" y="83611"/>
                  </a:moveTo>
                  <a:lnTo>
                    <a:pt x="208759" y="89695"/>
                  </a:lnTo>
                  <a:lnTo>
                    <a:pt x="202371" y="89695"/>
                  </a:lnTo>
                  <a:lnTo>
                    <a:pt x="202371" y="83611"/>
                  </a:lnTo>
                  <a:close/>
                  <a:moveTo>
                    <a:pt x="215504" y="83611"/>
                  </a:moveTo>
                  <a:lnTo>
                    <a:pt x="215504" y="89695"/>
                  </a:lnTo>
                  <a:lnTo>
                    <a:pt x="209098" y="89695"/>
                  </a:lnTo>
                  <a:lnTo>
                    <a:pt x="209098" y="83611"/>
                  </a:lnTo>
                  <a:close/>
                  <a:moveTo>
                    <a:pt x="222230" y="83611"/>
                  </a:moveTo>
                  <a:lnTo>
                    <a:pt x="222230" y="89695"/>
                  </a:lnTo>
                  <a:lnTo>
                    <a:pt x="215843" y="89695"/>
                  </a:lnTo>
                  <a:lnTo>
                    <a:pt x="215843" y="83611"/>
                  </a:lnTo>
                  <a:close/>
                  <a:moveTo>
                    <a:pt x="228975" y="83611"/>
                  </a:moveTo>
                  <a:lnTo>
                    <a:pt x="228975" y="89695"/>
                  </a:lnTo>
                  <a:lnTo>
                    <a:pt x="222569" y="89695"/>
                  </a:lnTo>
                  <a:lnTo>
                    <a:pt x="222569" y="83611"/>
                  </a:lnTo>
                  <a:close/>
                  <a:moveTo>
                    <a:pt x="235701" y="83611"/>
                  </a:moveTo>
                  <a:lnTo>
                    <a:pt x="235701" y="89695"/>
                  </a:lnTo>
                  <a:lnTo>
                    <a:pt x="229296" y="89695"/>
                  </a:lnTo>
                  <a:lnTo>
                    <a:pt x="229296" y="83611"/>
                  </a:lnTo>
                  <a:close/>
                  <a:moveTo>
                    <a:pt x="242428" y="83611"/>
                  </a:moveTo>
                  <a:lnTo>
                    <a:pt x="242428" y="89695"/>
                  </a:lnTo>
                  <a:lnTo>
                    <a:pt x="236040" y="89695"/>
                  </a:lnTo>
                  <a:lnTo>
                    <a:pt x="236040" y="83611"/>
                  </a:lnTo>
                  <a:close/>
                  <a:moveTo>
                    <a:pt x="249173" y="83611"/>
                  </a:moveTo>
                  <a:lnTo>
                    <a:pt x="249173" y="89695"/>
                  </a:lnTo>
                  <a:lnTo>
                    <a:pt x="242767" y="89695"/>
                  </a:lnTo>
                  <a:lnTo>
                    <a:pt x="242767" y="83611"/>
                  </a:lnTo>
                  <a:close/>
                  <a:moveTo>
                    <a:pt x="255899" y="83611"/>
                  </a:moveTo>
                  <a:lnTo>
                    <a:pt x="255899" y="89695"/>
                  </a:lnTo>
                  <a:lnTo>
                    <a:pt x="249512" y="89695"/>
                  </a:lnTo>
                  <a:lnTo>
                    <a:pt x="249512" y="83611"/>
                  </a:lnTo>
                  <a:close/>
                  <a:moveTo>
                    <a:pt x="262644" y="83611"/>
                  </a:moveTo>
                  <a:lnTo>
                    <a:pt x="262644" y="89695"/>
                  </a:lnTo>
                  <a:lnTo>
                    <a:pt x="256238" y="89695"/>
                  </a:lnTo>
                  <a:lnTo>
                    <a:pt x="256238" y="83611"/>
                  </a:lnTo>
                  <a:close/>
                  <a:moveTo>
                    <a:pt x="269370" y="83611"/>
                  </a:moveTo>
                  <a:lnTo>
                    <a:pt x="269370" y="89695"/>
                  </a:lnTo>
                  <a:lnTo>
                    <a:pt x="262983" y="89695"/>
                  </a:lnTo>
                  <a:lnTo>
                    <a:pt x="262983" y="83611"/>
                  </a:lnTo>
                  <a:close/>
                  <a:moveTo>
                    <a:pt x="276115" y="83611"/>
                  </a:moveTo>
                  <a:lnTo>
                    <a:pt x="276115" y="89695"/>
                  </a:lnTo>
                  <a:lnTo>
                    <a:pt x="269709" y="89695"/>
                  </a:lnTo>
                  <a:lnTo>
                    <a:pt x="269709" y="83611"/>
                  </a:lnTo>
                  <a:close/>
                  <a:moveTo>
                    <a:pt x="282842" y="83611"/>
                  </a:moveTo>
                  <a:lnTo>
                    <a:pt x="282842" y="89695"/>
                  </a:lnTo>
                  <a:lnTo>
                    <a:pt x="276436" y="89695"/>
                  </a:lnTo>
                  <a:lnTo>
                    <a:pt x="276436" y="83611"/>
                  </a:lnTo>
                  <a:close/>
                  <a:moveTo>
                    <a:pt x="6745" y="90016"/>
                  </a:moveTo>
                  <a:lnTo>
                    <a:pt x="6745" y="96100"/>
                  </a:lnTo>
                  <a:lnTo>
                    <a:pt x="339" y="96100"/>
                  </a:lnTo>
                  <a:lnTo>
                    <a:pt x="339" y="90016"/>
                  </a:lnTo>
                  <a:close/>
                  <a:moveTo>
                    <a:pt x="13471" y="90016"/>
                  </a:moveTo>
                  <a:lnTo>
                    <a:pt x="13471" y="96100"/>
                  </a:lnTo>
                  <a:lnTo>
                    <a:pt x="7066" y="96100"/>
                  </a:lnTo>
                  <a:lnTo>
                    <a:pt x="7066" y="90016"/>
                  </a:lnTo>
                  <a:close/>
                  <a:moveTo>
                    <a:pt x="20198" y="90016"/>
                  </a:moveTo>
                  <a:lnTo>
                    <a:pt x="20198" y="96100"/>
                  </a:lnTo>
                  <a:lnTo>
                    <a:pt x="13810" y="96100"/>
                  </a:lnTo>
                  <a:lnTo>
                    <a:pt x="13810" y="90016"/>
                  </a:lnTo>
                  <a:close/>
                  <a:moveTo>
                    <a:pt x="26942" y="90016"/>
                  </a:moveTo>
                  <a:lnTo>
                    <a:pt x="26942" y="96100"/>
                  </a:lnTo>
                  <a:lnTo>
                    <a:pt x="20537" y="96100"/>
                  </a:lnTo>
                  <a:lnTo>
                    <a:pt x="20537" y="90016"/>
                  </a:lnTo>
                  <a:close/>
                  <a:moveTo>
                    <a:pt x="33669" y="90016"/>
                  </a:moveTo>
                  <a:lnTo>
                    <a:pt x="33669" y="96100"/>
                  </a:lnTo>
                  <a:lnTo>
                    <a:pt x="27281" y="96100"/>
                  </a:lnTo>
                  <a:lnTo>
                    <a:pt x="27281" y="90016"/>
                  </a:lnTo>
                  <a:close/>
                  <a:moveTo>
                    <a:pt x="40414" y="90016"/>
                  </a:moveTo>
                  <a:lnTo>
                    <a:pt x="40414" y="96100"/>
                  </a:lnTo>
                  <a:lnTo>
                    <a:pt x="34008" y="96100"/>
                  </a:lnTo>
                  <a:lnTo>
                    <a:pt x="34008" y="90016"/>
                  </a:lnTo>
                  <a:close/>
                  <a:moveTo>
                    <a:pt x="47140" y="90016"/>
                  </a:moveTo>
                  <a:lnTo>
                    <a:pt x="47140" y="96100"/>
                  </a:lnTo>
                  <a:lnTo>
                    <a:pt x="40753" y="96100"/>
                  </a:lnTo>
                  <a:lnTo>
                    <a:pt x="40753" y="90016"/>
                  </a:lnTo>
                  <a:close/>
                  <a:moveTo>
                    <a:pt x="53885" y="90016"/>
                  </a:moveTo>
                  <a:lnTo>
                    <a:pt x="53885" y="96100"/>
                  </a:lnTo>
                  <a:lnTo>
                    <a:pt x="47479" y="96100"/>
                  </a:lnTo>
                  <a:lnTo>
                    <a:pt x="47479" y="90016"/>
                  </a:lnTo>
                  <a:close/>
                  <a:moveTo>
                    <a:pt x="60611" y="90016"/>
                  </a:moveTo>
                  <a:lnTo>
                    <a:pt x="60611" y="96100"/>
                  </a:lnTo>
                  <a:lnTo>
                    <a:pt x="54206" y="96100"/>
                  </a:lnTo>
                  <a:lnTo>
                    <a:pt x="54206" y="90016"/>
                  </a:lnTo>
                  <a:close/>
                  <a:moveTo>
                    <a:pt x="67338" y="90016"/>
                  </a:moveTo>
                  <a:lnTo>
                    <a:pt x="67338" y="96100"/>
                  </a:lnTo>
                  <a:lnTo>
                    <a:pt x="60950" y="96100"/>
                  </a:lnTo>
                  <a:lnTo>
                    <a:pt x="60950" y="90016"/>
                  </a:lnTo>
                  <a:close/>
                  <a:moveTo>
                    <a:pt x="74083" y="90016"/>
                  </a:moveTo>
                  <a:lnTo>
                    <a:pt x="74083" y="96100"/>
                  </a:lnTo>
                  <a:lnTo>
                    <a:pt x="67677" y="96100"/>
                  </a:lnTo>
                  <a:lnTo>
                    <a:pt x="67677" y="90016"/>
                  </a:lnTo>
                  <a:close/>
                  <a:moveTo>
                    <a:pt x="80809" y="90016"/>
                  </a:moveTo>
                  <a:lnTo>
                    <a:pt x="80809" y="96100"/>
                  </a:lnTo>
                  <a:lnTo>
                    <a:pt x="74422" y="96100"/>
                  </a:lnTo>
                  <a:lnTo>
                    <a:pt x="74422" y="90016"/>
                  </a:lnTo>
                  <a:close/>
                  <a:moveTo>
                    <a:pt x="87554" y="90016"/>
                  </a:moveTo>
                  <a:lnTo>
                    <a:pt x="87554" y="96100"/>
                  </a:lnTo>
                  <a:lnTo>
                    <a:pt x="81148" y="96100"/>
                  </a:lnTo>
                  <a:lnTo>
                    <a:pt x="81148" y="90016"/>
                  </a:lnTo>
                  <a:close/>
                  <a:moveTo>
                    <a:pt x="94281" y="90016"/>
                  </a:moveTo>
                  <a:lnTo>
                    <a:pt x="94281" y="96100"/>
                  </a:lnTo>
                  <a:lnTo>
                    <a:pt x="87893" y="96100"/>
                  </a:lnTo>
                  <a:lnTo>
                    <a:pt x="87893" y="90016"/>
                  </a:lnTo>
                  <a:close/>
                  <a:moveTo>
                    <a:pt x="101007" y="90016"/>
                  </a:moveTo>
                  <a:lnTo>
                    <a:pt x="101007" y="96100"/>
                  </a:lnTo>
                  <a:lnTo>
                    <a:pt x="94620" y="96100"/>
                  </a:lnTo>
                  <a:lnTo>
                    <a:pt x="94620" y="90016"/>
                  </a:lnTo>
                  <a:close/>
                  <a:moveTo>
                    <a:pt x="107752" y="90016"/>
                  </a:moveTo>
                  <a:lnTo>
                    <a:pt x="107752" y="96100"/>
                  </a:lnTo>
                  <a:lnTo>
                    <a:pt x="101346" y="96100"/>
                  </a:lnTo>
                  <a:lnTo>
                    <a:pt x="101346" y="90016"/>
                  </a:lnTo>
                  <a:close/>
                  <a:moveTo>
                    <a:pt x="114478" y="90016"/>
                  </a:moveTo>
                  <a:lnTo>
                    <a:pt x="114478" y="96100"/>
                  </a:lnTo>
                  <a:lnTo>
                    <a:pt x="108091" y="96100"/>
                  </a:lnTo>
                  <a:lnTo>
                    <a:pt x="108091" y="90016"/>
                  </a:lnTo>
                  <a:close/>
                  <a:moveTo>
                    <a:pt x="121223" y="90016"/>
                  </a:moveTo>
                  <a:lnTo>
                    <a:pt x="121223" y="96100"/>
                  </a:lnTo>
                  <a:lnTo>
                    <a:pt x="114817" y="96100"/>
                  </a:lnTo>
                  <a:lnTo>
                    <a:pt x="114817" y="90016"/>
                  </a:lnTo>
                  <a:close/>
                  <a:moveTo>
                    <a:pt x="127950" y="90016"/>
                  </a:moveTo>
                  <a:lnTo>
                    <a:pt x="127950" y="96100"/>
                  </a:lnTo>
                  <a:lnTo>
                    <a:pt x="121562" y="96100"/>
                  </a:lnTo>
                  <a:lnTo>
                    <a:pt x="121562" y="90016"/>
                  </a:lnTo>
                  <a:close/>
                  <a:moveTo>
                    <a:pt x="134694" y="90016"/>
                  </a:moveTo>
                  <a:lnTo>
                    <a:pt x="134694" y="96100"/>
                  </a:lnTo>
                  <a:lnTo>
                    <a:pt x="128289" y="96100"/>
                  </a:lnTo>
                  <a:lnTo>
                    <a:pt x="128289" y="90016"/>
                  </a:lnTo>
                  <a:close/>
                  <a:moveTo>
                    <a:pt x="141421" y="90016"/>
                  </a:moveTo>
                  <a:lnTo>
                    <a:pt x="141421" y="96100"/>
                  </a:lnTo>
                  <a:lnTo>
                    <a:pt x="135033" y="96100"/>
                  </a:lnTo>
                  <a:lnTo>
                    <a:pt x="135033" y="90016"/>
                  </a:lnTo>
                  <a:close/>
                  <a:moveTo>
                    <a:pt x="148148" y="90016"/>
                  </a:moveTo>
                  <a:lnTo>
                    <a:pt x="148148" y="96100"/>
                  </a:lnTo>
                  <a:lnTo>
                    <a:pt x="141760" y="96100"/>
                  </a:lnTo>
                  <a:lnTo>
                    <a:pt x="141760" y="90016"/>
                  </a:lnTo>
                  <a:close/>
                  <a:moveTo>
                    <a:pt x="154892" y="90016"/>
                  </a:moveTo>
                  <a:lnTo>
                    <a:pt x="154892" y="96100"/>
                  </a:lnTo>
                  <a:lnTo>
                    <a:pt x="148487" y="96100"/>
                  </a:lnTo>
                  <a:lnTo>
                    <a:pt x="148487" y="90016"/>
                  </a:lnTo>
                  <a:close/>
                  <a:moveTo>
                    <a:pt x="161619" y="90016"/>
                  </a:moveTo>
                  <a:lnTo>
                    <a:pt x="161619" y="96100"/>
                  </a:lnTo>
                  <a:lnTo>
                    <a:pt x="155231" y="96100"/>
                  </a:lnTo>
                  <a:lnTo>
                    <a:pt x="155231" y="90016"/>
                  </a:lnTo>
                  <a:close/>
                  <a:moveTo>
                    <a:pt x="168363" y="90016"/>
                  </a:moveTo>
                  <a:lnTo>
                    <a:pt x="168363" y="96100"/>
                  </a:lnTo>
                  <a:lnTo>
                    <a:pt x="161958" y="96100"/>
                  </a:lnTo>
                  <a:lnTo>
                    <a:pt x="161958" y="90016"/>
                  </a:lnTo>
                  <a:close/>
                  <a:moveTo>
                    <a:pt x="175090" y="90016"/>
                  </a:moveTo>
                  <a:lnTo>
                    <a:pt x="175090" y="96100"/>
                  </a:lnTo>
                  <a:lnTo>
                    <a:pt x="168702" y="96100"/>
                  </a:lnTo>
                  <a:lnTo>
                    <a:pt x="168702" y="90016"/>
                  </a:lnTo>
                  <a:close/>
                  <a:moveTo>
                    <a:pt x="181834" y="90016"/>
                  </a:moveTo>
                  <a:lnTo>
                    <a:pt x="181834" y="96100"/>
                  </a:lnTo>
                  <a:lnTo>
                    <a:pt x="175429" y="96100"/>
                  </a:lnTo>
                  <a:lnTo>
                    <a:pt x="175429" y="90016"/>
                  </a:lnTo>
                  <a:close/>
                  <a:moveTo>
                    <a:pt x="188561" y="90016"/>
                  </a:moveTo>
                  <a:lnTo>
                    <a:pt x="188561" y="96100"/>
                  </a:lnTo>
                  <a:lnTo>
                    <a:pt x="182173" y="96100"/>
                  </a:lnTo>
                  <a:lnTo>
                    <a:pt x="182173" y="90016"/>
                  </a:lnTo>
                  <a:close/>
                  <a:moveTo>
                    <a:pt x="195288" y="90016"/>
                  </a:moveTo>
                  <a:lnTo>
                    <a:pt x="195288" y="96100"/>
                  </a:lnTo>
                  <a:lnTo>
                    <a:pt x="188900" y="96100"/>
                  </a:lnTo>
                  <a:lnTo>
                    <a:pt x="188900" y="90016"/>
                  </a:lnTo>
                  <a:close/>
                  <a:moveTo>
                    <a:pt x="202032" y="90016"/>
                  </a:moveTo>
                  <a:lnTo>
                    <a:pt x="202032" y="96100"/>
                  </a:lnTo>
                  <a:lnTo>
                    <a:pt x="195627" y="96100"/>
                  </a:lnTo>
                  <a:lnTo>
                    <a:pt x="195627" y="90016"/>
                  </a:lnTo>
                  <a:close/>
                  <a:moveTo>
                    <a:pt x="208759" y="90016"/>
                  </a:moveTo>
                  <a:lnTo>
                    <a:pt x="208759" y="96100"/>
                  </a:lnTo>
                  <a:lnTo>
                    <a:pt x="202371" y="96100"/>
                  </a:lnTo>
                  <a:lnTo>
                    <a:pt x="202371" y="90016"/>
                  </a:lnTo>
                  <a:close/>
                  <a:moveTo>
                    <a:pt x="215504" y="90016"/>
                  </a:moveTo>
                  <a:lnTo>
                    <a:pt x="215504" y="96100"/>
                  </a:lnTo>
                  <a:lnTo>
                    <a:pt x="209098" y="96100"/>
                  </a:lnTo>
                  <a:lnTo>
                    <a:pt x="209098" y="90016"/>
                  </a:lnTo>
                  <a:close/>
                  <a:moveTo>
                    <a:pt x="222230" y="90016"/>
                  </a:moveTo>
                  <a:lnTo>
                    <a:pt x="222230" y="96100"/>
                  </a:lnTo>
                  <a:lnTo>
                    <a:pt x="215843" y="96100"/>
                  </a:lnTo>
                  <a:lnTo>
                    <a:pt x="215843" y="90016"/>
                  </a:lnTo>
                  <a:close/>
                  <a:moveTo>
                    <a:pt x="228975" y="90016"/>
                  </a:moveTo>
                  <a:lnTo>
                    <a:pt x="228975" y="96100"/>
                  </a:lnTo>
                  <a:lnTo>
                    <a:pt x="222569" y="96100"/>
                  </a:lnTo>
                  <a:lnTo>
                    <a:pt x="222569" y="90016"/>
                  </a:lnTo>
                  <a:close/>
                  <a:moveTo>
                    <a:pt x="235701" y="90016"/>
                  </a:moveTo>
                  <a:lnTo>
                    <a:pt x="235701" y="96100"/>
                  </a:lnTo>
                  <a:lnTo>
                    <a:pt x="229296" y="96100"/>
                  </a:lnTo>
                  <a:lnTo>
                    <a:pt x="229296" y="90016"/>
                  </a:lnTo>
                  <a:close/>
                  <a:moveTo>
                    <a:pt x="242428" y="90016"/>
                  </a:moveTo>
                  <a:lnTo>
                    <a:pt x="242428" y="96100"/>
                  </a:lnTo>
                  <a:lnTo>
                    <a:pt x="236040" y="96100"/>
                  </a:lnTo>
                  <a:lnTo>
                    <a:pt x="236040" y="90016"/>
                  </a:lnTo>
                  <a:close/>
                  <a:moveTo>
                    <a:pt x="249173" y="90016"/>
                  </a:moveTo>
                  <a:lnTo>
                    <a:pt x="249173" y="96100"/>
                  </a:lnTo>
                  <a:lnTo>
                    <a:pt x="242767" y="96100"/>
                  </a:lnTo>
                  <a:lnTo>
                    <a:pt x="242767" y="90016"/>
                  </a:lnTo>
                  <a:close/>
                  <a:moveTo>
                    <a:pt x="255899" y="90016"/>
                  </a:moveTo>
                  <a:lnTo>
                    <a:pt x="255899" y="96100"/>
                  </a:lnTo>
                  <a:lnTo>
                    <a:pt x="249512" y="96100"/>
                  </a:lnTo>
                  <a:lnTo>
                    <a:pt x="249512" y="90016"/>
                  </a:lnTo>
                  <a:close/>
                  <a:moveTo>
                    <a:pt x="262644" y="90016"/>
                  </a:moveTo>
                  <a:lnTo>
                    <a:pt x="262644" y="96100"/>
                  </a:lnTo>
                  <a:lnTo>
                    <a:pt x="256238" y="96100"/>
                  </a:lnTo>
                  <a:lnTo>
                    <a:pt x="256238" y="90016"/>
                  </a:lnTo>
                  <a:close/>
                  <a:moveTo>
                    <a:pt x="269370" y="90016"/>
                  </a:moveTo>
                  <a:lnTo>
                    <a:pt x="269370" y="96100"/>
                  </a:lnTo>
                  <a:lnTo>
                    <a:pt x="262983" y="96100"/>
                  </a:lnTo>
                  <a:lnTo>
                    <a:pt x="262983" y="90016"/>
                  </a:lnTo>
                  <a:close/>
                  <a:moveTo>
                    <a:pt x="276115" y="90016"/>
                  </a:moveTo>
                  <a:lnTo>
                    <a:pt x="276115" y="96100"/>
                  </a:lnTo>
                  <a:lnTo>
                    <a:pt x="269709" y="96100"/>
                  </a:lnTo>
                  <a:lnTo>
                    <a:pt x="269709" y="90016"/>
                  </a:lnTo>
                  <a:close/>
                  <a:moveTo>
                    <a:pt x="282842" y="90016"/>
                  </a:moveTo>
                  <a:lnTo>
                    <a:pt x="282842" y="96100"/>
                  </a:lnTo>
                  <a:lnTo>
                    <a:pt x="276436" y="96100"/>
                  </a:lnTo>
                  <a:lnTo>
                    <a:pt x="276436" y="90016"/>
                  </a:lnTo>
                  <a:close/>
                  <a:moveTo>
                    <a:pt x="6745" y="96422"/>
                  </a:moveTo>
                  <a:lnTo>
                    <a:pt x="6745" y="102524"/>
                  </a:lnTo>
                  <a:lnTo>
                    <a:pt x="339" y="102524"/>
                  </a:lnTo>
                  <a:lnTo>
                    <a:pt x="339" y="96422"/>
                  </a:lnTo>
                  <a:close/>
                  <a:moveTo>
                    <a:pt x="13471" y="96422"/>
                  </a:moveTo>
                  <a:lnTo>
                    <a:pt x="13471" y="102524"/>
                  </a:lnTo>
                  <a:lnTo>
                    <a:pt x="7066" y="102524"/>
                  </a:lnTo>
                  <a:lnTo>
                    <a:pt x="7066" y="96422"/>
                  </a:lnTo>
                  <a:close/>
                  <a:moveTo>
                    <a:pt x="20198" y="96422"/>
                  </a:moveTo>
                  <a:lnTo>
                    <a:pt x="20198" y="102524"/>
                  </a:lnTo>
                  <a:lnTo>
                    <a:pt x="13810" y="102524"/>
                  </a:lnTo>
                  <a:lnTo>
                    <a:pt x="13810" y="96422"/>
                  </a:lnTo>
                  <a:close/>
                  <a:moveTo>
                    <a:pt x="26942" y="96422"/>
                  </a:moveTo>
                  <a:lnTo>
                    <a:pt x="26942" y="102524"/>
                  </a:lnTo>
                  <a:lnTo>
                    <a:pt x="20537" y="102524"/>
                  </a:lnTo>
                  <a:lnTo>
                    <a:pt x="20537" y="96422"/>
                  </a:lnTo>
                  <a:close/>
                  <a:moveTo>
                    <a:pt x="33669" y="96422"/>
                  </a:moveTo>
                  <a:lnTo>
                    <a:pt x="33669" y="102524"/>
                  </a:lnTo>
                  <a:lnTo>
                    <a:pt x="27281" y="102524"/>
                  </a:lnTo>
                  <a:lnTo>
                    <a:pt x="27281" y="96422"/>
                  </a:lnTo>
                  <a:close/>
                  <a:moveTo>
                    <a:pt x="40414" y="96422"/>
                  </a:moveTo>
                  <a:lnTo>
                    <a:pt x="40414" y="102524"/>
                  </a:lnTo>
                  <a:lnTo>
                    <a:pt x="34008" y="102524"/>
                  </a:lnTo>
                  <a:lnTo>
                    <a:pt x="34008" y="96422"/>
                  </a:lnTo>
                  <a:close/>
                  <a:moveTo>
                    <a:pt x="47140" y="96422"/>
                  </a:moveTo>
                  <a:lnTo>
                    <a:pt x="47140" y="102524"/>
                  </a:lnTo>
                  <a:lnTo>
                    <a:pt x="40753" y="102524"/>
                  </a:lnTo>
                  <a:lnTo>
                    <a:pt x="40753" y="96422"/>
                  </a:lnTo>
                  <a:close/>
                  <a:moveTo>
                    <a:pt x="53885" y="96422"/>
                  </a:moveTo>
                  <a:lnTo>
                    <a:pt x="53885" y="102524"/>
                  </a:lnTo>
                  <a:lnTo>
                    <a:pt x="47479" y="102524"/>
                  </a:lnTo>
                  <a:lnTo>
                    <a:pt x="47479" y="96422"/>
                  </a:lnTo>
                  <a:close/>
                  <a:moveTo>
                    <a:pt x="60611" y="96422"/>
                  </a:moveTo>
                  <a:lnTo>
                    <a:pt x="60611" y="102524"/>
                  </a:lnTo>
                  <a:lnTo>
                    <a:pt x="54206" y="102524"/>
                  </a:lnTo>
                  <a:lnTo>
                    <a:pt x="54206" y="96422"/>
                  </a:lnTo>
                  <a:close/>
                  <a:moveTo>
                    <a:pt x="67338" y="96422"/>
                  </a:moveTo>
                  <a:lnTo>
                    <a:pt x="67338" y="102524"/>
                  </a:lnTo>
                  <a:lnTo>
                    <a:pt x="60950" y="102524"/>
                  </a:lnTo>
                  <a:lnTo>
                    <a:pt x="60950" y="96422"/>
                  </a:lnTo>
                  <a:close/>
                  <a:moveTo>
                    <a:pt x="74083" y="96422"/>
                  </a:moveTo>
                  <a:lnTo>
                    <a:pt x="74083" y="102524"/>
                  </a:lnTo>
                  <a:lnTo>
                    <a:pt x="67677" y="102524"/>
                  </a:lnTo>
                  <a:lnTo>
                    <a:pt x="67677" y="96422"/>
                  </a:lnTo>
                  <a:close/>
                  <a:moveTo>
                    <a:pt x="80809" y="96422"/>
                  </a:moveTo>
                  <a:lnTo>
                    <a:pt x="80809" y="102524"/>
                  </a:lnTo>
                  <a:lnTo>
                    <a:pt x="74422" y="102524"/>
                  </a:lnTo>
                  <a:lnTo>
                    <a:pt x="74422" y="96422"/>
                  </a:lnTo>
                  <a:close/>
                  <a:moveTo>
                    <a:pt x="87554" y="96422"/>
                  </a:moveTo>
                  <a:lnTo>
                    <a:pt x="87554" y="102524"/>
                  </a:lnTo>
                  <a:lnTo>
                    <a:pt x="81148" y="102524"/>
                  </a:lnTo>
                  <a:lnTo>
                    <a:pt x="81148" y="96422"/>
                  </a:lnTo>
                  <a:close/>
                  <a:moveTo>
                    <a:pt x="94281" y="96422"/>
                  </a:moveTo>
                  <a:lnTo>
                    <a:pt x="94281" y="102524"/>
                  </a:lnTo>
                  <a:lnTo>
                    <a:pt x="87893" y="102524"/>
                  </a:lnTo>
                  <a:lnTo>
                    <a:pt x="87893" y="96422"/>
                  </a:lnTo>
                  <a:close/>
                  <a:moveTo>
                    <a:pt x="101007" y="96422"/>
                  </a:moveTo>
                  <a:lnTo>
                    <a:pt x="101007" y="102524"/>
                  </a:lnTo>
                  <a:lnTo>
                    <a:pt x="94620" y="102524"/>
                  </a:lnTo>
                  <a:lnTo>
                    <a:pt x="94620" y="96422"/>
                  </a:lnTo>
                  <a:close/>
                  <a:moveTo>
                    <a:pt x="107752" y="96422"/>
                  </a:moveTo>
                  <a:lnTo>
                    <a:pt x="107752" y="102524"/>
                  </a:lnTo>
                  <a:lnTo>
                    <a:pt x="101346" y="102524"/>
                  </a:lnTo>
                  <a:lnTo>
                    <a:pt x="101346" y="96422"/>
                  </a:lnTo>
                  <a:close/>
                  <a:moveTo>
                    <a:pt x="114478" y="96422"/>
                  </a:moveTo>
                  <a:lnTo>
                    <a:pt x="114478" y="102524"/>
                  </a:lnTo>
                  <a:lnTo>
                    <a:pt x="108091" y="102524"/>
                  </a:lnTo>
                  <a:lnTo>
                    <a:pt x="108091" y="96422"/>
                  </a:lnTo>
                  <a:close/>
                  <a:moveTo>
                    <a:pt x="121223" y="96422"/>
                  </a:moveTo>
                  <a:lnTo>
                    <a:pt x="121223" y="102524"/>
                  </a:lnTo>
                  <a:lnTo>
                    <a:pt x="114817" y="102524"/>
                  </a:lnTo>
                  <a:lnTo>
                    <a:pt x="114817" y="96422"/>
                  </a:lnTo>
                  <a:close/>
                  <a:moveTo>
                    <a:pt x="127950" y="96422"/>
                  </a:moveTo>
                  <a:lnTo>
                    <a:pt x="127950" y="102524"/>
                  </a:lnTo>
                  <a:lnTo>
                    <a:pt x="121562" y="102524"/>
                  </a:lnTo>
                  <a:lnTo>
                    <a:pt x="121562" y="96422"/>
                  </a:lnTo>
                  <a:close/>
                  <a:moveTo>
                    <a:pt x="134694" y="96422"/>
                  </a:moveTo>
                  <a:lnTo>
                    <a:pt x="134694" y="102524"/>
                  </a:lnTo>
                  <a:lnTo>
                    <a:pt x="128289" y="102524"/>
                  </a:lnTo>
                  <a:lnTo>
                    <a:pt x="128289" y="96422"/>
                  </a:lnTo>
                  <a:close/>
                  <a:moveTo>
                    <a:pt x="141421" y="96422"/>
                  </a:moveTo>
                  <a:lnTo>
                    <a:pt x="141421" y="102524"/>
                  </a:lnTo>
                  <a:lnTo>
                    <a:pt x="135033" y="102524"/>
                  </a:lnTo>
                  <a:lnTo>
                    <a:pt x="135033" y="96422"/>
                  </a:lnTo>
                  <a:close/>
                  <a:moveTo>
                    <a:pt x="148148" y="96422"/>
                  </a:moveTo>
                  <a:lnTo>
                    <a:pt x="148148" y="102524"/>
                  </a:lnTo>
                  <a:lnTo>
                    <a:pt x="141760" y="102524"/>
                  </a:lnTo>
                  <a:lnTo>
                    <a:pt x="141760" y="96422"/>
                  </a:lnTo>
                  <a:close/>
                  <a:moveTo>
                    <a:pt x="154892" y="96422"/>
                  </a:moveTo>
                  <a:lnTo>
                    <a:pt x="154892" y="102524"/>
                  </a:lnTo>
                  <a:lnTo>
                    <a:pt x="148487" y="102524"/>
                  </a:lnTo>
                  <a:lnTo>
                    <a:pt x="148487" y="96422"/>
                  </a:lnTo>
                  <a:close/>
                  <a:moveTo>
                    <a:pt x="161619" y="96422"/>
                  </a:moveTo>
                  <a:lnTo>
                    <a:pt x="161619" y="102524"/>
                  </a:lnTo>
                  <a:lnTo>
                    <a:pt x="155231" y="102524"/>
                  </a:lnTo>
                  <a:lnTo>
                    <a:pt x="155231" y="96422"/>
                  </a:lnTo>
                  <a:close/>
                  <a:moveTo>
                    <a:pt x="168363" y="96422"/>
                  </a:moveTo>
                  <a:lnTo>
                    <a:pt x="168363" y="102524"/>
                  </a:lnTo>
                  <a:lnTo>
                    <a:pt x="161958" y="102524"/>
                  </a:lnTo>
                  <a:lnTo>
                    <a:pt x="161958" y="96422"/>
                  </a:lnTo>
                  <a:close/>
                  <a:moveTo>
                    <a:pt x="175090" y="96422"/>
                  </a:moveTo>
                  <a:lnTo>
                    <a:pt x="175090" y="102524"/>
                  </a:lnTo>
                  <a:lnTo>
                    <a:pt x="168702" y="102524"/>
                  </a:lnTo>
                  <a:lnTo>
                    <a:pt x="168702" y="96422"/>
                  </a:lnTo>
                  <a:close/>
                  <a:moveTo>
                    <a:pt x="181834" y="96422"/>
                  </a:moveTo>
                  <a:lnTo>
                    <a:pt x="181834" y="102524"/>
                  </a:lnTo>
                  <a:lnTo>
                    <a:pt x="175429" y="102524"/>
                  </a:lnTo>
                  <a:lnTo>
                    <a:pt x="175429" y="96422"/>
                  </a:lnTo>
                  <a:close/>
                  <a:moveTo>
                    <a:pt x="188561" y="96422"/>
                  </a:moveTo>
                  <a:lnTo>
                    <a:pt x="188561" y="102524"/>
                  </a:lnTo>
                  <a:lnTo>
                    <a:pt x="182173" y="102524"/>
                  </a:lnTo>
                  <a:lnTo>
                    <a:pt x="182173" y="96422"/>
                  </a:lnTo>
                  <a:close/>
                  <a:moveTo>
                    <a:pt x="195288" y="96422"/>
                  </a:moveTo>
                  <a:lnTo>
                    <a:pt x="195288" y="102524"/>
                  </a:lnTo>
                  <a:lnTo>
                    <a:pt x="188900" y="102524"/>
                  </a:lnTo>
                  <a:lnTo>
                    <a:pt x="188900" y="96422"/>
                  </a:lnTo>
                  <a:close/>
                  <a:moveTo>
                    <a:pt x="202032" y="96422"/>
                  </a:moveTo>
                  <a:lnTo>
                    <a:pt x="202032" y="102524"/>
                  </a:lnTo>
                  <a:lnTo>
                    <a:pt x="195627" y="102524"/>
                  </a:lnTo>
                  <a:lnTo>
                    <a:pt x="195627" y="96422"/>
                  </a:lnTo>
                  <a:close/>
                  <a:moveTo>
                    <a:pt x="208759" y="96422"/>
                  </a:moveTo>
                  <a:lnTo>
                    <a:pt x="208759" y="102524"/>
                  </a:lnTo>
                  <a:lnTo>
                    <a:pt x="202371" y="102524"/>
                  </a:lnTo>
                  <a:lnTo>
                    <a:pt x="202371" y="96422"/>
                  </a:lnTo>
                  <a:close/>
                  <a:moveTo>
                    <a:pt x="215504" y="96422"/>
                  </a:moveTo>
                  <a:lnTo>
                    <a:pt x="215504" y="102524"/>
                  </a:lnTo>
                  <a:lnTo>
                    <a:pt x="209098" y="102524"/>
                  </a:lnTo>
                  <a:lnTo>
                    <a:pt x="209098" y="96422"/>
                  </a:lnTo>
                  <a:close/>
                  <a:moveTo>
                    <a:pt x="222230" y="96422"/>
                  </a:moveTo>
                  <a:lnTo>
                    <a:pt x="222230" y="102524"/>
                  </a:lnTo>
                  <a:lnTo>
                    <a:pt x="215843" y="102524"/>
                  </a:lnTo>
                  <a:lnTo>
                    <a:pt x="215843" y="96422"/>
                  </a:lnTo>
                  <a:close/>
                  <a:moveTo>
                    <a:pt x="228975" y="96422"/>
                  </a:moveTo>
                  <a:lnTo>
                    <a:pt x="228975" y="102524"/>
                  </a:lnTo>
                  <a:lnTo>
                    <a:pt x="222569" y="102524"/>
                  </a:lnTo>
                  <a:lnTo>
                    <a:pt x="222569" y="96422"/>
                  </a:lnTo>
                  <a:close/>
                  <a:moveTo>
                    <a:pt x="235701" y="96422"/>
                  </a:moveTo>
                  <a:lnTo>
                    <a:pt x="235701" y="102524"/>
                  </a:lnTo>
                  <a:lnTo>
                    <a:pt x="229296" y="102524"/>
                  </a:lnTo>
                  <a:lnTo>
                    <a:pt x="229296" y="96422"/>
                  </a:lnTo>
                  <a:close/>
                  <a:moveTo>
                    <a:pt x="242428" y="96422"/>
                  </a:moveTo>
                  <a:lnTo>
                    <a:pt x="242428" y="102524"/>
                  </a:lnTo>
                  <a:lnTo>
                    <a:pt x="236040" y="102524"/>
                  </a:lnTo>
                  <a:lnTo>
                    <a:pt x="236040" y="96422"/>
                  </a:lnTo>
                  <a:close/>
                  <a:moveTo>
                    <a:pt x="249173" y="96422"/>
                  </a:moveTo>
                  <a:lnTo>
                    <a:pt x="249173" y="102524"/>
                  </a:lnTo>
                  <a:lnTo>
                    <a:pt x="242767" y="102524"/>
                  </a:lnTo>
                  <a:lnTo>
                    <a:pt x="242767" y="96422"/>
                  </a:lnTo>
                  <a:close/>
                  <a:moveTo>
                    <a:pt x="255899" y="96422"/>
                  </a:moveTo>
                  <a:lnTo>
                    <a:pt x="255899" y="102524"/>
                  </a:lnTo>
                  <a:lnTo>
                    <a:pt x="249512" y="102524"/>
                  </a:lnTo>
                  <a:lnTo>
                    <a:pt x="249512" y="96422"/>
                  </a:lnTo>
                  <a:close/>
                  <a:moveTo>
                    <a:pt x="262644" y="96422"/>
                  </a:moveTo>
                  <a:lnTo>
                    <a:pt x="262644" y="102524"/>
                  </a:lnTo>
                  <a:lnTo>
                    <a:pt x="256238" y="102524"/>
                  </a:lnTo>
                  <a:lnTo>
                    <a:pt x="256238" y="96422"/>
                  </a:lnTo>
                  <a:close/>
                  <a:moveTo>
                    <a:pt x="269370" y="96422"/>
                  </a:moveTo>
                  <a:lnTo>
                    <a:pt x="269370" y="102524"/>
                  </a:lnTo>
                  <a:lnTo>
                    <a:pt x="262983" y="102524"/>
                  </a:lnTo>
                  <a:lnTo>
                    <a:pt x="262983" y="96422"/>
                  </a:lnTo>
                  <a:close/>
                  <a:moveTo>
                    <a:pt x="276115" y="96422"/>
                  </a:moveTo>
                  <a:lnTo>
                    <a:pt x="276115" y="102524"/>
                  </a:lnTo>
                  <a:lnTo>
                    <a:pt x="269709" y="102524"/>
                  </a:lnTo>
                  <a:lnTo>
                    <a:pt x="269709" y="96422"/>
                  </a:lnTo>
                  <a:close/>
                  <a:moveTo>
                    <a:pt x="282842" y="96422"/>
                  </a:moveTo>
                  <a:lnTo>
                    <a:pt x="282842" y="102524"/>
                  </a:lnTo>
                  <a:lnTo>
                    <a:pt x="276436" y="102524"/>
                  </a:lnTo>
                  <a:lnTo>
                    <a:pt x="276436" y="96422"/>
                  </a:lnTo>
                  <a:close/>
                  <a:moveTo>
                    <a:pt x="6745" y="102827"/>
                  </a:moveTo>
                  <a:lnTo>
                    <a:pt x="6745" y="108929"/>
                  </a:lnTo>
                  <a:lnTo>
                    <a:pt x="339" y="108929"/>
                  </a:lnTo>
                  <a:lnTo>
                    <a:pt x="339" y="102827"/>
                  </a:lnTo>
                  <a:close/>
                  <a:moveTo>
                    <a:pt x="13471" y="102827"/>
                  </a:moveTo>
                  <a:lnTo>
                    <a:pt x="13471" y="108929"/>
                  </a:lnTo>
                  <a:lnTo>
                    <a:pt x="7066" y="108929"/>
                  </a:lnTo>
                  <a:lnTo>
                    <a:pt x="7066" y="102827"/>
                  </a:lnTo>
                  <a:close/>
                  <a:moveTo>
                    <a:pt x="20198" y="102827"/>
                  </a:moveTo>
                  <a:lnTo>
                    <a:pt x="20198" y="108929"/>
                  </a:lnTo>
                  <a:lnTo>
                    <a:pt x="13810" y="108929"/>
                  </a:lnTo>
                  <a:lnTo>
                    <a:pt x="13810" y="102827"/>
                  </a:lnTo>
                  <a:close/>
                  <a:moveTo>
                    <a:pt x="26942" y="102827"/>
                  </a:moveTo>
                  <a:lnTo>
                    <a:pt x="26942" y="108929"/>
                  </a:lnTo>
                  <a:lnTo>
                    <a:pt x="20537" y="108929"/>
                  </a:lnTo>
                  <a:lnTo>
                    <a:pt x="20537" y="102827"/>
                  </a:lnTo>
                  <a:close/>
                  <a:moveTo>
                    <a:pt x="33669" y="102827"/>
                  </a:moveTo>
                  <a:lnTo>
                    <a:pt x="33669" y="108929"/>
                  </a:lnTo>
                  <a:lnTo>
                    <a:pt x="27281" y="108929"/>
                  </a:lnTo>
                  <a:lnTo>
                    <a:pt x="27281" y="102827"/>
                  </a:lnTo>
                  <a:close/>
                  <a:moveTo>
                    <a:pt x="40414" y="102827"/>
                  </a:moveTo>
                  <a:lnTo>
                    <a:pt x="40414" y="108929"/>
                  </a:lnTo>
                  <a:lnTo>
                    <a:pt x="34008" y="108929"/>
                  </a:lnTo>
                  <a:lnTo>
                    <a:pt x="34008" y="102827"/>
                  </a:lnTo>
                  <a:close/>
                  <a:moveTo>
                    <a:pt x="47140" y="102827"/>
                  </a:moveTo>
                  <a:lnTo>
                    <a:pt x="47140" y="108929"/>
                  </a:lnTo>
                  <a:lnTo>
                    <a:pt x="40753" y="108929"/>
                  </a:lnTo>
                  <a:lnTo>
                    <a:pt x="40753" y="102827"/>
                  </a:lnTo>
                  <a:close/>
                  <a:moveTo>
                    <a:pt x="53885" y="102827"/>
                  </a:moveTo>
                  <a:lnTo>
                    <a:pt x="53885" y="108929"/>
                  </a:lnTo>
                  <a:lnTo>
                    <a:pt x="47479" y="108929"/>
                  </a:lnTo>
                  <a:lnTo>
                    <a:pt x="47479" y="102827"/>
                  </a:lnTo>
                  <a:close/>
                  <a:moveTo>
                    <a:pt x="60611" y="102827"/>
                  </a:moveTo>
                  <a:lnTo>
                    <a:pt x="60611" y="108929"/>
                  </a:lnTo>
                  <a:lnTo>
                    <a:pt x="54206" y="108929"/>
                  </a:lnTo>
                  <a:lnTo>
                    <a:pt x="54206" y="102827"/>
                  </a:lnTo>
                  <a:close/>
                  <a:moveTo>
                    <a:pt x="67338" y="102827"/>
                  </a:moveTo>
                  <a:lnTo>
                    <a:pt x="67338" y="108929"/>
                  </a:lnTo>
                  <a:lnTo>
                    <a:pt x="60950" y="108929"/>
                  </a:lnTo>
                  <a:lnTo>
                    <a:pt x="60950" y="102827"/>
                  </a:lnTo>
                  <a:close/>
                  <a:moveTo>
                    <a:pt x="74083" y="102827"/>
                  </a:moveTo>
                  <a:lnTo>
                    <a:pt x="74083" y="108929"/>
                  </a:lnTo>
                  <a:lnTo>
                    <a:pt x="67677" y="108929"/>
                  </a:lnTo>
                  <a:lnTo>
                    <a:pt x="67677" y="102827"/>
                  </a:lnTo>
                  <a:close/>
                  <a:moveTo>
                    <a:pt x="80809" y="102827"/>
                  </a:moveTo>
                  <a:lnTo>
                    <a:pt x="80809" y="108929"/>
                  </a:lnTo>
                  <a:lnTo>
                    <a:pt x="74422" y="108929"/>
                  </a:lnTo>
                  <a:lnTo>
                    <a:pt x="74422" y="102827"/>
                  </a:lnTo>
                  <a:close/>
                  <a:moveTo>
                    <a:pt x="87554" y="102827"/>
                  </a:moveTo>
                  <a:lnTo>
                    <a:pt x="87554" y="108929"/>
                  </a:lnTo>
                  <a:lnTo>
                    <a:pt x="81148" y="108929"/>
                  </a:lnTo>
                  <a:lnTo>
                    <a:pt x="81148" y="102827"/>
                  </a:lnTo>
                  <a:close/>
                  <a:moveTo>
                    <a:pt x="94281" y="102827"/>
                  </a:moveTo>
                  <a:lnTo>
                    <a:pt x="94281" y="108929"/>
                  </a:lnTo>
                  <a:lnTo>
                    <a:pt x="87893" y="108929"/>
                  </a:lnTo>
                  <a:lnTo>
                    <a:pt x="87893" y="102827"/>
                  </a:lnTo>
                  <a:close/>
                  <a:moveTo>
                    <a:pt x="101007" y="102827"/>
                  </a:moveTo>
                  <a:lnTo>
                    <a:pt x="101007" y="108929"/>
                  </a:lnTo>
                  <a:lnTo>
                    <a:pt x="94620" y="108929"/>
                  </a:lnTo>
                  <a:lnTo>
                    <a:pt x="94620" y="102827"/>
                  </a:lnTo>
                  <a:close/>
                  <a:moveTo>
                    <a:pt x="107752" y="102827"/>
                  </a:moveTo>
                  <a:lnTo>
                    <a:pt x="107752" y="108929"/>
                  </a:lnTo>
                  <a:lnTo>
                    <a:pt x="101346" y="108929"/>
                  </a:lnTo>
                  <a:lnTo>
                    <a:pt x="101346" y="102827"/>
                  </a:lnTo>
                  <a:close/>
                  <a:moveTo>
                    <a:pt x="114478" y="102827"/>
                  </a:moveTo>
                  <a:lnTo>
                    <a:pt x="114478" y="108929"/>
                  </a:lnTo>
                  <a:lnTo>
                    <a:pt x="108091" y="108929"/>
                  </a:lnTo>
                  <a:lnTo>
                    <a:pt x="108091" y="102827"/>
                  </a:lnTo>
                  <a:close/>
                  <a:moveTo>
                    <a:pt x="121223" y="102827"/>
                  </a:moveTo>
                  <a:lnTo>
                    <a:pt x="121223" y="108929"/>
                  </a:lnTo>
                  <a:lnTo>
                    <a:pt x="114817" y="108929"/>
                  </a:lnTo>
                  <a:lnTo>
                    <a:pt x="114817" y="102827"/>
                  </a:lnTo>
                  <a:close/>
                  <a:moveTo>
                    <a:pt x="127950" y="102827"/>
                  </a:moveTo>
                  <a:lnTo>
                    <a:pt x="127950" y="108929"/>
                  </a:lnTo>
                  <a:lnTo>
                    <a:pt x="121562" y="108929"/>
                  </a:lnTo>
                  <a:lnTo>
                    <a:pt x="121562" y="102827"/>
                  </a:lnTo>
                  <a:close/>
                  <a:moveTo>
                    <a:pt x="134694" y="102827"/>
                  </a:moveTo>
                  <a:lnTo>
                    <a:pt x="134694" y="108929"/>
                  </a:lnTo>
                  <a:lnTo>
                    <a:pt x="128289" y="108929"/>
                  </a:lnTo>
                  <a:lnTo>
                    <a:pt x="128289" y="102827"/>
                  </a:lnTo>
                  <a:close/>
                  <a:moveTo>
                    <a:pt x="141421" y="102827"/>
                  </a:moveTo>
                  <a:lnTo>
                    <a:pt x="141421" y="108929"/>
                  </a:lnTo>
                  <a:lnTo>
                    <a:pt x="135033" y="108929"/>
                  </a:lnTo>
                  <a:lnTo>
                    <a:pt x="135033" y="102827"/>
                  </a:lnTo>
                  <a:close/>
                  <a:moveTo>
                    <a:pt x="148148" y="102827"/>
                  </a:moveTo>
                  <a:lnTo>
                    <a:pt x="148148" y="108929"/>
                  </a:lnTo>
                  <a:lnTo>
                    <a:pt x="141760" y="108929"/>
                  </a:lnTo>
                  <a:lnTo>
                    <a:pt x="141760" y="102827"/>
                  </a:lnTo>
                  <a:close/>
                  <a:moveTo>
                    <a:pt x="154892" y="102827"/>
                  </a:moveTo>
                  <a:lnTo>
                    <a:pt x="154892" y="108929"/>
                  </a:lnTo>
                  <a:lnTo>
                    <a:pt x="148487" y="108929"/>
                  </a:lnTo>
                  <a:lnTo>
                    <a:pt x="148487" y="102827"/>
                  </a:lnTo>
                  <a:close/>
                  <a:moveTo>
                    <a:pt x="161619" y="102827"/>
                  </a:moveTo>
                  <a:lnTo>
                    <a:pt x="161619" y="108929"/>
                  </a:lnTo>
                  <a:lnTo>
                    <a:pt x="155231" y="108929"/>
                  </a:lnTo>
                  <a:lnTo>
                    <a:pt x="155231" y="102827"/>
                  </a:lnTo>
                  <a:close/>
                  <a:moveTo>
                    <a:pt x="168363" y="102827"/>
                  </a:moveTo>
                  <a:lnTo>
                    <a:pt x="168363" y="108929"/>
                  </a:lnTo>
                  <a:lnTo>
                    <a:pt x="161958" y="108929"/>
                  </a:lnTo>
                  <a:lnTo>
                    <a:pt x="161958" y="102827"/>
                  </a:lnTo>
                  <a:close/>
                  <a:moveTo>
                    <a:pt x="175090" y="102827"/>
                  </a:moveTo>
                  <a:lnTo>
                    <a:pt x="175090" y="108929"/>
                  </a:lnTo>
                  <a:lnTo>
                    <a:pt x="168702" y="108929"/>
                  </a:lnTo>
                  <a:lnTo>
                    <a:pt x="168702" y="102827"/>
                  </a:lnTo>
                  <a:close/>
                  <a:moveTo>
                    <a:pt x="181834" y="102827"/>
                  </a:moveTo>
                  <a:lnTo>
                    <a:pt x="181834" y="108929"/>
                  </a:lnTo>
                  <a:lnTo>
                    <a:pt x="175429" y="108929"/>
                  </a:lnTo>
                  <a:lnTo>
                    <a:pt x="175429" y="102827"/>
                  </a:lnTo>
                  <a:close/>
                  <a:moveTo>
                    <a:pt x="188561" y="102827"/>
                  </a:moveTo>
                  <a:lnTo>
                    <a:pt x="188561" y="108929"/>
                  </a:lnTo>
                  <a:lnTo>
                    <a:pt x="182173" y="108929"/>
                  </a:lnTo>
                  <a:lnTo>
                    <a:pt x="182173" y="102827"/>
                  </a:lnTo>
                  <a:close/>
                  <a:moveTo>
                    <a:pt x="195288" y="102827"/>
                  </a:moveTo>
                  <a:lnTo>
                    <a:pt x="195288" y="108929"/>
                  </a:lnTo>
                  <a:lnTo>
                    <a:pt x="188900" y="108929"/>
                  </a:lnTo>
                  <a:lnTo>
                    <a:pt x="188900" y="102827"/>
                  </a:lnTo>
                  <a:close/>
                  <a:moveTo>
                    <a:pt x="202032" y="102827"/>
                  </a:moveTo>
                  <a:lnTo>
                    <a:pt x="202032" y="108929"/>
                  </a:lnTo>
                  <a:lnTo>
                    <a:pt x="195627" y="108929"/>
                  </a:lnTo>
                  <a:lnTo>
                    <a:pt x="195627" y="102827"/>
                  </a:lnTo>
                  <a:close/>
                  <a:moveTo>
                    <a:pt x="208759" y="102827"/>
                  </a:moveTo>
                  <a:lnTo>
                    <a:pt x="208759" y="108929"/>
                  </a:lnTo>
                  <a:lnTo>
                    <a:pt x="202371" y="108929"/>
                  </a:lnTo>
                  <a:lnTo>
                    <a:pt x="202371" y="102827"/>
                  </a:lnTo>
                  <a:close/>
                  <a:moveTo>
                    <a:pt x="215504" y="102827"/>
                  </a:moveTo>
                  <a:lnTo>
                    <a:pt x="215504" y="108929"/>
                  </a:lnTo>
                  <a:lnTo>
                    <a:pt x="209098" y="108929"/>
                  </a:lnTo>
                  <a:lnTo>
                    <a:pt x="209098" y="102827"/>
                  </a:lnTo>
                  <a:close/>
                  <a:moveTo>
                    <a:pt x="222230" y="102827"/>
                  </a:moveTo>
                  <a:lnTo>
                    <a:pt x="222230" y="108929"/>
                  </a:lnTo>
                  <a:lnTo>
                    <a:pt x="215843" y="108929"/>
                  </a:lnTo>
                  <a:lnTo>
                    <a:pt x="215843" y="102827"/>
                  </a:lnTo>
                  <a:close/>
                  <a:moveTo>
                    <a:pt x="228975" y="102827"/>
                  </a:moveTo>
                  <a:lnTo>
                    <a:pt x="228975" y="108929"/>
                  </a:lnTo>
                  <a:lnTo>
                    <a:pt x="222569" y="108929"/>
                  </a:lnTo>
                  <a:lnTo>
                    <a:pt x="222569" y="102827"/>
                  </a:lnTo>
                  <a:close/>
                  <a:moveTo>
                    <a:pt x="235701" y="102827"/>
                  </a:moveTo>
                  <a:lnTo>
                    <a:pt x="235701" y="108929"/>
                  </a:lnTo>
                  <a:lnTo>
                    <a:pt x="229296" y="108929"/>
                  </a:lnTo>
                  <a:lnTo>
                    <a:pt x="229296" y="102827"/>
                  </a:lnTo>
                  <a:close/>
                  <a:moveTo>
                    <a:pt x="242428" y="102827"/>
                  </a:moveTo>
                  <a:lnTo>
                    <a:pt x="242428" y="108929"/>
                  </a:lnTo>
                  <a:lnTo>
                    <a:pt x="236040" y="108929"/>
                  </a:lnTo>
                  <a:lnTo>
                    <a:pt x="236040" y="102827"/>
                  </a:lnTo>
                  <a:close/>
                  <a:moveTo>
                    <a:pt x="249173" y="102827"/>
                  </a:moveTo>
                  <a:lnTo>
                    <a:pt x="249173" y="108929"/>
                  </a:lnTo>
                  <a:lnTo>
                    <a:pt x="242767" y="108929"/>
                  </a:lnTo>
                  <a:lnTo>
                    <a:pt x="242767" y="102827"/>
                  </a:lnTo>
                  <a:close/>
                  <a:moveTo>
                    <a:pt x="255899" y="102827"/>
                  </a:moveTo>
                  <a:lnTo>
                    <a:pt x="255899" y="108929"/>
                  </a:lnTo>
                  <a:lnTo>
                    <a:pt x="249512" y="108929"/>
                  </a:lnTo>
                  <a:lnTo>
                    <a:pt x="249512" y="102827"/>
                  </a:lnTo>
                  <a:close/>
                  <a:moveTo>
                    <a:pt x="262644" y="102827"/>
                  </a:moveTo>
                  <a:lnTo>
                    <a:pt x="262644" y="108929"/>
                  </a:lnTo>
                  <a:lnTo>
                    <a:pt x="256238" y="108929"/>
                  </a:lnTo>
                  <a:lnTo>
                    <a:pt x="256238" y="102827"/>
                  </a:lnTo>
                  <a:close/>
                  <a:moveTo>
                    <a:pt x="269370" y="102827"/>
                  </a:moveTo>
                  <a:lnTo>
                    <a:pt x="269370" y="108929"/>
                  </a:lnTo>
                  <a:lnTo>
                    <a:pt x="262983" y="108929"/>
                  </a:lnTo>
                  <a:lnTo>
                    <a:pt x="262983" y="102827"/>
                  </a:lnTo>
                  <a:close/>
                  <a:moveTo>
                    <a:pt x="276115" y="102827"/>
                  </a:moveTo>
                  <a:lnTo>
                    <a:pt x="276115" y="108929"/>
                  </a:lnTo>
                  <a:lnTo>
                    <a:pt x="269709" y="108929"/>
                  </a:lnTo>
                  <a:lnTo>
                    <a:pt x="269709" y="102827"/>
                  </a:lnTo>
                  <a:close/>
                  <a:moveTo>
                    <a:pt x="282842" y="102827"/>
                  </a:moveTo>
                  <a:lnTo>
                    <a:pt x="282842" y="108929"/>
                  </a:lnTo>
                  <a:lnTo>
                    <a:pt x="276436" y="108929"/>
                  </a:lnTo>
                  <a:lnTo>
                    <a:pt x="276436" y="102827"/>
                  </a:lnTo>
                  <a:close/>
                  <a:moveTo>
                    <a:pt x="6745" y="109250"/>
                  </a:moveTo>
                  <a:lnTo>
                    <a:pt x="6745" y="115335"/>
                  </a:lnTo>
                  <a:lnTo>
                    <a:pt x="339" y="115335"/>
                  </a:lnTo>
                  <a:lnTo>
                    <a:pt x="339" y="109250"/>
                  </a:lnTo>
                  <a:close/>
                  <a:moveTo>
                    <a:pt x="13471" y="109250"/>
                  </a:moveTo>
                  <a:lnTo>
                    <a:pt x="13471" y="115335"/>
                  </a:lnTo>
                  <a:lnTo>
                    <a:pt x="7066" y="115335"/>
                  </a:lnTo>
                  <a:lnTo>
                    <a:pt x="7066" y="109250"/>
                  </a:lnTo>
                  <a:close/>
                  <a:moveTo>
                    <a:pt x="20198" y="109250"/>
                  </a:moveTo>
                  <a:lnTo>
                    <a:pt x="20198" y="115335"/>
                  </a:lnTo>
                  <a:lnTo>
                    <a:pt x="13810" y="115335"/>
                  </a:lnTo>
                  <a:lnTo>
                    <a:pt x="13810" y="109250"/>
                  </a:lnTo>
                  <a:close/>
                  <a:moveTo>
                    <a:pt x="26942" y="109250"/>
                  </a:moveTo>
                  <a:lnTo>
                    <a:pt x="26942" y="115335"/>
                  </a:lnTo>
                  <a:lnTo>
                    <a:pt x="20537" y="115335"/>
                  </a:lnTo>
                  <a:lnTo>
                    <a:pt x="20537" y="109250"/>
                  </a:lnTo>
                  <a:close/>
                  <a:moveTo>
                    <a:pt x="33669" y="109250"/>
                  </a:moveTo>
                  <a:lnTo>
                    <a:pt x="33669" y="115335"/>
                  </a:lnTo>
                  <a:lnTo>
                    <a:pt x="27281" y="115335"/>
                  </a:lnTo>
                  <a:lnTo>
                    <a:pt x="27281" y="109250"/>
                  </a:lnTo>
                  <a:close/>
                  <a:moveTo>
                    <a:pt x="40414" y="109250"/>
                  </a:moveTo>
                  <a:lnTo>
                    <a:pt x="40414" y="115335"/>
                  </a:lnTo>
                  <a:lnTo>
                    <a:pt x="34008" y="115335"/>
                  </a:lnTo>
                  <a:lnTo>
                    <a:pt x="34008" y="109250"/>
                  </a:lnTo>
                  <a:close/>
                  <a:moveTo>
                    <a:pt x="47140" y="109250"/>
                  </a:moveTo>
                  <a:lnTo>
                    <a:pt x="47140" y="115335"/>
                  </a:lnTo>
                  <a:lnTo>
                    <a:pt x="40753" y="115335"/>
                  </a:lnTo>
                  <a:lnTo>
                    <a:pt x="40753" y="109250"/>
                  </a:lnTo>
                  <a:close/>
                  <a:moveTo>
                    <a:pt x="53885" y="109250"/>
                  </a:moveTo>
                  <a:lnTo>
                    <a:pt x="53885" y="115335"/>
                  </a:lnTo>
                  <a:lnTo>
                    <a:pt x="47479" y="115335"/>
                  </a:lnTo>
                  <a:lnTo>
                    <a:pt x="47479" y="109250"/>
                  </a:lnTo>
                  <a:close/>
                  <a:moveTo>
                    <a:pt x="60611" y="109250"/>
                  </a:moveTo>
                  <a:lnTo>
                    <a:pt x="60611" y="115335"/>
                  </a:lnTo>
                  <a:lnTo>
                    <a:pt x="54206" y="115335"/>
                  </a:lnTo>
                  <a:lnTo>
                    <a:pt x="54206" y="109250"/>
                  </a:lnTo>
                  <a:close/>
                  <a:moveTo>
                    <a:pt x="67338" y="109250"/>
                  </a:moveTo>
                  <a:lnTo>
                    <a:pt x="67338" y="115335"/>
                  </a:lnTo>
                  <a:lnTo>
                    <a:pt x="60950" y="115335"/>
                  </a:lnTo>
                  <a:lnTo>
                    <a:pt x="60950" y="109250"/>
                  </a:lnTo>
                  <a:close/>
                  <a:moveTo>
                    <a:pt x="74083" y="109250"/>
                  </a:moveTo>
                  <a:lnTo>
                    <a:pt x="74083" y="115335"/>
                  </a:lnTo>
                  <a:lnTo>
                    <a:pt x="67677" y="115335"/>
                  </a:lnTo>
                  <a:lnTo>
                    <a:pt x="67677" y="109250"/>
                  </a:lnTo>
                  <a:close/>
                  <a:moveTo>
                    <a:pt x="80809" y="109250"/>
                  </a:moveTo>
                  <a:lnTo>
                    <a:pt x="80809" y="115335"/>
                  </a:lnTo>
                  <a:lnTo>
                    <a:pt x="74422" y="115335"/>
                  </a:lnTo>
                  <a:lnTo>
                    <a:pt x="74422" y="109250"/>
                  </a:lnTo>
                  <a:close/>
                  <a:moveTo>
                    <a:pt x="87554" y="109250"/>
                  </a:moveTo>
                  <a:lnTo>
                    <a:pt x="87554" y="115335"/>
                  </a:lnTo>
                  <a:lnTo>
                    <a:pt x="81148" y="115335"/>
                  </a:lnTo>
                  <a:lnTo>
                    <a:pt x="81148" y="109250"/>
                  </a:lnTo>
                  <a:close/>
                  <a:moveTo>
                    <a:pt x="94281" y="109250"/>
                  </a:moveTo>
                  <a:lnTo>
                    <a:pt x="94281" y="115335"/>
                  </a:lnTo>
                  <a:lnTo>
                    <a:pt x="87893" y="115335"/>
                  </a:lnTo>
                  <a:lnTo>
                    <a:pt x="87893" y="109250"/>
                  </a:lnTo>
                  <a:close/>
                  <a:moveTo>
                    <a:pt x="101007" y="109250"/>
                  </a:moveTo>
                  <a:lnTo>
                    <a:pt x="101007" y="115335"/>
                  </a:lnTo>
                  <a:lnTo>
                    <a:pt x="94620" y="115335"/>
                  </a:lnTo>
                  <a:lnTo>
                    <a:pt x="94620" y="109250"/>
                  </a:lnTo>
                  <a:close/>
                  <a:moveTo>
                    <a:pt x="107752" y="109250"/>
                  </a:moveTo>
                  <a:lnTo>
                    <a:pt x="107752" y="115335"/>
                  </a:lnTo>
                  <a:lnTo>
                    <a:pt x="101346" y="115335"/>
                  </a:lnTo>
                  <a:lnTo>
                    <a:pt x="101346" y="109250"/>
                  </a:lnTo>
                  <a:close/>
                  <a:moveTo>
                    <a:pt x="114478" y="109250"/>
                  </a:moveTo>
                  <a:lnTo>
                    <a:pt x="114478" y="115335"/>
                  </a:lnTo>
                  <a:lnTo>
                    <a:pt x="108091" y="115335"/>
                  </a:lnTo>
                  <a:lnTo>
                    <a:pt x="108091" y="109250"/>
                  </a:lnTo>
                  <a:close/>
                  <a:moveTo>
                    <a:pt x="121223" y="109250"/>
                  </a:moveTo>
                  <a:lnTo>
                    <a:pt x="121223" y="115335"/>
                  </a:lnTo>
                  <a:lnTo>
                    <a:pt x="114817" y="115335"/>
                  </a:lnTo>
                  <a:lnTo>
                    <a:pt x="114817" y="109250"/>
                  </a:lnTo>
                  <a:close/>
                  <a:moveTo>
                    <a:pt x="127950" y="109250"/>
                  </a:moveTo>
                  <a:lnTo>
                    <a:pt x="127950" y="115335"/>
                  </a:lnTo>
                  <a:lnTo>
                    <a:pt x="121562" y="115335"/>
                  </a:lnTo>
                  <a:lnTo>
                    <a:pt x="121562" y="109250"/>
                  </a:lnTo>
                  <a:close/>
                  <a:moveTo>
                    <a:pt x="134694" y="109250"/>
                  </a:moveTo>
                  <a:lnTo>
                    <a:pt x="134694" y="115335"/>
                  </a:lnTo>
                  <a:lnTo>
                    <a:pt x="128289" y="115335"/>
                  </a:lnTo>
                  <a:lnTo>
                    <a:pt x="128289" y="109250"/>
                  </a:lnTo>
                  <a:close/>
                  <a:moveTo>
                    <a:pt x="141421" y="109250"/>
                  </a:moveTo>
                  <a:lnTo>
                    <a:pt x="141421" y="115335"/>
                  </a:lnTo>
                  <a:lnTo>
                    <a:pt x="135033" y="115335"/>
                  </a:lnTo>
                  <a:lnTo>
                    <a:pt x="135033" y="109250"/>
                  </a:lnTo>
                  <a:close/>
                  <a:moveTo>
                    <a:pt x="148148" y="109250"/>
                  </a:moveTo>
                  <a:lnTo>
                    <a:pt x="148148" y="115335"/>
                  </a:lnTo>
                  <a:lnTo>
                    <a:pt x="141760" y="115335"/>
                  </a:lnTo>
                  <a:lnTo>
                    <a:pt x="141760" y="109250"/>
                  </a:lnTo>
                  <a:close/>
                  <a:moveTo>
                    <a:pt x="154892" y="109250"/>
                  </a:moveTo>
                  <a:lnTo>
                    <a:pt x="154892" y="115335"/>
                  </a:lnTo>
                  <a:lnTo>
                    <a:pt x="148487" y="115335"/>
                  </a:lnTo>
                  <a:lnTo>
                    <a:pt x="148487" y="109250"/>
                  </a:lnTo>
                  <a:close/>
                  <a:moveTo>
                    <a:pt x="161619" y="109250"/>
                  </a:moveTo>
                  <a:lnTo>
                    <a:pt x="161619" y="115335"/>
                  </a:lnTo>
                  <a:lnTo>
                    <a:pt x="155231" y="115335"/>
                  </a:lnTo>
                  <a:lnTo>
                    <a:pt x="155231" y="109250"/>
                  </a:lnTo>
                  <a:close/>
                  <a:moveTo>
                    <a:pt x="168363" y="109250"/>
                  </a:moveTo>
                  <a:lnTo>
                    <a:pt x="168363" y="115335"/>
                  </a:lnTo>
                  <a:lnTo>
                    <a:pt x="161958" y="115335"/>
                  </a:lnTo>
                  <a:lnTo>
                    <a:pt x="161958" y="109250"/>
                  </a:lnTo>
                  <a:close/>
                  <a:moveTo>
                    <a:pt x="175090" y="109250"/>
                  </a:moveTo>
                  <a:lnTo>
                    <a:pt x="175090" y="115335"/>
                  </a:lnTo>
                  <a:lnTo>
                    <a:pt x="168702" y="115335"/>
                  </a:lnTo>
                  <a:lnTo>
                    <a:pt x="168702" y="109250"/>
                  </a:lnTo>
                  <a:close/>
                  <a:moveTo>
                    <a:pt x="181834" y="109250"/>
                  </a:moveTo>
                  <a:lnTo>
                    <a:pt x="181834" y="115335"/>
                  </a:lnTo>
                  <a:lnTo>
                    <a:pt x="175429" y="115335"/>
                  </a:lnTo>
                  <a:lnTo>
                    <a:pt x="175429" y="109250"/>
                  </a:lnTo>
                  <a:close/>
                  <a:moveTo>
                    <a:pt x="188561" y="109250"/>
                  </a:moveTo>
                  <a:lnTo>
                    <a:pt x="188561" y="115335"/>
                  </a:lnTo>
                  <a:lnTo>
                    <a:pt x="182173" y="115335"/>
                  </a:lnTo>
                  <a:lnTo>
                    <a:pt x="182173" y="109250"/>
                  </a:lnTo>
                  <a:close/>
                  <a:moveTo>
                    <a:pt x="195288" y="109250"/>
                  </a:moveTo>
                  <a:lnTo>
                    <a:pt x="195288" y="115335"/>
                  </a:lnTo>
                  <a:lnTo>
                    <a:pt x="188900" y="115335"/>
                  </a:lnTo>
                  <a:lnTo>
                    <a:pt x="188900" y="109250"/>
                  </a:lnTo>
                  <a:close/>
                  <a:moveTo>
                    <a:pt x="202032" y="109250"/>
                  </a:moveTo>
                  <a:lnTo>
                    <a:pt x="202032" y="115335"/>
                  </a:lnTo>
                  <a:lnTo>
                    <a:pt x="195627" y="115335"/>
                  </a:lnTo>
                  <a:lnTo>
                    <a:pt x="195627" y="109250"/>
                  </a:lnTo>
                  <a:close/>
                  <a:moveTo>
                    <a:pt x="208759" y="109250"/>
                  </a:moveTo>
                  <a:lnTo>
                    <a:pt x="208759" y="115335"/>
                  </a:lnTo>
                  <a:lnTo>
                    <a:pt x="202371" y="115335"/>
                  </a:lnTo>
                  <a:lnTo>
                    <a:pt x="202371" y="109250"/>
                  </a:lnTo>
                  <a:close/>
                  <a:moveTo>
                    <a:pt x="215504" y="109250"/>
                  </a:moveTo>
                  <a:lnTo>
                    <a:pt x="215504" y="115335"/>
                  </a:lnTo>
                  <a:lnTo>
                    <a:pt x="209098" y="115335"/>
                  </a:lnTo>
                  <a:lnTo>
                    <a:pt x="209098" y="109250"/>
                  </a:lnTo>
                  <a:close/>
                  <a:moveTo>
                    <a:pt x="222230" y="109250"/>
                  </a:moveTo>
                  <a:lnTo>
                    <a:pt x="222230" y="115335"/>
                  </a:lnTo>
                  <a:lnTo>
                    <a:pt x="215843" y="115335"/>
                  </a:lnTo>
                  <a:lnTo>
                    <a:pt x="215843" y="109250"/>
                  </a:lnTo>
                  <a:close/>
                  <a:moveTo>
                    <a:pt x="228975" y="109250"/>
                  </a:moveTo>
                  <a:lnTo>
                    <a:pt x="228975" y="115335"/>
                  </a:lnTo>
                  <a:lnTo>
                    <a:pt x="222569" y="115335"/>
                  </a:lnTo>
                  <a:lnTo>
                    <a:pt x="222569" y="109250"/>
                  </a:lnTo>
                  <a:close/>
                  <a:moveTo>
                    <a:pt x="235701" y="109250"/>
                  </a:moveTo>
                  <a:lnTo>
                    <a:pt x="235701" y="115335"/>
                  </a:lnTo>
                  <a:lnTo>
                    <a:pt x="229296" y="115335"/>
                  </a:lnTo>
                  <a:lnTo>
                    <a:pt x="229296" y="109250"/>
                  </a:lnTo>
                  <a:close/>
                  <a:moveTo>
                    <a:pt x="242428" y="109250"/>
                  </a:moveTo>
                  <a:lnTo>
                    <a:pt x="242428" y="115335"/>
                  </a:lnTo>
                  <a:lnTo>
                    <a:pt x="236040" y="115335"/>
                  </a:lnTo>
                  <a:lnTo>
                    <a:pt x="236040" y="109250"/>
                  </a:lnTo>
                  <a:close/>
                  <a:moveTo>
                    <a:pt x="249173" y="109250"/>
                  </a:moveTo>
                  <a:lnTo>
                    <a:pt x="249173" y="115335"/>
                  </a:lnTo>
                  <a:lnTo>
                    <a:pt x="242767" y="115335"/>
                  </a:lnTo>
                  <a:lnTo>
                    <a:pt x="242767" y="109250"/>
                  </a:lnTo>
                  <a:close/>
                  <a:moveTo>
                    <a:pt x="255899" y="109250"/>
                  </a:moveTo>
                  <a:lnTo>
                    <a:pt x="255899" y="115335"/>
                  </a:lnTo>
                  <a:lnTo>
                    <a:pt x="249512" y="115335"/>
                  </a:lnTo>
                  <a:lnTo>
                    <a:pt x="249512" y="109250"/>
                  </a:lnTo>
                  <a:close/>
                  <a:moveTo>
                    <a:pt x="262644" y="109250"/>
                  </a:moveTo>
                  <a:lnTo>
                    <a:pt x="262644" y="115335"/>
                  </a:lnTo>
                  <a:lnTo>
                    <a:pt x="256238" y="115335"/>
                  </a:lnTo>
                  <a:lnTo>
                    <a:pt x="256238" y="109250"/>
                  </a:lnTo>
                  <a:close/>
                  <a:moveTo>
                    <a:pt x="269370" y="109250"/>
                  </a:moveTo>
                  <a:lnTo>
                    <a:pt x="269370" y="115335"/>
                  </a:lnTo>
                  <a:lnTo>
                    <a:pt x="262983" y="115335"/>
                  </a:lnTo>
                  <a:lnTo>
                    <a:pt x="262983" y="109250"/>
                  </a:lnTo>
                  <a:close/>
                  <a:moveTo>
                    <a:pt x="276115" y="109250"/>
                  </a:moveTo>
                  <a:lnTo>
                    <a:pt x="276115" y="115335"/>
                  </a:lnTo>
                  <a:lnTo>
                    <a:pt x="269709" y="115335"/>
                  </a:lnTo>
                  <a:lnTo>
                    <a:pt x="269709" y="109250"/>
                  </a:lnTo>
                  <a:close/>
                  <a:moveTo>
                    <a:pt x="282842" y="109250"/>
                  </a:moveTo>
                  <a:lnTo>
                    <a:pt x="282842" y="115335"/>
                  </a:lnTo>
                  <a:lnTo>
                    <a:pt x="276436" y="115335"/>
                  </a:lnTo>
                  <a:lnTo>
                    <a:pt x="276436" y="109250"/>
                  </a:lnTo>
                  <a:close/>
                  <a:moveTo>
                    <a:pt x="6745" y="115656"/>
                  </a:moveTo>
                  <a:lnTo>
                    <a:pt x="6745" y="121740"/>
                  </a:lnTo>
                  <a:lnTo>
                    <a:pt x="339" y="121740"/>
                  </a:lnTo>
                  <a:lnTo>
                    <a:pt x="339" y="115656"/>
                  </a:lnTo>
                  <a:close/>
                  <a:moveTo>
                    <a:pt x="13471" y="115656"/>
                  </a:moveTo>
                  <a:lnTo>
                    <a:pt x="13471" y="121740"/>
                  </a:lnTo>
                  <a:lnTo>
                    <a:pt x="7066" y="121740"/>
                  </a:lnTo>
                  <a:lnTo>
                    <a:pt x="7066" y="115656"/>
                  </a:lnTo>
                  <a:close/>
                  <a:moveTo>
                    <a:pt x="20198" y="115656"/>
                  </a:moveTo>
                  <a:lnTo>
                    <a:pt x="20198" y="121740"/>
                  </a:lnTo>
                  <a:lnTo>
                    <a:pt x="13810" y="121740"/>
                  </a:lnTo>
                  <a:lnTo>
                    <a:pt x="13810" y="115656"/>
                  </a:lnTo>
                  <a:close/>
                  <a:moveTo>
                    <a:pt x="26942" y="115656"/>
                  </a:moveTo>
                  <a:lnTo>
                    <a:pt x="26942" y="121740"/>
                  </a:lnTo>
                  <a:lnTo>
                    <a:pt x="20537" y="121740"/>
                  </a:lnTo>
                  <a:lnTo>
                    <a:pt x="20537" y="115656"/>
                  </a:lnTo>
                  <a:close/>
                  <a:moveTo>
                    <a:pt x="33669" y="115656"/>
                  </a:moveTo>
                  <a:lnTo>
                    <a:pt x="33669" y="121740"/>
                  </a:lnTo>
                  <a:lnTo>
                    <a:pt x="27281" y="121740"/>
                  </a:lnTo>
                  <a:lnTo>
                    <a:pt x="27281" y="115656"/>
                  </a:lnTo>
                  <a:close/>
                  <a:moveTo>
                    <a:pt x="40414" y="115656"/>
                  </a:moveTo>
                  <a:lnTo>
                    <a:pt x="40414" y="121740"/>
                  </a:lnTo>
                  <a:lnTo>
                    <a:pt x="34008" y="121740"/>
                  </a:lnTo>
                  <a:lnTo>
                    <a:pt x="34008" y="115656"/>
                  </a:lnTo>
                  <a:close/>
                  <a:moveTo>
                    <a:pt x="47140" y="115656"/>
                  </a:moveTo>
                  <a:lnTo>
                    <a:pt x="47140" y="121740"/>
                  </a:lnTo>
                  <a:lnTo>
                    <a:pt x="40753" y="121740"/>
                  </a:lnTo>
                  <a:lnTo>
                    <a:pt x="40753" y="115656"/>
                  </a:lnTo>
                  <a:close/>
                  <a:moveTo>
                    <a:pt x="53885" y="115656"/>
                  </a:moveTo>
                  <a:lnTo>
                    <a:pt x="53885" y="121740"/>
                  </a:lnTo>
                  <a:lnTo>
                    <a:pt x="47479" y="121740"/>
                  </a:lnTo>
                  <a:lnTo>
                    <a:pt x="47479" y="115656"/>
                  </a:lnTo>
                  <a:close/>
                  <a:moveTo>
                    <a:pt x="60611" y="115656"/>
                  </a:moveTo>
                  <a:lnTo>
                    <a:pt x="60611" y="121740"/>
                  </a:lnTo>
                  <a:lnTo>
                    <a:pt x="54206" y="121740"/>
                  </a:lnTo>
                  <a:lnTo>
                    <a:pt x="54206" y="115656"/>
                  </a:lnTo>
                  <a:close/>
                  <a:moveTo>
                    <a:pt x="67338" y="115656"/>
                  </a:moveTo>
                  <a:lnTo>
                    <a:pt x="67338" y="121740"/>
                  </a:lnTo>
                  <a:lnTo>
                    <a:pt x="60950" y="121740"/>
                  </a:lnTo>
                  <a:lnTo>
                    <a:pt x="60950" y="115656"/>
                  </a:lnTo>
                  <a:close/>
                  <a:moveTo>
                    <a:pt x="74083" y="115656"/>
                  </a:moveTo>
                  <a:lnTo>
                    <a:pt x="74083" y="121740"/>
                  </a:lnTo>
                  <a:lnTo>
                    <a:pt x="67677" y="121740"/>
                  </a:lnTo>
                  <a:lnTo>
                    <a:pt x="67677" y="115656"/>
                  </a:lnTo>
                  <a:close/>
                  <a:moveTo>
                    <a:pt x="80809" y="115656"/>
                  </a:moveTo>
                  <a:lnTo>
                    <a:pt x="80809" y="121740"/>
                  </a:lnTo>
                  <a:lnTo>
                    <a:pt x="74422" y="121740"/>
                  </a:lnTo>
                  <a:lnTo>
                    <a:pt x="74422" y="115656"/>
                  </a:lnTo>
                  <a:close/>
                  <a:moveTo>
                    <a:pt x="87554" y="115656"/>
                  </a:moveTo>
                  <a:lnTo>
                    <a:pt x="87554" y="121740"/>
                  </a:lnTo>
                  <a:lnTo>
                    <a:pt x="81148" y="121740"/>
                  </a:lnTo>
                  <a:lnTo>
                    <a:pt x="81148" y="115656"/>
                  </a:lnTo>
                  <a:close/>
                  <a:moveTo>
                    <a:pt x="94281" y="115656"/>
                  </a:moveTo>
                  <a:lnTo>
                    <a:pt x="94281" y="121740"/>
                  </a:lnTo>
                  <a:lnTo>
                    <a:pt x="87893" y="121740"/>
                  </a:lnTo>
                  <a:lnTo>
                    <a:pt x="87893" y="115656"/>
                  </a:lnTo>
                  <a:close/>
                  <a:moveTo>
                    <a:pt x="101007" y="115656"/>
                  </a:moveTo>
                  <a:lnTo>
                    <a:pt x="101007" y="121740"/>
                  </a:lnTo>
                  <a:lnTo>
                    <a:pt x="94620" y="121740"/>
                  </a:lnTo>
                  <a:lnTo>
                    <a:pt x="94620" y="115656"/>
                  </a:lnTo>
                  <a:close/>
                  <a:moveTo>
                    <a:pt x="107752" y="115656"/>
                  </a:moveTo>
                  <a:lnTo>
                    <a:pt x="107752" y="121740"/>
                  </a:lnTo>
                  <a:lnTo>
                    <a:pt x="101346" y="121740"/>
                  </a:lnTo>
                  <a:lnTo>
                    <a:pt x="101346" y="115656"/>
                  </a:lnTo>
                  <a:close/>
                  <a:moveTo>
                    <a:pt x="114478" y="115656"/>
                  </a:moveTo>
                  <a:lnTo>
                    <a:pt x="114478" y="121740"/>
                  </a:lnTo>
                  <a:lnTo>
                    <a:pt x="108091" y="121740"/>
                  </a:lnTo>
                  <a:lnTo>
                    <a:pt x="108091" y="115656"/>
                  </a:lnTo>
                  <a:close/>
                  <a:moveTo>
                    <a:pt x="121223" y="115656"/>
                  </a:moveTo>
                  <a:lnTo>
                    <a:pt x="121223" y="121740"/>
                  </a:lnTo>
                  <a:lnTo>
                    <a:pt x="114817" y="121740"/>
                  </a:lnTo>
                  <a:lnTo>
                    <a:pt x="114817" y="115656"/>
                  </a:lnTo>
                  <a:close/>
                  <a:moveTo>
                    <a:pt x="127950" y="115656"/>
                  </a:moveTo>
                  <a:lnTo>
                    <a:pt x="127950" y="121740"/>
                  </a:lnTo>
                  <a:lnTo>
                    <a:pt x="121562" y="121740"/>
                  </a:lnTo>
                  <a:lnTo>
                    <a:pt x="121562" y="115656"/>
                  </a:lnTo>
                  <a:close/>
                  <a:moveTo>
                    <a:pt x="134694" y="115656"/>
                  </a:moveTo>
                  <a:lnTo>
                    <a:pt x="134694" y="121740"/>
                  </a:lnTo>
                  <a:lnTo>
                    <a:pt x="128289" y="121740"/>
                  </a:lnTo>
                  <a:lnTo>
                    <a:pt x="128289" y="115656"/>
                  </a:lnTo>
                  <a:close/>
                  <a:moveTo>
                    <a:pt x="141421" y="115656"/>
                  </a:moveTo>
                  <a:lnTo>
                    <a:pt x="141421" y="121740"/>
                  </a:lnTo>
                  <a:lnTo>
                    <a:pt x="135033" y="121740"/>
                  </a:lnTo>
                  <a:lnTo>
                    <a:pt x="135033" y="115656"/>
                  </a:lnTo>
                  <a:close/>
                  <a:moveTo>
                    <a:pt x="148148" y="115656"/>
                  </a:moveTo>
                  <a:lnTo>
                    <a:pt x="148148" y="121740"/>
                  </a:lnTo>
                  <a:lnTo>
                    <a:pt x="141760" y="121740"/>
                  </a:lnTo>
                  <a:lnTo>
                    <a:pt x="141760" y="115656"/>
                  </a:lnTo>
                  <a:close/>
                  <a:moveTo>
                    <a:pt x="154892" y="115656"/>
                  </a:moveTo>
                  <a:lnTo>
                    <a:pt x="154892" y="121740"/>
                  </a:lnTo>
                  <a:lnTo>
                    <a:pt x="148487" y="121740"/>
                  </a:lnTo>
                  <a:lnTo>
                    <a:pt x="148487" y="115656"/>
                  </a:lnTo>
                  <a:close/>
                  <a:moveTo>
                    <a:pt x="161619" y="115656"/>
                  </a:moveTo>
                  <a:lnTo>
                    <a:pt x="161619" y="121740"/>
                  </a:lnTo>
                  <a:lnTo>
                    <a:pt x="155231" y="121740"/>
                  </a:lnTo>
                  <a:lnTo>
                    <a:pt x="155231" y="115656"/>
                  </a:lnTo>
                  <a:close/>
                  <a:moveTo>
                    <a:pt x="168363" y="115656"/>
                  </a:moveTo>
                  <a:lnTo>
                    <a:pt x="168363" y="121740"/>
                  </a:lnTo>
                  <a:lnTo>
                    <a:pt x="161958" y="121740"/>
                  </a:lnTo>
                  <a:lnTo>
                    <a:pt x="161958" y="115656"/>
                  </a:lnTo>
                  <a:close/>
                  <a:moveTo>
                    <a:pt x="175090" y="115656"/>
                  </a:moveTo>
                  <a:lnTo>
                    <a:pt x="175090" y="121740"/>
                  </a:lnTo>
                  <a:lnTo>
                    <a:pt x="168702" y="121740"/>
                  </a:lnTo>
                  <a:lnTo>
                    <a:pt x="168702" y="115656"/>
                  </a:lnTo>
                  <a:close/>
                  <a:moveTo>
                    <a:pt x="181834" y="115656"/>
                  </a:moveTo>
                  <a:lnTo>
                    <a:pt x="181834" y="121740"/>
                  </a:lnTo>
                  <a:lnTo>
                    <a:pt x="175429" y="121740"/>
                  </a:lnTo>
                  <a:lnTo>
                    <a:pt x="175429" y="115656"/>
                  </a:lnTo>
                  <a:close/>
                  <a:moveTo>
                    <a:pt x="188561" y="115656"/>
                  </a:moveTo>
                  <a:lnTo>
                    <a:pt x="188561" y="121740"/>
                  </a:lnTo>
                  <a:lnTo>
                    <a:pt x="182173" y="121740"/>
                  </a:lnTo>
                  <a:lnTo>
                    <a:pt x="182173" y="115656"/>
                  </a:lnTo>
                  <a:close/>
                  <a:moveTo>
                    <a:pt x="195288" y="115656"/>
                  </a:moveTo>
                  <a:lnTo>
                    <a:pt x="195288" y="121740"/>
                  </a:lnTo>
                  <a:lnTo>
                    <a:pt x="188900" y="121740"/>
                  </a:lnTo>
                  <a:lnTo>
                    <a:pt x="188900" y="115656"/>
                  </a:lnTo>
                  <a:close/>
                  <a:moveTo>
                    <a:pt x="202032" y="115656"/>
                  </a:moveTo>
                  <a:lnTo>
                    <a:pt x="202032" y="121740"/>
                  </a:lnTo>
                  <a:lnTo>
                    <a:pt x="195627" y="121740"/>
                  </a:lnTo>
                  <a:lnTo>
                    <a:pt x="195627" y="115656"/>
                  </a:lnTo>
                  <a:close/>
                  <a:moveTo>
                    <a:pt x="208759" y="115656"/>
                  </a:moveTo>
                  <a:lnTo>
                    <a:pt x="208759" y="121740"/>
                  </a:lnTo>
                  <a:lnTo>
                    <a:pt x="202371" y="121740"/>
                  </a:lnTo>
                  <a:lnTo>
                    <a:pt x="202371" y="115656"/>
                  </a:lnTo>
                  <a:close/>
                  <a:moveTo>
                    <a:pt x="215504" y="115656"/>
                  </a:moveTo>
                  <a:lnTo>
                    <a:pt x="215504" y="121740"/>
                  </a:lnTo>
                  <a:lnTo>
                    <a:pt x="209098" y="121740"/>
                  </a:lnTo>
                  <a:lnTo>
                    <a:pt x="209098" y="115656"/>
                  </a:lnTo>
                  <a:close/>
                  <a:moveTo>
                    <a:pt x="222230" y="115656"/>
                  </a:moveTo>
                  <a:lnTo>
                    <a:pt x="222230" y="121740"/>
                  </a:lnTo>
                  <a:lnTo>
                    <a:pt x="215843" y="121740"/>
                  </a:lnTo>
                  <a:lnTo>
                    <a:pt x="215843" y="115656"/>
                  </a:lnTo>
                  <a:close/>
                  <a:moveTo>
                    <a:pt x="228975" y="115656"/>
                  </a:moveTo>
                  <a:lnTo>
                    <a:pt x="228975" y="121740"/>
                  </a:lnTo>
                  <a:lnTo>
                    <a:pt x="222569" y="121740"/>
                  </a:lnTo>
                  <a:lnTo>
                    <a:pt x="222569" y="115656"/>
                  </a:lnTo>
                  <a:close/>
                  <a:moveTo>
                    <a:pt x="235701" y="115656"/>
                  </a:moveTo>
                  <a:lnTo>
                    <a:pt x="235701" y="121740"/>
                  </a:lnTo>
                  <a:lnTo>
                    <a:pt x="229296" y="121740"/>
                  </a:lnTo>
                  <a:lnTo>
                    <a:pt x="229296" y="115656"/>
                  </a:lnTo>
                  <a:close/>
                  <a:moveTo>
                    <a:pt x="242428" y="115656"/>
                  </a:moveTo>
                  <a:lnTo>
                    <a:pt x="242428" y="121740"/>
                  </a:lnTo>
                  <a:lnTo>
                    <a:pt x="236040" y="121740"/>
                  </a:lnTo>
                  <a:lnTo>
                    <a:pt x="236040" y="115656"/>
                  </a:lnTo>
                  <a:close/>
                  <a:moveTo>
                    <a:pt x="249173" y="115656"/>
                  </a:moveTo>
                  <a:lnTo>
                    <a:pt x="249173" y="121740"/>
                  </a:lnTo>
                  <a:lnTo>
                    <a:pt x="242767" y="121740"/>
                  </a:lnTo>
                  <a:lnTo>
                    <a:pt x="242767" y="115656"/>
                  </a:lnTo>
                  <a:close/>
                  <a:moveTo>
                    <a:pt x="255899" y="115656"/>
                  </a:moveTo>
                  <a:lnTo>
                    <a:pt x="255899" y="121740"/>
                  </a:lnTo>
                  <a:lnTo>
                    <a:pt x="249512" y="121740"/>
                  </a:lnTo>
                  <a:lnTo>
                    <a:pt x="249512" y="115656"/>
                  </a:lnTo>
                  <a:close/>
                  <a:moveTo>
                    <a:pt x="262644" y="115656"/>
                  </a:moveTo>
                  <a:lnTo>
                    <a:pt x="262644" y="121740"/>
                  </a:lnTo>
                  <a:lnTo>
                    <a:pt x="256238" y="121740"/>
                  </a:lnTo>
                  <a:lnTo>
                    <a:pt x="256238" y="115656"/>
                  </a:lnTo>
                  <a:close/>
                  <a:moveTo>
                    <a:pt x="269370" y="115656"/>
                  </a:moveTo>
                  <a:lnTo>
                    <a:pt x="269370" y="121740"/>
                  </a:lnTo>
                  <a:lnTo>
                    <a:pt x="262983" y="121740"/>
                  </a:lnTo>
                  <a:lnTo>
                    <a:pt x="262983" y="115656"/>
                  </a:lnTo>
                  <a:close/>
                  <a:moveTo>
                    <a:pt x="276115" y="115656"/>
                  </a:moveTo>
                  <a:lnTo>
                    <a:pt x="276115" y="121740"/>
                  </a:lnTo>
                  <a:lnTo>
                    <a:pt x="269709" y="121740"/>
                  </a:lnTo>
                  <a:lnTo>
                    <a:pt x="269709" y="115656"/>
                  </a:lnTo>
                  <a:close/>
                  <a:moveTo>
                    <a:pt x="282842" y="115656"/>
                  </a:moveTo>
                  <a:lnTo>
                    <a:pt x="282842" y="121740"/>
                  </a:lnTo>
                  <a:lnTo>
                    <a:pt x="276436" y="121740"/>
                  </a:lnTo>
                  <a:lnTo>
                    <a:pt x="276436" y="115656"/>
                  </a:lnTo>
                  <a:close/>
                  <a:moveTo>
                    <a:pt x="6745" y="122061"/>
                  </a:moveTo>
                  <a:lnTo>
                    <a:pt x="6745" y="128146"/>
                  </a:lnTo>
                  <a:lnTo>
                    <a:pt x="339" y="128146"/>
                  </a:lnTo>
                  <a:lnTo>
                    <a:pt x="339" y="122061"/>
                  </a:lnTo>
                  <a:close/>
                  <a:moveTo>
                    <a:pt x="13471" y="122061"/>
                  </a:moveTo>
                  <a:lnTo>
                    <a:pt x="13471" y="128146"/>
                  </a:lnTo>
                  <a:lnTo>
                    <a:pt x="7066" y="128146"/>
                  </a:lnTo>
                  <a:lnTo>
                    <a:pt x="7066" y="122061"/>
                  </a:lnTo>
                  <a:close/>
                  <a:moveTo>
                    <a:pt x="20198" y="122061"/>
                  </a:moveTo>
                  <a:lnTo>
                    <a:pt x="20198" y="128146"/>
                  </a:lnTo>
                  <a:lnTo>
                    <a:pt x="13810" y="128146"/>
                  </a:lnTo>
                  <a:lnTo>
                    <a:pt x="13810" y="122061"/>
                  </a:lnTo>
                  <a:close/>
                  <a:moveTo>
                    <a:pt x="26942" y="122061"/>
                  </a:moveTo>
                  <a:lnTo>
                    <a:pt x="26942" y="128146"/>
                  </a:lnTo>
                  <a:lnTo>
                    <a:pt x="20537" y="128146"/>
                  </a:lnTo>
                  <a:lnTo>
                    <a:pt x="20537" y="122061"/>
                  </a:lnTo>
                  <a:close/>
                  <a:moveTo>
                    <a:pt x="33669" y="122061"/>
                  </a:moveTo>
                  <a:lnTo>
                    <a:pt x="33669" y="128146"/>
                  </a:lnTo>
                  <a:lnTo>
                    <a:pt x="27281" y="128146"/>
                  </a:lnTo>
                  <a:lnTo>
                    <a:pt x="27281" y="122061"/>
                  </a:lnTo>
                  <a:close/>
                  <a:moveTo>
                    <a:pt x="40414" y="122061"/>
                  </a:moveTo>
                  <a:lnTo>
                    <a:pt x="40414" y="128146"/>
                  </a:lnTo>
                  <a:lnTo>
                    <a:pt x="34008" y="128146"/>
                  </a:lnTo>
                  <a:lnTo>
                    <a:pt x="34008" y="122061"/>
                  </a:lnTo>
                  <a:close/>
                  <a:moveTo>
                    <a:pt x="47140" y="122061"/>
                  </a:moveTo>
                  <a:lnTo>
                    <a:pt x="47140" y="128146"/>
                  </a:lnTo>
                  <a:lnTo>
                    <a:pt x="40753" y="128146"/>
                  </a:lnTo>
                  <a:lnTo>
                    <a:pt x="40753" y="122061"/>
                  </a:lnTo>
                  <a:close/>
                  <a:moveTo>
                    <a:pt x="53885" y="122061"/>
                  </a:moveTo>
                  <a:lnTo>
                    <a:pt x="53885" y="128146"/>
                  </a:lnTo>
                  <a:lnTo>
                    <a:pt x="47479" y="128146"/>
                  </a:lnTo>
                  <a:lnTo>
                    <a:pt x="47479" y="122061"/>
                  </a:lnTo>
                  <a:close/>
                  <a:moveTo>
                    <a:pt x="60611" y="122061"/>
                  </a:moveTo>
                  <a:lnTo>
                    <a:pt x="60611" y="128146"/>
                  </a:lnTo>
                  <a:lnTo>
                    <a:pt x="54206" y="128146"/>
                  </a:lnTo>
                  <a:lnTo>
                    <a:pt x="54206" y="122061"/>
                  </a:lnTo>
                  <a:close/>
                  <a:moveTo>
                    <a:pt x="67338" y="122061"/>
                  </a:moveTo>
                  <a:lnTo>
                    <a:pt x="67338" y="128146"/>
                  </a:lnTo>
                  <a:lnTo>
                    <a:pt x="60950" y="128146"/>
                  </a:lnTo>
                  <a:lnTo>
                    <a:pt x="60950" y="122061"/>
                  </a:lnTo>
                  <a:close/>
                  <a:moveTo>
                    <a:pt x="74083" y="122061"/>
                  </a:moveTo>
                  <a:lnTo>
                    <a:pt x="74083" y="128146"/>
                  </a:lnTo>
                  <a:lnTo>
                    <a:pt x="67677" y="128146"/>
                  </a:lnTo>
                  <a:lnTo>
                    <a:pt x="67677" y="122061"/>
                  </a:lnTo>
                  <a:close/>
                  <a:moveTo>
                    <a:pt x="80809" y="122061"/>
                  </a:moveTo>
                  <a:lnTo>
                    <a:pt x="80809" y="128146"/>
                  </a:lnTo>
                  <a:lnTo>
                    <a:pt x="74422" y="128146"/>
                  </a:lnTo>
                  <a:lnTo>
                    <a:pt x="74422" y="122061"/>
                  </a:lnTo>
                  <a:close/>
                  <a:moveTo>
                    <a:pt x="87554" y="122061"/>
                  </a:moveTo>
                  <a:lnTo>
                    <a:pt x="87554" y="128146"/>
                  </a:lnTo>
                  <a:lnTo>
                    <a:pt x="81148" y="128146"/>
                  </a:lnTo>
                  <a:lnTo>
                    <a:pt x="81148" y="122061"/>
                  </a:lnTo>
                  <a:close/>
                  <a:moveTo>
                    <a:pt x="94281" y="122061"/>
                  </a:moveTo>
                  <a:lnTo>
                    <a:pt x="94281" y="128146"/>
                  </a:lnTo>
                  <a:lnTo>
                    <a:pt x="87893" y="128146"/>
                  </a:lnTo>
                  <a:lnTo>
                    <a:pt x="87893" y="122061"/>
                  </a:lnTo>
                  <a:close/>
                  <a:moveTo>
                    <a:pt x="101007" y="122061"/>
                  </a:moveTo>
                  <a:lnTo>
                    <a:pt x="101007" y="128146"/>
                  </a:lnTo>
                  <a:lnTo>
                    <a:pt x="94620" y="128146"/>
                  </a:lnTo>
                  <a:lnTo>
                    <a:pt x="94620" y="122061"/>
                  </a:lnTo>
                  <a:close/>
                  <a:moveTo>
                    <a:pt x="107752" y="122061"/>
                  </a:moveTo>
                  <a:lnTo>
                    <a:pt x="107752" y="128146"/>
                  </a:lnTo>
                  <a:lnTo>
                    <a:pt x="101346" y="128146"/>
                  </a:lnTo>
                  <a:lnTo>
                    <a:pt x="101346" y="122061"/>
                  </a:lnTo>
                  <a:close/>
                  <a:moveTo>
                    <a:pt x="114478" y="122061"/>
                  </a:moveTo>
                  <a:lnTo>
                    <a:pt x="114478" y="128146"/>
                  </a:lnTo>
                  <a:lnTo>
                    <a:pt x="108091" y="128146"/>
                  </a:lnTo>
                  <a:lnTo>
                    <a:pt x="108091" y="122061"/>
                  </a:lnTo>
                  <a:close/>
                  <a:moveTo>
                    <a:pt x="121223" y="122061"/>
                  </a:moveTo>
                  <a:lnTo>
                    <a:pt x="121223" y="128146"/>
                  </a:lnTo>
                  <a:lnTo>
                    <a:pt x="114817" y="128146"/>
                  </a:lnTo>
                  <a:lnTo>
                    <a:pt x="114817" y="122061"/>
                  </a:lnTo>
                  <a:close/>
                  <a:moveTo>
                    <a:pt x="127950" y="122061"/>
                  </a:moveTo>
                  <a:lnTo>
                    <a:pt x="127950" y="128146"/>
                  </a:lnTo>
                  <a:lnTo>
                    <a:pt x="121562" y="128146"/>
                  </a:lnTo>
                  <a:lnTo>
                    <a:pt x="121562" y="122061"/>
                  </a:lnTo>
                  <a:close/>
                  <a:moveTo>
                    <a:pt x="134694" y="122061"/>
                  </a:moveTo>
                  <a:lnTo>
                    <a:pt x="134694" y="128146"/>
                  </a:lnTo>
                  <a:lnTo>
                    <a:pt x="128289" y="128146"/>
                  </a:lnTo>
                  <a:lnTo>
                    <a:pt x="128289" y="122061"/>
                  </a:lnTo>
                  <a:close/>
                  <a:moveTo>
                    <a:pt x="141421" y="122061"/>
                  </a:moveTo>
                  <a:lnTo>
                    <a:pt x="141421" y="128146"/>
                  </a:lnTo>
                  <a:lnTo>
                    <a:pt x="135033" y="128146"/>
                  </a:lnTo>
                  <a:lnTo>
                    <a:pt x="135033" y="122061"/>
                  </a:lnTo>
                  <a:close/>
                  <a:moveTo>
                    <a:pt x="148148" y="122061"/>
                  </a:moveTo>
                  <a:lnTo>
                    <a:pt x="148148" y="128146"/>
                  </a:lnTo>
                  <a:lnTo>
                    <a:pt x="141760" y="128146"/>
                  </a:lnTo>
                  <a:lnTo>
                    <a:pt x="141760" y="122061"/>
                  </a:lnTo>
                  <a:close/>
                  <a:moveTo>
                    <a:pt x="154892" y="122061"/>
                  </a:moveTo>
                  <a:lnTo>
                    <a:pt x="154892" y="128146"/>
                  </a:lnTo>
                  <a:lnTo>
                    <a:pt x="148487" y="128146"/>
                  </a:lnTo>
                  <a:lnTo>
                    <a:pt x="148487" y="122061"/>
                  </a:lnTo>
                  <a:close/>
                  <a:moveTo>
                    <a:pt x="161619" y="122061"/>
                  </a:moveTo>
                  <a:lnTo>
                    <a:pt x="161619" y="128146"/>
                  </a:lnTo>
                  <a:lnTo>
                    <a:pt x="155231" y="128146"/>
                  </a:lnTo>
                  <a:lnTo>
                    <a:pt x="155231" y="122061"/>
                  </a:lnTo>
                  <a:close/>
                  <a:moveTo>
                    <a:pt x="168363" y="122061"/>
                  </a:moveTo>
                  <a:lnTo>
                    <a:pt x="168363" y="128146"/>
                  </a:lnTo>
                  <a:lnTo>
                    <a:pt x="161958" y="128146"/>
                  </a:lnTo>
                  <a:lnTo>
                    <a:pt x="161958" y="122061"/>
                  </a:lnTo>
                  <a:close/>
                  <a:moveTo>
                    <a:pt x="175090" y="122061"/>
                  </a:moveTo>
                  <a:lnTo>
                    <a:pt x="175090" y="128146"/>
                  </a:lnTo>
                  <a:lnTo>
                    <a:pt x="168702" y="128146"/>
                  </a:lnTo>
                  <a:lnTo>
                    <a:pt x="168702" y="122061"/>
                  </a:lnTo>
                  <a:close/>
                  <a:moveTo>
                    <a:pt x="181834" y="122061"/>
                  </a:moveTo>
                  <a:lnTo>
                    <a:pt x="181834" y="128146"/>
                  </a:lnTo>
                  <a:lnTo>
                    <a:pt x="175429" y="128146"/>
                  </a:lnTo>
                  <a:lnTo>
                    <a:pt x="175429" y="122061"/>
                  </a:lnTo>
                  <a:close/>
                  <a:moveTo>
                    <a:pt x="188561" y="122061"/>
                  </a:moveTo>
                  <a:lnTo>
                    <a:pt x="188561" y="128146"/>
                  </a:lnTo>
                  <a:lnTo>
                    <a:pt x="182173" y="128146"/>
                  </a:lnTo>
                  <a:lnTo>
                    <a:pt x="182173" y="122061"/>
                  </a:lnTo>
                  <a:close/>
                  <a:moveTo>
                    <a:pt x="195288" y="122061"/>
                  </a:moveTo>
                  <a:lnTo>
                    <a:pt x="195288" y="128146"/>
                  </a:lnTo>
                  <a:lnTo>
                    <a:pt x="188900" y="128146"/>
                  </a:lnTo>
                  <a:lnTo>
                    <a:pt x="188900" y="122061"/>
                  </a:lnTo>
                  <a:close/>
                  <a:moveTo>
                    <a:pt x="202032" y="122061"/>
                  </a:moveTo>
                  <a:lnTo>
                    <a:pt x="202032" y="128146"/>
                  </a:lnTo>
                  <a:lnTo>
                    <a:pt x="195627" y="128146"/>
                  </a:lnTo>
                  <a:lnTo>
                    <a:pt x="195627" y="122061"/>
                  </a:lnTo>
                  <a:close/>
                  <a:moveTo>
                    <a:pt x="208759" y="122061"/>
                  </a:moveTo>
                  <a:lnTo>
                    <a:pt x="208759" y="128146"/>
                  </a:lnTo>
                  <a:lnTo>
                    <a:pt x="202371" y="128146"/>
                  </a:lnTo>
                  <a:lnTo>
                    <a:pt x="202371" y="122061"/>
                  </a:lnTo>
                  <a:close/>
                  <a:moveTo>
                    <a:pt x="215504" y="122061"/>
                  </a:moveTo>
                  <a:lnTo>
                    <a:pt x="215504" y="128146"/>
                  </a:lnTo>
                  <a:lnTo>
                    <a:pt x="209098" y="128146"/>
                  </a:lnTo>
                  <a:lnTo>
                    <a:pt x="209098" y="122061"/>
                  </a:lnTo>
                  <a:close/>
                  <a:moveTo>
                    <a:pt x="222230" y="122061"/>
                  </a:moveTo>
                  <a:lnTo>
                    <a:pt x="222230" y="128146"/>
                  </a:lnTo>
                  <a:lnTo>
                    <a:pt x="215843" y="128146"/>
                  </a:lnTo>
                  <a:lnTo>
                    <a:pt x="215843" y="122061"/>
                  </a:lnTo>
                  <a:close/>
                  <a:moveTo>
                    <a:pt x="228975" y="122061"/>
                  </a:moveTo>
                  <a:lnTo>
                    <a:pt x="228975" y="128146"/>
                  </a:lnTo>
                  <a:lnTo>
                    <a:pt x="222569" y="128146"/>
                  </a:lnTo>
                  <a:lnTo>
                    <a:pt x="222569" y="122061"/>
                  </a:lnTo>
                  <a:close/>
                  <a:moveTo>
                    <a:pt x="235701" y="122061"/>
                  </a:moveTo>
                  <a:lnTo>
                    <a:pt x="235701" y="128146"/>
                  </a:lnTo>
                  <a:lnTo>
                    <a:pt x="229296" y="128146"/>
                  </a:lnTo>
                  <a:lnTo>
                    <a:pt x="229296" y="122061"/>
                  </a:lnTo>
                  <a:close/>
                  <a:moveTo>
                    <a:pt x="242428" y="122061"/>
                  </a:moveTo>
                  <a:lnTo>
                    <a:pt x="242428" y="128146"/>
                  </a:lnTo>
                  <a:lnTo>
                    <a:pt x="236040" y="128146"/>
                  </a:lnTo>
                  <a:lnTo>
                    <a:pt x="236040" y="122061"/>
                  </a:lnTo>
                  <a:close/>
                  <a:moveTo>
                    <a:pt x="249173" y="122061"/>
                  </a:moveTo>
                  <a:lnTo>
                    <a:pt x="249173" y="128146"/>
                  </a:lnTo>
                  <a:lnTo>
                    <a:pt x="242767" y="128146"/>
                  </a:lnTo>
                  <a:lnTo>
                    <a:pt x="242767" y="122061"/>
                  </a:lnTo>
                  <a:close/>
                  <a:moveTo>
                    <a:pt x="255899" y="122061"/>
                  </a:moveTo>
                  <a:lnTo>
                    <a:pt x="255899" y="128146"/>
                  </a:lnTo>
                  <a:lnTo>
                    <a:pt x="249512" y="128146"/>
                  </a:lnTo>
                  <a:lnTo>
                    <a:pt x="249512" y="122061"/>
                  </a:lnTo>
                  <a:close/>
                  <a:moveTo>
                    <a:pt x="262644" y="122061"/>
                  </a:moveTo>
                  <a:lnTo>
                    <a:pt x="262644" y="128146"/>
                  </a:lnTo>
                  <a:lnTo>
                    <a:pt x="256238" y="128146"/>
                  </a:lnTo>
                  <a:lnTo>
                    <a:pt x="256238" y="122061"/>
                  </a:lnTo>
                  <a:close/>
                  <a:moveTo>
                    <a:pt x="269370" y="122061"/>
                  </a:moveTo>
                  <a:lnTo>
                    <a:pt x="269370" y="128146"/>
                  </a:lnTo>
                  <a:lnTo>
                    <a:pt x="262983" y="128146"/>
                  </a:lnTo>
                  <a:lnTo>
                    <a:pt x="262983" y="122061"/>
                  </a:lnTo>
                  <a:close/>
                  <a:moveTo>
                    <a:pt x="276115" y="122061"/>
                  </a:moveTo>
                  <a:lnTo>
                    <a:pt x="276115" y="128146"/>
                  </a:lnTo>
                  <a:lnTo>
                    <a:pt x="269709" y="128146"/>
                  </a:lnTo>
                  <a:lnTo>
                    <a:pt x="269709" y="122061"/>
                  </a:lnTo>
                  <a:close/>
                  <a:moveTo>
                    <a:pt x="282842" y="122061"/>
                  </a:moveTo>
                  <a:lnTo>
                    <a:pt x="282842" y="128146"/>
                  </a:lnTo>
                  <a:lnTo>
                    <a:pt x="276436" y="128146"/>
                  </a:lnTo>
                  <a:lnTo>
                    <a:pt x="276436" y="122061"/>
                  </a:lnTo>
                  <a:close/>
                  <a:moveTo>
                    <a:pt x="6745" y="128467"/>
                  </a:moveTo>
                  <a:lnTo>
                    <a:pt x="6745" y="134551"/>
                  </a:lnTo>
                  <a:lnTo>
                    <a:pt x="339" y="134551"/>
                  </a:lnTo>
                  <a:lnTo>
                    <a:pt x="339" y="128467"/>
                  </a:lnTo>
                  <a:close/>
                  <a:moveTo>
                    <a:pt x="13471" y="128467"/>
                  </a:moveTo>
                  <a:lnTo>
                    <a:pt x="13471" y="134551"/>
                  </a:lnTo>
                  <a:lnTo>
                    <a:pt x="7066" y="134551"/>
                  </a:lnTo>
                  <a:lnTo>
                    <a:pt x="7066" y="128467"/>
                  </a:lnTo>
                  <a:close/>
                  <a:moveTo>
                    <a:pt x="20198" y="128467"/>
                  </a:moveTo>
                  <a:lnTo>
                    <a:pt x="20198" y="134551"/>
                  </a:lnTo>
                  <a:lnTo>
                    <a:pt x="13810" y="134551"/>
                  </a:lnTo>
                  <a:lnTo>
                    <a:pt x="13810" y="128467"/>
                  </a:lnTo>
                  <a:close/>
                  <a:moveTo>
                    <a:pt x="26942" y="128467"/>
                  </a:moveTo>
                  <a:lnTo>
                    <a:pt x="26942" y="134551"/>
                  </a:lnTo>
                  <a:lnTo>
                    <a:pt x="20537" y="134551"/>
                  </a:lnTo>
                  <a:lnTo>
                    <a:pt x="20537" y="128467"/>
                  </a:lnTo>
                  <a:close/>
                  <a:moveTo>
                    <a:pt x="33669" y="128467"/>
                  </a:moveTo>
                  <a:lnTo>
                    <a:pt x="33669" y="134551"/>
                  </a:lnTo>
                  <a:lnTo>
                    <a:pt x="27281" y="134551"/>
                  </a:lnTo>
                  <a:lnTo>
                    <a:pt x="27281" y="128467"/>
                  </a:lnTo>
                  <a:close/>
                  <a:moveTo>
                    <a:pt x="40414" y="128467"/>
                  </a:moveTo>
                  <a:lnTo>
                    <a:pt x="40414" y="134551"/>
                  </a:lnTo>
                  <a:lnTo>
                    <a:pt x="34008" y="134551"/>
                  </a:lnTo>
                  <a:lnTo>
                    <a:pt x="34008" y="128467"/>
                  </a:lnTo>
                  <a:close/>
                  <a:moveTo>
                    <a:pt x="47140" y="128467"/>
                  </a:moveTo>
                  <a:lnTo>
                    <a:pt x="47140" y="134551"/>
                  </a:lnTo>
                  <a:lnTo>
                    <a:pt x="40753" y="134551"/>
                  </a:lnTo>
                  <a:lnTo>
                    <a:pt x="40753" y="128467"/>
                  </a:lnTo>
                  <a:close/>
                  <a:moveTo>
                    <a:pt x="53885" y="128467"/>
                  </a:moveTo>
                  <a:lnTo>
                    <a:pt x="53885" y="134551"/>
                  </a:lnTo>
                  <a:lnTo>
                    <a:pt x="47479" y="134551"/>
                  </a:lnTo>
                  <a:lnTo>
                    <a:pt x="47479" y="128467"/>
                  </a:lnTo>
                  <a:close/>
                  <a:moveTo>
                    <a:pt x="60611" y="128467"/>
                  </a:moveTo>
                  <a:lnTo>
                    <a:pt x="60611" y="134551"/>
                  </a:lnTo>
                  <a:lnTo>
                    <a:pt x="54206" y="134551"/>
                  </a:lnTo>
                  <a:lnTo>
                    <a:pt x="54206" y="128467"/>
                  </a:lnTo>
                  <a:close/>
                  <a:moveTo>
                    <a:pt x="67338" y="128467"/>
                  </a:moveTo>
                  <a:lnTo>
                    <a:pt x="67338" y="134551"/>
                  </a:lnTo>
                  <a:lnTo>
                    <a:pt x="60950" y="134551"/>
                  </a:lnTo>
                  <a:lnTo>
                    <a:pt x="60950" y="128467"/>
                  </a:lnTo>
                  <a:close/>
                  <a:moveTo>
                    <a:pt x="74083" y="128467"/>
                  </a:moveTo>
                  <a:lnTo>
                    <a:pt x="74083" y="134551"/>
                  </a:lnTo>
                  <a:lnTo>
                    <a:pt x="67677" y="134551"/>
                  </a:lnTo>
                  <a:lnTo>
                    <a:pt x="67677" y="128467"/>
                  </a:lnTo>
                  <a:close/>
                  <a:moveTo>
                    <a:pt x="80809" y="128467"/>
                  </a:moveTo>
                  <a:lnTo>
                    <a:pt x="80809" y="134551"/>
                  </a:lnTo>
                  <a:lnTo>
                    <a:pt x="74422" y="134551"/>
                  </a:lnTo>
                  <a:lnTo>
                    <a:pt x="74422" y="128467"/>
                  </a:lnTo>
                  <a:close/>
                  <a:moveTo>
                    <a:pt x="87554" y="128467"/>
                  </a:moveTo>
                  <a:lnTo>
                    <a:pt x="87554" y="134551"/>
                  </a:lnTo>
                  <a:lnTo>
                    <a:pt x="81148" y="134551"/>
                  </a:lnTo>
                  <a:lnTo>
                    <a:pt x="81148" y="128467"/>
                  </a:lnTo>
                  <a:close/>
                  <a:moveTo>
                    <a:pt x="94281" y="128467"/>
                  </a:moveTo>
                  <a:lnTo>
                    <a:pt x="94281" y="134551"/>
                  </a:lnTo>
                  <a:lnTo>
                    <a:pt x="87893" y="134551"/>
                  </a:lnTo>
                  <a:lnTo>
                    <a:pt x="87893" y="128467"/>
                  </a:lnTo>
                  <a:close/>
                  <a:moveTo>
                    <a:pt x="101007" y="128467"/>
                  </a:moveTo>
                  <a:lnTo>
                    <a:pt x="101007" y="134551"/>
                  </a:lnTo>
                  <a:lnTo>
                    <a:pt x="94620" y="134551"/>
                  </a:lnTo>
                  <a:lnTo>
                    <a:pt x="94620" y="128467"/>
                  </a:lnTo>
                  <a:close/>
                  <a:moveTo>
                    <a:pt x="107752" y="128467"/>
                  </a:moveTo>
                  <a:lnTo>
                    <a:pt x="107752" y="134551"/>
                  </a:lnTo>
                  <a:lnTo>
                    <a:pt x="101346" y="134551"/>
                  </a:lnTo>
                  <a:lnTo>
                    <a:pt x="101346" y="128467"/>
                  </a:lnTo>
                  <a:close/>
                  <a:moveTo>
                    <a:pt x="114478" y="128467"/>
                  </a:moveTo>
                  <a:lnTo>
                    <a:pt x="114478" y="134551"/>
                  </a:lnTo>
                  <a:lnTo>
                    <a:pt x="108091" y="134551"/>
                  </a:lnTo>
                  <a:lnTo>
                    <a:pt x="108091" y="128467"/>
                  </a:lnTo>
                  <a:close/>
                  <a:moveTo>
                    <a:pt x="121223" y="128467"/>
                  </a:moveTo>
                  <a:lnTo>
                    <a:pt x="121223" y="134551"/>
                  </a:lnTo>
                  <a:lnTo>
                    <a:pt x="114817" y="134551"/>
                  </a:lnTo>
                  <a:lnTo>
                    <a:pt x="114817" y="128467"/>
                  </a:lnTo>
                  <a:close/>
                  <a:moveTo>
                    <a:pt x="127950" y="128467"/>
                  </a:moveTo>
                  <a:lnTo>
                    <a:pt x="127950" y="134551"/>
                  </a:lnTo>
                  <a:lnTo>
                    <a:pt x="121562" y="134551"/>
                  </a:lnTo>
                  <a:lnTo>
                    <a:pt x="121562" y="128467"/>
                  </a:lnTo>
                  <a:close/>
                  <a:moveTo>
                    <a:pt x="134694" y="128467"/>
                  </a:moveTo>
                  <a:lnTo>
                    <a:pt x="134694" y="134551"/>
                  </a:lnTo>
                  <a:lnTo>
                    <a:pt x="128289" y="134551"/>
                  </a:lnTo>
                  <a:lnTo>
                    <a:pt x="128289" y="128467"/>
                  </a:lnTo>
                  <a:close/>
                  <a:moveTo>
                    <a:pt x="141421" y="128467"/>
                  </a:moveTo>
                  <a:lnTo>
                    <a:pt x="141421" y="134551"/>
                  </a:lnTo>
                  <a:lnTo>
                    <a:pt x="135033" y="134551"/>
                  </a:lnTo>
                  <a:lnTo>
                    <a:pt x="135033" y="128467"/>
                  </a:lnTo>
                  <a:close/>
                  <a:moveTo>
                    <a:pt x="148148" y="128467"/>
                  </a:moveTo>
                  <a:lnTo>
                    <a:pt x="148148" y="134551"/>
                  </a:lnTo>
                  <a:lnTo>
                    <a:pt x="141760" y="134551"/>
                  </a:lnTo>
                  <a:lnTo>
                    <a:pt x="141760" y="128467"/>
                  </a:lnTo>
                  <a:close/>
                  <a:moveTo>
                    <a:pt x="154892" y="128467"/>
                  </a:moveTo>
                  <a:lnTo>
                    <a:pt x="154892" y="134551"/>
                  </a:lnTo>
                  <a:lnTo>
                    <a:pt x="148487" y="134551"/>
                  </a:lnTo>
                  <a:lnTo>
                    <a:pt x="148487" y="128467"/>
                  </a:lnTo>
                  <a:close/>
                  <a:moveTo>
                    <a:pt x="161619" y="128467"/>
                  </a:moveTo>
                  <a:lnTo>
                    <a:pt x="161619" y="134551"/>
                  </a:lnTo>
                  <a:lnTo>
                    <a:pt x="155231" y="134551"/>
                  </a:lnTo>
                  <a:lnTo>
                    <a:pt x="155231" y="128467"/>
                  </a:lnTo>
                  <a:close/>
                  <a:moveTo>
                    <a:pt x="168363" y="128467"/>
                  </a:moveTo>
                  <a:lnTo>
                    <a:pt x="168363" y="134551"/>
                  </a:lnTo>
                  <a:lnTo>
                    <a:pt x="161958" y="134551"/>
                  </a:lnTo>
                  <a:lnTo>
                    <a:pt x="161958" y="128467"/>
                  </a:lnTo>
                  <a:close/>
                  <a:moveTo>
                    <a:pt x="175090" y="128467"/>
                  </a:moveTo>
                  <a:lnTo>
                    <a:pt x="175090" y="134551"/>
                  </a:lnTo>
                  <a:lnTo>
                    <a:pt x="168702" y="134551"/>
                  </a:lnTo>
                  <a:lnTo>
                    <a:pt x="168702" y="128467"/>
                  </a:lnTo>
                  <a:close/>
                  <a:moveTo>
                    <a:pt x="181834" y="128467"/>
                  </a:moveTo>
                  <a:lnTo>
                    <a:pt x="181834" y="134551"/>
                  </a:lnTo>
                  <a:lnTo>
                    <a:pt x="175429" y="134551"/>
                  </a:lnTo>
                  <a:lnTo>
                    <a:pt x="175429" y="128467"/>
                  </a:lnTo>
                  <a:close/>
                  <a:moveTo>
                    <a:pt x="188561" y="128467"/>
                  </a:moveTo>
                  <a:lnTo>
                    <a:pt x="188561" y="134551"/>
                  </a:lnTo>
                  <a:lnTo>
                    <a:pt x="182173" y="134551"/>
                  </a:lnTo>
                  <a:lnTo>
                    <a:pt x="182173" y="128467"/>
                  </a:lnTo>
                  <a:close/>
                  <a:moveTo>
                    <a:pt x="195288" y="128467"/>
                  </a:moveTo>
                  <a:lnTo>
                    <a:pt x="195288" y="134551"/>
                  </a:lnTo>
                  <a:lnTo>
                    <a:pt x="188900" y="134551"/>
                  </a:lnTo>
                  <a:lnTo>
                    <a:pt x="188900" y="128467"/>
                  </a:lnTo>
                  <a:close/>
                  <a:moveTo>
                    <a:pt x="202032" y="128467"/>
                  </a:moveTo>
                  <a:lnTo>
                    <a:pt x="202032" y="134551"/>
                  </a:lnTo>
                  <a:lnTo>
                    <a:pt x="195627" y="134551"/>
                  </a:lnTo>
                  <a:lnTo>
                    <a:pt x="195627" y="128467"/>
                  </a:lnTo>
                  <a:close/>
                  <a:moveTo>
                    <a:pt x="208759" y="128467"/>
                  </a:moveTo>
                  <a:lnTo>
                    <a:pt x="208759" y="134551"/>
                  </a:lnTo>
                  <a:lnTo>
                    <a:pt x="202371" y="134551"/>
                  </a:lnTo>
                  <a:lnTo>
                    <a:pt x="202371" y="128467"/>
                  </a:lnTo>
                  <a:close/>
                  <a:moveTo>
                    <a:pt x="215504" y="128467"/>
                  </a:moveTo>
                  <a:lnTo>
                    <a:pt x="215504" y="134551"/>
                  </a:lnTo>
                  <a:lnTo>
                    <a:pt x="209098" y="134551"/>
                  </a:lnTo>
                  <a:lnTo>
                    <a:pt x="209098" y="128467"/>
                  </a:lnTo>
                  <a:close/>
                  <a:moveTo>
                    <a:pt x="222230" y="128467"/>
                  </a:moveTo>
                  <a:lnTo>
                    <a:pt x="222230" y="134551"/>
                  </a:lnTo>
                  <a:lnTo>
                    <a:pt x="215843" y="134551"/>
                  </a:lnTo>
                  <a:lnTo>
                    <a:pt x="215843" y="128467"/>
                  </a:lnTo>
                  <a:close/>
                  <a:moveTo>
                    <a:pt x="228975" y="128467"/>
                  </a:moveTo>
                  <a:lnTo>
                    <a:pt x="228975" y="134551"/>
                  </a:lnTo>
                  <a:lnTo>
                    <a:pt x="222569" y="134551"/>
                  </a:lnTo>
                  <a:lnTo>
                    <a:pt x="222569" y="128467"/>
                  </a:lnTo>
                  <a:close/>
                  <a:moveTo>
                    <a:pt x="235701" y="128467"/>
                  </a:moveTo>
                  <a:lnTo>
                    <a:pt x="235701" y="134551"/>
                  </a:lnTo>
                  <a:lnTo>
                    <a:pt x="229296" y="134551"/>
                  </a:lnTo>
                  <a:lnTo>
                    <a:pt x="229296" y="128467"/>
                  </a:lnTo>
                  <a:close/>
                  <a:moveTo>
                    <a:pt x="242428" y="128467"/>
                  </a:moveTo>
                  <a:lnTo>
                    <a:pt x="242428" y="134551"/>
                  </a:lnTo>
                  <a:lnTo>
                    <a:pt x="236040" y="134551"/>
                  </a:lnTo>
                  <a:lnTo>
                    <a:pt x="236040" y="128467"/>
                  </a:lnTo>
                  <a:close/>
                  <a:moveTo>
                    <a:pt x="249173" y="128467"/>
                  </a:moveTo>
                  <a:lnTo>
                    <a:pt x="249173" y="134551"/>
                  </a:lnTo>
                  <a:lnTo>
                    <a:pt x="242767" y="134551"/>
                  </a:lnTo>
                  <a:lnTo>
                    <a:pt x="242767" y="128467"/>
                  </a:lnTo>
                  <a:close/>
                  <a:moveTo>
                    <a:pt x="255899" y="128467"/>
                  </a:moveTo>
                  <a:lnTo>
                    <a:pt x="255899" y="134551"/>
                  </a:lnTo>
                  <a:lnTo>
                    <a:pt x="249512" y="134551"/>
                  </a:lnTo>
                  <a:lnTo>
                    <a:pt x="249512" y="128467"/>
                  </a:lnTo>
                  <a:close/>
                  <a:moveTo>
                    <a:pt x="262644" y="128467"/>
                  </a:moveTo>
                  <a:lnTo>
                    <a:pt x="262644" y="134551"/>
                  </a:lnTo>
                  <a:lnTo>
                    <a:pt x="256238" y="134551"/>
                  </a:lnTo>
                  <a:lnTo>
                    <a:pt x="256238" y="128467"/>
                  </a:lnTo>
                  <a:close/>
                  <a:moveTo>
                    <a:pt x="269370" y="128467"/>
                  </a:moveTo>
                  <a:lnTo>
                    <a:pt x="269370" y="134551"/>
                  </a:lnTo>
                  <a:lnTo>
                    <a:pt x="262983" y="134551"/>
                  </a:lnTo>
                  <a:lnTo>
                    <a:pt x="262983" y="128467"/>
                  </a:lnTo>
                  <a:close/>
                  <a:moveTo>
                    <a:pt x="276115" y="128467"/>
                  </a:moveTo>
                  <a:lnTo>
                    <a:pt x="276115" y="134551"/>
                  </a:lnTo>
                  <a:lnTo>
                    <a:pt x="269709" y="134551"/>
                  </a:lnTo>
                  <a:lnTo>
                    <a:pt x="269709" y="128467"/>
                  </a:lnTo>
                  <a:close/>
                  <a:moveTo>
                    <a:pt x="282842" y="128467"/>
                  </a:moveTo>
                  <a:lnTo>
                    <a:pt x="282842" y="134551"/>
                  </a:lnTo>
                  <a:lnTo>
                    <a:pt x="276436" y="134551"/>
                  </a:lnTo>
                  <a:lnTo>
                    <a:pt x="276436" y="128467"/>
                  </a:lnTo>
                  <a:close/>
                  <a:moveTo>
                    <a:pt x="6745" y="134872"/>
                  </a:moveTo>
                  <a:lnTo>
                    <a:pt x="6745" y="140957"/>
                  </a:lnTo>
                  <a:lnTo>
                    <a:pt x="339" y="140957"/>
                  </a:lnTo>
                  <a:lnTo>
                    <a:pt x="339" y="134872"/>
                  </a:lnTo>
                  <a:close/>
                  <a:moveTo>
                    <a:pt x="13471" y="134872"/>
                  </a:moveTo>
                  <a:lnTo>
                    <a:pt x="13471" y="140957"/>
                  </a:lnTo>
                  <a:lnTo>
                    <a:pt x="7066" y="140957"/>
                  </a:lnTo>
                  <a:lnTo>
                    <a:pt x="7066" y="134872"/>
                  </a:lnTo>
                  <a:close/>
                  <a:moveTo>
                    <a:pt x="20198" y="134872"/>
                  </a:moveTo>
                  <a:lnTo>
                    <a:pt x="20198" y="140957"/>
                  </a:lnTo>
                  <a:lnTo>
                    <a:pt x="13810" y="140957"/>
                  </a:lnTo>
                  <a:lnTo>
                    <a:pt x="13810" y="134872"/>
                  </a:lnTo>
                  <a:close/>
                  <a:moveTo>
                    <a:pt x="26942" y="134872"/>
                  </a:moveTo>
                  <a:lnTo>
                    <a:pt x="26942" y="140957"/>
                  </a:lnTo>
                  <a:lnTo>
                    <a:pt x="20537" y="140957"/>
                  </a:lnTo>
                  <a:lnTo>
                    <a:pt x="20537" y="134872"/>
                  </a:lnTo>
                  <a:close/>
                  <a:moveTo>
                    <a:pt x="33669" y="134872"/>
                  </a:moveTo>
                  <a:lnTo>
                    <a:pt x="33669" y="140957"/>
                  </a:lnTo>
                  <a:lnTo>
                    <a:pt x="27281" y="140957"/>
                  </a:lnTo>
                  <a:lnTo>
                    <a:pt x="27281" y="134872"/>
                  </a:lnTo>
                  <a:close/>
                  <a:moveTo>
                    <a:pt x="40414" y="134872"/>
                  </a:moveTo>
                  <a:lnTo>
                    <a:pt x="40414" y="140957"/>
                  </a:lnTo>
                  <a:lnTo>
                    <a:pt x="34008" y="140957"/>
                  </a:lnTo>
                  <a:lnTo>
                    <a:pt x="34008" y="134872"/>
                  </a:lnTo>
                  <a:close/>
                  <a:moveTo>
                    <a:pt x="47140" y="134872"/>
                  </a:moveTo>
                  <a:lnTo>
                    <a:pt x="47140" y="140957"/>
                  </a:lnTo>
                  <a:lnTo>
                    <a:pt x="40753" y="140957"/>
                  </a:lnTo>
                  <a:lnTo>
                    <a:pt x="40753" y="134872"/>
                  </a:lnTo>
                  <a:close/>
                  <a:moveTo>
                    <a:pt x="53885" y="134872"/>
                  </a:moveTo>
                  <a:lnTo>
                    <a:pt x="53885" y="140957"/>
                  </a:lnTo>
                  <a:lnTo>
                    <a:pt x="47479" y="140957"/>
                  </a:lnTo>
                  <a:lnTo>
                    <a:pt x="47479" y="134872"/>
                  </a:lnTo>
                  <a:close/>
                  <a:moveTo>
                    <a:pt x="60611" y="134872"/>
                  </a:moveTo>
                  <a:lnTo>
                    <a:pt x="60611" y="140957"/>
                  </a:lnTo>
                  <a:lnTo>
                    <a:pt x="54206" y="140957"/>
                  </a:lnTo>
                  <a:lnTo>
                    <a:pt x="54206" y="134872"/>
                  </a:lnTo>
                  <a:close/>
                  <a:moveTo>
                    <a:pt x="67338" y="134872"/>
                  </a:moveTo>
                  <a:lnTo>
                    <a:pt x="67338" y="140957"/>
                  </a:lnTo>
                  <a:lnTo>
                    <a:pt x="60950" y="140957"/>
                  </a:lnTo>
                  <a:lnTo>
                    <a:pt x="60950" y="134872"/>
                  </a:lnTo>
                  <a:close/>
                  <a:moveTo>
                    <a:pt x="74083" y="134872"/>
                  </a:moveTo>
                  <a:lnTo>
                    <a:pt x="74083" y="140957"/>
                  </a:lnTo>
                  <a:lnTo>
                    <a:pt x="67677" y="140957"/>
                  </a:lnTo>
                  <a:lnTo>
                    <a:pt x="67677" y="134872"/>
                  </a:lnTo>
                  <a:close/>
                  <a:moveTo>
                    <a:pt x="80809" y="134872"/>
                  </a:moveTo>
                  <a:lnTo>
                    <a:pt x="80809" y="140957"/>
                  </a:lnTo>
                  <a:lnTo>
                    <a:pt x="74422" y="140957"/>
                  </a:lnTo>
                  <a:lnTo>
                    <a:pt x="74422" y="134872"/>
                  </a:lnTo>
                  <a:close/>
                  <a:moveTo>
                    <a:pt x="87554" y="134872"/>
                  </a:moveTo>
                  <a:lnTo>
                    <a:pt x="87554" y="140957"/>
                  </a:lnTo>
                  <a:lnTo>
                    <a:pt x="81148" y="140957"/>
                  </a:lnTo>
                  <a:lnTo>
                    <a:pt x="81148" y="134872"/>
                  </a:lnTo>
                  <a:close/>
                  <a:moveTo>
                    <a:pt x="94281" y="134872"/>
                  </a:moveTo>
                  <a:lnTo>
                    <a:pt x="94281" y="140957"/>
                  </a:lnTo>
                  <a:lnTo>
                    <a:pt x="87893" y="140957"/>
                  </a:lnTo>
                  <a:lnTo>
                    <a:pt x="87893" y="134872"/>
                  </a:lnTo>
                  <a:close/>
                  <a:moveTo>
                    <a:pt x="101007" y="134872"/>
                  </a:moveTo>
                  <a:lnTo>
                    <a:pt x="101007" y="140957"/>
                  </a:lnTo>
                  <a:lnTo>
                    <a:pt x="94620" y="140957"/>
                  </a:lnTo>
                  <a:lnTo>
                    <a:pt x="94620" y="134872"/>
                  </a:lnTo>
                  <a:close/>
                  <a:moveTo>
                    <a:pt x="107752" y="134872"/>
                  </a:moveTo>
                  <a:lnTo>
                    <a:pt x="107752" y="140957"/>
                  </a:lnTo>
                  <a:lnTo>
                    <a:pt x="101346" y="140957"/>
                  </a:lnTo>
                  <a:lnTo>
                    <a:pt x="101346" y="134872"/>
                  </a:lnTo>
                  <a:close/>
                  <a:moveTo>
                    <a:pt x="114478" y="134872"/>
                  </a:moveTo>
                  <a:lnTo>
                    <a:pt x="114478" y="140957"/>
                  </a:lnTo>
                  <a:lnTo>
                    <a:pt x="108091" y="140957"/>
                  </a:lnTo>
                  <a:lnTo>
                    <a:pt x="108091" y="134872"/>
                  </a:lnTo>
                  <a:close/>
                  <a:moveTo>
                    <a:pt x="121223" y="134872"/>
                  </a:moveTo>
                  <a:lnTo>
                    <a:pt x="121223" y="140957"/>
                  </a:lnTo>
                  <a:lnTo>
                    <a:pt x="114817" y="140957"/>
                  </a:lnTo>
                  <a:lnTo>
                    <a:pt x="114817" y="134872"/>
                  </a:lnTo>
                  <a:close/>
                  <a:moveTo>
                    <a:pt x="127950" y="134872"/>
                  </a:moveTo>
                  <a:lnTo>
                    <a:pt x="127950" y="140957"/>
                  </a:lnTo>
                  <a:lnTo>
                    <a:pt x="121562" y="140957"/>
                  </a:lnTo>
                  <a:lnTo>
                    <a:pt x="121562" y="134872"/>
                  </a:lnTo>
                  <a:close/>
                  <a:moveTo>
                    <a:pt x="134694" y="134872"/>
                  </a:moveTo>
                  <a:lnTo>
                    <a:pt x="134694" y="140957"/>
                  </a:lnTo>
                  <a:lnTo>
                    <a:pt x="128289" y="140957"/>
                  </a:lnTo>
                  <a:lnTo>
                    <a:pt x="128289" y="134872"/>
                  </a:lnTo>
                  <a:close/>
                  <a:moveTo>
                    <a:pt x="141421" y="134872"/>
                  </a:moveTo>
                  <a:lnTo>
                    <a:pt x="141421" y="140957"/>
                  </a:lnTo>
                  <a:lnTo>
                    <a:pt x="135033" y="140957"/>
                  </a:lnTo>
                  <a:lnTo>
                    <a:pt x="135033" y="134872"/>
                  </a:lnTo>
                  <a:close/>
                  <a:moveTo>
                    <a:pt x="148148" y="134872"/>
                  </a:moveTo>
                  <a:lnTo>
                    <a:pt x="148148" y="140957"/>
                  </a:lnTo>
                  <a:lnTo>
                    <a:pt x="141760" y="140957"/>
                  </a:lnTo>
                  <a:lnTo>
                    <a:pt x="141760" y="134872"/>
                  </a:lnTo>
                  <a:close/>
                  <a:moveTo>
                    <a:pt x="154892" y="134872"/>
                  </a:moveTo>
                  <a:lnTo>
                    <a:pt x="154892" y="140957"/>
                  </a:lnTo>
                  <a:lnTo>
                    <a:pt x="148487" y="140957"/>
                  </a:lnTo>
                  <a:lnTo>
                    <a:pt x="148487" y="134872"/>
                  </a:lnTo>
                  <a:close/>
                  <a:moveTo>
                    <a:pt x="161619" y="134872"/>
                  </a:moveTo>
                  <a:lnTo>
                    <a:pt x="161619" y="140957"/>
                  </a:lnTo>
                  <a:lnTo>
                    <a:pt x="155231" y="140957"/>
                  </a:lnTo>
                  <a:lnTo>
                    <a:pt x="155231" y="134872"/>
                  </a:lnTo>
                  <a:close/>
                  <a:moveTo>
                    <a:pt x="168363" y="134872"/>
                  </a:moveTo>
                  <a:lnTo>
                    <a:pt x="168363" y="140957"/>
                  </a:lnTo>
                  <a:lnTo>
                    <a:pt x="161958" y="140957"/>
                  </a:lnTo>
                  <a:lnTo>
                    <a:pt x="161958" y="134872"/>
                  </a:lnTo>
                  <a:close/>
                  <a:moveTo>
                    <a:pt x="175090" y="134872"/>
                  </a:moveTo>
                  <a:lnTo>
                    <a:pt x="175090" y="140957"/>
                  </a:lnTo>
                  <a:lnTo>
                    <a:pt x="168702" y="140957"/>
                  </a:lnTo>
                  <a:lnTo>
                    <a:pt x="168702" y="134872"/>
                  </a:lnTo>
                  <a:close/>
                  <a:moveTo>
                    <a:pt x="181834" y="134872"/>
                  </a:moveTo>
                  <a:lnTo>
                    <a:pt x="181834" y="140957"/>
                  </a:lnTo>
                  <a:lnTo>
                    <a:pt x="175429" y="140957"/>
                  </a:lnTo>
                  <a:lnTo>
                    <a:pt x="175429" y="134872"/>
                  </a:lnTo>
                  <a:close/>
                  <a:moveTo>
                    <a:pt x="188561" y="134872"/>
                  </a:moveTo>
                  <a:lnTo>
                    <a:pt x="188561" y="140957"/>
                  </a:lnTo>
                  <a:lnTo>
                    <a:pt x="182173" y="140957"/>
                  </a:lnTo>
                  <a:lnTo>
                    <a:pt x="182173" y="134872"/>
                  </a:lnTo>
                  <a:close/>
                  <a:moveTo>
                    <a:pt x="195288" y="134872"/>
                  </a:moveTo>
                  <a:lnTo>
                    <a:pt x="195288" y="140957"/>
                  </a:lnTo>
                  <a:lnTo>
                    <a:pt x="188900" y="140957"/>
                  </a:lnTo>
                  <a:lnTo>
                    <a:pt x="188900" y="134872"/>
                  </a:lnTo>
                  <a:close/>
                  <a:moveTo>
                    <a:pt x="202032" y="134872"/>
                  </a:moveTo>
                  <a:lnTo>
                    <a:pt x="202032" y="140957"/>
                  </a:lnTo>
                  <a:lnTo>
                    <a:pt x="195627" y="140957"/>
                  </a:lnTo>
                  <a:lnTo>
                    <a:pt x="195627" y="134872"/>
                  </a:lnTo>
                  <a:close/>
                  <a:moveTo>
                    <a:pt x="208759" y="134872"/>
                  </a:moveTo>
                  <a:lnTo>
                    <a:pt x="208759" y="140957"/>
                  </a:lnTo>
                  <a:lnTo>
                    <a:pt x="202371" y="140957"/>
                  </a:lnTo>
                  <a:lnTo>
                    <a:pt x="202371" y="134872"/>
                  </a:lnTo>
                  <a:close/>
                  <a:moveTo>
                    <a:pt x="215504" y="134872"/>
                  </a:moveTo>
                  <a:lnTo>
                    <a:pt x="215504" y="140957"/>
                  </a:lnTo>
                  <a:lnTo>
                    <a:pt x="209098" y="140957"/>
                  </a:lnTo>
                  <a:lnTo>
                    <a:pt x="209098" y="134872"/>
                  </a:lnTo>
                  <a:close/>
                  <a:moveTo>
                    <a:pt x="222230" y="134872"/>
                  </a:moveTo>
                  <a:lnTo>
                    <a:pt x="222230" y="140957"/>
                  </a:lnTo>
                  <a:lnTo>
                    <a:pt x="215843" y="140957"/>
                  </a:lnTo>
                  <a:lnTo>
                    <a:pt x="215843" y="134872"/>
                  </a:lnTo>
                  <a:close/>
                  <a:moveTo>
                    <a:pt x="228975" y="134872"/>
                  </a:moveTo>
                  <a:lnTo>
                    <a:pt x="228975" y="140957"/>
                  </a:lnTo>
                  <a:lnTo>
                    <a:pt x="222569" y="140957"/>
                  </a:lnTo>
                  <a:lnTo>
                    <a:pt x="222569" y="134872"/>
                  </a:lnTo>
                  <a:close/>
                  <a:moveTo>
                    <a:pt x="235701" y="134872"/>
                  </a:moveTo>
                  <a:lnTo>
                    <a:pt x="235701" y="140957"/>
                  </a:lnTo>
                  <a:lnTo>
                    <a:pt x="229296" y="140957"/>
                  </a:lnTo>
                  <a:lnTo>
                    <a:pt x="229296" y="134872"/>
                  </a:lnTo>
                  <a:close/>
                  <a:moveTo>
                    <a:pt x="242428" y="134872"/>
                  </a:moveTo>
                  <a:lnTo>
                    <a:pt x="242428" y="140957"/>
                  </a:lnTo>
                  <a:lnTo>
                    <a:pt x="236040" y="140957"/>
                  </a:lnTo>
                  <a:lnTo>
                    <a:pt x="236040" y="134872"/>
                  </a:lnTo>
                  <a:close/>
                  <a:moveTo>
                    <a:pt x="249173" y="134872"/>
                  </a:moveTo>
                  <a:lnTo>
                    <a:pt x="249173" y="140957"/>
                  </a:lnTo>
                  <a:lnTo>
                    <a:pt x="242767" y="140957"/>
                  </a:lnTo>
                  <a:lnTo>
                    <a:pt x="242767" y="134872"/>
                  </a:lnTo>
                  <a:close/>
                  <a:moveTo>
                    <a:pt x="255899" y="134872"/>
                  </a:moveTo>
                  <a:lnTo>
                    <a:pt x="255899" y="140957"/>
                  </a:lnTo>
                  <a:lnTo>
                    <a:pt x="249512" y="140957"/>
                  </a:lnTo>
                  <a:lnTo>
                    <a:pt x="249512" y="134872"/>
                  </a:lnTo>
                  <a:close/>
                  <a:moveTo>
                    <a:pt x="262644" y="134872"/>
                  </a:moveTo>
                  <a:lnTo>
                    <a:pt x="262644" y="140957"/>
                  </a:lnTo>
                  <a:lnTo>
                    <a:pt x="256238" y="140957"/>
                  </a:lnTo>
                  <a:lnTo>
                    <a:pt x="256238" y="134872"/>
                  </a:lnTo>
                  <a:close/>
                  <a:moveTo>
                    <a:pt x="269370" y="134872"/>
                  </a:moveTo>
                  <a:lnTo>
                    <a:pt x="269370" y="140957"/>
                  </a:lnTo>
                  <a:lnTo>
                    <a:pt x="262983" y="140957"/>
                  </a:lnTo>
                  <a:lnTo>
                    <a:pt x="262983" y="134872"/>
                  </a:lnTo>
                  <a:close/>
                  <a:moveTo>
                    <a:pt x="276115" y="134872"/>
                  </a:moveTo>
                  <a:lnTo>
                    <a:pt x="276115" y="140957"/>
                  </a:lnTo>
                  <a:lnTo>
                    <a:pt x="269709" y="140957"/>
                  </a:lnTo>
                  <a:lnTo>
                    <a:pt x="269709" y="134872"/>
                  </a:lnTo>
                  <a:close/>
                  <a:moveTo>
                    <a:pt x="282842" y="134872"/>
                  </a:moveTo>
                  <a:lnTo>
                    <a:pt x="282842" y="140957"/>
                  </a:lnTo>
                  <a:lnTo>
                    <a:pt x="276436" y="140957"/>
                  </a:lnTo>
                  <a:lnTo>
                    <a:pt x="276436" y="134872"/>
                  </a:lnTo>
                  <a:close/>
                  <a:moveTo>
                    <a:pt x="6745" y="141278"/>
                  </a:moveTo>
                  <a:lnTo>
                    <a:pt x="6745" y="147362"/>
                  </a:lnTo>
                  <a:lnTo>
                    <a:pt x="339" y="147362"/>
                  </a:lnTo>
                  <a:lnTo>
                    <a:pt x="339" y="141278"/>
                  </a:lnTo>
                  <a:close/>
                  <a:moveTo>
                    <a:pt x="13471" y="141278"/>
                  </a:moveTo>
                  <a:lnTo>
                    <a:pt x="13471" y="147362"/>
                  </a:lnTo>
                  <a:lnTo>
                    <a:pt x="7066" y="147362"/>
                  </a:lnTo>
                  <a:lnTo>
                    <a:pt x="7066" y="141278"/>
                  </a:lnTo>
                  <a:close/>
                  <a:moveTo>
                    <a:pt x="20198" y="141278"/>
                  </a:moveTo>
                  <a:lnTo>
                    <a:pt x="20198" y="147362"/>
                  </a:lnTo>
                  <a:lnTo>
                    <a:pt x="13810" y="147362"/>
                  </a:lnTo>
                  <a:lnTo>
                    <a:pt x="13810" y="141278"/>
                  </a:lnTo>
                  <a:close/>
                  <a:moveTo>
                    <a:pt x="26942" y="141278"/>
                  </a:moveTo>
                  <a:lnTo>
                    <a:pt x="26942" y="147362"/>
                  </a:lnTo>
                  <a:lnTo>
                    <a:pt x="20537" y="147362"/>
                  </a:lnTo>
                  <a:lnTo>
                    <a:pt x="20537" y="141278"/>
                  </a:lnTo>
                  <a:close/>
                  <a:moveTo>
                    <a:pt x="33669" y="141278"/>
                  </a:moveTo>
                  <a:lnTo>
                    <a:pt x="33669" y="147362"/>
                  </a:lnTo>
                  <a:lnTo>
                    <a:pt x="27281" y="147362"/>
                  </a:lnTo>
                  <a:lnTo>
                    <a:pt x="27281" y="141278"/>
                  </a:lnTo>
                  <a:close/>
                  <a:moveTo>
                    <a:pt x="40414" y="141278"/>
                  </a:moveTo>
                  <a:lnTo>
                    <a:pt x="40414" y="147362"/>
                  </a:lnTo>
                  <a:lnTo>
                    <a:pt x="34008" y="147362"/>
                  </a:lnTo>
                  <a:lnTo>
                    <a:pt x="34008" y="141278"/>
                  </a:lnTo>
                  <a:close/>
                  <a:moveTo>
                    <a:pt x="47140" y="141278"/>
                  </a:moveTo>
                  <a:lnTo>
                    <a:pt x="47140" y="147362"/>
                  </a:lnTo>
                  <a:lnTo>
                    <a:pt x="40753" y="147362"/>
                  </a:lnTo>
                  <a:lnTo>
                    <a:pt x="40753" y="141278"/>
                  </a:lnTo>
                  <a:close/>
                  <a:moveTo>
                    <a:pt x="53885" y="141278"/>
                  </a:moveTo>
                  <a:lnTo>
                    <a:pt x="53885" y="147362"/>
                  </a:lnTo>
                  <a:lnTo>
                    <a:pt x="47479" y="147362"/>
                  </a:lnTo>
                  <a:lnTo>
                    <a:pt x="47479" y="141278"/>
                  </a:lnTo>
                  <a:close/>
                  <a:moveTo>
                    <a:pt x="60611" y="141278"/>
                  </a:moveTo>
                  <a:lnTo>
                    <a:pt x="60611" y="147362"/>
                  </a:lnTo>
                  <a:lnTo>
                    <a:pt x="54206" y="147362"/>
                  </a:lnTo>
                  <a:lnTo>
                    <a:pt x="54206" y="141278"/>
                  </a:lnTo>
                  <a:close/>
                  <a:moveTo>
                    <a:pt x="67338" y="141278"/>
                  </a:moveTo>
                  <a:lnTo>
                    <a:pt x="67338" y="147362"/>
                  </a:lnTo>
                  <a:lnTo>
                    <a:pt x="60950" y="147362"/>
                  </a:lnTo>
                  <a:lnTo>
                    <a:pt x="60950" y="141278"/>
                  </a:lnTo>
                  <a:close/>
                  <a:moveTo>
                    <a:pt x="74083" y="141278"/>
                  </a:moveTo>
                  <a:lnTo>
                    <a:pt x="74083" y="147362"/>
                  </a:lnTo>
                  <a:lnTo>
                    <a:pt x="67677" y="147362"/>
                  </a:lnTo>
                  <a:lnTo>
                    <a:pt x="67677" y="141278"/>
                  </a:lnTo>
                  <a:close/>
                  <a:moveTo>
                    <a:pt x="80809" y="141278"/>
                  </a:moveTo>
                  <a:lnTo>
                    <a:pt x="80809" y="147362"/>
                  </a:lnTo>
                  <a:lnTo>
                    <a:pt x="74422" y="147362"/>
                  </a:lnTo>
                  <a:lnTo>
                    <a:pt x="74422" y="141278"/>
                  </a:lnTo>
                  <a:close/>
                  <a:moveTo>
                    <a:pt x="87554" y="141278"/>
                  </a:moveTo>
                  <a:lnTo>
                    <a:pt x="87554" y="147362"/>
                  </a:lnTo>
                  <a:lnTo>
                    <a:pt x="81148" y="147362"/>
                  </a:lnTo>
                  <a:lnTo>
                    <a:pt x="81148" y="141278"/>
                  </a:lnTo>
                  <a:close/>
                  <a:moveTo>
                    <a:pt x="94281" y="141278"/>
                  </a:moveTo>
                  <a:lnTo>
                    <a:pt x="94281" y="147362"/>
                  </a:lnTo>
                  <a:lnTo>
                    <a:pt x="87893" y="147362"/>
                  </a:lnTo>
                  <a:lnTo>
                    <a:pt x="87893" y="141278"/>
                  </a:lnTo>
                  <a:close/>
                  <a:moveTo>
                    <a:pt x="101007" y="141278"/>
                  </a:moveTo>
                  <a:lnTo>
                    <a:pt x="101007" y="147362"/>
                  </a:lnTo>
                  <a:lnTo>
                    <a:pt x="94620" y="147362"/>
                  </a:lnTo>
                  <a:lnTo>
                    <a:pt x="94620" y="141278"/>
                  </a:lnTo>
                  <a:close/>
                  <a:moveTo>
                    <a:pt x="107752" y="141278"/>
                  </a:moveTo>
                  <a:lnTo>
                    <a:pt x="107752" y="147362"/>
                  </a:lnTo>
                  <a:lnTo>
                    <a:pt x="101346" y="147362"/>
                  </a:lnTo>
                  <a:lnTo>
                    <a:pt x="101346" y="141278"/>
                  </a:lnTo>
                  <a:close/>
                  <a:moveTo>
                    <a:pt x="114478" y="141278"/>
                  </a:moveTo>
                  <a:lnTo>
                    <a:pt x="114478" y="147362"/>
                  </a:lnTo>
                  <a:lnTo>
                    <a:pt x="108091" y="147362"/>
                  </a:lnTo>
                  <a:lnTo>
                    <a:pt x="108091" y="141278"/>
                  </a:lnTo>
                  <a:close/>
                  <a:moveTo>
                    <a:pt x="121223" y="141278"/>
                  </a:moveTo>
                  <a:lnTo>
                    <a:pt x="121223" y="147362"/>
                  </a:lnTo>
                  <a:lnTo>
                    <a:pt x="114817" y="147362"/>
                  </a:lnTo>
                  <a:lnTo>
                    <a:pt x="114817" y="141278"/>
                  </a:lnTo>
                  <a:close/>
                  <a:moveTo>
                    <a:pt x="127950" y="141278"/>
                  </a:moveTo>
                  <a:lnTo>
                    <a:pt x="127950" y="147362"/>
                  </a:lnTo>
                  <a:lnTo>
                    <a:pt x="121562" y="147362"/>
                  </a:lnTo>
                  <a:lnTo>
                    <a:pt x="121562" y="141278"/>
                  </a:lnTo>
                  <a:close/>
                  <a:moveTo>
                    <a:pt x="134694" y="141278"/>
                  </a:moveTo>
                  <a:lnTo>
                    <a:pt x="134694" y="147362"/>
                  </a:lnTo>
                  <a:lnTo>
                    <a:pt x="128289" y="147362"/>
                  </a:lnTo>
                  <a:lnTo>
                    <a:pt x="128289" y="141278"/>
                  </a:lnTo>
                  <a:close/>
                  <a:moveTo>
                    <a:pt x="141421" y="141278"/>
                  </a:moveTo>
                  <a:lnTo>
                    <a:pt x="141421" y="147362"/>
                  </a:lnTo>
                  <a:lnTo>
                    <a:pt x="135033" y="147362"/>
                  </a:lnTo>
                  <a:lnTo>
                    <a:pt x="135033" y="141278"/>
                  </a:lnTo>
                  <a:close/>
                  <a:moveTo>
                    <a:pt x="148148" y="141278"/>
                  </a:moveTo>
                  <a:lnTo>
                    <a:pt x="148148" y="147362"/>
                  </a:lnTo>
                  <a:lnTo>
                    <a:pt x="141760" y="147362"/>
                  </a:lnTo>
                  <a:lnTo>
                    <a:pt x="141760" y="141278"/>
                  </a:lnTo>
                  <a:close/>
                  <a:moveTo>
                    <a:pt x="154892" y="141278"/>
                  </a:moveTo>
                  <a:lnTo>
                    <a:pt x="154892" y="147362"/>
                  </a:lnTo>
                  <a:lnTo>
                    <a:pt x="148487" y="147362"/>
                  </a:lnTo>
                  <a:lnTo>
                    <a:pt x="148487" y="141278"/>
                  </a:lnTo>
                  <a:close/>
                  <a:moveTo>
                    <a:pt x="161619" y="141278"/>
                  </a:moveTo>
                  <a:lnTo>
                    <a:pt x="161619" y="147362"/>
                  </a:lnTo>
                  <a:lnTo>
                    <a:pt x="155231" y="147362"/>
                  </a:lnTo>
                  <a:lnTo>
                    <a:pt x="155231" y="141278"/>
                  </a:lnTo>
                  <a:close/>
                  <a:moveTo>
                    <a:pt x="168363" y="141278"/>
                  </a:moveTo>
                  <a:lnTo>
                    <a:pt x="168363" y="147362"/>
                  </a:lnTo>
                  <a:lnTo>
                    <a:pt x="161958" y="147362"/>
                  </a:lnTo>
                  <a:lnTo>
                    <a:pt x="161958" y="141278"/>
                  </a:lnTo>
                  <a:close/>
                  <a:moveTo>
                    <a:pt x="175090" y="141278"/>
                  </a:moveTo>
                  <a:lnTo>
                    <a:pt x="175090" y="147362"/>
                  </a:lnTo>
                  <a:lnTo>
                    <a:pt x="168702" y="147362"/>
                  </a:lnTo>
                  <a:lnTo>
                    <a:pt x="168702" y="141278"/>
                  </a:lnTo>
                  <a:close/>
                  <a:moveTo>
                    <a:pt x="181834" y="141278"/>
                  </a:moveTo>
                  <a:lnTo>
                    <a:pt x="181834" y="147362"/>
                  </a:lnTo>
                  <a:lnTo>
                    <a:pt x="175429" y="147362"/>
                  </a:lnTo>
                  <a:lnTo>
                    <a:pt x="175429" y="141278"/>
                  </a:lnTo>
                  <a:close/>
                  <a:moveTo>
                    <a:pt x="188561" y="141278"/>
                  </a:moveTo>
                  <a:lnTo>
                    <a:pt x="188561" y="147362"/>
                  </a:lnTo>
                  <a:lnTo>
                    <a:pt x="182173" y="147362"/>
                  </a:lnTo>
                  <a:lnTo>
                    <a:pt x="182173" y="141278"/>
                  </a:lnTo>
                  <a:close/>
                  <a:moveTo>
                    <a:pt x="195288" y="141278"/>
                  </a:moveTo>
                  <a:lnTo>
                    <a:pt x="195288" y="147362"/>
                  </a:lnTo>
                  <a:lnTo>
                    <a:pt x="188900" y="147362"/>
                  </a:lnTo>
                  <a:lnTo>
                    <a:pt x="188900" y="141278"/>
                  </a:lnTo>
                  <a:close/>
                  <a:moveTo>
                    <a:pt x="202032" y="141278"/>
                  </a:moveTo>
                  <a:lnTo>
                    <a:pt x="202032" y="147362"/>
                  </a:lnTo>
                  <a:lnTo>
                    <a:pt x="195627" y="147362"/>
                  </a:lnTo>
                  <a:lnTo>
                    <a:pt x="195627" y="141278"/>
                  </a:lnTo>
                  <a:close/>
                  <a:moveTo>
                    <a:pt x="208759" y="141278"/>
                  </a:moveTo>
                  <a:lnTo>
                    <a:pt x="208759" y="147362"/>
                  </a:lnTo>
                  <a:lnTo>
                    <a:pt x="202371" y="147362"/>
                  </a:lnTo>
                  <a:lnTo>
                    <a:pt x="202371" y="141278"/>
                  </a:lnTo>
                  <a:close/>
                  <a:moveTo>
                    <a:pt x="215504" y="141278"/>
                  </a:moveTo>
                  <a:lnTo>
                    <a:pt x="215504" y="147362"/>
                  </a:lnTo>
                  <a:lnTo>
                    <a:pt x="209098" y="147362"/>
                  </a:lnTo>
                  <a:lnTo>
                    <a:pt x="209098" y="141278"/>
                  </a:lnTo>
                  <a:close/>
                  <a:moveTo>
                    <a:pt x="222230" y="141278"/>
                  </a:moveTo>
                  <a:lnTo>
                    <a:pt x="222230" y="147362"/>
                  </a:lnTo>
                  <a:lnTo>
                    <a:pt x="215843" y="147362"/>
                  </a:lnTo>
                  <a:lnTo>
                    <a:pt x="215843" y="141278"/>
                  </a:lnTo>
                  <a:close/>
                  <a:moveTo>
                    <a:pt x="228975" y="141278"/>
                  </a:moveTo>
                  <a:lnTo>
                    <a:pt x="228975" y="147362"/>
                  </a:lnTo>
                  <a:lnTo>
                    <a:pt x="222569" y="147362"/>
                  </a:lnTo>
                  <a:lnTo>
                    <a:pt x="222569" y="141278"/>
                  </a:lnTo>
                  <a:close/>
                  <a:moveTo>
                    <a:pt x="235701" y="141278"/>
                  </a:moveTo>
                  <a:lnTo>
                    <a:pt x="235701" y="147362"/>
                  </a:lnTo>
                  <a:lnTo>
                    <a:pt x="229296" y="147362"/>
                  </a:lnTo>
                  <a:lnTo>
                    <a:pt x="229296" y="141278"/>
                  </a:lnTo>
                  <a:close/>
                  <a:moveTo>
                    <a:pt x="242428" y="141278"/>
                  </a:moveTo>
                  <a:lnTo>
                    <a:pt x="242428" y="147362"/>
                  </a:lnTo>
                  <a:lnTo>
                    <a:pt x="236040" y="147362"/>
                  </a:lnTo>
                  <a:lnTo>
                    <a:pt x="236040" y="141278"/>
                  </a:lnTo>
                  <a:close/>
                  <a:moveTo>
                    <a:pt x="249173" y="141278"/>
                  </a:moveTo>
                  <a:lnTo>
                    <a:pt x="249173" y="147362"/>
                  </a:lnTo>
                  <a:lnTo>
                    <a:pt x="242767" y="147362"/>
                  </a:lnTo>
                  <a:lnTo>
                    <a:pt x="242767" y="141278"/>
                  </a:lnTo>
                  <a:close/>
                  <a:moveTo>
                    <a:pt x="255899" y="141278"/>
                  </a:moveTo>
                  <a:lnTo>
                    <a:pt x="255899" y="147362"/>
                  </a:lnTo>
                  <a:lnTo>
                    <a:pt x="249512" y="147362"/>
                  </a:lnTo>
                  <a:lnTo>
                    <a:pt x="249512" y="141278"/>
                  </a:lnTo>
                  <a:close/>
                  <a:moveTo>
                    <a:pt x="262644" y="141278"/>
                  </a:moveTo>
                  <a:lnTo>
                    <a:pt x="262644" y="147362"/>
                  </a:lnTo>
                  <a:lnTo>
                    <a:pt x="256238" y="147362"/>
                  </a:lnTo>
                  <a:lnTo>
                    <a:pt x="256238" y="141278"/>
                  </a:lnTo>
                  <a:close/>
                  <a:moveTo>
                    <a:pt x="269370" y="141278"/>
                  </a:moveTo>
                  <a:lnTo>
                    <a:pt x="269370" y="147362"/>
                  </a:lnTo>
                  <a:lnTo>
                    <a:pt x="262983" y="147362"/>
                  </a:lnTo>
                  <a:lnTo>
                    <a:pt x="262983" y="141278"/>
                  </a:lnTo>
                  <a:close/>
                  <a:moveTo>
                    <a:pt x="276115" y="141278"/>
                  </a:moveTo>
                  <a:lnTo>
                    <a:pt x="276115" y="147362"/>
                  </a:lnTo>
                  <a:lnTo>
                    <a:pt x="269709" y="147362"/>
                  </a:lnTo>
                  <a:lnTo>
                    <a:pt x="269709" y="141278"/>
                  </a:lnTo>
                  <a:close/>
                  <a:moveTo>
                    <a:pt x="282842" y="141278"/>
                  </a:moveTo>
                  <a:lnTo>
                    <a:pt x="282842" y="147362"/>
                  </a:lnTo>
                  <a:lnTo>
                    <a:pt x="276436" y="147362"/>
                  </a:lnTo>
                  <a:lnTo>
                    <a:pt x="276436" y="141278"/>
                  </a:lnTo>
                  <a:close/>
                  <a:moveTo>
                    <a:pt x="6745" y="147683"/>
                  </a:moveTo>
                  <a:lnTo>
                    <a:pt x="6745" y="153768"/>
                  </a:lnTo>
                  <a:lnTo>
                    <a:pt x="339" y="153768"/>
                  </a:lnTo>
                  <a:lnTo>
                    <a:pt x="339" y="147683"/>
                  </a:lnTo>
                  <a:close/>
                  <a:moveTo>
                    <a:pt x="13471" y="147683"/>
                  </a:moveTo>
                  <a:lnTo>
                    <a:pt x="13471" y="153768"/>
                  </a:lnTo>
                  <a:lnTo>
                    <a:pt x="7066" y="153768"/>
                  </a:lnTo>
                  <a:lnTo>
                    <a:pt x="7066" y="147683"/>
                  </a:lnTo>
                  <a:close/>
                  <a:moveTo>
                    <a:pt x="20198" y="147683"/>
                  </a:moveTo>
                  <a:lnTo>
                    <a:pt x="20198" y="153768"/>
                  </a:lnTo>
                  <a:lnTo>
                    <a:pt x="13810" y="153768"/>
                  </a:lnTo>
                  <a:lnTo>
                    <a:pt x="13810" y="147683"/>
                  </a:lnTo>
                  <a:close/>
                  <a:moveTo>
                    <a:pt x="26942" y="147683"/>
                  </a:moveTo>
                  <a:lnTo>
                    <a:pt x="26942" y="153768"/>
                  </a:lnTo>
                  <a:lnTo>
                    <a:pt x="20537" y="153768"/>
                  </a:lnTo>
                  <a:lnTo>
                    <a:pt x="20537" y="147683"/>
                  </a:lnTo>
                  <a:close/>
                  <a:moveTo>
                    <a:pt x="33669" y="147683"/>
                  </a:moveTo>
                  <a:lnTo>
                    <a:pt x="33669" y="153768"/>
                  </a:lnTo>
                  <a:lnTo>
                    <a:pt x="27281" y="153768"/>
                  </a:lnTo>
                  <a:lnTo>
                    <a:pt x="27281" y="147683"/>
                  </a:lnTo>
                  <a:close/>
                  <a:moveTo>
                    <a:pt x="40414" y="147683"/>
                  </a:moveTo>
                  <a:lnTo>
                    <a:pt x="40414" y="153768"/>
                  </a:lnTo>
                  <a:lnTo>
                    <a:pt x="34008" y="153768"/>
                  </a:lnTo>
                  <a:lnTo>
                    <a:pt x="34008" y="147683"/>
                  </a:lnTo>
                  <a:close/>
                  <a:moveTo>
                    <a:pt x="47140" y="147683"/>
                  </a:moveTo>
                  <a:lnTo>
                    <a:pt x="47140" y="153768"/>
                  </a:lnTo>
                  <a:lnTo>
                    <a:pt x="40753" y="153768"/>
                  </a:lnTo>
                  <a:lnTo>
                    <a:pt x="40753" y="147683"/>
                  </a:lnTo>
                  <a:close/>
                  <a:moveTo>
                    <a:pt x="53885" y="147683"/>
                  </a:moveTo>
                  <a:lnTo>
                    <a:pt x="53885" y="153768"/>
                  </a:lnTo>
                  <a:lnTo>
                    <a:pt x="47479" y="153768"/>
                  </a:lnTo>
                  <a:lnTo>
                    <a:pt x="47479" y="147683"/>
                  </a:lnTo>
                  <a:close/>
                  <a:moveTo>
                    <a:pt x="60611" y="147683"/>
                  </a:moveTo>
                  <a:lnTo>
                    <a:pt x="60611" y="153768"/>
                  </a:lnTo>
                  <a:lnTo>
                    <a:pt x="54206" y="153768"/>
                  </a:lnTo>
                  <a:lnTo>
                    <a:pt x="54206" y="147683"/>
                  </a:lnTo>
                  <a:close/>
                  <a:moveTo>
                    <a:pt x="67338" y="147683"/>
                  </a:moveTo>
                  <a:lnTo>
                    <a:pt x="67338" y="153768"/>
                  </a:lnTo>
                  <a:lnTo>
                    <a:pt x="60950" y="153768"/>
                  </a:lnTo>
                  <a:lnTo>
                    <a:pt x="60950" y="147683"/>
                  </a:lnTo>
                  <a:close/>
                  <a:moveTo>
                    <a:pt x="74083" y="147683"/>
                  </a:moveTo>
                  <a:lnTo>
                    <a:pt x="74083" y="153768"/>
                  </a:lnTo>
                  <a:lnTo>
                    <a:pt x="67677" y="153768"/>
                  </a:lnTo>
                  <a:lnTo>
                    <a:pt x="67677" y="147683"/>
                  </a:lnTo>
                  <a:close/>
                  <a:moveTo>
                    <a:pt x="80809" y="147683"/>
                  </a:moveTo>
                  <a:lnTo>
                    <a:pt x="80809" y="153768"/>
                  </a:lnTo>
                  <a:lnTo>
                    <a:pt x="74422" y="153768"/>
                  </a:lnTo>
                  <a:lnTo>
                    <a:pt x="74422" y="147683"/>
                  </a:lnTo>
                  <a:close/>
                  <a:moveTo>
                    <a:pt x="87554" y="147683"/>
                  </a:moveTo>
                  <a:lnTo>
                    <a:pt x="87554" y="153768"/>
                  </a:lnTo>
                  <a:lnTo>
                    <a:pt x="81148" y="153768"/>
                  </a:lnTo>
                  <a:lnTo>
                    <a:pt x="81148" y="147683"/>
                  </a:lnTo>
                  <a:close/>
                  <a:moveTo>
                    <a:pt x="94281" y="147683"/>
                  </a:moveTo>
                  <a:lnTo>
                    <a:pt x="94281" y="153768"/>
                  </a:lnTo>
                  <a:lnTo>
                    <a:pt x="87893" y="153768"/>
                  </a:lnTo>
                  <a:lnTo>
                    <a:pt x="87893" y="147683"/>
                  </a:lnTo>
                  <a:close/>
                  <a:moveTo>
                    <a:pt x="101007" y="147683"/>
                  </a:moveTo>
                  <a:lnTo>
                    <a:pt x="101007" y="153768"/>
                  </a:lnTo>
                  <a:lnTo>
                    <a:pt x="94620" y="153768"/>
                  </a:lnTo>
                  <a:lnTo>
                    <a:pt x="94620" y="147683"/>
                  </a:lnTo>
                  <a:close/>
                  <a:moveTo>
                    <a:pt x="107752" y="147683"/>
                  </a:moveTo>
                  <a:lnTo>
                    <a:pt x="107752" y="153768"/>
                  </a:lnTo>
                  <a:lnTo>
                    <a:pt x="101346" y="153768"/>
                  </a:lnTo>
                  <a:lnTo>
                    <a:pt x="101346" y="147683"/>
                  </a:lnTo>
                  <a:close/>
                  <a:moveTo>
                    <a:pt x="114478" y="147683"/>
                  </a:moveTo>
                  <a:lnTo>
                    <a:pt x="114478" y="153768"/>
                  </a:lnTo>
                  <a:lnTo>
                    <a:pt x="108091" y="153768"/>
                  </a:lnTo>
                  <a:lnTo>
                    <a:pt x="108091" y="147683"/>
                  </a:lnTo>
                  <a:close/>
                  <a:moveTo>
                    <a:pt x="121223" y="147683"/>
                  </a:moveTo>
                  <a:lnTo>
                    <a:pt x="121223" y="153768"/>
                  </a:lnTo>
                  <a:lnTo>
                    <a:pt x="114817" y="153768"/>
                  </a:lnTo>
                  <a:lnTo>
                    <a:pt x="114817" y="147683"/>
                  </a:lnTo>
                  <a:close/>
                  <a:moveTo>
                    <a:pt x="127950" y="147683"/>
                  </a:moveTo>
                  <a:lnTo>
                    <a:pt x="127950" y="153768"/>
                  </a:lnTo>
                  <a:lnTo>
                    <a:pt x="121562" y="153768"/>
                  </a:lnTo>
                  <a:lnTo>
                    <a:pt x="121562" y="147683"/>
                  </a:lnTo>
                  <a:close/>
                  <a:moveTo>
                    <a:pt x="134694" y="147683"/>
                  </a:moveTo>
                  <a:lnTo>
                    <a:pt x="134694" y="153768"/>
                  </a:lnTo>
                  <a:lnTo>
                    <a:pt x="128289" y="153768"/>
                  </a:lnTo>
                  <a:lnTo>
                    <a:pt x="128289" y="147683"/>
                  </a:lnTo>
                  <a:close/>
                  <a:moveTo>
                    <a:pt x="141421" y="147683"/>
                  </a:moveTo>
                  <a:lnTo>
                    <a:pt x="141421" y="153768"/>
                  </a:lnTo>
                  <a:lnTo>
                    <a:pt x="135033" y="153768"/>
                  </a:lnTo>
                  <a:lnTo>
                    <a:pt x="135033" y="147683"/>
                  </a:lnTo>
                  <a:close/>
                  <a:moveTo>
                    <a:pt x="148148" y="147683"/>
                  </a:moveTo>
                  <a:lnTo>
                    <a:pt x="148148" y="153768"/>
                  </a:lnTo>
                  <a:lnTo>
                    <a:pt x="141760" y="153768"/>
                  </a:lnTo>
                  <a:lnTo>
                    <a:pt x="141760" y="147683"/>
                  </a:lnTo>
                  <a:close/>
                  <a:moveTo>
                    <a:pt x="154892" y="147683"/>
                  </a:moveTo>
                  <a:lnTo>
                    <a:pt x="154892" y="153768"/>
                  </a:lnTo>
                  <a:lnTo>
                    <a:pt x="148487" y="153768"/>
                  </a:lnTo>
                  <a:lnTo>
                    <a:pt x="148487" y="147683"/>
                  </a:lnTo>
                  <a:close/>
                  <a:moveTo>
                    <a:pt x="161619" y="147683"/>
                  </a:moveTo>
                  <a:lnTo>
                    <a:pt x="161619" y="153768"/>
                  </a:lnTo>
                  <a:lnTo>
                    <a:pt x="155231" y="153768"/>
                  </a:lnTo>
                  <a:lnTo>
                    <a:pt x="155231" y="147683"/>
                  </a:lnTo>
                  <a:close/>
                  <a:moveTo>
                    <a:pt x="168363" y="147683"/>
                  </a:moveTo>
                  <a:lnTo>
                    <a:pt x="168363" y="153768"/>
                  </a:lnTo>
                  <a:lnTo>
                    <a:pt x="161958" y="153768"/>
                  </a:lnTo>
                  <a:lnTo>
                    <a:pt x="161958" y="147683"/>
                  </a:lnTo>
                  <a:close/>
                  <a:moveTo>
                    <a:pt x="175090" y="147683"/>
                  </a:moveTo>
                  <a:lnTo>
                    <a:pt x="175090" y="153768"/>
                  </a:lnTo>
                  <a:lnTo>
                    <a:pt x="168702" y="153768"/>
                  </a:lnTo>
                  <a:lnTo>
                    <a:pt x="168702" y="147683"/>
                  </a:lnTo>
                  <a:close/>
                  <a:moveTo>
                    <a:pt x="181834" y="147683"/>
                  </a:moveTo>
                  <a:lnTo>
                    <a:pt x="181834" y="153768"/>
                  </a:lnTo>
                  <a:lnTo>
                    <a:pt x="175429" y="153768"/>
                  </a:lnTo>
                  <a:lnTo>
                    <a:pt x="175429" y="147683"/>
                  </a:lnTo>
                  <a:close/>
                  <a:moveTo>
                    <a:pt x="188561" y="147683"/>
                  </a:moveTo>
                  <a:lnTo>
                    <a:pt x="188561" y="153768"/>
                  </a:lnTo>
                  <a:lnTo>
                    <a:pt x="182173" y="153768"/>
                  </a:lnTo>
                  <a:lnTo>
                    <a:pt x="182173" y="147683"/>
                  </a:lnTo>
                  <a:close/>
                  <a:moveTo>
                    <a:pt x="195288" y="147683"/>
                  </a:moveTo>
                  <a:lnTo>
                    <a:pt x="195288" y="153768"/>
                  </a:lnTo>
                  <a:lnTo>
                    <a:pt x="188900" y="153768"/>
                  </a:lnTo>
                  <a:lnTo>
                    <a:pt x="188900" y="147683"/>
                  </a:lnTo>
                  <a:close/>
                  <a:moveTo>
                    <a:pt x="202032" y="147683"/>
                  </a:moveTo>
                  <a:lnTo>
                    <a:pt x="202032" y="153768"/>
                  </a:lnTo>
                  <a:lnTo>
                    <a:pt x="195627" y="153768"/>
                  </a:lnTo>
                  <a:lnTo>
                    <a:pt x="195627" y="147683"/>
                  </a:lnTo>
                  <a:close/>
                  <a:moveTo>
                    <a:pt x="208759" y="147683"/>
                  </a:moveTo>
                  <a:lnTo>
                    <a:pt x="208759" y="153768"/>
                  </a:lnTo>
                  <a:lnTo>
                    <a:pt x="202371" y="153768"/>
                  </a:lnTo>
                  <a:lnTo>
                    <a:pt x="202371" y="147683"/>
                  </a:lnTo>
                  <a:close/>
                  <a:moveTo>
                    <a:pt x="215504" y="147683"/>
                  </a:moveTo>
                  <a:lnTo>
                    <a:pt x="215504" y="153768"/>
                  </a:lnTo>
                  <a:lnTo>
                    <a:pt x="209098" y="153768"/>
                  </a:lnTo>
                  <a:lnTo>
                    <a:pt x="209098" y="147683"/>
                  </a:lnTo>
                  <a:close/>
                  <a:moveTo>
                    <a:pt x="222230" y="147683"/>
                  </a:moveTo>
                  <a:lnTo>
                    <a:pt x="222230" y="153768"/>
                  </a:lnTo>
                  <a:lnTo>
                    <a:pt x="215843" y="153768"/>
                  </a:lnTo>
                  <a:lnTo>
                    <a:pt x="215843" y="147683"/>
                  </a:lnTo>
                  <a:close/>
                  <a:moveTo>
                    <a:pt x="228975" y="147683"/>
                  </a:moveTo>
                  <a:lnTo>
                    <a:pt x="228975" y="153768"/>
                  </a:lnTo>
                  <a:lnTo>
                    <a:pt x="222569" y="153768"/>
                  </a:lnTo>
                  <a:lnTo>
                    <a:pt x="222569" y="147683"/>
                  </a:lnTo>
                  <a:close/>
                  <a:moveTo>
                    <a:pt x="235701" y="147683"/>
                  </a:moveTo>
                  <a:lnTo>
                    <a:pt x="235701" y="153768"/>
                  </a:lnTo>
                  <a:lnTo>
                    <a:pt x="229296" y="153768"/>
                  </a:lnTo>
                  <a:lnTo>
                    <a:pt x="229296" y="147683"/>
                  </a:lnTo>
                  <a:close/>
                  <a:moveTo>
                    <a:pt x="242428" y="147683"/>
                  </a:moveTo>
                  <a:lnTo>
                    <a:pt x="242428" y="153768"/>
                  </a:lnTo>
                  <a:lnTo>
                    <a:pt x="236040" y="153768"/>
                  </a:lnTo>
                  <a:lnTo>
                    <a:pt x="236040" y="147683"/>
                  </a:lnTo>
                  <a:close/>
                  <a:moveTo>
                    <a:pt x="249173" y="147683"/>
                  </a:moveTo>
                  <a:lnTo>
                    <a:pt x="249173" y="153768"/>
                  </a:lnTo>
                  <a:lnTo>
                    <a:pt x="242767" y="153768"/>
                  </a:lnTo>
                  <a:lnTo>
                    <a:pt x="242767" y="147683"/>
                  </a:lnTo>
                  <a:close/>
                  <a:moveTo>
                    <a:pt x="255899" y="147683"/>
                  </a:moveTo>
                  <a:lnTo>
                    <a:pt x="255899" y="153768"/>
                  </a:lnTo>
                  <a:lnTo>
                    <a:pt x="249512" y="153768"/>
                  </a:lnTo>
                  <a:lnTo>
                    <a:pt x="249512" y="147683"/>
                  </a:lnTo>
                  <a:close/>
                  <a:moveTo>
                    <a:pt x="262644" y="147683"/>
                  </a:moveTo>
                  <a:lnTo>
                    <a:pt x="262644" y="153768"/>
                  </a:lnTo>
                  <a:lnTo>
                    <a:pt x="256238" y="153768"/>
                  </a:lnTo>
                  <a:lnTo>
                    <a:pt x="256238" y="147683"/>
                  </a:lnTo>
                  <a:close/>
                  <a:moveTo>
                    <a:pt x="269370" y="147683"/>
                  </a:moveTo>
                  <a:lnTo>
                    <a:pt x="269370" y="153768"/>
                  </a:lnTo>
                  <a:lnTo>
                    <a:pt x="262983" y="153768"/>
                  </a:lnTo>
                  <a:lnTo>
                    <a:pt x="262983" y="147683"/>
                  </a:lnTo>
                  <a:close/>
                  <a:moveTo>
                    <a:pt x="276115" y="147683"/>
                  </a:moveTo>
                  <a:lnTo>
                    <a:pt x="276115" y="153768"/>
                  </a:lnTo>
                  <a:lnTo>
                    <a:pt x="269709" y="153768"/>
                  </a:lnTo>
                  <a:lnTo>
                    <a:pt x="269709" y="147683"/>
                  </a:lnTo>
                  <a:close/>
                  <a:moveTo>
                    <a:pt x="282842" y="147683"/>
                  </a:moveTo>
                  <a:lnTo>
                    <a:pt x="282842" y="153768"/>
                  </a:lnTo>
                  <a:lnTo>
                    <a:pt x="276436" y="153768"/>
                  </a:lnTo>
                  <a:lnTo>
                    <a:pt x="276436" y="147683"/>
                  </a:lnTo>
                  <a:close/>
                  <a:moveTo>
                    <a:pt x="6745" y="154089"/>
                  </a:moveTo>
                  <a:lnTo>
                    <a:pt x="6745" y="160173"/>
                  </a:lnTo>
                  <a:lnTo>
                    <a:pt x="339" y="160173"/>
                  </a:lnTo>
                  <a:lnTo>
                    <a:pt x="339" y="154089"/>
                  </a:lnTo>
                  <a:close/>
                  <a:moveTo>
                    <a:pt x="13471" y="154089"/>
                  </a:moveTo>
                  <a:lnTo>
                    <a:pt x="13471" y="160173"/>
                  </a:lnTo>
                  <a:lnTo>
                    <a:pt x="7066" y="160173"/>
                  </a:lnTo>
                  <a:lnTo>
                    <a:pt x="7066" y="154089"/>
                  </a:lnTo>
                  <a:close/>
                  <a:moveTo>
                    <a:pt x="20198" y="154089"/>
                  </a:moveTo>
                  <a:lnTo>
                    <a:pt x="20198" y="160173"/>
                  </a:lnTo>
                  <a:lnTo>
                    <a:pt x="13810" y="160173"/>
                  </a:lnTo>
                  <a:lnTo>
                    <a:pt x="13810" y="154089"/>
                  </a:lnTo>
                  <a:close/>
                  <a:moveTo>
                    <a:pt x="26942" y="154089"/>
                  </a:moveTo>
                  <a:lnTo>
                    <a:pt x="26942" y="160173"/>
                  </a:lnTo>
                  <a:lnTo>
                    <a:pt x="20537" y="160173"/>
                  </a:lnTo>
                  <a:lnTo>
                    <a:pt x="20537" y="154089"/>
                  </a:lnTo>
                  <a:close/>
                  <a:moveTo>
                    <a:pt x="33669" y="154089"/>
                  </a:moveTo>
                  <a:lnTo>
                    <a:pt x="33669" y="160173"/>
                  </a:lnTo>
                  <a:lnTo>
                    <a:pt x="27281" y="160173"/>
                  </a:lnTo>
                  <a:lnTo>
                    <a:pt x="27281" y="154089"/>
                  </a:lnTo>
                  <a:close/>
                  <a:moveTo>
                    <a:pt x="40414" y="154089"/>
                  </a:moveTo>
                  <a:lnTo>
                    <a:pt x="40414" y="160173"/>
                  </a:lnTo>
                  <a:lnTo>
                    <a:pt x="34008" y="160173"/>
                  </a:lnTo>
                  <a:lnTo>
                    <a:pt x="34008" y="154089"/>
                  </a:lnTo>
                  <a:close/>
                  <a:moveTo>
                    <a:pt x="47140" y="154089"/>
                  </a:moveTo>
                  <a:lnTo>
                    <a:pt x="47140" y="160173"/>
                  </a:lnTo>
                  <a:lnTo>
                    <a:pt x="40753" y="160173"/>
                  </a:lnTo>
                  <a:lnTo>
                    <a:pt x="40753" y="154089"/>
                  </a:lnTo>
                  <a:close/>
                  <a:moveTo>
                    <a:pt x="53885" y="154089"/>
                  </a:moveTo>
                  <a:lnTo>
                    <a:pt x="53885" y="160173"/>
                  </a:lnTo>
                  <a:lnTo>
                    <a:pt x="47479" y="160173"/>
                  </a:lnTo>
                  <a:lnTo>
                    <a:pt x="47479" y="154089"/>
                  </a:lnTo>
                  <a:close/>
                  <a:moveTo>
                    <a:pt x="60611" y="154089"/>
                  </a:moveTo>
                  <a:lnTo>
                    <a:pt x="60611" y="160173"/>
                  </a:lnTo>
                  <a:lnTo>
                    <a:pt x="54206" y="160173"/>
                  </a:lnTo>
                  <a:lnTo>
                    <a:pt x="54206" y="154089"/>
                  </a:lnTo>
                  <a:close/>
                  <a:moveTo>
                    <a:pt x="67338" y="154089"/>
                  </a:moveTo>
                  <a:lnTo>
                    <a:pt x="67338" y="160173"/>
                  </a:lnTo>
                  <a:lnTo>
                    <a:pt x="60950" y="160173"/>
                  </a:lnTo>
                  <a:lnTo>
                    <a:pt x="60950" y="154089"/>
                  </a:lnTo>
                  <a:close/>
                  <a:moveTo>
                    <a:pt x="74083" y="154089"/>
                  </a:moveTo>
                  <a:lnTo>
                    <a:pt x="74083" y="160173"/>
                  </a:lnTo>
                  <a:lnTo>
                    <a:pt x="67677" y="160173"/>
                  </a:lnTo>
                  <a:lnTo>
                    <a:pt x="67677" y="154089"/>
                  </a:lnTo>
                  <a:close/>
                  <a:moveTo>
                    <a:pt x="80809" y="154089"/>
                  </a:moveTo>
                  <a:lnTo>
                    <a:pt x="80809" y="160173"/>
                  </a:lnTo>
                  <a:lnTo>
                    <a:pt x="74422" y="160173"/>
                  </a:lnTo>
                  <a:lnTo>
                    <a:pt x="74422" y="154089"/>
                  </a:lnTo>
                  <a:close/>
                  <a:moveTo>
                    <a:pt x="87554" y="154089"/>
                  </a:moveTo>
                  <a:lnTo>
                    <a:pt x="87554" y="160173"/>
                  </a:lnTo>
                  <a:lnTo>
                    <a:pt x="81148" y="160173"/>
                  </a:lnTo>
                  <a:lnTo>
                    <a:pt x="81148" y="154089"/>
                  </a:lnTo>
                  <a:close/>
                  <a:moveTo>
                    <a:pt x="94281" y="154089"/>
                  </a:moveTo>
                  <a:lnTo>
                    <a:pt x="94281" y="160173"/>
                  </a:lnTo>
                  <a:lnTo>
                    <a:pt x="87893" y="160173"/>
                  </a:lnTo>
                  <a:lnTo>
                    <a:pt x="87893" y="154089"/>
                  </a:lnTo>
                  <a:close/>
                  <a:moveTo>
                    <a:pt x="101007" y="154089"/>
                  </a:moveTo>
                  <a:lnTo>
                    <a:pt x="101007" y="160173"/>
                  </a:lnTo>
                  <a:lnTo>
                    <a:pt x="94620" y="160173"/>
                  </a:lnTo>
                  <a:lnTo>
                    <a:pt x="94620" y="154089"/>
                  </a:lnTo>
                  <a:close/>
                  <a:moveTo>
                    <a:pt x="107752" y="154089"/>
                  </a:moveTo>
                  <a:lnTo>
                    <a:pt x="107752" y="160173"/>
                  </a:lnTo>
                  <a:lnTo>
                    <a:pt x="101346" y="160173"/>
                  </a:lnTo>
                  <a:lnTo>
                    <a:pt x="101346" y="154089"/>
                  </a:lnTo>
                  <a:close/>
                  <a:moveTo>
                    <a:pt x="114478" y="154089"/>
                  </a:moveTo>
                  <a:lnTo>
                    <a:pt x="114478" y="160173"/>
                  </a:lnTo>
                  <a:lnTo>
                    <a:pt x="108091" y="160173"/>
                  </a:lnTo>
                  <a:lnTo>
                    <a:pt x="108091" y="154089"/>
                  </a:lnTo>
                  <a:close/>
                  <a:moveTo>
                    <a:pt x="121223" y="154089"/>
                  </a:moveTo>
                  <a:lnTo>
                    <a:pt x="121223" y="160173"/>
                  </a:lnTo>
                  <a:lnTo>
                    <a:pt x="114817" y="160173"/>
                  </a:lnTo>
                  <a:lnTo>
                    <a:pt x="114817" y="154089"/>
                  </a:lnTo>
                  <a:close/>
                  <a:moveTo>
                    <a:pt x="127950" y="154089"/>
                  </a:moveTo>
                  <a:lnTo>
                    <a:pt x="127950" y="160173"/>
                  </a:lnTo>
                  <a:lnTo>
                    <a:pt x="121562" y="160173"/>
                  </a:lnTo>
                  <a:lnTo>
                    <a:pt x="121562" y="154089"/>
                  </a:lnTo>
                  <a:close/>
                  <a:moveTo>
                    <a:pt x="134694" y="154089"/>
                  </a:moveTo>
                  <a:lnTo>
                    <a:pt x="134694" y="160173"/>
                  </a:lnTo>
                  <a:lnTo>
                    <a:pt x="128289" y="160173"/>
                  </a:lnTo>
                  <a:lnTo>
                    <a:pt x="128289" y="154089"/>
                  </a:lnTo>
                  <a:close/>
                  <a:moveTo>
                    <a:pt x="141421" y="154089"/>
                  </a:moveTo>
                  <a:lnTo>
                    <a:pt x="141421" y="160173"/>
                  </a:lnTo>
                  <a:lnTo>
                    <a:pt x="135033" y="160173"/>
                  </a:lnTo>
                  <a:lnTo>
                    <a:pt x="135033" y="154089"/>
                  </a:lnTo>
                  <a:close/>
                  <a:moveTo>
                    <a:pt x="148148" y="154089"/>
                  </a:moveTo>
                  <a:lnTo>
                    <a:pt x="148148" y="160173"/>
                  </a:lnTo>
                  <a:lnTo>
                    <a:pt x="141760" y="160173"/>
                  </a:lnTo>
                  <a:lnTo>
                    <a:pt x="141760" y="154089"/>
                  </a:lnTo>
                  <a:close/>
                  <a:moveTo>
                    <a:pt x="154892" y="154089"/>
                  </a:moveTo>
                  <a:lnTo>
                    <a:pt x="154892" y="160173"/>
                  </a:lnTo>
                  <a:lnTo>
                    <a:pt x="148487" y="160173"/>
                  </a:lnTo>
                  <a:lnTo>
                    <a:pt x="148487" y="154089"/>
                  </a:lnTo>
                  <a:close/>
                  <a:moveTo>
                    <a:pt x="161619" y="154089"/>
                  </a:moveTo>
                  <a:lnTo>
                    <a:pt x="161619" y="160173"/>
                  </a:lnTo>
                  <a:lnTo>
                    <a:pt x="155231" y="160173"/>
                  </a:lnTo>
                  <a:lnTo>
                    <a:pt x="155231" y="154089"/>
                  </a:lnTo>
                  <a:close/>
                  <a:moveTo>
                    <a:pt x="168363" y="154089"/>
                  </a:moveTo>
                  <a:lnTo>
                    <a:pt x="168363" y="160173"/>
                  </a:lnTo>
                  <a:lnTo>
                    <a:pt x="161958" y="160173"/>
                  </a:lnTo>
                  <a:lnTo>
                    <a:pt x="161958" y="154089"/>
                  </a:lnTo>
                  <a:close/>
                  <a:moveTo>
                    <a:pt x="175090" y="154089"/>
                  </a:moveTo>
                  <a:lnTo>
                    <a:pt x="175090" y="160173"/>
                  </a:lnTo>
                  <a:lnTo>
                    <a:pt x="168702" y="160173"/>
                  </a:lnTo>
                  <a:lnTo>
                    <a:pt x="168702" y="154089"/>
                  </a:lnTo>
                  <a:close/>
                  <a:moveTo>
                    <a:pt x="181834" y="154089"/>
                  </a:moveTo>
                  <a:lnTo>
                    <a:pt x="181834" y="160173"/>
                  </a:lnTo>
                  <a:lnTo>
                    <a:pt x="175429" y="160173"/>
                  </a:lnTo>
                  <a:lnTo>
                    <a:pt x="175429" y="154089"/>
                  </a:lnTo>
                  <a:close/>
                  <a:moveTo>
                    <a:pt x="188561" y="154089"/>
                  </a:moveTo>
                  <a:lnTo>
                    <a:pt x="188561" y="160173"/>
                  </a:lnTo>
                  <a:lnTo>
                    <a:pt x="182173" y="160173"/>
                  </a:lnTo>
                  <a:lnTo>
                    <a:pt x="182173" y="154089"/>
                  </a:lnTo>
                  <a:close/>
                  <a:moveTo>
                    <a:pt x="195288" y="154089"/>
                  </a:moveTo>
                  <a:lnTo>
                    <a:pt x="195288" y="160173"/>
                  </a:lnTo>
                  <a:lnTo>
                    <a:pt x="188900" y="160173"/>
                  </a:lnTo>
                  <a:lnTo>
                    <a:pt x="188900" y="154089"/>
                  </a:lnTo>
                  <a:close/>
                  <a:moveTo>
                    <a:pt x="202032" y="154089"/>
                  </a:moveTo>
                  <a:lnTo>
                    <a:pt x="202032" y="160173"/>
                  </a:lnTo>
                  <a:lnTo>
                    <a:pt x="195627" y="160173"/>
                  </a:lnTo>
                  <a:lnTo>
                    <a:pt x="195627" y="154089"/>
                  </a:lnTo>
                  <a:close/>
                  <a:moveTo>
                    <a:pt x="208759" y="154089"/>
                  </a:moveTo>
                  <a:lnTo>
                    <a:pt x="208759" y="160173"/>
                  </a:lnTo>
                  <a:lnTo>
                    <a:pt x="202371" y="160173"/>
                  </a:lnTo>
                  <a:lnTo>
                    <a:pt x="202371" y="154089"/>
                  </a:lnTo>
                  <a:close/>
                  <a:moveTo>
                    <a:pt x="215504" y="154089"/>
                  </a:moveTo>
                  <a:lnTo>
                    <a:pt x="215504" y="160173"/>
                  </a:lnTo>
                  <a:lnTo>
                    <a:pt x="209098" y="160173"/>
                  </a:lnTo>
                  <a:lnTo>
                    <a:pt x="209098" y="154089"/>
                  </a:lnTo>
                  <a:close/>
                  <a:moveTo>
                    <a:pt x="222230" y="154089"/>
                  </a:moveTo>
                  <a:lnTo>
                    <a:pt x="222230" y="160173"/>
                  </a:lnTo>
                  <a:lnTo>
                    <a:pt x="215843" y="160173"/>
                  </a:lnTo>
                  <a:lnTo>
                    <a:pt x="215843" y="154089"/>
                  </a:lnTo>
                  <a:close/>
                  <a:moveTo>
                    <a:pt x="228975" y="154089"/>
                  </a:moveTo>
                  <a:lnTo>
                    <a:pt x="228975" y="160173"/>
                  </a:lnTo>
                  <a:lnTo>
                    <a:pt x="222569" y="160173"/>
                  </a:lnTo>
                  <a:lnTo>
                    <a:pt x="222569" y="154089"/>
                  </a:lnTo>
                  <a:close/>
                  <a:moveTo>
                    <a:pt x="235701" y="154089"/>
                  </a:moveTo>
                  <a:lnTo>
                    <a:pt x="235701" y="160173"/>
                  </a:lnTo>
                  <a:lnTo>
                    <a:pt x="229296" y="160173"/>
                  </a:lnTo>
                  <a:lnTo>
                    <a:pt x="229296" y="154089"/>
                  </a:lnTo>
                  <a:close/>
                  <a:moveTo>
                    <a:pt x="242428" y="154089"/>
                  </a:moveTo>
                  <a:lnTo>
                    <a:pt x="242428" y="160173"/>
                  </a:lnTo>
                  <a:lnTo>
                    <a:pt x="236040" y="160173"/>
                  </a:lnTo>
                  <a:lnTo>
                    <a:pt x="236040" y="154089"/>
                  </a:lnTo>
                  <a:close/>
                  <a:moveTo>
                    <a:pt x="249173" y="154089"/>
                  </a:moveTo>
                  <a:lnTo>
                    <a:pt x="249173" y="160173"/>
                  </a:lnTo>
                  <a:lnTo>
                    <a:pt x="242767" y="160173"/>
                  </a:lnTo>
                  <a:lnTo>
                    <a:pt x="242767" y="154089"/>
                  </a:lnTo>
                  <a:close/>
                  <a:moveTo>
                    <a:pt x="255899" y="154089"/>
                  </a:moveTo>
                  <a:lnTo>
                    <a:pt x="255899" y="160173"/>
                  </a:lnTo>
                  <a:lnTo>
                    <a:pt x="249512" y="160173"/>
                  </a:lnTo>
                  <a:lnTo>
                    <a:pt x="249512" y="154089"/>
                  </a:lnTo>
                  <a:close/>
                  <a:moveTo>
                    <a:pt x="262644" y="154089"/>
                  </a:moveTo>
                  <a:lnTo>
                    <a:pt x="262644" y="160173"/>
                  </a:lnTo>
                  <a:lnTo>
                    <a:pt x="256238" y="160173"/>
                  </a:lnTo>
                  <a:lnTo>
                    <a:pt x="256238" y="154089"/>
                  </a:lnTo>
                  <a:close/>
                  <a:moveTo>
                    <a:pt x="269370" y="154089"/>
                  </a:moveTo>
                  <a:lnTo>
                    <a:pt x="269370" y="160173"/>
                  </a:lnTo>
                  <a:lnTo>
                    <a:pt x="262983" y="160173"/>
                  </a:lnTo>
                  <a:lnTo>
                    <a:pt x="262983" y="154089"/>
                  </a:lnTo>
                  <a:close/>
                  <a:moveTo>
                    <a:pt x="276115" y="154089"/>
                  </a:moveTo>
                  <a:lnTo>
                    <a:pt x="276115" y="160173"/>
                  </a:lnTo>
                  <a:lnTo>
                    <a:pt x="269709" y="160173"/>
                  </a:lnTo>
                  <a:lnTo>
                    <a:pt x="269709" y="154089"/>
                  </a:lnTo>
                  <a:close/>
                  <a:moveTo>
                    <a:pt x="282842" y="154089"/>
                  </a:moveTo>
                  <a:lnTo>
                    <a:pt x="282842" y="160173"/>
                  </a:lnTo>
                  <a:lnTo>
                    <a:pt x="276436" y="160173"/>
                  </a:lnTo>
                  <a:lnTo>
                    <a:pt x="276436" y="154089"/>
                  </a:lnTo>
                  <a:close/>
                  <a:moveTo>
                    <a:pt x="178" y="0"/>
                  </a:moveTo>
                  <a:lnTo>
                    <a:pt x="178" y="161"/>
                  </a:lnTo>
                  <a:lnTo>
                    <a:pt x="0" y="161"/>
                  </a:lnTo>
                  <a:lnTo>
                    <a:pt x="0" y="160334"/>
                  </a:lnTo>
                  <a:lnTo>
                    <a:pt x="178" y="160334"/>
                  </a:lnTo>
                  <a:lnTo>
                    <a:pt x="178" y="160494"/>
                  </a:lnTo>
                  <a:lnTo>
                    <a:pt x="285482" y="160494"/>
                  </a:lnTo>
                  <a:lnTo>
                    <a:pt x="285482" y="160173"/>
                  </a:lnTo>
                  <a:lnTo>
                    <a:pt x="283181" y="160173"/>
                  </a:lnTo>
                  <a:lnTo>
                    <a:pt x="283181" y="154089"/>
                  </a:lnTo>
                  <a:lnTo>
                    <a:pt x="285482" y="154089"/>
                  </a:lnTo>
                  <a:lnTo>
                    <a:pt x="285482" y="153768"/>
                  </a:lnTo>
                  <a:lnTo>
                    <a:pt x="283181" y="153768"/>
                  </a:lnTo>
                  <a:lnTo>
                    <a:pt x="283181" y="147683"/>
                  </a:lnTo>
                  <a:lnTo>
                    <a:pt x="285482" y="147683"/>
                  </a:lnTo>
                  <a:lnTo>
                    <a:pt x="285482" y="147362"/>
                  </a:lnTo>
                  <a:lnTo>
                    <a:pt x="283181" y="147362"/>
                  </a:lnTo>
                  <a:lnTo>
                    <a:pt x="283181" y="141278"/>
                  </a:lnTo>
                  <a:lnTo>
                    <a:pt x="285482" y="141278"/>
                  </a:lnTo>
                  <a:lnTo>
                    <a:pt x="285482" y="140957"/>
                  </a:lnTo>
                  <a:lnTo>
                    <a:pt x="283181" y="140957"/>
                  </a:lnTo>
                  <a:lnTo>
                    <a:pt x="283181" y="134872"/>
                  </a:lnTo>
                  <a:lnTo>
                    <a:pt x="285482" y="134872"/>
                  </a:lnTo>
                  <a:lnTo>
                    <a:pt x="285482" y="134551"/>
                  </a:lnTo>
                  <a:lnTo>
                    <a:pt x="283181" y="134551"/>
                  </a:lnTo>
                  <a:lnTo>
                    <a:pt x="283181" y="128467"/>
                  </a:lnTo>
                  <a:lnTo>
                    <a:pt x="285482" y="128467"/>
                  </a:lnTo>
                  <a:lnTo>
                    <a:pt x="285482" y="128146"/>
                  </a:lnTo>
                  <a:lnTo>
                    <a:pt x="283181" y="128146"/>
                  </a:lnTo>
                  <a:lnTo>
                    <a:pt x="283181" y="122061"/>
                  </a:lnTo>
                  <a:lnTo>
                    <a:pt x="285482" y="122061"/>
                  </a:lnTo>
                  <a:lnTo>
                    <a:pt x="285482" y="121740"/>
                  </a:lnTo>
                  <a:lnTo>
                    <a:pt x="283181" y="121740"/>
                  </a:lnTo>
                  <a:lnTo>
                    <a:pt x="283181" y="115656"/>
                  </a:lnTo>
                  <a:lnTo>
                    <a:pt x="285482" y="115656"/>
                  </a:lnTo>
                  <a:lnTo>
                    <a:pt x="285482" y="115335"/>
                  </a:lnTo>
                  <a:lnTo>
                    <a:pt x="283181" y="115335"/>
                  </a:lnTo>
                  <a:lnTo>
                    <a:pt x="283181" y="109250"/>
                  </a:lnTo>
                  <a:lnTo>
                    <a:pt x="285482" y="109250"/>
                  </a:lnTo>
                  <a:lnTo>
                    <a:pt x="285482" y="108929"/>
                  </a:lnTo>
                  <a:lnTo>
                    <a:pt x="283181" y="108929"/>
                  </a:lnTo>
                  <a:lnTo>
                    <a:pt x="283181" y="102827"/>
                  </a:lnTo>
                  <a:lnTo>
                    <a:pt x="285482" y="102827"/>
                  </a:lnTo>
                  <a:lnTo>
                    <a:pt x="285482" y="102524"/>
                  </a:lnTo>
                  <a:lnTo>
                    <a:pt x="283181" y="102524"/>
                  </a:lnTo>
                  <a:lnTo>
                    <a:pt x="283181" y="96422"/>
                  </a:lnTo>
                  <a:lnTo>
                    <a:pt x="285482" y="96422"/>
                  </a:lnTo>
                  <a:lnTo>
                    <a:pt x="285482" y="96100"/>
                  </a:lnTo>
                  <a:lnTo>
                    <a:pt x="283181" y="96100"/>
                  </a:lnTo>
                  <a:lnTo>
                    <a:pt x="283181" y="90016"/>
                  </a:lnTo>
                  <a:lnTo>
                    <a:pt x="285482" y="90016"/>
                  </a:lnTo>
                  <a:lnTo>
                    <a:pt x="285482" y="89695"/>
                  </a:lnTo>
                  <a:lnTo>
                    <a:pt x="283181" y="89695"/>
                  </a:lnTo>
                  <a:lnTo>
                    <a:pt x="283181" y="83611"/>
                  </a:lnTo>
                  <a:lnTo>
                    <a:pt x="285482" y="83611"/>
                  </a:lnTo>
                  <a:lnTo>
                    <a:pt x="285482" y="83289"/>
                  </a:lnTo>
                  <a:lnTo>
                    <a:pt x="283181" y="83289"/>
                  </a:lnTo>
                  <a:lnTo>
                    <a:pt x="283181" y="77205"/>
                  </a:lnTo>
                  <a:lnTo>
                    <a:pt x="285482" y="77205"/>
                  </a:lnTo>
                  <a:lnTo>
                    <a:pt x="285482" y="76884"/>
                  </a:lnTo>
                  <a:lnTo>
                    <a:pt x="283181" y="76884"/>
                  </a:lnTo>
                  <a:lnTo>
                    <a:pt x="283181" y="70800"/>
                  </a:lnTo>
                  <a:lnTo>
                    <a:pt x="285482" y="70800"/>
                  </a:lnTo>
                  <a:lnTo>
                    <a:pt x="285482" y="70478"/>
                  </a:lnTo>
                  <a:lnTo>
                    <a:pt x="283181" y="70478"/>
                  </a:lnTo>
                  <a:lnTo>
                    <a:pt x="283181" y="64394"/>
                  </a:lnTo>
                  <a:lnTo>
                    <a:pt x="285482" y="64394"/>
                  </a:lnTo>
                  <a:lnTo>
                    <a:pt x="285482" y="64073"/>
                  </a:lnTo>
                  <a:lnTo>
                    <a:pt x="283181" y="64073"/>
                  </a:lnTo>
                  <a:lnTo>
                    <a:pt x="283181" y="57989"/>
                  </a:lnTo>
                  <a:lnTo>
                    <a:pt x="285482" y="57989"/>
                  </a:lnTo>
                  <a:lnTo>
                    <a:pt x="285482" y="57667"/>
                  </a:lnTo>
                  <a:lnTo>
                    <a:pt x="283181" y="57667"/>
                  </a:lnTo>
                  <a:lnTo>
                    <a:pt x="283181" y="51583"/>
                  </a:lnTo>
                  <a:lnTo>
                    <a:pt x="285482" y="51583"/>
                  </a:lnTo>
                  <a:lnTo>
                    <a:pt x="285482" y="51262"/>
                  </a:lnTo>
                  <a:lnTo>
                    <a:pt x="283181" y="51262"/>
                  </a:lnTo>
                  <a:lnTo>
                    <a:pt x="283181" y="45178"/>
                  </a:lnTo>
                  <a:lnTo>
                    <a:pt x="285482" y="45178"/>
                  </a:lnTo>
                  <a:lnTo>
                    <a:pt x="285482" y="44856"/>
                  </a:lnTo>
                  <a:lnTo>
                    <a:pt x="283181" y="44856"/>
                  </a:lnTo>
                  <a:lnTo>
                    <a:pt x="283181" y="38772"/>
                  </a:lnTo>
                  <a:lnTo>
                    <a:pt x="285482" y="38772"/>
                  </a:lnTo>
                  <a:lnTo>
                    <a:pt x="285482" y="38451"/>
                  </a:lnTo>
                  <a:lnTo>
                    <a:pt x="283181" y="38451"/>
                  </a:lnTo>
                  <a:lnTo>
                    <a:pt x="283181" y="32367"/>
                  </a:lnTo>
                  <a:lnTo>
                    <a:pt x="285482" y="32367"/>
                  </a:lnTo>
                  <a:lnTo>
                    <a:pt x="285482" y="32028"/>
                  </a:lnTo>
                  <a:lnTo>
                    <a:pt x="283181" y="32028"/>
                  </a:lnTo>
                  <a:lnTo>
                    <a:pt x="283181" y="25943"/>
                  </a:lnTo>
                  <a:lnTo>
                    <a:pt x="285482" y="25943"/>
                  </a:lnTo>
                  <a:lnTo>
                    <a:pt x="285482" y="25622"/>
                  </a:lnTo>
                  <a:lnTo>
                    <a:pt x="283181" y="25622"/>
                  </a:lnTo>
                  <a:lnTo>
                    <a:pt x="283181" y="19538"/>
                  </a:lnTo>
                  <a:lnTo>
                    <a:pt x="285482" y="19538"/>
                  </a:lnTo>
                  <a:lnTo>
                    <a:pt x="285482" y="19217"/>
                  </a:lnTo>
                  <a:lnTo>
                    <a:pt x="283181" y="19217"/>
                  </a:lnTo>
                  <a:lnTo>
                    <a:pt x="283181" y="13132"/>
                  </a:lnTo>
                  <a:lnTo>
                    <a:pt x="285482" y="13132"/>
                  </a:lnTo>
                  <a:lnTo>
                    <a:pt x="285482" y="12811"/>
                  </a:lnTo>
                  <a:lnTo>
                    <a:pt x="283181" y="12811"/>
                  </a:lnTo>
                  <a:lnTo>
                    <a:pt x="283181" y="6727"/>
                  </a:lnTo>
                  <a:lnTo>
                    <a:pt x="285482" y="6727"/>
                  </a:lnTo>
                  <a:lnTo>
                    <a:pt x="285482" y="6406"/>
                  </a:lnTo>
                  <a:lnTo>
                    <a:pt x="283181" y="6406"/>
                  </a:lnTo>
                  <a:lnTo>
                    <a:pt x="283181" y="321"/>
                  </a:lnTo>
                  <a:lnTo>
                    <a:pt x="285482" y="321"/>
                  </a:lnTo>
                  <a:lnTo>
                    <a:pt x="28548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6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6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6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6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6"/>
            <p:cNvSpPr/>
            <p:nvPr/>
          </p:nvSpPr>
          <p:spPr>
            <a:xfrm>
              <a:off x="323300" y="17688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39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74"/>
                    <a:pt x="3498" y="892"/>
                    <a:pt x="3159" y="553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6"/>
            <p:cNvSpPr/>
            <p:nvPr/>
          </p:nvSpPr>
          <p:spPr>
            <a:xfrm>
              <a:off x="323300" y="1078350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6"/>
                    <a:pt x="822" y="3694"/>
                    <a:pt x="1857" y="3694"/>
                  </a:cubicBezTo>
                  <a:cubicBezTo>
                    <a:pt x="2874" y="3694"/>
                    <a:pt x="3694" y="2856"/>
                    <a:pt x="3694" y="1838"/>
                  </a:cubicBezTo>
                  <a:cubicBezTo>
                    <a:pt x="3694" y="1357"/>
                    <a:pt x="3498" y="893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6"/>
            <p:cNvSpPr/>
            <p:nvPr/>
          </p:nvSpPr>
          <p:spPr>
            <a:xfrm>
              <a:off x="323300" y="4532250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38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38"/>
                  </a:cubicBezTo>
                  <a:cubicBezTo>
                    <a:pt x="3694" y="1356"/>
                    <a:pt x="3498" y="892"/>
                    <a:pt x="3159" y="535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6"/>
            <p:cNvSpPr/>
            <p:nvPr/>
          </p:nvSpPr>
          <p:spPr>
            <a:xfrm>
              <a:off x="323300" y="3841275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40"/>
                    <a:pt x="1" y="1857"/>
                  </a:cubicBezTo>
                  <a:cubicBezTo>
                    <a:pt x="1" y="2874"/>
                    <a:pt x="822" y="3694"/>
                    <a:pt x="1857" y="3694"/>
                  </a:cubicBezTo>
                  <a:cubicBezTo>
                    <a:pt x="2874" y="3694"/>
                    <a:pt x="3694" y="2874"/>
                    <a:pt x="3694" y="1857"/>
                  </a:cubicBezTo>
                  <a:cubicBezTo>
                    <a:pt x="3694" y="1357"/>
                    <a:pt x="3498" y="893"/>
                    <a:pt x="3159" y="554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6"/>
            <p:cNvSpPr/>
            <p:nvPr/>
          </p:nvSpPr>
          <p:spPr>
            <a:xfrm>
              <a:off x="323300" y="31507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5"/>
                    <a:pt x="822" y="3694"/>
                    <a:pt x="1857" y="3694"/>
                  </a:cubicBezTo>
                  <a:cubicBezTo>
                    <a:pt x="2874" y="3694"/>
                    <a:pt x="3694" y="2855"/>
                    <a:pt x="3694" y="1838"/>
                  </a:cubicBezTo>
                  <a:cubicBezTo>
                    <a:pt x="3694" y="1357"/>
                    <a:pt x="3498" y="875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6"/>
            <p:cNvSpPr/>
            <p:nvPr/>
          </p:nvSpPr>
          <p:spPr>
            <a:xfrm>
              <a:off x="323300" y="245982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56"/>
                    <a:pt x="3498" y="892"/>
                    <a:pt x="3159" y="536"/>
                  </a:cubicBezTo>
                  <a:cubicBezTo>
                    <a:pt x="2802" y="197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6"/>
            <p:cNvSpPr/>
            <p:nvPr/>
          </p:nvSpPr>
          <p:spPr>
            <a:xfrm>
              <a:off x="7375175" y="45291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6"/>
            <p:cNvSpPr/>
            <p:nvPr/>
          </p:nvSpPr>
          <p:spPr>
            <a:xfrm>
              <a:off x="7375175" y="276715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6"/>
            <p:cNvSpPr/>
            <p:nvPr/>
          </p:nvSpPr>
          <p:spPr>
            <a:xfrm>
              <a:off x="7375175" y="43689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6"/>
            <p:cNvSpPr/>
            <p:nvPr/>
          </p:nvSpPr>
          <p:spPr>
            <a:xfrm>
              <a:off x="7375175" y="42088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6"/>
            <p:cNvSpPr/>
            <p:nvPr/>
          </p:nvSpPr>
          <p:spPr>
            <a:xfrm>
              <a:off x="7375175" y="3248025"/>
              <a:ext cx="3150" cy="7600"/>
            </a:xfrm>
            <a:custGeom>
              <a:avLst/>
              <a:gdLst/>
              <a:ahLst/>
              <a:cxnLst/>
              <a:rect l="l" t="t" r="r" b="b"/>
              <a:pathLst>
                <a:path w="126" h="304" extrusionOk="0">
                  <a:moveTo>
                    <a:pt x="0" y="0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6"/>
            <p:cNvSpPr/>
            <p:nvPr/>
          </p:nvSpPr>
          <p:spPr>
            <a:xfrm>
              <a:off x="7375175" y="37284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6"/>
            <p:cNvSpPr/>
            <p:nvPr/>
          </p:nvSpPr>
          <p:spPr>
            <a:xfrm>
              <a:off x="7375175" y="3568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6"/>
            <p:cNvSpPr/>
            <p:nvPr/>
          </p:nvSpPr>
          <p:spPr>
            <a:xfrm>
              <a:off x="7375175" y="38885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6"/>
            <p:cNvSpPr/>
            <p:nvPr/>
          </p:nvSpPr>
          <p:spPr>
            <a:xfrm>
              <a:off x="7375175" y="30874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6"/>
            <p:cNvSpPr/>
            <p:nvPr/>
          </p:nvSpPr>
          <p:spPr>
            <a:xfrm>
              <a:off x="7375175" y="48494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6"/>
            <p:cNvSpPr/>
            <p:nvPr/>
          </p:nvSpPr>
          <p:spPr>
            <a:xfrm>
              <a:off x="7375175" y="2927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6"/>
            <p:cNvSpPr/>
            <p:nvPr/>
          </p:nvSpPr>
          <p:spPr>
            <a:xfrm>
              <a:off x="7375175" y="40487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6"/>
            <p:cNvSpPr/>
            <p:nvPr/>
          </p:nvSpPr>
          <p:spPr>
            <a:xfrm>
              <a:off x="7375175" y="244687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6"/>
            <p:cNvSpPr/>
            <p:nvPr/>
          </p:nvSpPr>
          <p:spPr>
            <a:xfrm>
              <a:off x="7375175" y="10052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6"/>
            <p:cNvSpPr/>
            <p:nvPr/>
          </p:nvSpPr>
          <p:spPr>
            <a:xfrm>
              <a:off x="7375175" y="1645750"/>
              <a:ext cx="3150" cy="8500"/>
            </a:xfrm>
            <a:custGeom>
              <a:avLst/>
              <a:gdLst/>
              <a:ahLst/>
              <a:cxnLst/>
              <a:rect l="l" t="t" r="r" b="b"/>
              <a:pathLst>
                <a:path w="126" h="340" extrusionOk="0">
                  <a:moveTo>
                    <a:pt x="0" y="1"/>
                  </a:moveTo>
                  <a:lnTo>
                    <a:pt x="0" y="340"/>
                  </a:lnTo>
                  <a:lnTo>
                    <a:pt x="125" y="340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6"/>
            <p:cNvSpPr/>
            <p:nvPr/>
          </p:nvSpPr>
          <p:spPr>
            <a:xfrm>
              <a:off x="7375175" y="8450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6"/>
            <p:cNvSpPr/>
            <p:nvPr/>
          </p:nvSpPr>
          <p:spPr>
            <a:xfrm>
              <a:off x="7375175" y="18063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6"/>
            <p:cNvSpPr/>
            <p:nvPr/>
          </p:nvSpPr>
          <p:spPr>
            <a:xfrm>
              <a:off x="7375175" y="26070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6"/>
            <p:cNvSpPr/>
            <p:nvPr/>
          </p:nvSpPr>
          <p:spPr>
            <a:xfrm>
              <a:off x="7375175" y="1325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6"/>
            <p:cNvSpPr/>
            <p:nvPr/>
          </p:nvSpPr>
          <p:spPr>
            <a:xfrm>
              <a:off x="7375175" y="14856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6"/>
            <p:cNvSpPr/>
            <p:nvPr/>
          </p:nvSpPr>
          <p:spPr>
            <a:xfrm>
              <a:off x="7375175" y="22867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6"/>
            <p:cNvSpPr/>
            <p:nvPr/>
          </p:nvSpPr>
          <p:spPr>
            <a:xfrm>
              <a:off x="7375175" y="11653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6"/>
            <p:cNvSpPr/>
            <p:nvPr/>
          </p:nvSpPr>
          <p:spPr>
            <a:xfrm>
              <a:off x="7375175" y="46892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6"/>
            <p:cNvSpPr/>
            <p:nvPr/>
          </p:nvSpPr>
          <p:spPr>
            <a:xfrm>
              <a:off x="7375175" y="3408150"/>
              <a:ext cx="3150" cy="7625"/>
            </a:xfrm>
            <a:custGeom>
              <a:avLst/>
              <a:gdLst/>
              <a:ahLst/>
              <a:cxnLst/>
              <a:rect l="l" t="t" r="r" b="b"/>
              <a:pathLst>
                <a:path w="126" h="305" extrusionOk="0">
                  <a:moveTo>
                    <a:pt x="0" y="1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6"/>
            <p:cNvSpPr/>
            <p:nvPr/>
          </p:nvSpPr>
          <p:spPr>
            <a:xfrm>
              <a:off x="7375175" y="1966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6"/>
            <p:cNvSpPr/>
            <p:nvPr/>
          </p:nvSpPr>
          <p:spPr>
            <a:xfrm>
              <a:off x="7375175" y="212660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userDrawn="1">
  <p:cSld name="SECTION_TITLE_AND_DESCRIPTION"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8" name="Google Shape;438;p9"/>
          <p:cNvGrpSpPr/>
          <p:nvPr/>
        </p:nvGrpSpPr>
        <p:grpSpPr>
          <a:xfrm>
            <a:off x="-9" y="-31"/>
            <a:ext cx="9143740" cy="5141097"/>
            <a:chOff x="238125" y="845075"/>
            <a:chExt cx="7140200" cy="4014600"/>
          </a:xfrm>
        </p:grpSpPr>
        <p:sp>
          <p:nvSpPr>
            <p:cNvPr id="439" name="Google Shape;439;p9"/>
            <p:cNvSpPr/>
            <p:nvPr/>
          </p:nvSpPr>
          <p:spPr>
            <a:xfrm>
              <a:off x="238125" y="845075"/>
              <a:ext cx="7137075" cy="4012375"/>
            </a:xfrm>
            <a:custGeom>
              <a:avLst/>
              <a:gdLst/>
              <a:ahLst/>
              <a:cxnLst/>
              <a:rect l="l" t="t" r="r" b="b"/>
              <a:pathLst>
                <a:path w="285483" h="160495" extrusionOk="0">
                  <a:moveTo>
                    <a:pt x="6745" y="321"/>
                  </a:moveTo>
                  <a:lnTo>
                    <a:pt x="6745" y="6406"/>
                  </a:lnTo>
                  <a:lnTo>
                    <a:pt x="339" y="6406"/>
                  </a:lnTo>
                  <a:lnTo>
                    <a:pt x="339" y="321"/>
                  </a:lnTo>
                  <a:close/>
                  <a:moveTo>
                    <a:pt x="13471" y="321"/>
                  </a:moveTo>
                  <a:lnTo>
                    <a:pt x="13471" y="6406"/>
                  </a:lnTo>
                  <a:lnTo>
                    <a:pt x="7066" y="6406"/>
                  </a:lnTo>
                  <a:lnTo>
                    <a:pt x="7066" y="321"/>
                  </a:lnTo>
                  <a:close/>
                  <a:moveTo>
                    <a:pt x="20198" y="321"/>
                  </a:moveTo>
                  <a:lnTo>
                    <a:pt x="20198" y="6406"/>
                  </a:lnTo>
                  <a:lnTo>
                    <a:pt x="13810" y="6406"/>
                  </a:lnTo>
                  <a:lnTo>
                    <a:pt x="13810" y="321"/>
                  </a:lnTo>
                  <a:close/>
                  <a:moveTo>
                    <a:pt x="26942" y="321"/>
                  </a:moveTo>
                  <a:lnTo>
                    <a:pt x="26942" y="6406"/>
                  </a:lnTo>
                  <a:lnTo>
                    <a:pt x="20537" y="6406"/>
                  </a:lnTo>
                  <a:lnTo>
                    <a:pt x="20537" y="321"/>
                  </a:lnTo>
                  <a:close/>
                  <a:moveTo>
                    <a:pt x="33669" y="321"/>
                  </a:moveTo>
                  <a:lnTo>
                    <a:pt x="33669" y="6406"/>
                  </a:lnTo>
                  <a:lnTo>
                    <a:pt x="27281" y="6406"/>
                  </a:lnTo>
                  <a:lnTo>
                    <a:pt x="27281" y="321"/>
                  </a:lnTo>
                  <a:close/>
                  <a:moveTo>
                    <a:pt x="40414" y="321"/>
                  </a:moveTo>
                  <a:lnTo>
                    <a:pt x="40414" y="6406"/>
                  </a:lnTo>
                  <a:lnTo>
                    <a:pt x="34008" y="6406"/>
                  </a:lnTo>
                  <a:lnTo>
                    <a:pt x="34008" y="321"/>
                  </a:lnTo>
                  <a:close/>
                  <a:moveTo>
                    <a:pt x="47140" y="321"/>
                  </a:moveTo>
                  <a:lnTo>
                    <a:pt x="47140" y="6406"/>
                  </a:lnTo>
                  <a:lnTo>
                    <a:pt x="40753" y="6406"/>
                  </a:lnTo>
                  <a:lnTo>
                    <a:pt x="40753" y="321"/>
                  </a:lnTo>
                  <a:close/>
                  <a:moveTo>
                    <a:pt x="53885" y="321"/>
                  </a:moveTo>
                  <a:lnTo>
                    <a:pt x="53885" y="6406"/>
                  </a:lnTo>
                  <a:lnTo>
                    <a:pt x="47479" y="6406"/>
                  </a:lnTo>
                  <a:lnTo>
                    <a:pt x="47479" y="321"/>
                  </a:lnTo>
                  <a:close/>
                  <a:moveTo>
                    <a:pt x="60611" y="321"/>
                  </a:moveTo>
                  <a:lnTo>
                    <a:pt x="60611" y="6406"/>
                  </a:lnTo>
                  <a:lnTo>
                    <a:pt x="54206" y="6406"/>
                  </a:lnTo>
                  <a:lnTo>
                    <a:pt x="54206" y="321"/>
                  </a:lnTo>
                  <a:close/>
                  <a:moveTo>
                    <a:pt x="67338" y="321"/>
                  </a:moveTo>
                  <a:lnTo>
                    <a:pt x="67338" y="6406"/>
                  </a:lnTo>
                  <a:lnTo>
                    <a:pt x="60950" y="6406"/>
                  </a:lnTo>
                  <a:lnTo>
                    <a:pt x="60950" y="321"/>
                  </a:lnTo>
                  <a:close/>
                  <a:moveTo>
                    <a:pt x="74083" y="321"/>
                  </a:moveTo>
                  <a:lnTo>
                    <a:pt x="74083" y="6406"/>
                  </a:lnTo>
                  <a:lnTo>
                    <a:pt x="67677" y="6406"/>
                  </a:lnTo>
                  <a:lnTo>
                    <a:pt x="67677" y="321"/>
                  </a:lnTo>
                  <a:close/>
                  <a:moveTo>
                    <a:pt x="80809" y="321"/>
                  </a:moveTo>
                  <a:lnTo>
                    <a:pt x="80809" y="6406"/>
                  </a:lnTo>
                  <a:lnTo>
                    <a:pt x="74422" y="6406"/>
                  </a:lnTo>
                  <a:lnTo>
                    <a:pt x="74422" y="321"/>
                  </a:lnTo>
                  <a:close/>
                  <a:moveTo>
                    <a:pt x="87554" y="321"/>
                  </a:moveTo>
                  <a:lnTo>
                    <a:pt x="87554" y="6406"/>
                  </a:lnTo>
                  <a:lnTo>
                    <a:pt x="81148" y="6406"/>
                  </a:lnTo>
                  <a:lnTo>
                    <a:pt x="81148" y="321"/>
                  </a:lnTo>
                  <a:close/>
                  <a:moveTo>
                    <a:pt x="94281" y="321"/>
                  </a:moveTo>
                  <a:lnTo>
                    <a:pt x="94281" y="6406"/>
                  </a:lnTo>
                  <a:lnTo>
                    <a:pt x="87893" y="6406"/>
                  </a:lnTo>
                  <a:lnTo>
                    <a:pt x="87893" y="321"/>
                  </a:lnTo>
                  <a:close/>
                  <a:moveTo>
                    <a:pt x="101025" y="321"/>
                  </a:moveTo>
                  <a:lnTo>
                    <a:pt x="101025" y="6406"/>
                  </a:lnTo>
                  <a:lnTo>
                    <a:pt x="94620" y="6406"/>
                  </a:lnTo>
                  <a:lnTo>
                    <a:pt x="94620" y="321"/>
                  </a:lnTo>
                  <a:close/>
                  <a:moveTo>
                    <a:pt x="107752" y="321"/>
                  </a:moveTo>
                  <a:lnTo>
                    <a:pt x="107752" y="6406"/>
                  </a:lnTo>
                  <a:lnTo>
                    <a:pt x="101346" y="6406"/>
                  </a:lnTo>
                  <a:lnTo>
                    <a:pt x="101346" y="321"/>
                  </a:lnTo>
                  <a:close/>
                  <a:moveTo>
                    <a:pt x="114478" y="321"/>
                  </a:moveTo>
                  <a:lnTo>
                    <a:pt x="114478" y="6406"/>
                  </a:lnTo>
                  <a:lnTo>
                    <a:pt x="108091" y="6406"/>
                  </a:lnTo>
                  <a:lnTo>
                    <a:pt x="108091" y="321"/>
                  </a:lnTo>
                  <a:close/>
                  <a:moveTo>
                    <a:pt x="121223" y="321"/>
                  </a:moveTo>
                  <a:lnTo>
                    <a:pt x="121223" y="6406"/>
                  </a:lnTo>
                  <a:lnTo>
                    <a:pt x="114817" y="6406"/>
                  </a:lnTo>
                  <a:lnTo>
                    <a:pt x="114817" y="321"/>
                  </a:lnTo>
                  <a:close/>
                  <a:moveTo>
                    <a:pt x="127950" y="321"/>
                  </a:moveTo>
                  <a:lnTo>
                    <a:pt x="127950" y="6406"/>
                  </a:lnTo>
                  <a:lnTo>
                    <a:pt x="121562" y="6406"/>
                  </a:lnTo>
                  <a:lnTo>
                    <a:pt x="121562" y="321"/>
                  </a:lnTo>
                  <a:close/>
                  <a:moveTo>
                    <a:pt x="134694" y="321"/>
                  </a:moveTo>
                  <a:lnTo>
                    <a:pt x="134694" y="6406"/>
                  </a:lnTo>
                  <a:lnTo>
                    <a:pt x="128289" y="6406"/>
                  </a:lnTo>
                  <a:lnTo>
                    <a:pt x="128289" y="321"/>
                  </a:lnTo>
                  <a:close/>
                  <a:moveTo>
                    <a:pt x="141421" y="321"/>
                  </a:moveTo>
                  <a:lnTo>
                    <a:pt x="141421" y="6406"/>
                  </a:lnTo>
                  <a:lnTo>
                    <a:pt x="135033" y="6406"/>
                  </a:lnTo>
                  <a:lnTo>
                    <a:pt x="135033" y="321"/>
                  </a:lnTo>
                  <a:close/>
                  <a:moveTo>
                    <a:pt x="148148" y="321"/>
                  </a:moveTo>
                  <a:lnTo>
                    <a:pt x="148148" y="6406"/>
                  </a:lnTo>
                  <a:lnTo>
                    <a:pt x="141760" y="6406"/>
                  </a:lnTo>
                  <a:lnTo>
                    <a:pt x="141760" y="321"/>
                  </a:lnTo>
                  <a:close/>
                  <a:moveTo>
                    <a:pt x="154892" y="321"/>
                  </a:moveTo>
                  <a:lnTo>
                    <a:pt x="154892" y="6406"/>
                  </a:lnTo>
                  <a:lnTo>
                    <a:pt x="148487" y="6406"/>
                  </a:lnTo>
                  <a:lnTo>
                    <a:pt x="148487" y="321"/>
                  </a:lnTo>
                  <a:close/>
                  <a:moveTo>
                    <a:pt x="161619" y="321"/>
                  </a:moveTo>
                  <a:lnTo>
                    <a:pt x="161619" y="6406"/>
                  </a:lnTo>
                  <a:lnTo>
                    <a:pt x="155231" y="6406"/>
                  </a:lnTo>
                  <a:lnTo>
                    <a:pt x="155231" y="321"/>
                  </a:lnTo>
                  <a:close/>
                  <a:moveTo>
                    <a:pt x="168363" y="321"/>
                  </a:moveTo>
                  <a:lnTo>
                    <a:pt x="168363" y="6406"/>
                  </a:lnTo>
                  <a:lnTo>
                    <a:pt x="161958" y="6406"/>
                  </a:lnTo>
                  <a:lnTo>
                    <a:pt x="161958" y="321"/>
                  </a:lnTo>
                  <a:close/>
                  <a:moveTo>
                    <a:pt x="175090" y="321"/>
                  </a:moveTo>
                  <a:lnTo>
                    <a:pt x="175090" y="6406"/>
                  </a:lnTo>
                  <a:lnTo>
                    <a:pt x="168702" y="6406"/>
                  </a:lnTo>
                  <a:lnTo>
                    <a:pt x="168702" y="321"/>
                  </a:lnTo>
                  <a:close/>
                  <a:moveTo>
                    <a:pt x="181834" y="321"/>
                  </a:moveTo>
                  <a:lnTo>
                    <a:pt x="181834" y="6406"/>
                  </a:lnTo>
                  <a:lnTo>
                    <a:pt x="175429" y="6406"/>
                  </a:lnTo>
                  <a:lnTo>
                    <a:pt x="175429" y="321"/>
                  </a:lnTo>
                  <a:close/>
                  <a:moveTo>
                    <a:pt x="188561" y="321"/>
                  </a:moveTo>
                  <a:lnTo>
                    <a:pt x="188561" y="6406"/>
                  </a:lnTo>
                  <a:lnTo>
                    <a:pt x="182173" y="6406"/>
                  </a:lnTo>
                  <a:lnTo>
                    <a:pt x="182173" y="321"/>
                  </a:lnTo>
                  <a:close/>
                  <a:moveTo>
                    <a:pt x="195288" y="321"/>
                  </a:moveTo>
                  <a:lnTo>
                    <a:pt x="195288" y="6406"/>
                  </a:lnTo>
                  <a:lnTo>
                    <a:pt x="188900" y="6406"/>
                  </a:lnTo>
                  <a:lnTo>
                    <a:pt x="188900" y="321"/>
                  </a:lnTo>
                  <a:close/>
                  <a:moveTo>
                    <a:pt x="202032" y="321"/>
                  </a:moveTo>
                  <a:lnTo>
                    <a:pt x="202032" y="6406"/>
                  </a:lnTo>
                  <a:lnTo>
                    <a:pt x="195627" y="6406"/>
                  </a:lnTo>
                  <a:lnTo>
                    <a:pt x="195627" y="321"/>
                  </a:lnTo>
                  <a:close/>
                  <a:moveTo>
                    <a:pt x="208759" y="321"/>
                  </a:moveTo>
                  <a:lnTo>
                    <a:pt x="208759" y="6406"/>
                  </a:lnTo>
                  <a:lnTo>
                    <a:pt x="202371" y="6406"/>
                  </a:lnTo>
                  <a:lnTo>
                    <a:pt x="202371" y="321"/>
                  </a:lnTo>
                  <a:close/>
                  <a:moveTo>
                    <a:pt x="215504" y="321"/>
                  </a:moveTo>
                  <a:lnTo>
                    <a:pt x="215504" y="6406"/>
                  </a:lnTo>
                  <a:lnTo>
                    <a:pt x="209098" y="6406"/>
                  </a:lnTo>
                  <a:lnTo>
                    <a:pt x="209098" y="321"/>
                  </a:lnTo>
                  <a:close/>
                  <a:moveTo>
                    <a:pt x="222230" y="321"/>
                  </a:moveTo>
                  <a:lnTo>
                    <a:pt x="222230" y="6406"/>
                  </a:lnTo>
                  <a:lnTo>
                    <a:pt x="215843" y="6406"/>
                  </a:lnTo>
                  <a:lnTo>
                    <a:pt x="215843" y="321"/>
                  </a:lnTo>
                  <a:close/>
                  <a:moveTo>
                    <a:pt x="228975" y="321"/>
                  </a:moveTo>
                  <a:lnTo>
                    <a:pt x="228975" y="6406"/>
                  </a:lnTo>
                  <a:lnTo>
                    <a:pt x="222569" y="6406"/>
                  </a:lnTo>
                  <a:lnTo>
                    <a:pt x="222569" y="321"/>
                  </a:lnTo>
                  <a:close/>
                  <a:moveTo>
                    <a:pt x="235701" y="321"/>
                  </a:moveTo>
                  <a:lnTo>
                    <a:pt x="235701" y="6406"/>
                  </a:lnTo>
                  <a:lnTo>
                    <a:pt x="229296" y="6406"/>
                  </a:lnTo>
                  <a:lnTo>
                    <a:pt x="229296" y="321"/>
                  </a:lnTo>
                  <a:close/>
                  <a:moveTo>
                    <a:pt x="242428" y="321"/>
                  </a:moveTo>
                  <a:lnTo>
                    <a:pt x="242428" y="6406"/>
                  </a:lnTo>
                  <a:lnTo>
                    <a:pt x="236040" y="6406"/>
                  </a:lnTo>
                  <a:lnTo>
                    <a:pt x="236040" y="321"/>
                  </a:lnTo>
                  <a:close/>
                  <a:moveTo>
                    <a:pt x="249173" y="321"/>
                  </a:moveTo>
                  <a:lnTo>
                    <a:pt x="249173" y="6406"/>
                  </a:lnTo>
                  <a:lnTo>
                    <a:pt x="242767" y="6406"/>
                  </a:lnTo>
                  <a:lnTo>
                    <a:pt x="242767" y="321"/>
                  </a:lnTo>
                  <a:close/>
                  <a:moveTo>
                    <a:pt x="255899" y="321"/>
                  </a:moveTo>
                  <a:lnTo>
                    <a:pt x="255899" y="6406"/>
                  </a:lnTo>
                  <a:lnTo>
                    <a:pt x="249512" y="6406"/>
                  </a:lnTo>
                  <a:lnTo>
                    <a:pt x="249512" y="321"/>
                  </a:lnTo>
                  <a:close/>
                  <a:moveTo>
                    <a:pt x="262644" y="321"/>
                  </a:moveTo>
                  <a:lnTo>
                    <a:pt x="262644" y="6406"/>
                  </a:lnTo>
                  <a:lnTo>
                    <a:pt x="256238" y="6406"/>
                  </a:lnTo>
                  <a:lnTo>
                    <a:pt x="256238" y="321"/>
                  </a:lnTo>
                  <a:close/>
                  <a:moveTo>
                    <a:pt x="269370" y="321"/>
                  </a:moveTo>
                  <a:lnTo>
                    <a:pt x="269370" y="6406"/>
                  </a:lnTo>
                  <a:lnTo>
                    <a:pt x="262983" y="6406"/>
                  </a:lnTo>
                  <a:lnTo>
                    <a:pt x="262983" y="321"/>
                  </a:lnTo>
                  <a:close/>
                  <a:moveTo>
                    <a:pt x="276115" y="321"/>
                  </a:moveTo>
                  <a:lnTo>
                    <a:pt x="276115" y="6406"/>
                  </a:lnTo>
                  <a:lnTo>
                    <a:pt x="269709" y="6406"/>
                  </a:lnTo>
                  <a:lnTo>
                    <a:pt x="269709" y="321"/>
                  </a:lnTo>
                  <a:close/>
                  <a:moveTo>
                    <a:pt x="282842" y="321"/>
                  </a:moveTo>
                  <a:lnTo>
                    <a:pt x="282842" y="6406"/>
                  </a:lnTo>
                  <a:lnTo>
                    <a:pt x="276436" y="6406"/>
                  </a:lnTo>
                  <a:lnTo>
                    <a:pt x="276436" y="321"/>
                  </a:lnTo>
                  <a:close/>
                  <a:moveTo>
                    <a:pt x="6745" y="6727"/>
                  </a:moveTo>
                  <a:lnTo>
                    <a:pt x="6745" y="12811"/>
                  </a:lnTo>
                  <a:lnTo>
                    <a:pt x="339" y="12811"/>
                  </a:lnTo>
                  <a:lnTo>
                    <a:pt x="339" y="6727"/>
                  </a:lnTo>
                  <a:close/>
                  <a:moveTo>
                    <a:pt x="13471" y="6727"/>
                  </a:moveTo>
                  <a:lnTo>
                    <a:pt x="13471" y="12811"/>
                  </a:lnTo>
                  <a:lnTo>
                    <a:pt x="7066" y="12811"/>
                  </a:lnTo>
                  <a:lnTo>
                    <a:pt x="7066" y="6727"/>
                  </a:lnTo>
                  <a:close/>
                  <a:moveTo>
                    <a:pt x="20198" y="6727"/>
                  </a:moveTo>
                  <a:lnTo>
                    <a:pt x="20198" y="12811"/>
                  </a:lnTo>
                  <a:lnTo>
                    <a:pt x="13810" y="12811"/>
                  </a:lnTo>
                  <a:lnTo>
                    <a:pt x="13810" y="6727"/>
                  </a:lnTo>
                  <a:close/>
                  <a:moveTo>
                    <a:pt x="26942" y="6727"/>
                  </a:moveTo>
                  <a:lnTo>
                    <a:pt x="26942" y="12811"/>
                  </a:lnTo>
                  <a:lnTo>
                    <a:pt x="20537" y="12811"/>
                  </a:lnTo>
                  <a:lnTo>
                    <a:pt x="20537" y="6727"/>
                  </a:lnTo>
                  <a:close/>
                  <a:moveTo>
                    <a:pt x="33669" y="6727"/>
                  </a:moveTo>
                  <a:lnTo>
                    <a:pt x="33669" y="12811"/>
                  </a:lnTo>
                  <a:lnTo>
                    <a:pt x="27281" y="12811"/>
                  </a:lnTo>
                  <a:lnTo>
                    <a:pt x="27281" y="6727"/>
                  </a:lnTo>
                  <a:close/>
                  <a:moveTo>
                    <a:pt x="40414" y="6727"/>
                  </a:moveTo>
                  <a:lnTo>
                    <a:pt x="40414" y="12811"/>
                  </a:lnTo>
                  <a:lnTo>
                    <a:pt x="34008" y="12811"/>
                  </a:lnTo>
                  <a:lnTo>
                    <a:pt x="34008" y="6727"/>
                  </a:lnTo>
                  <a:close/>
                  <a:moveTo>
                    <a:pt x="47140" y="6727"/>
                  </a:moveTo>
                  <a:lnTo>
                    <a:pt x="47140" y="12811"/>
                  </a:lnTo>
                  <a:lnTo>
                    <a:pt x="40753" y="12811"/>
                  </a:lnTo>
                  <a:lnTo>
                    <a:pt x="40753" y="6727"/>
                  </a:lnTo>
                  <a:close/>
                  <a:moveTo>
                    <a:pt x="53885" y="6727"/>
                  </a:moveTo>
                  <a:lnTo>
                    <a:pt x="53885" y="12811"/>
                  </a:lnTo>
                  <a:lnTo>
                    <a:pt x="47479" y="12811"/>
                  </a:lnTo>
                  <a:lnTo>
                    <a:pt x="47479" y="6727"/>
                  </a:lnTo>
                  <a:close/>
                  <a:moveTo>
                    <a:pt x="60611" y="6727"/>
                  </a:moveTo>
                  <a:lnTo>
                    <a:pt x="60611" y="12811"/>
                  </a:lnTo>
                  <a:lnTo>
                    <a:pt x="54206" y="12811"/>
                  </a:lnTo>
                  <a:lnTo>
                    <a:pt x="54206" y="6727"/>
                  </a:lnTo>
                  <a:close/>
                  <a:moveTo>
                    <a:pt x="67338" y="6727"/>
                  </a:moveTo>
                  <a:lnTo>
                    <a:pt x="67338" y="12811"/>
                  </a:lnTo>
                  <a:lnTo>
                    <a:pt x="60950" y="12811"/>
                  </a:lnTo>
                  <a:lnTo>
                    <a:pt x="60950" y="6727"/>
                  </a:lnTo>
                  <a:close/>
                  <a:moveTo>
                    <a:pt x="74083" y="6727"/>
                  </a:moveTo>
                  <a:lnTo>
                    <a:pt x="74083" y="12811"/>
                  </a:lnTo>
                  <a:lnTo>
                    <a:pt x="67677" y="12811"/>
                  </a:lnTo>
                  <a:lnTo>
                    <a:pt x="67677" y="6727"/>
                  </a:lnTo>
                  <a:close/>
                  <a:moveTo>
                    <a:pt x="80809" y="6727"/>
                  </a:moveTo>
                  <a:lnTo>
                    <a:pt x="80809" y="12811"/>
                  </a:lnTo>
                  <a:lnTo>
                    <a:pt x="74422" y="12811"/>
                  </a:lnTo>
                  <a:lnTo>
                    <a:pt x="74422" y="6727"/>
                  </a:lnTo>
                  <a:close/>
                  <a:moveTo>
                    <a:pt x="87554" y="6727"/>
                  </a:moveTo>
                  <a:lnTo>
                    <a:pt x="87554" y="12811"/>
                  </a:lnTo>
                  <a:lnTo>
                    <a:pt x="81148" y="12811"/>
                  </a:lnTo>
                  <a:lnTo>
                    <a:pt x="81148" y="6727"/>
                  </a:lnTo>
                  <a:close/>
                  <a:moveTo>
                    <a:pt x="94281" y="6727"/>
                  </a:moveTo>
                  <a:lnTo>
                    <a:pt x="94281" y="12811"/>
                  </a:lnTo>
                  <a:lnTo>
                    <a:pt x="87893" y="12811"/>
                  </a:lnTo>
                  <a:lnTo>
                    <a:pt x="87893" y="6727"/>
                  </a:lnTo>
                  <a:close/>
                  <a:moveTo>
                    <a:pt x="101025" y="6727"/>
                  </a:moveTo>
                  <a:lnTo>
                    <a:pt x="101025" y="12811"/>
                  </a:lnTo>
                  <a:lnTo>
                    <a:pt x="94620" y="12811"/>
                  </a:lnTo>
                  <a:lnTo>
                    <a:pt x="94620" y="6727"/>
                  </a:lnTo>
                  <a:close/>
                  <a:moveTo>
                    <a:pt x="107752" y="6727"/>
                  </a:moveTo>
                  <a:lnTo>
                    <a:pt x="107752" y="12811"/>
                  </a:lnTo>
                  <a:lnTo>
                    <a:pt x="101346" y="12811"/>
                  </a:lnTo>
                  <a:lnTo>
                    <a:pt x="101346" y="6727"/>
                  </a:lnTo>
                  <a:close/>
                  <a:moveTo>
                    <a:pt x="114478" y="6727"/>
                  </a:moveTo>
                  <a:lnTo>
                    <a:pt x="114478" y="12811"/>
                  </a:lnTo>
                  <a:lnTo>
                    <a:pt x="108091" y="12811"/>
                  </a:lnTo>
                  <a:lnTo>
                    <a:pt x="108091" y="6727"/>
                  </a:lnTo>
                  <a:close/>
                  <a:moveTo>
                    <a:pt x="121223" y="6727"/>
                  </a:moveTo>
                  <a:lnTo>
                    <a:pt x="121223" y="12811"/>
                  </a:lnTo>
                  <a:lnTo>
                    <a:pt x="114817" y="12811"/>
                  </a:lnTo>
                  <a:lnTo>
                    <a:pt x="114817" y="6727"/>
                  </a:lnTo>
                  <a:close/>
                  <a:moveTo>
                    <a:pt x="127950" y="6727"/>
                  </a:moveTo>
                  <a:lnTo>
                    <a:pt x="127950" y="12811"/>
                  </a:lnTo>
                  <a:lnTo>
                    <a:pt x="121562" y="12811"/>
                  </a:lnTo>
                  <a:lnTo>
                    <a:pt x="121562" y="6727"/>
                  </a:lnTo>
                  <a:close/>
                  <a:moveTo>
                    <a:pt x="134694" y="6727"/>
                  </a:moveTo>
                  <a:lnTo>
                    <a:pt x="134694" y="12811"/>
                  </a:lnTo>
                  <a:lnTo>
                    <a:pt x="128289" y="12811"/>
                  </a:lnTo>
                  <a:lnTo>
                    <a:pt x="128289" y="6727"/>
                  </a:lnTo>
                  <a:close/>
                  <a:moveTo>
                    <a:pt x="141421" y="6727"/>
                  </a:moveTo>
                  <a:lnTo>
                    <a:pt x="141421" y="12811"/>
                  </a:lnTo>
                  <a:lnTo>
                    <a:pt x="135033" y="12811"/>
                  </a:lnTo>
                  <a:lnTo>
                    <a:pt x="135033" y="6727"/>
                  </a:lnTo>
                  <a:close/>
                  <a:moveTo>
                    <a:pt x="148148" y="6727"/>
                  </a:moveTo>
                  <a:lnTo>
                    <a:pt x="148148" y="12811"/>
                  </a:lnTo>
                  <a:lnTo>
                    <a:pt x="141760" y="12811"/>
                  </a:lnTo>
                  <a:lnTo>
                    <a:pt x="141760" y="6727"/>
                  </a:lnTo>
                  <a:close/>
                  <a:moveTo>
                    <a:pt x="154892" y="6727"/>
                  </a:moveTo>
                  <a:lnTo>
                    <a:pt x="154892" y="12811"/>
                  </a:lnTo>
                  <a:lnTo>
                    <a:pt x="148487" y="12811"/>
                  </a:lnTo>
                  <a:lnTo>
                    <a:pt x="148487" y="6727"/>
                  </a:lnTo>
                  <a:close/>
                  <a:moveTo>
                    <a:pt x="161619" y="6727"/>
                  </a:moveTo>
                  <a:lnTo>
                    <a:pt x="161619" y="12811"/>
                  </a:lnTo>
                  <a:lnTo>
                    <a:pt x="155231" y="12811"/>
                  </a:lnTo>
                  <a:lnTo>
                    <a:pt x="155231" y="6727"/>
                  </a:lnTo>
                  <a:close/>
                  <a:moveTo>
                    <a:pt x="168363" y="6727"/>
                  </a:moveTo>
                  <a:lnTo>
                    <a:pt x="168363" y="12811"/>
                  </a:lnTo>
                  <a:lnTo>
                    <a:pt x="161958" y="12811"/>
                  </a:lnTo>
                  <a:lnTo>
                    <a:pt x="161958" y="6727"/>
                  </a:lnTo>
                  <a:close/>
                  <a:moveTo>
                    <a:pt x="175090" y="6727"/>
                  </a:moveTo>
                  <a:lnTo>
                    <a:pt x="175090" y="12811"/>
                  </a:lnTo>
                  <a:lnTo>
                    <a:pt x="168702" y="12811"/>
                  </a:lnTo>
                  <a:lnTo>
                    <a:pt x="168702" y="6727"/>
                  </a:lnTo>
                  <a:close/>
                  <a:moveTo>
                    <a:pt x="181834" y="6727"/>
                  </a:moveTo>
                  <a:lnTo>
                    <a:pt x="181834" y="12811"/>
                  </a:lnTo>
                  <a:lnTo>
                    <a:pt x="175429" y="12811"/>
                  </a:lnTo>
                  <a:lnTo>
                    <a:pt x="175429" y="6727"/>
                  </a:lnTo>
                  <a:close/>
                  <a:moveTo>
                    <a:pt x="188561" y="6727"/>
                  </a:moveTo>
                  <a:lnTo>
                    <a:pt x="188561" y="12811"/>
                  </a:lnTo>
                  <a:lnTo>
                    <a:pt x="182173" y="12811"/>
                  </a:lnTo>
                  <a:lnTo>
                    <a:pt x="182173" y="6727"/>
                  </a:lnTo>
                  <a:close/>
                  <a:moveTo>
                    <a:pt x="195288" y="6727"/>
                  </a:moveTo>
                  <a:lnTo>
                    <a:pt x="195288" y="12811"/>
                  </a:lnTo>
                  <a:lnTo>
                    <a:pt x="188900" y="12811"/>
                  </a:lnTo>
                  <a:lnTo>
                    <a:pt x="188900" y="6727"/>
                  </a:lnTo>
                  <a:close/>
                  <a:moveTo>
                    <a:pt x="202032" y="6727"/>
                  </a:moveTo>
                  <a:lnTo>
                    <a:pt x="202032" y="12811"/>
                  </a:lnTo>
                  <a:lnTo>
                    <a:pt x="195627" y="12811"/>
                  </a:lnTo>
                  <a:lnTo>
                    <a:pt x="195627" y="6727"/>
                  </a:lnTo>
                  <a:close/>
                  <a:moveTo>
                    <a:pt x="208759" y="6727"/>
                  </a:moveTo>
                  <a:lnTo>
                    <a:pt x="208759" y="12811"/>
                  </a:lnTo>
                  <a:lnTo>
                    <a:pt x="202371" y="12811"/>
                  </a:lnTo>
                  <a:lnTo>
                    <a:pt x="202371" y="6727"/>
                  </a:lnTo>
                  <a:close/>
                  <a:moveTo>
                    <a:pt x="215504" y="6727"/>
                  </a:moveTo>
                  <a:lnTo>
                    <a:pt x="215504" y="12811"/>
                  </a:lnTo>
                  <a:lnTo>
                    <a:pt x="209098" y="12811"/>
                  </a:lnTo>
                  <a:lnTo>
                    <a:pt x="209098" y="6727"/>
                  </a:lnTo>
                  <a:close/>
                  <a:moveTo>
                    <a:pt x="222230" y="6727"/>
                  </a:moveTo>
                  <a:lnTo>
                    <a:pt x="222230" y="12811"/>
                  </a:lnTo>
                  <a:lnTo>
                    <a:pt x="215843" y="12811"/>
                  </a:lnTo>
                  <a:lnTo>
                    <a:pt x="215843" y="6727"/>
                  </a:lnTo>
                  <a:close/>
                  <a:moveTo>
                    <a:pt x="228975" y="6727"/>
                  </a:moveTo>
                  <a:lnTo>
                    <a:pt x="228975" y="12811"/>
                  </a:lnTo>
                  <a:lnTo>
                    <a:pt x="222569" y="12811"/>
                  </a:lnTo>
                  <a:lnTo>
                    <a:pt x="222569" y="6727"/>
                  </a:lnTo>
                  <a:close/>
                  <a:moveTo>
                    <a:pt x="235701" y="6727"/>
                  </a:moveTo>
                  <a:lnTo>
                    <a:pt x="235701" y="12811"/>
                  </a:lnTo>
                  <a:lnTo>
                    <a:pt x="229296" y="12811"/>
                  </a:lnTo>
                  <a:lnTo>
                    <a:pt x="229296" y="6727"/>
                  </a:lnTo>
                  <a:close/>
                  <a:moveTo>
                    <a:pt x="242428" y="6727"/>
                  </a:moveTo>
                  <a:lnTo>
                    <a:pt x="242428" y="12811"/>
                  </a:lnTo>
                  <a:lnTo>
                    <a:pt x="236040" y="12811"/>
                  </a:lnTo>
                  <a:lnTo>
                    <a:pt x="236040" y="6727"/>
                  </a:lnTo>
                  <a:close/>
                  <a:moveTo>
                    <a:pt x="249173" y="6727"/>
                  </a:moveTo>
                  <a:lnTo>
                    <a:pt x="249173" y="12811"/>
                  </a:lnTo>
                  <a:lnTo>
                    <a:pt x="242767" y="12811"/>
                  </a:lnTo>
                  <a:lnTo>
                    <a:pt x="242767" y="6727"/>
                  </a:lnTo>
                  <a:close/>
                  <a:moveTo>
                    <a:pt x="255899" y="6727"/>
                  </a:moveTo>
                  <a:lnTo>
                    <a:pt x="255899" y="12811"/>
                  </a:lnTo>
                  <a:lnTo>
                    <a:pt x="249512" y="12811"/>
                  </a:lnTo>
                  <a:lnTo>
                    <a:pt x="249512" y="6727"/>
                  </a:lnTo>
                  <a:close/>
                  <a:moveTo>
                    <a:pt x="262644" y="6727"/>
                  </a:moveTo>
                  <a:lnTo>
                    <a:pt x="262644" y="12811"/>
                  </a:lnTo>
                  <a:lnTo>
                    <a:pt x="256238" y="12811"/>
                  </a:lnTo>
                  <a:lnTo>
                    <a:pt x="256238" y="6727"/>
                  </a:lnTo>
                  <a:close/>
                  <a:moveTo>
                    <a:pt x="269370" y="6727"/>
                  </a:moveTo>
                  <a:lnTo>
                    <a:pt x="269370" y="12811"/>
                  </a:lnTo>
                  <a:lnTo>
                    <a:pt x="262983" y="12811"/>
                  </a:lnTo>
                  <a:lnTo>
                    <a:pt x="262983" y="6727"/>
                  </a:lnTo>
                  <a:close/>
                  <a:moveTo>
                    <a:pt x="276115" y="6727"/>
                  </a:moveTo>
                  <a:lnTo>
                    <a:pt x="276115" y="12811"/>
                  </a:lnTo>
                  <a:lnTo>
                    <a:pt x="269709" y="12811"/>
                  </a:lnTo>
                  <a:lnTo>
                    <a:pt x="269709" y="6727"/>
                  </a:lnTo>
                  <a:close/>
                  <a:moveTo>
                    <a:pt x="282842" y="6727"/>
                  </a:moveTo>
                  <a:lnTo>
                    <a:pt x="282842" y="12811"/>
                  </a:lnTo>
                  <a:lnTo>
                    <a:pt x="276436" y="12811"/>
                  </a:lnTo>
                  <a:lnTo>
                    <a:pt x="276436" y="6727"/>
                  </a:lnTo>
                  <a:close/>
                  <a:moveTo>
                    <a:pt x="6745" y="13132"/>
                  </a:moveTo>
                  <a:lnTo>
                    <a:pt x="6745" y="19217"/>
                  </a:lnTo>
                  <a:lnTo>
                    <a:pt x="339" y="19217"/>
                  </a:lnTo>
                  <a:lnTo>
                    <a:pt x="339" y="13132"/>
                  </a:lnTo>
                  <a:close/>
                  <a:moveTo>
                    <a:pt x="13471" y="13132"/>
                  </a:moveTo>
                  <a:lnTo>
                    <a:pt x="13471" y="19217"/>
                  </a:lnTo>
                  <a:lnTo>
                    <a:pt x="7066" y="19217"/>
                  </a:lnTo>
                  <a:lnTo>
                    <a:pt x="7066" y="13132"/>
                  </a:lnTo>
                  <a:close/>
                  <a:moveTo>
                    <a:pt x="20198" y="13132"/>
                  </a:moveTo>
                  <a:lnTo>
                    <a:pt x="20198" y="19217"/>
                  </a:lnTo>
                  <a:lnTo>
                    <a:pt x="13810" y="19217"/>
                  </a:lnTo>
                  <a:lnTo>
                    <a:pt x="13810" y="13132"/>
                  </a:lnTo>
                  <a:close/>
                  <a:moveTo>
                    <a:pt x="26942" y="13132"/>
                  </a:moveTo>
                  <a:lnTo>
                    <a:pt x="26942" y="19217"/>
                  </a:lnTo>
                  <a:lnTo>
                    <a:pt x="20537" y="19217"/>
                  </a:lnTo>
                  <a:lnTo>
                    <a:pt x="20537" y="13132"/>
                  </a:lnTo>
                  <a:close/>
                  <a:moveTo>
                    <a:pt x="33669" y="13132"/>
                  </a:moveTo>
                  <a:lnTo>
                    <a:pt x="33669" y="19217"/>
                  </a:lnTo>
                  <a:lnTo>
                    <a:pt x="27281" y="19217"/>
                  </a:lnTo>
                  <a:lnTo>
                    <a:pt x="27281" y="13132"/>
                  </a:lnTo>
                  <a:close/>
                  <a:moveTo>
                    <a:pt x="40414" y="13132"/>
                  </a:moveTo>
                  <a:lnTo>
                    <a:pt x="40414" y="19217"/>
                  </a:lnTo>
                  <a:lnTo>
                    <a:pt x="34008" y="19217"/>
                  </a:lnTo>
                  <a:lnTo>
                    <a:pt x="34008" y="13132"/>
                  </a:lnTo>
                  <a:close/>
                  <a:moveTo>
                    <a:pt x="47140" y="13132"/>
                  </a:moveTo>
                  <a:lnTo>
                    <a:pt x="47140" y="19217"/>
                  </a:lnTo>
                  <a:lnTo>
                    <a:pt x="40753" y="19217"/>
                  </a:lnTo>
                  <a:lnTo>
                    <a:pt x="40753" y="13132"/>
                  </a:lnTo>
                  <a:close/>
                  <a:moveTo>
                    <a:pt x="53885" y="13132"/>
                  </a:moveTo>
                  <a:lnTo>
                    <a:pt x="53885" y="19217"/>
                  </a:lnTo>
                  <a:lnTo>
                    <a:pt x="47479" y="19217"/>
                  </a:lnTo>
                  <a:lnTo>
                    <a:pt x="47479" y="13132"/>
                  </a:lnTo>
                  <a:close/>
                  <a:moveTo>
                    <a:pt x="60611" y="13132"/>
                  </a:moveTo>
                  <a:lnTo>
                    <a:pt x="60611" y="19217"/>
                  </a:lnTo>
                  <a:lnTo>
                    <a:pt x="54206" y="19217"/>
                  </a:lnTo>
                  <a:lnTo>
                    <a:pt x="54206" y="13132"/>
                  </a:lnTo>
                  <a:close/>
                  <a:moveTo>
                    <a:pt x="67338" y="13132"/>
                  </a:moveTo>
                  <a:lnTo>
                    <a:pt x="67338" y="19217"/>
                  </a:lnTo>
                  <a:lnTo>
                    <a:pt x="60950" y="19217"/>
                  </a:lnTo>
                  <a:lnTo>
                    <a:pt x="60950" y="13132"/>
                  </a:lnTo>
                  <a:close/>
                  <a:moveTo>
                    <a:pt x="74083" y="13132"/>
                  </a:moveTo>
                  <a:lnTo>
                    <a:pt x="74083" y="19217"/>
                  </a:lnTo>
                  <a:lnTo>
                    <a:pt x="67677" y="19217"/>
                  </a:lnTo>
                  <a:lnTo>
                    <a:pt x="67677" y="13132"/>
                  </a:lnTo>
                  <a:close/>
                  <a:moveTo>
                    <a:pt x="80809" y="13132"/>
                  </a:moveTo>
                  <a:lnTo>
                    <a:pt x="80809" y="19217"/>
                  </a:lnTo>
                  <a:lnTo>
                    <a:pt x="74422" y="19217"/>
                  </a:lnTo>
                  <a:lnTo>
                    <a:pt x="74422" y="13132"/>
                  </a:lnTo>
                  <a:close/>
                  <a:moveTo>
                    <a:pt x="87554" y="13132"/>
                  </a:moveTo>
                  <a:lnTo>
                    <a:pt x="87554" y="19217"/>
                  </a:lnTo>
                  <a:lnTo>
                    <a:pt x="81148" y="19217"/>
                  </a:lnTo>
                  <a:lnTo>
                    <a:pt x="81148" y="13132"/>
                  </a:lnTo>
                  <a:close/>
                  <a:moveTo>
                    <a:pt x="94281" y="13132"/>
                  </a:moveTo>
                  <a:lnTo>
                    <a:pt x="94281" y="19217"/>
                  </a:lnTo>
                  <a:lnTo>
                    <a:pt x="87893" y="19217"/>
                  </a:lnTo>
                  <a:lnTo>
                    <a:pt x="87893" y="13132"/>
                  </a:lnTo>
                  <a:close/>
                  <a:moveTo>
                    <a:pt x="101025" y="13132"/>
                  </a:moveTo>
                  <a:lnTo>
                    <a:pt x="101025" y="19217"/>
                  </a:lnTo>
                  <a:lnTo>
                    <a:pt x="94620" y="19217"/>
                  </a:lnTo>
                  <a:lnTo>
                    <a:pt x="94620" y="13132"/>
                  </a:lnTo>
                  <a:close/>
                  <a:moveTo>
                    <a:pt x="107752" y="13132"/>
                  </a:moveTo>
                  <a:lnTo>
                    <a:pt x="107752" y="19217"/>
                  </a:lnTo>
                  <a:lnTo>
                    <a:pt x="101346" y="19217"/>
                  </a:lnTo>
                  <a:lnTo>
                    <a:pt x="101346" y="13132"/>
                  </a:lnTo>
                  <a:close/>
                  <a:moveTo>
                    <a:pt x="114478" y="13132"/>
                  </a:moveTo>
                  <a:lnTo>
                    <a:pt x="114478" y="19217"/>
                  </a:lnTo>
                  <a:lnTo>
                    <a:pt x="108091" y="19217"/>
                  </a:lnTo>
                  <a:lnTo>
                    <a:pt x="108091" y="13132"/>
                  </a:lnTo>
                  <a:close/>
                  <a:moveTo>
                    <a:pt x="121223" y="13132"/>
                  </a:moveTo>
                  <a:lnTo>
                    <a:pt x="121223" y="19217"/>
                  </a:lnTo>
                  <a:lnTo>
                    <a:pt x="114817" y="19217"/>
                  </a:lnTo>
                  <a:lnTo>
                    <a:pt x="114817" y="13132"/>
                  </a:lnTo>
                  <a:close/>
                  <a:moveTo>
                    <a:pt x="127950" y="13132"/>
                  </a:moveTo>
                  <a:lnTo>
                    <a:pt x="127950" y="19217"/>
                  </a:lnTo>
                  <a:lnTo>
                    <a:pt x="121562" y="19217"/>
                  </a:lnTo>
                  <a:lnTo>
                    <a:pt x="121562" y="13132"/>
                  </a:lnTo>
                  <a:close/>
                  <a:moveTo>
                    <a:pt x="134694" y="13132"/>
                  </a:moveTo>
                  <a:lnTo>
                    <a:pt x="134694" y="19217"/>
                  </a:lnTo>
                  <a:lnTo>
                    <a:pt x="128289" y="19217"/>
                  </a:lnTo>
                  <a:lnTo>
                    <a:pt x="128289" y="13132"/>
                  </a:lnTo>
                  <a:close/>
                  <a:moveTo>
                    <a:pt x="141421" y="13132"/>
                  </a:moveTo>
                  <a:lnTo>
                    <a:pt x="141421" y="19217"/>
                  </a:lnTo>
                  <a:lnTo>
                    <a:pt x="135033" y="19217"/>
                  </a:lnTo>
                  <a:lnTo>
                    <a:pt x="135033" y="13132"/>
                  </a:lnTo>
                  <a:close/>
                  <a:moveTo>
                    <a:pt x="148148" y="13132"/>
                  </a:moveTo>
                  <a:lnTo>
                    <a:pt x="148148" y="19217"/>
                  </a:lnTo>
                  <a:lnTo>
                    <a:pt x="141760" y="19217"/>
                  </a:lnTo>
                  <a:lnTo>
                    <a:pt x="141760" y="13132"/>
                  </a:lnTo>
                  <a:close/>
                  <a:moveTo>
                    <a:pt x="154892" y="13132"/>
                  </a:moveTo>
                  <a:lnTo>
                    <a:pt x="154892" y="19217"/>
                  </a:lnTo>
                  <a:lnTo>
                    <a:pt x="148487" y="19217"/>
                  </a:lnTo>
                  <a:lnTo>
                    <a:pt x="148487" y="13132"/>
                  </a:lnTo>
                  <a:close/>
                  <a:moveTo>
                    <a:pt x="161619" y="13132"/>
                  </a:moveTo>
                  <a:lnTo>
                    <a:pt x="161619" y="19217"/>
                  </a:lnTo>
                  <a:lnTo>
                    <a:pt x="155231" y="19217"/>
                  </a:lnTo>
                  <a:lnTo>
                    <a:pt x="155231" y="13132"/>
                  </a:lnTo>
                  <a:close/>
                  <a:moveTo>
                    <a:pt x="168363" y="13132"/>
                  </a:moveTo>
                  <a:lnTo>
                    <a:pt x="168363" y="19217"/>
                  </a:lnTo>
                  <a:lnTo>
                    <a:pt x="161958" y="19217"/>
                  </a:lnTo>
                  <a:lnTo>
                    <a:pt x="161958" y="13132"/>
                  </a:lnTo>
                  <a:close/>
                  <a:moveTo>
                    <a:pt x="175090" y="13132"/>
                  </a:moveTo>
                  <a:lnTo>
                    <a:pt x="175090" y="19217"/>
                  </a:lnTo>
                  <a:lnTo>
                    <a:pt x="168702" y="19217"/>
                  </a:lnTo>
                  <a:lnTo>
                    <a:pt x="168702" y="13132"/>
                  </a:lnTo>
                  <a:close/>
                  <a:moveTo>
                    <a:pt x="181834" y="13132"/>
                  </a:moveTo>
                  <a:lnTo>
                    <a:pt x="181834" y="19217"/>
                  </a:lnTo>
                  <a:lnTo>
                    <a:pt x="175429" y="19217"/>
                  </a:lnTo>
                  <a:lnTo>
                    <a:pt x="175429" y="13132"/>
                  </a:lnTo>
                  <a:close/>
                  <a:moveTo>
                    <a:pt x="188561" y="13132"/>
                  </a:moveTo>
                  <a:lnTo>
                    <a:pt x="188561" y="19217"/>
                  </a:lnTo>
                  <a:lnTo>
                    <a:pt x="182173" y="19217"/>
                  </a:lnTo>
                  <a:lnTo>
                    <a:pt x="182173" y="13132"/>
                  </a:lnTo>
                  <a:close/>
                  <a:moveTo>
                    <a:pt x="195288" y="13132"/>
                  </a:moveTo>
                  <a:lnTo>
                    <a:pt x="195288" y="19217"/>
                  </a:lnTo>
                  <a:lnTo>
                    <a:pt x="188900" y="19217"/>
                  </a:lnTo>
                  <a:lnTo>
                    <a:pt x="188900" y="13132"/>
                  </a:lnTo>
                  <a:close/>
                  <a:moveTo>
                    <a:pt x="202032" y="13132"/>
                  </a:moveTo>
                  <a:lnTo>
                    <a:pt x="202032" y="19217"/>
                  </a:lnTo>
                  <a:lnTo>
                    <a:pt x="195627" y="19217"/>
                  </a:lnTo>
                  <a:lnTo>
                    <a:pt x="195627" y="13132"/>
                  </a:lnTo>
                  <a:close/>
                  <a:moveTo>
                    <a:pt x="208759" y="13132"/>
                  </a:moveTo>
                  <a:lnTo>
                    <a:pt x="208759" y="19217"/>
                  </a:lnTo>
                  <a:lnTo>
                    <a:pt x="202371" y="19217"/>
                  </a:lnTo>
                  <a:lnTo>
                    <a:pt x="202371" y="13132"/>
                  </a:lnTo>
                  <a:close/>
                  <a:moveTo>
                    <a:pt x="215504" y="13132"/>
                  </a:moveTo>
                  <a:lnTo>
                    <a:pt x="215504" y="19217"/>
                  </a:lnTo>
                  <a:lnTo>
                    <a:pt x="209098" y="19217"/>
                  </a:lnTo>
                  <a:lnTo>
                    <a:pt x="209098" y="13132"/>
                  </a:lnTo>
                  <a:close/>
                  <a:moveTo>
                    <a:pt x="222230" y="13132"/>
                  </a:moveTo>
                  <a:lnTo>
                    <a:pt x="222230" y="19217"/>
                  </a:lnTo>
                  <a:lnTo>
                    <a:pt x="215843" y="19217"/>
                  </a:lnTo>
                  <a:lnTo>
                    <a:pt x="215843" y="13132"/>
                  </a:lnTo>
                  <a:close/>
                  <a:moveTo>
                    <a:pt x="228975" y="13132"/>
                  </a:moveTo>
                  <a:lnTo>
                    <a:pt x="228975" y="19217"/>
                  </a:lnTo>
                  <a:lnTo>
                    <a:pt x="222569" y="19217"/>
                  </a:lnTo>
                  <a:lnTo>
                    <a:pt x="222569" y="13132"/>
                  </a:lnTo>
                  <a:close/>
                  <a:moveTo>
                    <a:pt x="235701" y="13132"/>
                  </a:moveTo>
                  <a:lnTo>
                    <a:pt x="235701" y="19217"/>
                  </a:lnTo>
                  <a:lnTo>
                    <a:pt x="229296" y="19217"/>
                  </a:lnTo>
                  <a:lnTo>
                    <a:pt x="229296" y="13132"/>
                  </a:lnTo>
                  <a:close/>
                  <a:moveTo>
                    <a:pt x="242428" y="13132"/>
                  </a:moveTo>
                  <a:lnTo>
                    <a:pt x="242428" y="19217"/>
                  </a:lnTo>
                  <a:lnTo>
                    <a:pt x="236040" y="19217"/>
                  </a:lnTo>
                  <a:lnTo>
                    <a:pt x="236040" y="13132"/>
                  </a:lnTo>
                  <a:close/>
                  <a:moveTo>
                    <a:pt x="249173" y="13132"/>
                  </a:moveTo>
                  <a:lnTo>
                    <a:pt x="249173" y="19217"/>
                  </a:lnTo>
                  <a:lnTo>
                    <a:pt x="242767" y="19217"/>
                  </a:lnTo>
                  <a:lnTo>
                    <a:pt x="242767" y="13132"/>
                  </a:lnTo>
                  <a:close/>
                  <a:moveTo>
                    <a:pt x="255899" y="13132"/>
                  </a:moveTo>
                  <a:lnTo>
                    <a:pt x="255899" y="19217"/>
                  </a:lnTo>
                  <a:lnTo>
                    <a:pt x="249512" y="19217"/>
                  </a:lnTo>
                  <a:lnTo>
                    <a:pt x="249512" y="13132"/>
                  </a:lnTo>
                  <a:close/>
                  <a:moveTo>
                    <a:pt x="262644" y="13132"/>
                  </a:moveTo>
                  <a:lnTo>
                    <a:pt x="262644" y="19217"/>
                  </a:lnTo>
                  <a:lnTo>
                    <a:pt x="256238" y="19217"/>
                  </a:lnTo>
                  <a:lnTo>
                    <a:pt x="256238" y="13132"/>
                  </a:lnTo>
                  <a:close/>
                  <a:moveTo>
                    <a:pt x="269370" y="13132"/>
                  </a:moveTo>
                  <a:lnTo>
                    <a:pt x="269370" y="19217"/>
                  </a:lnTo>
                  <a:lnTo>
                    <a:pt x="262983" y="19217"/>
                  </a:lnTo>
                  <a:lnTo>
                    <a:pt x="262983" y="13132"/>
                  </a:lnTo>
                  <a:close/>
                  <a:moveTo>
                    <a:pt x="276115" y="13132"/>
                  </a:moveTo>
                  <a:lnTo>
                    <a:pt x="276115" y="19217"/>
                  </a:lnTo>
                  <a:lnTo>
                    <a:pt x="269709" y="19217"/>
                  </a:lnTo>
                  <a:lnTo>
                    <a:pt x="269709" y="13132"/>
                  </a:lnTo>
                  <a:close/>
                  <a:moveTo>
                    <a:pt x="282842" y="13132"/>
                  </a:moveTo>
                  <a:lnTo>
                    <a:pt x="282842" y="19217"/>
                  </a:lnTo>
                  <a:lnTo>
                    <a:pt x="276436" y="19217"/>
                  </a:lnTo>
                  <a:lnTo>
                    <a:pt x="276436" y="13132"/>
                  </a:lnTo>
                  <a:close/>
                  <a:moveTo>
                    <a:pt x="6745" y="19538"/>
                  </a:moveTo>
                  <a:lnTo>
                    <a:pt x="6745" y="25622"/>
                  </a:lnTo>
                  <a:lnTo>
                    <a:pt x="339" y="25622"/>
                  </a:lnTo>
                  <a:lnTo>
                    <a:pt x="339" y="19538"/>
                  </a:lnTo>
                  <a:close/>
                  <a:moveTo>
                    <a:pt x="13471" y="19538"/>
                  </a:moveTo>
                  <a:lnTo>
                    <a:pt x="13471" y="25622"/>
                  </a:lnTo>
                  <a:lnTo>
                    <a:pt x="7066" y="25622"/>
                  </a:lnTo>
                  <a:lnTo>
                    <a:pt x="7066" y="19538"/>
                  </a:lnTo>
                  <a:close/>
                  <a:moveTo>
                    <a:pt x="20198" y="19538"/>
                  </a:moveTo>
                  <a:lnTo>
                    <a:pt x="20198" y="25622"/>
                  </a:lnTo>
                  <a:lnTo>
                    <a:pt x="13810" y="25622"/>
                  </a:lnTo>
                  <a:lnTo>
                    <a:pt x="13810" y="19538"/>
                  </a:lnTo>
                  <a:close/>
                  <a:moveTo>
                    <a:pt x="26942" y="19538"/>
                  </a:moveTo>
                  <a:lnTo>
                    <a:pt x="26942" y="25622"/>
                  </a:lnTo>
                  <a:lnTo>
                    <a:pt x="20537" y="25622"/>
                  </a:lnTo>
                  <a:lnTo>
                    <a:pt x="20537" y="19538"/>
                  </a:lnTo>
                  <a:close/>
                  <a:moveTo>
                    <a:pt x="33669" y="19538"/>
                  </a:moveTo>
                  <a:lnTo>
                    <a:pt x="33669" y="25622"/>
                  </a:lnTo>
                  <a:lnTo>
                    <a:pt x="27281" y="25622"/>
                  </a:lnTo>
                  <a:lnTo>
                    <a:pt x="27281" y="19538"/>
                  </a:lnTo>
                  <a:close/>
                  <a:moveTo>
                    <a:pt x="40414" y="19538"/>
                  </a:moveTo>
                  <a:lnTo>
                    <a:pt x="40414" y="25622"/>
                  </a:lnTo>
                  <a:lnTo>
                    <a:pt x="34008" y="25622"/>
                  </a:lnTo>
                  <a:lnTo>
                    <a:pt x="34008" y="19538"/>
                  </a:lnTo>
                  <a:close/>
                  <a:moveTo>
                    <a:pt x="47140" y="19538"/>
                  </a:moveTo>
                  <a:lnTo>
                    <a:pt x="47140" y="25622"/>
                  </a:lnTo>
                  <a:lnTo>
                    <a:pt x="40753" y="25622"/>
                  </a:lnTo>
                  <a:lnTo>
                    <a:pt x="40753" y="19538"/>
                  </a:lnTo>
                  <a:close/>
                  <a:moveTo>
                    <a:pt x="53885" y="19538"/>
                  </a:moveTo>
                  <a:lnTo>
                    <a:pt x="53885" y="25622"/>
                  </a:lnTo>
                  <a:lnTo>
                    <a:pt x="47479" y="25622"/>
                  </a:lnTo>
                  <a:lnTo>
                    <a:pt x="47479" y="19538"/>
                  </a:lnTo>
                  <a:close/>
                  <a:moveTo>
                    <a:pt x="60611" y="19538"/>
                  </a:moveTo>
                  <a:lnTo>
                    <a:pt x="60611" y="25622"/>
                  </a:lnTo>
                  <a:lnTo>
                    <a:pt x="54206" y="25622"/>
                  </a:lnTo>
                  <a:lnTo>
                    <a:pt x="54206" y="19538"/>
                  </a:lnTo>
                  <a:close/>
                  <a:moveTo>
                    <a:pt x="67338" y="19538"/>
                  </a:moveTo>
                  <a:lnTo>
                    <a:pt x="67338" y="25622"/>
                  </a:lnTo>
                  <a:lnTo>
                    <a:pt x="60950" y="25622"/>
                  </a:lnTo>
                  <a:lnTo>
                    <a:pt x="60950" y="19538"/>
                  </a:lnTo>
                  <a:close/>
                  <a:moveTo>
                    <a:pt x="74083" y="19538"/>
                  </a:moveTo>
                  <a:lnTo>
                    <a:pt x="74083" y="25622"/>
                  </a:lnTo>
                  <a:lnTo>
                    <a:pt x="67677" y="25622"/>
                  </a:lnTo>
                  <a:lnTo>
                    <a:pt x="67677" y="19538"/>
                  </a:lnTo>
                  <a:close/>
                  <a:moveTo>
                    <a:pt x="80809" y="19538"/>
                  </a:moveTo>
                  <a:lnTo>
                    <a:pt x="80809" y="25622"/>
                  </a:lnTo>
                  <a:lnTo>
                    <a:pt x="74422" y="25622"/>
                  </a:lnTo>
                  <a:lnTo>
                    <a:pt x="74422" y="19538"/>
                  </a:lnTo>
                  <a:close/>
                  <a:moveTo>
                    <a:pt x="87554" y="19538"/>
                  </a:moveTo>
                  <a:lnTo>
                    <a:pt x="87554" y="25622"/>
                  </a:lnTo>
                  <a:lnTo>
                    <a:pt x="81148" y="25622"/>
                  </a:lnTo>
                  <a:lnTo>
                    <a:pt x="81148" y="19538"/>
                  </a:lnTo>
                  <a:close/>
                  <a:moveTo>
                    <a:pt x="94281" y="19538"/>
                  </a:moveTo>
                  <a:lnTo>
                    <a:pt x="94281" y="25622"/>
                  </a:lnTo>
                  <a:lnTo>
                    <a:pt x="87893" y="25622"/>
                  </a:lnTo>
                  <a:lnTo>
                    <a:pt x="87893" y="19538"/>
                  </a:lnTo>
                  <a:close/>
                  <a:moveTo>
                    <a:pt x="101025" y="19538"/>
                  </a:moveTo>
                  <a:lnTo>
                    <a:pt x="101025" y="25622"/>
                  </a:lnTo>
                  <a:lnTo>
                    <a:pt x="94620" y="25622"/>
                  </a:lnTo>
                  <a:lnTo>
                    <a:pt x="94620" y="19538"/>
                  </a:lnTo>
                  <a:close/>
                  <a:moveTo>
                    <a:pt x="107752" y="19538"/>
                  </a:moveTo>
                  <a:lnTo>
                    <a:pt x="107752" y="25622"/>
                  </a:lnTo>
                  <a:lnTo>
                    <a:pt x="101346" y="25622"/>
                  </a:lnTo>
                  <a:lnTo>
                    <a:pt x="101346" y="19538"/>
                  </a:lnTo>
                  <a:close/>
                  <a:moveTo>
                    <a:pt x="114478" y="19538"/>
                  </a:moveTo>
                  <a:lnTo>
                    <a:pt x="114478" y="25622"/>
                  </a:lnTo>
                  <a:lnTo>
                    <a:pt x="108091" y="25622"/>
                  </a:lnTo>
                  <a:lnTo>
                    <a:pt x="108091" y="19538"/>
                  </a:lnTo>
                  <a:close/>
                  <a:moveTo>
                    <a:pt x="121223" y="19538"/>
                  </a:moveTo>
                  <a:lnTo>
                    <a:pt x="121223" y="25622"/>
                  </a:lnTo>
                  <a:lnTo>
                    <a:pt x="114817" y="25622"/>
                  </a:lnTo>
                  <a:lnTo>
                    <a:pt x="114817" y="19538"/>
                  </a:lnTo>
                  <a:close/>
                  <a:moveTo>
                    <a:pt x="127950" y="19538"/>
                  </a:moveTo>
                  <a:lnTo>
                    <a:pt x="127950" y="25622"/>
                  </a:lnTo>
                  <a:lnTo>
                    <a:pt x="121562" y="25622"/>
                  </a:lnTo>
                  <a:lnTo>
                    <a:pt x="121562" y="19538"/>
                  </a:lnTo>
                  <a:close/>
                  <a:moveTo>
                    <a:pt x="134694" y="19538"/>
                  </a:moveTo>
                  <a:lnTo>
                    <a:pt x="134694" y="25622"/>
                  </a:lnTo>
                  <a:lnTo>
                    <a:pt x="128289" y="25622"/>
                  </a:lnTo>
                  <a:lnTo>
                    <a:pt x="128289" y="19538"/>
                  </a:lnTo>
                  <a:close/>
                  <a:moveTo>
                    <a:pt x="141421" y="19538"/>
                  </a:moveTo>
                  <a:lnTo>
                    <a:pt x="141421" y="25622"/>
                  </a:lnTo>
                  <a:lnTo>
                    <a:pt x="135033" y="25622"/>
                  </a:lnTo>
                  <a:lnTo>
                    <a:pt x="135033" y="19538"/>
                  </a:lnTo>
                  <a:close/>
                  <a:moveTo>
                    <a:pt x="148148" y="19538"/>
                  </a:moveTo>
                  <a:lnTo>
                    <a:pt x="148148" y="25622"/>
                  </a:lnTo>
                  <a:lnTo>
                    <a:pt x="141760" y="25622"/>
                  </a:lnTo>
                  <a:lnTo>
                    <a:pt x="141760" y="19538"/>
                  </a:lnTo>
                  <a:close/>
                  <a:moveTo>
                    <a:pt x="154892" y="19538"/>
                  </a:moveTo>
                  <a:lnTo>
                    <a:pt x="154892" y="25622"/>
                  </a:lnTo>
                  <a:lnTo>
                    <a:pt x="148487" y="25622"/>
                  </a:lnTo>
                  <a:lnTo>
                    <a:pt x="148487" y="19538"/>
                  </a:lnTo>
                  <a:close/>
                  <a:moveTo>
                    <a:pt x="161619" y="19538"/>
                  </a:moveTo>
                  <a:lnTo>
                    <a:pt x="161619" y="25622"/>
                  </a:lnTo>
                  <a:lnTo>
                    <a:pt x="155231" y="25622"/>
                  </a:lnTo>
                  <a:lnTo>
                    <a:pt x="155231" y="19538"/>
                  </a:lnTo>
                  <a:close/>
                  <a:moveTo>
                    <a:pt x="168363" y="19538"/>
                  </a:moveTo>
                  <a:lnTo>
                    <a:pt x="168363" y="25622"/>
                  </a:lnTo>
                  <a:lnTo>
                    <a:pt x="161958" y="25622"/>
                  </a:lnTo>
                  <a:lnTo>
                    <a:pt x="161958" y="19538"/>
                  </a:lnTo>
                  <a:close/>
                  <a:moveTo>
                    <a:pt x="175090" y="19538"/>
                  </a:moveTo>
                  <a:lnTo>
                    <a:pt x="175090" y="25622"/>
                  </a:lnTo>
                  <a:lnTo>
                    <a:pt x="168702" y="25622"/>
                  </a:lnTo>
                  <a:lnTo>
                    <a:pt x="168702" y="19538"/>
                  </a:lnTo>
                  <a:close/>
                  <a:moveTo>
                    <a:pt x="181834" y="19538"/>
                  </a:moveTo>
                  <a:lnTo>
                    <a:pt x="181834" y="25622"/>
                  </a:lnTo>
                  <a:lnTo>
                    <a:pt x="175429" y="25622"/>
                  </a:lnTo>
                  <a:lnTo>
                    <a:pt x="175429" y="19538"/>
                  </a:lnTo>
                  <a:close/>
                  <a:moveTo>
                    <a:pt x="188561" y="19538"/>
                  </a:moveTo>
                  <a:lnTo>
                    <a:pt x="188561" y="25622"/>
                  </a:lnTo>
                  <a:lnTo>
                    <a:pt x="182173" y="25622"/>
                  </a:lnTo>
                  <a:lnTo>
                    <a:pt x="182173" y="19538"/>
                  </a:lnTo>
                  <a:close/>
                  <a:moveTo>
                    <a:pt x="195288" y="19538"/>
                  </a:moveTo>
                  <a:lnTo>
                    <a:pt x="195288" y="25622"/>
                  </a:lnTo>
                  <a:lnTo>
                    <a:pt x="188900" y="25622"/>
                  </a:lnTo>
                  <a:lnTo>
                    <a:pt x="188900" y="19538"/>
                  </a:lnTo>
                  <a:close/>
                  <a:moveTo>
                    <a:pt x="202032" y="19538"/>
                  </a:moveTo>
                  <a:lnTo>
                    <a:pt x="202032" y="25622"/>
                  </a:lnTo>
                  <a:lnTo>
                    <a:pt x="195627" y="25622"/>
                  </a:lnTo>
                  <a:lnTo>
                    <a:pt x="195627" y="19538"/>
                  </a:lnTo>
                  <a:close/>
                  <a:moveTo>
                    <a:pt x="208759" y="19538"/>
                  </a:moveTo>
                  <a:lnTo>
                    <a:pt x="208759" y="25622"/>
                  </a:lnTo>
                  <a:lnTo>
                    <a:pt x="202371" y="25622"/>
                  </a:lnTo>
                  <a:lnTo>
                    <a:pt x="202371" y="19538"/>
                  </a:lnTo>
                  <a:close/>
                  <a:moveTo>
                    <a:pt x="215504" y="19538"/>
                  </a:moveTo>
                  <a:lnTo>
                    <a:pt x="215504" y="25622"/>
                  </a:lnTo>
                  <a:lnTo>
                    <a:pt x="209098" y="25622"/>
                  </a:lnTo>
                  <a:lnTo>
                    <a:pt x="209098" y="19538"/>
                  </a:lnTo>
                  <a:close/>
                  <a:moveTo>
                    <a:pt x="222230" y="19538"/>
                  </a:moveTo>
                  <a:lnTo>
                    <a:pt x="222230" y="25622"/>
                  </a:lnTo>
                  <a:lnTo>
                    <a:pt x="215843" y="25622"/>
                  </a:lnTo>
                  <a:lnTo>
                    <a:pt x="215843" y="19538"/>
                  </a:lnTo>
                  <a:close/>
                  <a:moveTo>
                    <a:pt x="228975" y="19538"/>
                  </a:moveTo>
                  <a:lnTo>
                    <a:pt x="228975" y="25622"/>
                  </a:lnTo>
                  <a:lnTo>
                    <a:pt x="222569" y="25622"/>
                  </a:lnTo>
                  <a:lnTo>
                    <a:pt x="222569" y="19538"/>
                  </a:lnTo>
                  <a:close/>
                  <a:moveTo>
                    <a:pt x="235701" y="19538"/>
                  </a:moveTo>
                  <a:lnTo>
                    <a:pt x="235701" y="25622"/>
                  </a:lnTo>
                  <a:lnTo>
                    <a:pt x="229296" y="25622"/>
                  </a:lnTo>
                  <a:lnTo>
                    <a:pt x="229296" y="19538"/>
                  </a:lnTo>
                  <a:close/>
                  <a:moveTo>
                    <a:pt x="242428" y="19538"/>
                  </a:moveTo>
                  <a:lnTo>
                    <a:pt x="242428" y="25622"/>
                  </a:lnTo>
                  <a:lnTo>
                    <a:pt x="236040" y="25622"/>
                  </a:lnTo>
                  <a:lnTo>
                    <a:pt x="236040" y="19538"/>
                  </a:lnTo>
                  <a:close/>
                  <a:moveTo>
                    <a:pt x="249173" y="19538"/>
                  </a:moveTo>
                  <a:lnTo>
                    <a:pt x="249173" y="25622"/>
                  </a:lnTo>
                  <a:lnTo>
                    <a:pt x="242767" y="25622"/>
                  </a:lnTo>
                  <a:lnTo>
                    <a:pt x="242767" y="19538"/>
                  </a:lnTo>
                  <a:close/>
                  <a:moveTo>
                    <a:pt x="255899" y="19538"/>
                  </a:moveTo>
                  <a:lnTo>
                    <a:pt x="255899" y="25622"/>
                  </a:lnTo>
                  <a:lnTo>
                    <a:pt x="249512" y="25622"/>
                  </a:lnTo>
                  <a:lnTo>
                    <a:pt x="249512" y="19538"/>
                  </a:lnTo>
                  <a:close/>
                  <a:moveTo>
                    <a:pt x="262644" y="19538"/>
                  </a:moveTo>
                  <a:lnTo>
                    <a:pt x="262644" y="25622"/>
                  </a:lnTo>
                  <a:lnTo>
                    <a:pt x="256238" y="25622"/>
                  </a:lnTo>
                  <a:lnTo>
                    <a:pt x="256238" y="19538"/>
                  </a:lnTo>
                  <a:close/>
                  <a:moveTo>
                    <a:pt x="269370" y="19538"/>
                  </a:moveTo>
                  <a:lnTo>
                    <a:pt x="269370" y="25622"/>
                  </a:lnTo>
                  <a:lnTo>
                    <a:pt x="262983" y="25622"/>
                  </a:lnTo>
                  <a:lnTo>
                    <a:pt x="262983" y="19538"/>
                  </a:lnTo>
                  <a:close/>
                  <a:moveTo>
                    <a:pt x="276115" y="19538"/>
                  </a:moveTo>
                  <a:lnTo>
                    <a:pt x="276115" y="25622"/>
                  </a:lnTo>
                  <a:lnTo>
                    <a:pt x="269709" y="25622"/>
                  </a:lnTo>
                  <a:lnTo>
                    <a:pt x="269709" y="19538"/>
                  </a:lnTo>
                  <a:close/>
                  <a:moveTo>
                    <a:pt x="282842" y="19538"/>
                  </a:moveTo>
                  <a:lnTo>
                    <a:pt x="282842" y="25622"/>
                  </a:lnTo>
                  <a:lnTo>
                    <a:pt x="276436" y="25622"/>
                  </a:lnTo>
                  <a:lnTo>
                    <a:pt x="276436" y="19538"/>
                  </a:lnTo>
                  <a:close/>
                  <a:moveTo>
                    <a:pt x="6745" y="25943"/>
                  </a:moveTo>
                  <a:lnTo>
                    <a:pt x="6745" y="32028"/>
                  </a:lnTo>
                  <a:lnTo>
                    <a:pt x="339" y="32028"/>
                  </a:lnTo>
                  <a:lnTo>
                    <a:pt x="339" y="25943"/>
                  </a:lnTo>
                  <a:close/>
                  <a:moveTo>
                    <a:pt x="13471" y="25943"/>
                  </a:moveTo>
                  <a:lnTo>
                    <a:pt x="13471" y="32028"/>
                  </a:lnTo>
                  <a:lnTo>
                    <a:pt x="7066" y="32028"/>
                  </a:lnTo>
                  <a:lnTo>
                    <a:pt x="7066" y="25943"/>
                  </a:lnTo>
                  <a:close/>
                  <a:moveTo>
                    <a:pt x="20198" y="25943"/>
                  </a:moveTo>
                  <a:lnTo>
                    <a:pt x="20198" y="32028"/>
                  </a:lnTo>
                  <a:lnTo>
                    <a:pt x="13810" y="32028"/>
                  </a:lnTo>
                  <a:lnTo>
                    <a:pt x="13810" y="25943"/>
                  </a:lnTo>
                  <a:close/>
                  <a:moveTo>
                    <a:pt x="26942" y="25943"/>
                  </a:moveTo>
                  <a:lnTo>
                    <a:pt x="26942" y="32028"/>
                  </a:lnTo>
                  <a:lnTo>
                    <a:pt x="20537" y="32028"/>
                  </a:lnTo>
                  <a:lnTo>
                    <a:pt x="20537" y="25943"/>
                  </a:lnTo>
                  <a:close/>
                  <a:moveTo>
                    <a:pt x="33669" y="25943"/>
                  </a:moveTo>
                  <a:lnTo>
                    <a:pt x="33669" y="32028"/>
                  </a:lnTo>
                  <a:lnTo>
                    <a:pt x="27281" y="32028"/>
                  </a:lnTo>
                  <a:lnTo>
                    <a:pt x="27281" y="25943"/>
                  </a:lnTo>
                  <a:close/>
                  <a:moveTo>
                    <a:pt x="40414" y="25943"/>
                  </a:moveTo>
                  <a:lnTo>
                    <a:pt x="40414" y="32028"/>
                  </a:lnTo>
                  <a:lnTo>
                    <a:pt x="34008" y="32028"/>
                  </a:lnTo>
                  <a:lnTo>
                    <a:pt x="34008" y="25943"/>
                  </a:lnTo>
                  <a:close/>
                  <a:moveTo>
                    <a:pt x="47140" y="25943"/>
                  </a:moveTo>
                  <a:lnTo>
                    <a:pt x="47140" y="32028"/>
                  </a:lnTo>
                  <a:lnTo>
                    <a:pt x="40753" y="32028"/>
                  </a:lnTo>
                  <a:lnTo>
                    <a:pt x="40753" y="25943"/>
                  </a:lnTo>
                  <a:close/>
                  <a:moveTo>
                    <a:pt x="53885" y="25943"/>
                  </a:moveTo>
                  <a:lnTo>
                    <a:pt x="53885" y="32028"/>
                  </a:lnTo>
                  <a:lnTo>
                    <a:pt x="47479" y="32028"/>
                  </a:lnTo>
                  <a:lnTo>
                    <a:pt x="47479" y="25943"/>
                  </a:lnTo>
                  <a:close/>
                  <a:moveTo>
                    <a:pt x="60611" y="25943"/>
                  </a:moveTo>
                  <a:lnTo>
                    <a:pt x="60611" y="32028"/>
                  </a:lnTo>
                  <a:lnTo>
                    <a:pt x="54206" y="32028"/>
                  </a:lnTo>
                  <a:lnTo>
                    <a:pt x="54206" y="25943"/>
                  </a:lnTo>
                  <a:close/>
                  <a:moveTo>
                    <a:pt x="67338" y="25943"/>
                  </a:moveTo>
                  <a:lnTo>
                    <a:pt x="67338" y="32028"/>
                  </a:lnTo>
                  <a:lnTo>
                    <a:pt x="60950" y="32028"/>
                  </a:lnTo>
                  <a:lnTo>
                    <a:pt x="60950" y="25943"/>
                  </a:lnTo>
                  <a:close/>
                  <a:moveTo>
                    <a:pt x="74083" y="25943"/>
                  </a:moveTo>
                  <a:lnTo>
                    <a:pt x="74083" y="32028"/>
                  </a:lnTo>
                  <a:lnTo>
                    <a:pt x="67677" y="32028"/>
                  </a:lnTo>
                  <a:lnTo>
                    <a:pt x="67677" y="25943"/>
                  </a:lnTo>
                  <a:close/>
                  <a:moveTo>
                    <a:pt x="80809" y="25943"/>
                  </a:moveTo>
                  <a:lnTo>
                    <a:pt x="80809" y="32028"/>
                  </a:lnTo>
                  <a:lnTo>
                    <a:pt x="74422" y="32028"/>
                  </a:lnTo>
                  <a:lnTo>
                    <a:pt x="74422" y="25943"/>
                  </a:lnTo>
                  <a:close/>
                  <a:moveTo>
                    <a:pt x="87554" y="25943"/>
                  </a:moveTo>
                  <a:lnTo>
                    <a:pt x="87554" y="32028"/>
                  </a:lnTo>
                  <a:lnTo>
                    <a:pt x="81148" y="32028"/>
                  </a:lnTo>
                  <a:lnTo>
                    <a:pt x="81148" y="25943"/>
                  </a:lnTo>
                  <a:close/>
                  <a:moveTo>
                    <a:pt x="94281" y="25943"/>
                  </a:moveTo>
                  <a:lnTo>
                    <a:pt x="94281" y="32028"/>
                  </a:lnTo>
                  <a:lnTo>
                    <a:pt x="87893" y="32028"/>
                  </a:lnTo>
                  <a:lnTo>
                    <a:pt x="87893" y="25943"/>
                  </a:lnTo>
                  <a:close/>
                  <a:moveTo>
                    <a:pt x="101025" y="25943"/>
                  </a:moveTo>
                  <a:lnTo>
                    <a:pt x="101025" y="32028"/>
                  </a:lnTo>
                  <a:lnTo>
                    <a:pt x="94620" y="32028"/>
                  </a:lnTo>
                  <a:lnTo>
                    <a:pt x="94620" y="25943"/>
                  </a:lnTo>
                  <a:close/>
                  <a:moveTo>
                    <a:pt x="107752" y="25943"/>
                  </a:moveTo>
                  <a:lnTo>
                    <a:pt x="107752" y="32028"/>
                  </a:lnTo>
                  <a:lnTo>
                    <a:pt x="101346" y="32028"/>
                  </a:lnTo>
                  <a:lnTo>
                    <a:pt x="101346" y="25943"/>
                  </a:lnTo>
                  <a:close/>
                  <a:moveTo>
                    <a:pt x="114478" y="25943"/>
                  </a:moveTo>
                  <a:lnTo>
                    <a:pt x="114478" y="32028"/>
                  </a:lnTo>
                  <a:lnTo>
                    <a:pt x="108091" y="32028"/>
                  </a:lnTo>
                  <a:lnTo>
                    <a:pt x="108091" y="25943"/>
                  </a:lnTo>
                  <a:close/>
                  <a:moveTo>
                    <a:pt x="121223" y="25943"/>
                  </a:moveTo>
                  <a:lnTo>
                    <a:pt x="121223" y="32028"/>
                  </a:lnTo>
                  <a:lnTo>
                    <a:pt x="114817" y="32028"/>
                  </a:lnTo>
                  <a:lnTo>
                    <a:pt x="114817" y="25943"/>
                  </a:lnTo>
                  <a:close/>
                  <a:moveTo>
                    <a:pt x="127950" y="25943"/>
                  </a:moveTo>
                  <a:lnTo>
                    <a:pt x="127950" y="32028"/>
                  </a:lnTo>
                  <a:lnTo>
                    <a:pt x="121562" y="32028"/>
                  </a:lnTo>
                  <a:lnTo>
                    <a:pt x="121562" y="25943"/>
                  </a:lnTo>
                  <a:close/>
                  <a:moveTo>
                    <a:pt x="134694" y="25943"/>
                  </a:moveTo>
                  <a:lnTo>
                    <a:pt x="134694" y="32028"/>
                  </a:lnTo>
                  <a:lnTo>
                    <a:pt x="128289" y="32028"/>
                  </a:lnTo>
                  <a:lnTo>
                    <a:pt x="128289" y="25943"/>
                  </a:lnTo>
                  <a:close/>
                  <a:moveTo>
                    <a:pt x="141421" y="25943"/>
                  </a:moveTo>
                  <a:lnTo>
                    <a:pt x="141421" y="32028"/>
                  </a:lnTo>
                  <a:lnTo>
                    <a:pt x="135033" y="32028"/>
                  </a:lnTo>
                  <a:lnTo>
                    <a:pt x="135033" y="25943"/>
                  </a:lnTo>
                  <a:close/>
                  <a:moveTo>
                    <a:pt x="148148" y="25943"/>
                  </a:moveTo>
                  <a:lnTo>
                    <a:pt x="148148" y="32028"/>
                  </a:lnTo>
                  <a:lnTo>
                    <a:pt x="141760" y="32028"/>
                  </a:lnTo>
                  <a:lnTo>
                    <a:pt x="141760" y="25943"/>
                  </a:lnTo>
                  <a:close/>
                  <a:moveTo>
                    <a:pt x="154892" y="25943"/>
                  </a:moveTo>
                  <a:lnTo>
                    <a:pt x="154892" y="32028"/>
                  </a:lnTo>
                  <a:lnTo>
                    <a:pt x="148487" y="32028"/>
                  </a:lnTo>
                  <a:lnTo>
                    <a:pt x="148487" y="25943"/>
                  </a:lnTo>
                  <a:close/>
                  <a:moveTo>
                    <a:pt x="161619" y="25943"/>
                  </a:moveTo>
                  <a:lnTo>
                    <a:pt x="161619" y="32028"/>
                  </a:lnTo>
                  <a:lnTo>
                    <a:pt x="155231" y="32028"/>
                  </a:lnTo>
                  <a:lnTo>
                    <a:pt x="155231" y="25943"/>
                  </a:lnTo>
                  <a:close/>
                  <a:moveTo>
                    <a:pt x="168363" y="25943"/>
                  </a:moveTo>
                  <a:lnTo>
                    <a:pt x="168363" y="32028"/>
                  </a:lnTo>
                  <a:lnTo>
                    <a:pt x="161958" y="32028"/>
                  </a:lnTo>
                  <a:lnTo>
                    <a:pt x="161958" y="25943"/>
                  </a:lnTo>
                  <a:close/>
                  <a:moveTo>
                    <a:pt x="175090" y="25943"/>
                  </a:moveTo>
                  <a:lnTo>
                    <a:pt x="175090" y="32028"/>
                  </a:lnTo>
                  <a:lnTo>
                    <a:pt x="168702" y="32028"/>
                  </a:lnTo>
                  <a:lnTo>
                    <a:pt x="168702" y="25943"/>
                  </a:lnTo>
                  <a:close/>
                  <a:moveTo>
                    <a:pt x="181834" y="25943"/>
                  </a:moveTo>
                  <a:lnTo>
                    <a:pt x="181834" y="32028"/>
                  </a:lnTo>
                  <a:lnTo>
                    <a:pt x="175429" y="32028"/>
                  </a:lnTo>
                  <a:lnTo>
                    <a:pt x="175429" y="25943"/>
                  </a:lnTo>
                  <a:close/>
                  <a:moveTo>
                    <a:pt x="188561" y="25943"/>
                  </a:moveTo>
                  <a:lnTo>
                    <a:pt x="188561" y="32028"/>
                  </a:lnTo>
                  <a:lnTo>
                    <a:pt x="182173" y="32028"/>
                  </a:lnTo>
                  <a:lnTo>
                    <a:pt x="182173" y="25943"/>
                  </a:lnTo>
                  <a:close/>
                  <a:moveTo>
                    <a:pt x="195288" y="25943"/>
                  </a:moveTo>
                  <a:lnTo>
                    <a:pt x="195288" y="32028"/>
                  </a:lnTo>
                  <a:lnTo>
                    <a:pt x="188900" y="32028"/>
                  </a:lnTo>
                  <a:lnTo>
                    <a:pt x="188900" y="25943"/>
                  </a:lnTo>
                  <a:close/>
                  <a:moveTo>
                    <a:pt x="202032" y="25943"/>
                  </a:moveTo>
                  <a:lnTo>
                    <a:pt x="202032" y="32028"/>
                  </a:lnTo>
                  <a:lnTo>
                    <a:pt x="195627" y="32028"/>
                  </a:lnTo>
                  <a:lnTo>
                    <a:pt x="195627" y="25943"/>
                  </a:lnTo>
                  <a:close/>
                  <a:moveTo>
                    <a:pt x="208759" y="25943"/>
                  </a:moveTo>
                  <a:lnTo>
                    <a:pt x="208759" y="32028"/>
                  </a:lnTo>
                  <a:lnTo>
                    <a:pt x="202371" y="32028"/>
                  </a:lnTo>
                  <a:lnTo>
                    <a:pt x="202371" y="25943"/>
                  </a:lnTo>
                  <a:close/>
                  <a:moveTo>
                    <a:pt x="215504" y="25943"/>
                  </a:moveTo>
                  <a:lnTo>
                    <a:pt x="215504" y="32028"/>
                  </a:lnTo>
                  <a:lnTo>
                    <a:pt x="209098" y="32028"/>
                  </a:lnTo>
                  <a:lnTo>
                    <a:pt x="209098" y="25943"/>
                  </a:lnTo>
                  <a:close/>
                  <a:moveTo>
                    <a:pt x="222230" y="25943"/>
                  </a:moveTo>
                  <a:lnTo>
                    <a:pt x="222230" y="32028"/>
                  </a:lnTo>
                  <a:lnTo>
                    <a:pt x="215843" y="32028"/>
                  </a:lnTo>
                  <a:lnTo>
                    <a:pt x="215843" y="25943"/>
                  </a:lnTo>
                  <a:close/>
                  <a:moveTo>
                    <a:pt x="228975" y="25943"/>
                  </a:moveTo>
                  <a:lnTo>
                    <a:pt x="228975" y="32028"/>
                  </a:lnTo>
                  <a:lnTo>
                    <a:pt x="222569" y="32028"/>
                  </a:lnTo>
                  <a:lnTo>
                    <a:pt x="222569" y="25943"/>
                  </a:lnTo>
                  <a:close/>
                  <a:moveTo>
                    <a:pt x="235701" y="25943"/>
                  </a:moveTo>
                  <a:lnTo>
                    <a:pt x="235701" y="32028"/>
                  </a:lnTo>
                  <a:lnTo>
                    <a:pt x="229296" y="32028"/>
                  </a:lnTo>
                  <a:lnTo>
                    <a:pt x="229296" y="25943"/>
                  </a:lnTo>
                  <a:close/>
                  <a:moveTo>
                    <a:pt x="242428" y="25943"/>
                  </a:moveTo>
                  <a:lnTo>
                    <a:pt x="242428" y="32028"/>
                  </a:lnTo>
                  <a:lnTo>
                    <a:pt x="236040" y="32028"/>
                  </a:lnTo>
                  <a:lnTo>
                    <a:pt x="236040" y="25943"/>
                  </a:lnTo>
                  <a:close/>
                  <a:moveTo>
                    <a:pt x="249173" y="25943"/>
                  </a:moveTo>
                  <a:lnTo>
                    <a:pt x="249173" y="32028"/>
                  </a:lnTo>
                  <a:lnTo>
                    <a:pt x="242767" y="32028"/>
                  </a:lnTo>
                  <a:lnTo>
                    <a:pt x="242767" y="25943"/>
                  </a:lnTo>
                  <a:close/>
                  <a:moveTo>
                    <a:pt x="255899" y="25943"/>
                  </a:moveTo>
                  <a:lnTo>
                    <a:pt x="255899" y="32028"/>
                  </a:lnTo>
                  <a:lnTo>
                    <a:pt x="249512" y="32028"/>
                  </a:lnTo>
                  <a:lnTo>
                    <a:pt x="249512" y="25943"/>
                  </a:lnTo>
                  <a:close/>
                  <a:moveTo>
                    <a:pt x="262644" y="25943"/>
                  </a:moveTo>
                  <a:lnTo>
                    <a:pt x="262644" y="32028"/>
                  </a:lnTo>
                  <a:lnTo>
                    <a:pt x="256238" y="32028"/>
                  </a:lnTo>
                  <a:lnTo>
                    <a:pt x="256238" y="25943"/>
                  </a:lnTo>
                  <a:close/>
                  <a:moveTo>
                    <a:pt x="269370" y="25943"/>
                  </a:moveTo>
                  <a:lnTo>
                    <a:pt x="269370" y="32028"/>
                  </a:lnTo>
                  <a:lnTo>
                    <a:pt x="262983" y="32028"/>
                  </a:lnTo>
                  <a:lnTo>
                    <a:pt x="262983" y="25943"/>
                  </a:lnTo>
                  <a:close/>
                  <a:moveTo>
                    <a:pt x="276115" y="25943"/>
                  </a:moveTo>
                  <a:lnTo>
                    <a:pt x="276115" y="32028"/>
                  </a:lnTo>
                  <a:lnTo>
                    <a:pt x="269709" y="32028"/>
                  </a:lnTo>
                  <a:lnTo>
                    <a:pt x="269709" y="25943"/>
                  </a:lnTo>
                  <a:close/>
                  <a:moveTo>
                    <a:pt x="282842" y="25943"/>
                  </a:moveTo>
                  <a:lnTo>
                    <a:pt x="282842" y="32028"/>
                  </a:lnTo>
                  <a:lnTo>
                    <a:pt x="276436" y="32028"/>
                  </a:lnTo>
                  <a:lnTo>
                    <a:pt x="276436" y="25943"/>
                  </a:lnTo>
                  <a:close/>
                  <a:moveTo>
                    <a:pt x="6745" y="32349"/>
                  </a:moveTo>
                  <a:lnTo>
                    <a:pt x="6745" y="38451"/>
                  </a:lnTo>
                  <a:lnTo>
                    <a:pt x="339" y="38451"/>
                  </a:lnTo>
                  <a:lnTo>
                    <a:pt x="339" y="32349"/>
                  </a:lnTo>
                  <a:close/>
                  <a:moveTo>
                    <a:pt x="13471" y="32349"/>
                  </a:moveTo>
                  <a:lnTo>
                    <a:pt x="13471" y="38451"/>
                  </a:lnTo>
                  <a:lnTo>
                    <a:pt x="7066" y="38451"/>
                  </a:lnTo>
                  <a:lnTo>
                    <a:pt x="7066" y="32349"/>
                  </a:lnTo>
                  <a:close/>
                  <a:moveTo>
                    <a:pt x="20198" y="32349"/>
                  </a:moveTo>
                  <a:lnTo>
                    <a:pt x="20198" y="38451"/>
                  </a:lnTo>
                  <a:lnTo>
                    <a:pt x="13810" y="38451"/>
                  </a:lnTo>
                  <a:lnTo>
                    <a:pt x="13810" y="32349"/>
                  </a:lnTo>
                  <a:close/>
                  <a:moveTo>
                    <a:pt x="26942" y="32349"/>
                  </a:moveTo>
                  <a:lnTo>
                    <a:pt x="26942" y="38451"/>
                  </a:lnTo>
                  <a:lnTo>
                    <a:pt x="20537" y="38451"/>
                  </a:lnTo>
                  <a:lnTo>
                    <a:pt x="20537" y="32349"/>
                  </a:lnTo>
                  <a:close/>
                  <a:moveTo>
                    <a:pt x="33669" y="32349"/>
                  </a:moveTo>
                  <a:lnTo>
                    <a:pt x="33669" y="38451"/>
                  </a:lnTo>
                  <a:lnTo>
                    <a:pt x="27281" y="38451"/>
                  </a:lnTo>
                  <a:lnTo>
                    <a:pt x="27281" y="32349"/>
                  </a:lnTo>
                  <a:close/>
                  <a:moveTo>
                    <a:pt x="40414" y="32367"/>
                  </a:moveTo>
                  <a:lnTo>
                    <a:pt x="40414" y="38451"/>
                  </a:lnTo>
                  <a:lnTo>
                    <a:pt x="34008" y="38451"/>
                  </a:lnTo>
                  <a:lnTo>
                    <a:pt x="34008" y="32367"/>
                  </a:lnTo>
                  <a:close/>
                  <a:moveTo>
                    <a:pt x="47140" y="32367"/>
                  </a:moveTo>
                  <a:lnTo>
                    <a:pt x="47140" y="38451"/>
                  </a:lnTo>
                  <a:lnTo>
                    <a:pt x="40753" y="38451"/>
                  </a:lnTo>
                  <a:lnTo>
                    <a:pt x="40753" y="32367"/>
                  </a:lnTo>
                  <a:close/>
                  <a:moveTo>
                    <a:pt x="53885" y="32367"/>
                  </a:moveTo>
                  <a:lnTo>
                    <a:pt x="53885" y="38451"/>
                  </a:lnTo>
                  <a:lnTo>
                    <a:pt x="47479" y="38451"/>
                  </a:lnTo>
                  <a:lnTo>
                    <a:pt x="47479" y="32367"/>
                  </a:lnTo>
                  <a:close/>
                  <a:moveTo>
                    <a:pt x="60611" y="32367"/>
                  </a:moveTo>
                  <a:lnTo>
                    <a:pt x="60611" y="38451"/>
                  </a:lnTo>
                  <a:lnTo>
                    <a:pt x="54206" y="38451"/>
                  </a:lnTo>
                  <a:lnTo>
                    <a:pt x="54206" y="32367"/>
                  </a:lnTo>
                  <a:close/>
                  <a:moveTo>
                    <a:pt x="67338" y="32367"/>
                  </a:moveTo>
                  <a:lnTo>
                    <a:pt x="67338" y="38451"/>
                  </a:lnTo>
                  <a:lnTo>
                    <a:pt x="60950" y="38451"/>
                  </a:lnTo>
                  <a:lnTo>
                    <a:pt x="60950" y="32367"/>
                  </a:lnTo>
                  <a:close/>
                  <a:moveTo>
                    <a:pt x="74083" y="32367"/>
                  </a:moveTo>
                  <a:lnTo>
                    <a:pt x="74083" y="38451"/>
                  </a:lnTo>
                  <a:lnTo>
                    <a:pt x="67677" y="38451"/>
                  </a:lnTo>
                  <a:lnTo>
                    <a:pt x="67677" y="32367"/>
                  </a:lnTo>
                  <a:close/>
                  <a:moveTo>
                    <a:pt x="80809" y="32367"/>
                  </a:moveTo>
                  <a:lnTo>
                    <a:pt x="80809" y="38451"/>
                  </a:lnTo>
                  <a:lnTo>
                    <a:pt x="74422" y="38451"/>
                  </a:lnTo>
                  <a:lnTo>
                    <a:pt x="74422" y="32367"/>
                  </a:lnTo>
                  <a:close/>
                  <a:moveTo>
                    <a:pt x="87554" y="32367"/>
                  </a:moveTo>
                  <a:lnTo>
                    <a:pt x="87554" y="38451"/>
                  </a:lnTo>
                  <a:lnTo>
                    <a:pt x="81148" y="38451"/>
                  </a:lnTo>
                  <a:lnTo>
                    <a:pt x="81148" y="32367"/>
                  </a:lnTo>
                  <a:close/>
                  <a:moveTo>
                    <a:pt x="94281" y="32367"/>
                  </a:moveTo>
                  <a:lnTo>
                    <a:pt x="94281" y="38451"/>
                  </a:lnTo>
                  <a:lnTo>
                    <a:pt x="87893" y="38451"/>
                  </a:lnTo>
                  <a:lnTo>
                    <a:pt x="87893" y="32367"/>
                  </a:lnTo>
                  <a:close/>
                  <a:moveTo>
                    <a:pt x="101025" y="32367"/>
                  </a:moveTo>
                  <a:lnTo>
                    <a:pt x="101025" y="38451"/>
                  </a:lnTo>
                  <a:lnTo>
                    <a:pt x="94620" y="38451"/>
                  </a:lnTo>
                  <a:lnTo>
                    <a:pt x="94620" y="32367"/>
                  </a:lnTo>
                  <a:close/>
                  <a:moveTo>
                    <a:pt x="107752" y="32367"/>
                  </a:moveTo>
                  <a:lnTo>
                    <a:pt x="107752" y="38451"/>
                  </a:lnTo>
                  <a:lnTo>
                    <a:pt x="101346" y="38451"/>
                  </a:lnTo>
                  <a:lnTo>
                    <a:pt x="101346" y="32367"/>
                  </a:lnTo>
                  <a:close/>
                  <a:moveTo>
                    <a:pt x="114478" y="32367"/>
                  </a:moveTo>
                  <a:lnTo>
                    <a:pt x="114478" y="38451"/>
                  </a:lnTo>
                  <a:lnTo>
                    <a:pt x="108091" y="38451"/>
                  </a:lnTo>
                  <a:lnTo>
                    <a:pt x="108091" y="32367"/>
                  </a:lnTo>
                  <a:close/>
                  <a:moveTo>
                    <a:pt x="121223" y="32367"/>
                  </a:moveTo>
                  <a:lnTo>
                    <a:pt x="121223" y="38451"/>
                  </a:lnTo>
                  <a:lnTo>
                    <a:pt x="114817" y="38451"/>
                  </a:lnTo>
                  <a:lnTo>
                    <a:pt x="114817" y="32367"/>
                  </a:lnTo>
                  <a:close/>
                  <a:moveTo>
                    <a:pt x="127950" y="32367"/>
                  </a:moveTo>
                  <a:lnTo>
                    <a:pt x="127950" y="38451"/>
                  </a:lnTo>
                  <a:lnTo>
                    <a:pt x="121562" y="38451"/>
                  </a:lnTo>
                  <a:lnTo>
                    <a:pt x="121562" y="32367"/>
                  </a:lnTo>
                  <a:close/>
                  <a:moveTo>
                    <a:pt x="134694" y="32367"/>
                  </a:moveTo>
                  <a:lnTo>
                    <a:pt x="134694" y="38451"/>
                  </a:lnTo>
                  <a:lnTo>
                    <a:pt x="128289" y="38451"/>
                  </a:lnTo>
                  <a:lnTo>
                    <a:pt x="128289" y="32367"/>
                  </a:lnTo>
                  <a:close/>
                  <a:moveTo>
                    <a:pt x="141421" y="32367"/>
                  </a:moveTo>
                  <a:lnTo>
                    <a:pt x="141421" y="38451"/>
                  </a:lnTo>
                  <a:lnTo>
                    <a:pt x="135033" y="38451"/>
                  </a:lnTo>
                  <a:lnTo>
                    <a:pt x="135033" y="32367"/>
                  </a:lnTo>
                  <a:close/>
                  <a:moveTo>
                    <a:pt x="148148" y="32367"/>
                  </a:moveTo>
                  <a:lnTo>
                    <a:pt x="148148" y="38451"/>
                  </a:lnTo>
                  <a:lnTo>
                    <a:pt x="141760" y="38451"/>
                  </a:lnTo>
                  <a:lnTo>
                    <a:pt x="141760" y="32367"/>
                  </a:lnTo>
                  <a:close/>
                  <a:moveTo>
                    <a:pt x="154892" y="32367"/>
                  </a:moveTo>
                  <a:lnTo>
                    <a:pt x="154892" y="38451"/>
                  </a:lnTo>
                  <a:lnTo>
                    <a:pt x="148487" y="38451"/>
                  </a:lnTo>
                  <a:lnTo>
                    <a:pt x="148487" y="32367"/>
                  </a:lnTo>
                  <a:close/>
                  <a:moveTo>
                    <a:pt x="161619" y="32367"/>
                  </a:moveTo>
                  <a:lnTo>
                    <a:pt x="161619" y="38451"/>
                  </a:lnTo>
                  <a:lnTo>
                    <a:pt x="155231" y="38451"/>
                  </a:lnTo>
                  <a:lnTo>
                    <a:pt x="155231" y="32367"/>
                  </a:lnTo>
                  <a:close/>
                  <a:moveTo>
                    <a:pt x="168363" y="32367"/>
                  </a:moveTo>
                  <a:lnTo>
                    <a:pt x="168363" y="38451"/>
                  </a:lnTo>
                  <a:lnTo>
                    <a:pt x="161958" y="38451"/>
                  </a:lnTo>
                  <a:lnTo>
                    <a:pt x="161958" y="32367"/>
                  </a:lnTo>
                  <a:close/>
                  <a:moveTo>
                    <a:pt x="175090" y="32349"/>
                  </a:moveTo>
                  <a:lnTo>
                    <a:pt x="175090" y="38451"/>
                  </a:lnTo>
                  <a:lnTo>
                    <a:pt x="168702" y="38451"/>
                  </a:lnTo>
                  <a:lnTo>
                    <a:pt x="168702" y="32349"/>
                  </a:lnTo>
                  <a:close/>
                  <a:moveTo>
                    <a:pt x="181834" y="32349"/>
                  </a:moveTo>
                  <a:lnTo>
                    <a:pt x="181834" y="38451"/>
                  </a:lnTo>
                  <a:lnTo>
                    <a:pt x="175429" y="38451"/>
                  </a:lnTo>
                  <a:lnTo>
                    <a:pt x="175429" y="32349"/>
                  </a:lnTo>
                  <a:close/>
                  <a:moveTo>
                    <a:pt x="188561" y="32349"/>
                  </a:moveTo>
                  <a:lnTo>
                    <a:pt x="188561" y="38451"/>
                  </a:lnTo>
                  <a:lnTo>
                    <a:pt x="182173" y="38451"/>
                  </a:lnTo>
                  <a:lnTo>
                    <a:pt x="182173" y="32349"/>
                  </a:lnTo>
                  <a:close/>
                  <a:moveTo>
                    <a:pt x="195288" y="32349"/>
                  </a:moveTo>
                  <a:lnTo>
                    <a:pt x="195288" y="38451"/>
                  </a:lnTo>
                  <a:lnTo>
                    <a:pt x="188900" y="38451"/>
                  </a:lnTo>
                  <a:lnTo>
                    <a:pt x="188900" y="32349"/>
                  </a:lnTo>
                  <a:close/>
                  <a:moveTo>
                    <a:pt x="202032" y="32349"/>
                  </a:moveTo>
                  <a:lnTo>
                    <a:pt x="202032" y="38451"/>
                  </a:lnTo>
                  <a:lnTo>
                    <a:pt x="195627" y="38451"/>
                  </a:lnTo>
                  <a:lnTo>
                    <a:pt x="195627" y="32349"/>
                  </a:lnTo>
                  <a:close/>
                  <a:moveTo>
                    <a:pt x="208759" y="32367"/>
                  </a:moveTo>
                  <a:lnTo>
                    <a:pt x="208759" y="38451"/>
                  </a:lnTo>
                  <a:lnTo>
                    <a:pt x="202371" y="38451"/>
                  </a:lnTo>
                  <a:lnTo>
                    <a:pt x="202371" y="32367"/>
                  </a:lnTo>
                  <a:close/>
                  <a:moveTo>
                    <a:pt x="215504" y="32367"/>
                  </a:moveTo>
                  <a:lnTo>
                    <a:pt x="215504" y="38451"/>
                  </a:lnTo>
                  <a:lnTo>
                    <a:pt x="209098" y="38451"/>
                  </a:lnTo>
                  <a:lnTo>
                    <a:pt x="209098" y="32367"/>
                  </a:lnTo>
                  <a:close/>
                  <a:moveTo>
                    <a:pt x="222230" y="32367"/>
                  </a:moveTo>
                  <a:lnTo>
                    <a:pt x="222230" y="38451"/>
                  </a:lnTo>
                  <a:lnTo>
                    <a:pt x="215843" y="38451"/>
                  </a:lnTo>
                  <a:lnTo>
                    <a:pt x="215843" y="32367"/>
                  </a:lnTo>
                  <a:close/>
                  <a:moveTo>
                    <a:pt x="228975" y="32367"/>
                  </a:moveTo>
                  <a:lnTo>
                    <a:pt x="228975" y="38451"/>
                  </a:lnTo>
                  <a:lnTo>
                    <a:pt x="222569" y="38451"/>
                  </a:lnTo>
                  <a:lnTo>
                    <a:pt x="222569" y="32367"/>
                  </a:lnTo>
                  <a:close/>
                  <a:moveTo>
                    <a:pt x="235701" y="32367"/>
                  </a:moveTo>
                  <a:lnTo>
                    <a:pt x="235701" y="38451"/>
                  </a:lnTo>
                  <a:lnTo>
                    <a:pt x="229296" y="38451"/>
                  </a:lnTo>
                  <a:lnTo>
                    <a:pt x="229296" y="32367"/>
                  </a:lnTo>
                  <a:close/>
                  <a:moveTo>
                    <a:pt x="242428" y="32367"/>
                  </a:moveTo>
                  <a:lnTo>
                    <a:pt x="242428" y="38451"/>
                  </a:lnTo>
                  <a:lnTo>
                    <a:pt x="236040" y="38451"/>
                  </a:lnTo>
                  <a:lnTo>
                    <a:pt x="236040" y="32367"/>
                  </a:lnTo>
                  <a:close/>
                  <a:moveTo>
                    <a:pt x="249173" y="32367"/>
                  </a:moveTo>
                  <a:lnTo>
                    <a:pt x="249173" y="38451"/>
                  </a:lnTo>
                  <a:lnTo>
                    <a:pt x="242767" y="38451"/>
                  </a:lnTo>
                  <a:lnTo>
                    <a:pt x="242767" y="32367"/>
                  </a:lnTo>
                  <a:close/>
                  <a:moveTo>
                    <a:pt x="255899" y="32367"/>
                  </a:moveTo>
                  <a:lnTo>
                    <a:pt x="255899" y="38451"/>
                  </a:lnTo>
                  <a:lnTo>
                    <a:pt x="249512" y="38451"/>
                  </a:lnTo>
                  <a:lnTo>
                    <a:pt x="249512" y="32367"/>
                  </a:lnTo>
                  <a:close/>
                  <a:moveTo>
                    <a:pt x="262644" y="32367"/>
                  </a:moveTo>
                  <a:lnTo>
                    <a:pt x="262644" y="38451"/>
                  </a:lnTo>
                  <a:lnTo>
                    <a:pt x="256238" y="38451"/>
                  </a:lnTo>
                  <a:lnTo>
                    <a:pt x="256238" y="32367"/>
                  </a:lnTo>
                  <a:close/>
                  <a:moveTo>
                    <a:pt x="269370" y="32367"/>
                  </a:moveTo>
                  <a:lnTo>
                    <a:pt x="269370" y="38451"/>
                  </a:lnTo>
                  <a:lnTo>
                    <a:pt x="262983" y="38451"/>
                  </a:lnTo>
                  <a:lnTo>
                    <a:pt x="262983" y="32367"/>
                  </a:lnTo>
                  <a:close/>
                  <a:moveTo>
                    <a:pt x="276115" y="32367"/>
                  </a:moveTo>
                  <a:lnTo>
                    <a:pt x="276115" y="38451"/>
                  </a:lnTo>
                  <a:lnTo>
                    <a:pt x="269709" y="38451"/>
                  </a:lnTo>
                  <a:lnTo>
                    <a:pt x="269709" y="32367"/>
                  </a:lnTo>
                  <a:close/>
                  <a:moveTo>
                    <a:pt x="282842" y="32367"/>
                  </a:moveTo>
                  <a:lnTo>
                    <a:pt x="282842" y="38451"/>
                  </a:lnTo>
                  <a:lnTo>
                    <a:pt x="276436" y="38451"/>
                  </a:lnTo>
                  <a:lnTo>
                    <a:pt x="276436" y="32367"/>
                  </a:lnTo>
                  <a:close/>
                  <a:moveTo>
                    <a:pt x="6745" y="38772"/>
                  </a:moveTo>
                  <a:lnTo>
                    <a:pt x="6745" y="44856"/>
                  </a:lnTo>
                  <a:lnTo>
                    <a:pt x="339" y="44856"/>
                  </a:lnTo>
                  <a:lnTo>
                    <a:pt x="339" y="38772"/>
                  </a:lnTo>
                  <a:close/>
                  <a:moveTo>
                    <a:pt x="13471" y="38772"/>
                  </a:moveTo>
                  <a:lnTo>
                    <a:pt x="13471" y="44856"/>
                  </a:lnTo>
                  <a:lnTo>
                    <a:pt x="7066" y="44856"/>
                  </a:lnTo>
                  <a:lnTo>
                    <a:pt x="7066" y="38772"/>
                  </a:lnTo>
                  <a:close/>
                  <a:moveTo>
                    <a:pt x="20198" y="38772"/>
                  </a:moveTo>
                  <a:lnTo>
                    <a:pt x="20198" y="44856"/>
                  </a:lnTo>
                  <a:lnTo>
                    <a:pt x="13810" y="44856"/>
                  </a:lnTo>
                  <a:lnTo>
                    <a:pt x="13810" y="38772"/>
                  </a:lnTo>
                  <a:close/>
                  <a:moveTo>
                    <a:pt x="26942" y="38772"/>
                  </a:moveTo>
                  <a:lnTo>
                    <a:pt x="26942" y="44856"/>
                  </a:lnTo>
                  <a:lnTo>
                    <a:pt x="20537" y="44856"/>
                  </a:lnTo>
                  <a:lnTo>
                    <a:pt x="20537" y="38772"/>
                  </a:lnTo>
                  <a:close/>
                  <a:moveTo>
                    <a:pt x="33669" y="38772"/>
                  </a:moveTo>
                  <a:lnTo>
                    <a:pt x="33669" y="44856"/>
                  </a:lnTo>
                  <a:lnTo>
                    <a:pt x="27281" y="44856"/>
                  </a:lnTo>
                  <a:lnTo>
                    <a:pt x="27281" y="38772"/>
                  </a:lnTo>
                  <a:close/>
                  <a:moveTo>
                    <a:pt x="40414" y="38772"/>
                  </a:moveTo>
                  <a:lnTo>
                    <a:pt x="40414" y="44856"/>
                  </a:lnTo>
                  <a:lnTo>
                    <a:pt x="34008" y="44856"/>
                  </a:lnTo>
                  <a:lnTo>
                    <a:pt x="34008" y="38772"/>
                  </a:lnTo>
                  <a:close/>
                  <a:moveTo>
                    <a:pt x="47140" y="38772"/>
                  </a:moveTo>
                  <a:lnTo>
                    <a:pt x="47140" y="44856"/>
                  </a:lnTo>
                  <a:lnTo>
                    <a:pt x="40753" y="44856"/>
                  </a:lnTo>
                  <a:lnTo>
                    <a:pt x="40753" y="38772"/>
                  </a:lnTo>
                  <a:close/>
                  <a:moveTo>
                    <a:pt x="53885" y="38772"/>
                  </a:moveTo>
                  <a:lnTo>
                    <a:pt x="53885" y="44856"/>
                  </a:lnTo>
                  <a:lnTo>
                    <a:pt x="47479" y="44856"/>
                  </a:lnTo>
                  <a:lnTo>
                    <a:pt x="47479" y="38772"/>
                  </a:lnTo>
                  <a:close/>
                  <a:moveTo>
                    <a:pt x="60611" y="38772"/>
                  </a:moveTo>
                  <a:lnTo>
                    <a:pt x="60611" y="44856"/>
                  </a:lnTo>
                  <a:lnTo>
                    <a:pt x="54206" y="44856"/>
                  </a:lnTo>
                  <a:lnTo>
                    <a:pt x="54206" y="38772"/>
                  </a:lnTo>
                  <a:close/>
                  <a:moveTo>
                    <a:pt x="67338" y="38772"/>
                  </a:moveTo>
                  <a:lnTo>
                    <a:pt x="67338" y="44856"/>
                  </a:lnTo>
                  <a:lnTo>
                    <a:pt x="60950" y="44856"/>
                  </a:lnTo>
                  <a:lnTo>
                    <a:pt x="60950" y="38772"/>
                  </a:lnTo>
                  <a:close/>
                  <a:moveTo>
                    <a:pt x="74083" y="38772"/>
                  </a:moveTo>
                  <a:lnTo>
                    <a:pt x="74083" y="44856"/>
                  </a:lnTo>
                  <a:lnTo>
                    <a:pt x="67677" y="44856"/>
                  </a:lnTo>
                  <a:lnTo>
                    <a:pt x="67677" y="38772"/>
                  </a:lnTo>
                  <a:close/>
                  <a:moveTo>
                    <a:pt x="80809" y="38772"/>
                  </a:moveTo>
                  <a:lnTo>
                    <a:pt x="80809" y="44856"/>
                  </a:lnTo>
                  <a:lnTo>
                    <a:pt x="74422" y="44856"/>
                  </a:lnTo>
                  <a:lnTo>
                    <a:pt x="74422" y="38772"/>
                  </a:lnTo>
                  <a:close/>
                  <a:moveTo>
                    <a:pt x="87554" y="38772"/>
                  </a:moveTo>
                  <a:lnTo>
                    <a:pt x="87554" y="44856"/>
                  </a:lnTo>
                  <a:lnTo>
                    <a:pt x="81148" y="44856"/>
                  </a:lnTo>
                  <a:lnTo>
                    <a:pt x="81148" y="38772"/>
                  </a:lnTo>
                  <a:close/>
                  <a:moveTo>
                    <a:pt x="94281" y="38772"/>
                  </a:moveTo>
                  <a:lnTo>
                    <a:pt x="94281" y="44856"/>
                  </a:lnTo>
                  <a:lnTo>
                    <a:pt x="87893" y="44856"/>
                  </a:lnTo>
                  <a:lnTo>
                    <a:pt x="87893" y="38772"/>
                  </a:lnTo>
                  <a:close/>
                  <a:moveTo>
                    <a:pt x="101025" y="38772"/>
                  </a:moveTo>
                  <a:lnTo>
                    <a:pt x="101025" y="44856"/>
                  </a:lnTo>
                  <a:lnTo>
                    <a:pt x="94620" y="44856"/>
                  </a:lnTo>
                  <a:lnTo>
                    <a:pt x="94620" y="38772"/>
                  </a:lnTo>
                  <a:close/>
                  <a:moveTo>
                    <a:pt x="107752" y="38772"/>
                  </a:moveTo>
                  <a:lnTo>
                    <a:pt x="107752" y="44856"/>
                  </a:lnTo>
                  <a:lnTo>
                    <a:pt x="101346" y="44856"/>
                  </a:lnTo>
                  <a:lnTo>
                    <a:pt x="101346" y="38772"/>
                  </a:lnTo>
                  <a:close/>
                  <a:moveTo>
                    <a:pt x="114478" y="38772"/>
                  </a:moveTo>
                  <a:lnTo>
                    <a:pt x="114478" y="44856"/>
                  </a:lnTo>
                  <a:lnTo>
                    <a:pt x="108091" y="44856"/>
                  </a:lnTo>
                  <a:lnTo>
                    <a:pt x="108091" y="38772"/>
                  </a:lnTo>
                  <a:close/>
                  <a:moveTo>
                    <a:pt x="121223" y="38772"/>
                  </a:moveTo>
                  <a:lnTo>
                    <a:pt x="121223" y="44856"/>
                  </a:lnTo>
                  <a:lnTo>
                    <a:pt x="114817" y="44856"/>
                  </a:lnTo>
                  <a:lnTo>
                    <a:pt x="114817" y="38772"/>
                  </a:lnTo>
                  <a:close/>
                  <a:moveTo>
                    <a:pt x="127950" y="38772"/>
                  </a:moveTo>
                  <a:lnTo>
                    <a:pt x="127950" y="44856"/>
                  </a:lnTo>
                  <a:lnTo>
                    <a:pt x="121562" y="44856"/>
                  </a:lnTo>
                  <a:lnTo>
                    <a:pt x="121562" y="38772"/>
                  </a:lnTo>
                  <a:close/>
                  <a:moveTo>
                    <a:pt x="134694" y="38772"/>
                  </a:moveTo>
                  <a:lnTo>
                    <a:pt x="134694" y="44856"/>
                  </a:lnTo>
                  <a:lnTo>
                    <a:pt x="128289" y="44856"/>
                  </a:lnTo>
                  <a:lnTo>
                    <a:pt x="128289" y="38772"/>
                  </a:lnTo>
                  <a:close/>
                  <a:moveTo>
                    <a:pt x="141421" y="38772"/>
                  </a:moveTo>
                  <a:lnTo>
                    <a:pt x="141421" y="44856"/>
                  </a:lnTo>
                  <a:lnTo>
                    <a:pt x="135033" y="44856"/>
                  </a:lnTo>
                  <a:lnTo>
                    <a:pt x="135033" y="38772"/>
                  </a:lnTo>
                  <a:close/>
                  <a:moveTo>
                    <a:pt x="148148" y="38772"/>
                  </a:moveTo>
                  <a:lnTo>
                    <a:pt x="148148" y="44856"/>
                  </a:lnTo>
                  <a:lnTo>
                    <a:pt x="141760" y="44856"/>
                  </a:lnTo>
                  <a:lnTo>
                    <a:pt x="141760" y="38772"/>
                  </a:lnTo>
                  <a:close/>
                  <a:moveTo>
                    <a:pt x="154892" y="38772"/>
                  </a:moveTo>
                  <a:lnTo>
                    <a:pt x="154892" y="44856"/>
                  </a:lnTo>
                  <a:lnTo>
                    <a:pt x="148487" y="44856"/>
                  </a:lnTo>
                  <a:lnTo>
                    <a:pt x="148487" y="38772"/>
                  </a:lnTo>
                  <a:close/>
                  <a:moveTo>
                    <a:pt x="161619" y="38772"/>
                  </a:moveTo>
                  <a:lnTo>
                    <a:pt x="161619" y="44856"/>
                  </a:lnTo>
                  <a:lnTo>
                    <a:pt x="155231" y="44856"/>
                  </a:lnTo>
                  <a:lnTo>
                    <a:pt x="155231" y="38772"/>
                  </a:lnTo>
                  <a:close/>
                  <a:moveTo>
                    <a:pt x="168363" y="38772"/>
                  </a:moveTo>
                  <a:lnTo>
                    <a:pt x="168363" y="44856"/>
                  </a:lnTo>
                  <a:lnTo>
                    <a:pt x="161958" y="44856"/>
                  </a:lnTo>
                  <a:lnTo>
                    <a:pt x="161958" y="38772"/>
                  </a:lnTo>
                  <a:close/>
                  <a:moveTo>
                    <a:pt x="175090" y="38772"/>
                  </a:moveTo>
                  <a:lnTo>
                    <a:pt x="175090" y="44856"/>
                  </a:lnTo>
                  <a:lnTo>
                    <a:pt x="168702" y="44856"/>
                  </a:lnTo>
                  <a:lnTo>
                    <a:pt x="168702" y="38772"/>
                  </a:lnTo>
                  <a:close/>
                  <a:moveTo>
                    <a:pt x="181834" y="38772"/>
                  </a:moveTo>
                  <a:lnTo>
                    <a:pt x="181834" y="44856"/>
                  </a:lnTo>
                  <a:lnTo>
                    <a:pt x="175429" y="44856"/>
                  </a:lnTo>
                  <a:lnTo>
                    <a:pt x="175429" y="38772"/>
                  </a:lnTo>
                  <a:close/>
                  <a:moveTo>
                    <a:pt x="188561" y="38772"/>
                  </a:moveTo>
                  <a:lnTo>
                    <a:pt x="188561" y="44856"/>
                  </a:lnTo>
                  <a:lnTo>
                    <a:pt x="182173" y="44856"/>
                  </a:lnTo>
                  <a:lnTo>
                    <a:pt x="182173" y="38772"/>
                  </a:lnTo>
                  <a:close/>
                  <a:moveTo>
                    <a:pt x="195288" y="38772"/>
                  </a:moveTo>
                  <a:lnTo>
                    <a:pt x="195288" y="44856"/>
                  </a:lnTo>
                  <a:lnTo>
                    <a:pt x="188900" y="44856"/>
                  </a:lnTo>
                  <a:lnTo>
                    <a:pt x="188900" y="38772"/>
                  </a:lnTo>
                  <a:close/>
                  <a:moveTo>
                    <a:pt x="202032" y="38772"/>
                  </a:moveTo>
                  <a:lnTo>
                    <a:pt x="202032" y="44856"/>
                  </a:lnTo>
                  <a:lnTo>
                    <a:pt x="195627" y="44856"/>
                  </a:lnTo>
                  <a:lnTo>
                    <a:pt x="195627" y="38772"/>
                  </a:lnTo>
                  <a:close/>
                  <a:moveTo>
                    <a:pt x="208759" y="38772"/>
                  </a:moveTo>
                  <a:lnTo>
                    <a:pt x="208759" y="44856"/>
                  </a:lnTo>
                  <a:lnTo>
                    <a:pt x="202371" y="44856"/>
                  </a:lnTo>
                  <a:lnTo>
                    <a:pt x="202371" y="38772"/>
                  </a:lnTo>
                  <a:close/>
                  <a:moveTo>
                    <a:pt x="215504" y="38772"/>
                  </a:moveTo>
                  <a:lnTo>
                    <a:pt x="215504" y="44856"/>
                  </a:lnTo>
                  <a:lnTo>
                    <a:pt x="209098" y="44856"/>
                  </a:lnTo>
                  <a:lnTo>
                    <a:pt x="209098" y="38772"/>
                  </a:lnTo>
                  <a:close/>
                  <a:moveTo>
                    <a:pt x="222230" y="38772"/>
                  </a:moveTo>
                  <a:lnTo>
                    <a:pt x="222230" y="44856"/>
                  </a:lnTo>
                  <a:lnTo>
                    <a:pt x="215843" y="44856"/>
                  </a:lnTo>
                  <a:lnTo>
                    <a:pt x="215843" y="38772"/>
                  </a:lnTo>
                  <a:close/>
                  <a:moveTo>
                    <a:pt x="228975" y="38772"/>
                  </a:moveTo>
                  <a:lnTo>
                    <a:pt x="228975" y="44856"/>
                  </a:lnTo>
                  <a:lnTo>
                    <a:pt x="222569" y="44856"/>
                  </a:lnTo>
                  <a:lnTo>
                    <a:pt x="222569" y="38772"/>
                  </a:lnTo>
                  <a:close/>
                  <a:moveTo>
                    <a:pt x="235701" y="38772"/>
                  </a:moveTo>
                  <a:lnTo>
                    <a:pt x="235701" y="44856"/>
                  </a:lnTo>
                  <a:lnTo>
                    <a:pt x="229296" y="44856"/>
                  </a:lnTo>
                  <a:lnTo>
                    <a:pt x="229296" y="38772"/>
                  </a:lnTo>
                  <a:close/>
                  <a:moveTo>
                    <a:pt x="242428" y="38772"/>
                  </a:moveTo>
                  <a:lnTo>
                    <a:pt x="242428" y="44856"/>
                  </a:lnTo>
                  <a:lnTo>
                    <a:pt x="236040" y="44856"/>
                  </a:lnTo>
                  <a:lnTo>
                    <a:pt x="236040" y="38772"/>
                  </a:lnTo>
                  <a:close/>
                  <a:moveTo>
                    <a:pt x="249173" y="38772"/>
                  </a:moveTo>
                  <a:lnTo>
                    <a:pt x="249173" y="44856"/>
                  </a:lnTo>
                  <a:lnTo>
                    <a:pt x="242767" y="44856"/>
                  </a:lnTo>
                  <a:lnTo>
                    <a:pt x="242767" y="38772"/>
                  </a:lnTo>
                  <a:close/>
                  <a:moveTo>
                    <a:pt x="255899" y="38772"/>
                  </a:moveTo>
                  <a:lnTo>
                    <a:pt x="255899" y="44856"/>
                  </a:lnTo>
                  <a:lnTo>
                    <a:pt x="249512" y="44856"/>
                  </a:lnTo>
                  <a:lnTo>
                    <a:pt x="249512" y="38772"/>
                  </a:lnTo>
                  <a:close/>
                  <a:moveTo>
                    <a:pt x="262644" y="38772"/>
                  </a:moveTo>
                  <a:lnTo>
                    <a:pt x="262644" y="44856"/>
                  </a:lnTo>
                  <a:lnTo>
                    <a:pt x="256238" y="44856"/>
                  </a:lnTo>
                  <a:lnTo>
                    <a:pt x="256238" y="38772"/>
                  </a:lnTo>
                  <a:close/>
                  <a:moveTo>
                    <a:pt x="269370" y="38772"/>
                  </a:moveTo>
                  <a:lnTo>
                    <a:pt x="269370" y="44856"/>
                  </a:lnTo>
                  <a:lnTo>
                    <a:pt x="262983" y="44856"/>
                  </a:lnTo>
                  <a:lnTo>
                    <a:pt x="262983" y="38772"/>
                  </a:lnTo>
                  <a:close/>
                  <a:moveTo>
                    <a:pt x="276115" y="38772"/>
                  </a:moveTo>
                  <a:lnTo>
                    <a:pt x="276115" y="44856"/>
                  </a:lnTo>
                  <a:lnTo>
                    <a:pt x="269709" y="44856"/>
                  </a:lnTo>
                  <a:lnTo>
                    <a:pt x="269709" y="38772"/>
                  </a:lnTo>
                  <a:close/>
                  <a:moveTo>
                    <a:pt x="282842" y="38772"/>
                  </a:moveTo>
                  <a:lnTo>
                    <a:pt x="282842" y="44856"/>
                  </a:lnTo>
                  <a:lnTo>
                    <a:pt x="276436" y="44856"/>
                  </a:lnTo>
                  <a:lnTo>
                    <a:pt x="276436" y="38772"/>
                  </a:lnTo>
                  <a:close/>
                  <a:moveTo>
                    <a:pt x="6745" y="45178"/>
                  </a:moveTo>
                  <a:lnTo>
                    <a:pt x="6745" y="51262"/>
                  </a:lnTo>
                  <a:lnTo>
                    <a:pt x="339" y="51262"/>
                  </a:lnTo>
                  <a:lnTo>
                    <a:pt x="339" y="45178"/>
                  </a:lnTo>
                  <a:close/>
                  <a:moveTo>
                    <a:pt x="13471" y="45178"/>
                  </a:moveTo>
                  <a:lnTo>
                    <a:pt x="13471" y="51262"/>
                  </a:lnTo>
                  <a:lnTo>
                    <a:pt x="7066" y="51262"/>
                  </a:lnTo>
                  <a:lnTo>
                    <a:pt x="7066" y="45178"/>
                  </a:lnTo>
                  <a:close/>
                  <a:moveTo>
                    <a:pt x="20198" y="45178"/>
                  </a:moveTo>
                  <a:lnTo>
                    <a:pt x="20198" y="51262"/>
                  </a:lnTo>
                  <a:lnTo>
                    <a:pt x="13810" y="51262"/>
                  </a:lnTo>
                  <a:lnTo>
                    <a:pt x="13810" y="45178"/>
                  </a:lnTo>
                  <a:close/>
                  <a:moveTo>
                    <a:pt x="26942" y="45178"/>
                  </a:moveTo>
                  <a:lnTo>
                    <a:pt x="26942" y="51262"/>
                  </a:lnTo>
                  <a:lnTo>
                    <a:pt x="20537" y="51262"/>
                  </a:lnTo>
                  <a:lnTo>
                    <a:pt x="20537" y="45178"/>
                  </a:lnTo>
                  <a:close/>
                  <a:moveTo>
                    <a:pt x="33669" y="45178"/>
                  </a:moveTo>
                  <a:lnTo>
                    <a:pt x="33669" y="51262"/>
                  </a:lnTo>
                  <a:lnTo>
                    <a:pt x="27281" y="51262"/>
                  </a:lnTo>
                  <a:lnTo>
                    <a:pt x="27281" y="45178"/>
                  </a:lnTo>
                  <a:close/>
                  <a:moveTo>
                    <a:pt x="40414" y="45178"/>
                  </a:moveTo>
                  <a:lnTo>
                    <a:pt x="40414" y="51262"/>
                  </a:lnTo>
                  <a:lnTo>
                    <a:pt x="34008" y="51262"/>
                  </a:lnTo>
                  <a:lnTo>
                    <a:pt x="34008" y="45178"/>
                  </a:lnTo>
                  <a:close/>
                  <a:moveTo>
                    <a:pt x="47140" y="45178"/>
                  </a:moveTo>
                  <a:lnTo>
                    <a:pt x="47140" y="51262"/>
                  </a:lnTo>
                  <a:lnTo>
                    <a:pt x="40753" y="51262"/>
                  </a:lnTo>
                  <a:lnTo>
                    <a:pt x="40753" y="45178"/>
                  </a:lnTo>
                  <a:close/>
                  <a:moveTo>
                    <a:pt x="53885" y="45178"/>
                  </a:moveTo>
                  <a:lnTo>
                    <a:pt x="53885" y="51262"/>
                  </a:lnTo>
                  <a:lnTo>
                    <a:pt x="47479" y="51262"/>
                  </a:lnTo>
                  <a:lnTo>
                    <a:pt x="47479" y="45178"/>
                  </a:lnTo>
                  <a:close/>
                  <a:moveTo>
                    <a:pt x="60611" y="45178"/>
                  </a:moveTo>
                  <a:lnTo>
                    <a:pt x="60611" y="51262"/>
                  </a:lnTo>
                  <a:lnTo>
                    <a:pt x="54206" y="51262"/>
                  </a:lnTo>
                  <a:lnTo>
                    <a:pt x="54206" y="45178"/>
                  </a:lnTo>
                  <a:close/>
                  <a:moveTo>
                    <a:pt x="67338" y="45178"/>
                  </a:moveTo>
                  <a:lnTo>
                    <a:pt x="67338" y="51262"/>
                  </a:lnTo>
                  <a:lnTo>
                    <a:pt x="60950" y="51262"/>
                  </a:lnTo>
                  <a:lnTo>
                    <a:pt x="60950" y="45178"/>
                  </a:lnTo>
                  <a:close/>
                  <a:moveTo>
                    <a:pt x="74083" y="45178"/>
                  </a:moveTo>
                  <a:lnTo>
                    <a:pt x="74083" y="51262"/>
                  </a:lnTo>
                  <a:lnTo>
                    <a:pt x="67677" y="51262"/>
                  </a:lnTo>
                  <a:lnTo>
                    <a:pt x="67677" y="45178"/>
                  </a:lnTo>
                  <a:close/>
                  <a:moveTo>
                    <a:pt x="80809" y="45178"/>
                  </a:moveTo>
                  <a:lnTo>
                    <a:pt x="80809" y="51262"/>
                  </a:lnTo>
                  <a:lnTo>
                    <a:pt x="74422" y="51262"/>
                  </a:lnTo>
                  <a:lnTo>
                    <a:pt x="74422" y="45178"/>
                  </a:lnTo>
                  <a:close/>
                  <a:moveTo>
                    <a:pt x="87554" y="45178"/>
                  </a:moveTo>
                  <a:lnTo>
                    <a:pt x="87554" y="51262"/>
                  </a:lnTo>
                  <a:lnTo>
                    <a:pt x="81148" y="51262"/>
                  </a:lnTo>
                  <a:lnTo>
                    <a:pt x="81148" y="45178"/>
                  </a:lnTo>
                  <a:close/>
                  <a:moveTo>
                    <a:pt x="94281" y="45178"/>
                  </a:moveTo>
                  <a:lnTo>
                    <a:pt x="94281" y="51262"/>
                  </a:lnTo>
                  <a:lnTo>
                    <a:pt x="87893" y="51262"/>
                  </a:lnTo>
                  <a:lnTo>
                    <a:pt x="87893" y="45178"/>
                  </a:lnTo>
                  <a:close/>
                  <a:moveTo>
                    <a:pt x="101025" y="45178"/>
                  </a:moveTo>
                  <a:lnTo>
                    <a:pt x="101025" y="51262"/>
                  </a:lnTo>
                  <a:lnTo>
                    <a:pt x="94620" y="51262"/>
                  </a:lnTo>
                  <a:lnTo>
                    <a:pt x="94620" y="45178"/>
                  </a:lnTo>
                  <a:close/>
                  <a:moveTo>
                    <a:pt x="107752" y="45178"/>
                  </a:moveTo>
                  <a:lnTo>
                    <a:pt x="107752" y="51262"/>
                  </a:lnTo>
                  <a:lnTo>
                    <a:pt x="101346" y="51262"/>
                  </a:lnTo>
                  <a:lnTo>
                    <a:pt x="101346" y="45178"/>
                  </a:lnTo>
                  <a:close/>
                  <a:moveTo>
                    <a:pt x="114478" y="45178"/>
                  </a:moveTo>
                  <a:lnTo>
                    <a:pt x="114478" y="51262"/>
                  </a:lnTo>
                  <a:lnTo>
                    <a:pt x="108091" y="51262"/>
                  </a:lnTo>
                  <a:lnTo>
                    <a:pt x="108091" y="45178"/>
                  </a:lnTo>
                  <a:close/>
                  <a:moveTo>
                    <a:pt x="121223" y="45178"/>
                  </a:moveTo>
                  <a:lnTo>
                    <a:pt x="121223" y="51262"/>
                  </a:lnTo>
                  <a:lnTo>
                    <a:pt x="114817" y="51262"/>
                  </a:lnTo>
                  <a:lnTo>
                    <a:pt x="114817" y="45178"/>
                  </a:lnTo>
                  <a:close/>
                  <a:moveTo>
                    <a:pt x="127950" y="45178"/>
                  </a:moveTo>
                  <a:lnTo>
                    <a:pt x="127950" y="51262"/>
                  </a:lnTo>
                  <a:lnTo>
                    <a:pt x="121562" y="51262"/>
                  </a:lnTo>
                  <a:lnTo>
                    <a:pt x="121562" y="45178"/>
                  </a:lnTo>
                  <a:close/>
                  <a:moveTo>
                    <a:pt x="134694" y="45178"/>
                  </a:moveTo>
                  <a:lnTo>
                    <a:pt x="134694" y="51262"/>
                  </a:lnTo>
                  <a:lnTo>
                    <a:pt x="128289" y="51262"/>
                  </a:lnTo>
                  <a:lnTo>
                    <a:pt x="128289" y="45178"/>
                  </a:lnTo>
                  <a:close/>
                  <a:moveTo>
                    <a:pt x="141421" y="45178"/>
                  </a:moveTo>
                  <a:lnTo>
                    <a:pt x="141421" y="51262"/>
                  </a:lnTo>
                  <a:lnTo>
                    <a:pt x="135033" y="51262"/>
                  </a:lnTo>
                  <a:lnTo>
                    <a:pt x="135033" y="45178"/>
                  </a:lnTo>
                  <a:close/>
                  <a:moveTo>
                    <a:pt x="148148" y="45178"/>
                  </a:moveTo>
                  <a:lnTo>
                    <a:pt x="148148" y="51262"/>
                  </a:lnTo>
                  <a:lnTo>
                    <a:pt x="141760" y="51262"/>
                  </a:lnTo>
                  <a:lnTo>
                    <a:pt x="141760" y="45178"/>
                  </a:lnTo>
                  <a:close/>
                  <a:moveTo>
                    <a:pt x="154892" y="45178"/>
                  </a:moveTo>
                  <a:lnTo>
                    <a:pt x="154892" y="51262"/>
                  </a:lnTo>
                  <a:lnTo>
                    <a:pt x="148487" y="51262"/>
                  </a:lnTo>
                  <a:lnTo>
                    <a:pt x="148487" y="45178"/>
                  </a:lnTo>
                  <a:close/>
                  <a:moveTo>
                    <a:pt x="161619" y="45178"/>
                  </a:moveTo>
                  <a:lnTo>
                    <a:pt x="161619" y="51262"/>
                  </a:lnTo>
                  <a:lnTo>
                    <a:pt x="155231" y="51262"/>
                  </a:lnTo>
                  <a:lnTo>
                    <a:pt x="155231" y="45178"/>
                  </a:lnTo>
                  <a:close/>
                  <a:moveTo>
                    <a:pt x="168363" y="45178"/>
                  </a:moveTo>
                  <a:lnTo>
                    <a:pt x="168363" y="51262"/>
                  </a:lnTo>
                  <a:lnTo>
                    <a:pt x="161958" y="51262"/>
                  </a:lnTo>
                  <a:lnTo>
                    <a:pt x="161958" y="45178"/>
                  </a:lnTo>
                  <a:close/>
                  <a:moveTo>
                    <a:pt x="175090" y="45178"/>
                  </a:moveTo>
                  <a:lnTo>
                    <a:pt x="175090" y="51262"/>
                  </a:lnTo>
                  <a:lnTo>
                    <a:pt x="168702" y="51262"/>
                  </a:lnTo>
                  <a:lnTo>
                    <a:pt x="168702" y="45178"/>
                  </a:lnTo>
                  <a:close/>
                  <a:moveTo>
                    <a:pt x="181834" y="45178"/>
                  </a:moveTo>
                  <a:lnTo>
                    <a:pt x="181834" y="51262"/>
                  </a:lnTo>
                  <a:lnTo>
                    <a:pt x="175429" y="51262"/>
                  </a:lnTo>
                  <a:lnTo>
                    <a:pt x="175429" y="45178"/>
                  </a:lnTo>
                  <a:close/>
                  <a:moveTo>
                    <a:pt x="188561" y="45178"/>
                  </a:moveTo>
                  <a:lnTo>
                    <a:pt x="188561" y="51262"/>
                  </a:lnTo>
                  <a:lnTo>
                    <a:pt x="182173" y="51262"/>
                  </a:lnTo>
                  <a:lnTo>
                    <a:pt x="182173" y="45178"/>
                  </a:lnTo>
                  <a:close/>
                  <a:moveTo>
                    <a:pt x="195288" y="45178"/>
                  </a:moveTo>
                  <a:lnTo>
                    <a:pt x="195288" y="51262"/>
                  </a:lnTo>
                  <a:lnTo>
                    <a:pt x="188900" y="51262"/>
                  </a:lnTo>
                  <a:lnTo>
                    <a:pt x="188900" y="45178"/>
                  </a:lnTo>
                  <a:close/>
                  <a:moveTo>
                    <a:pt x="202032" y="45178"/>
                  </a:moveTo>
                  <a:lnTo>
                    <a:pt x="202032" y="51262"/>
                  </a:lnTo>
                  <a:lnTo>
                    <a:pt x="195627" y="51262"/>
                  </a:lnTo>
                  <a:lnTo>
                    <a:pt x="195627" y="45178"/>
                  </a:lnTo>
                  <a:close/>
                  <a:moveTo>
                    <a:pt x="208759" y="45178"/>
                  </a:moveTo>
                  <a:lnTo>
                    <a:pt x="208759" y="51262"/>
                  </a:lnTo>
                  <a:lnTo>
                    <a:pt x="202371" y="51262"/>
                  </a:lnTo>
                  <a:lnTo>
                    <a:pt x="202371" y="45178"/>
                  </a:lnTo>
                  <a:close/>
                  <a:moveTo>
                    <a:pt x="215504" y="45178"/>
                  </a:moveTo>
                  <a:lnTo>
                    <a:pt x="215504" y="51262"/>
                  </a:lnTo>
                  <a:lnTo>
                    <a:pt x="209098" y="51262"/>
                  </a:lnTo>
                  <a:lnTo>
                    <a:pt x="209098" y="45178"/>
                  </a:lnTo>
                  <a:close/>
                  <a:moveTo>
                    <a:pt x="222230" y="45178"/>
                  </a:moveTo>
                  <a:lnTo>
                    <a:pt x="222230" y="51262"/>
                  </a:lnTo>
                  <a:lnTo>
                    <a:pt x="215843" y="51262"/>
                  </a:lnTo>
                  <a:lnTo>
                    <a:pt x="215843" y="45178"/>
                  </a:lnTo>
                  <a:close/>
                  <a:moveTo>
                    <a:pt x="228975" y="45178"/>
                  </a:moveTo>
                  <a:lnTo>
                    <a:pt x="228975" y="51262"/>
                  </a:lnTo>
                  <a:lnTo>
                    <a:pt x="222569" y="51262"/>
                  </a:lnTo>
                  <a:lnTo>
                    <a:pt x="222569" y="45178"/>
                  </a:lnTo>
                  <a:close/>
                  <a:moveTo>
                    <a:pt x="235701" y="45178"/>
                  </a:moveTo>
                  <a:lnTo>
                    <a:pt x="235701" y="51262"/>
                  </a:lnTo>
                  <a:lnTo>
                    <a:pt x="229296" y="51262"/>
                  </a:lnTo>
                  <a:lnTo>
                    <a:pt x="229296" y="45178"/>
                  </a:lnTo>
                  <a:close/>
                  <a:moveTo>
                    <a:pt x="242428" y="45178"/>
                  </a:moveTo>
                  <a:lnTo>
                    <a:pt x="242428" y="51262"/>
                  </a:lnTo>
                  <a:lnTo>
                    <a:pt x="236040" y="51262"/>
                  </a:lnTo>
                  <a:lnTo>
                    <a:pt x="236040" y="45178"/>
                  </a:lnTo>
                  <a:close/>
                  <a:moveTo>
                    <a:pt x="249173" y="45178"/>
                  </a:moveTo>
                  <a:lnTo>
                    <a:pt x="249173" y="51262"/>
                  </a:lnTo>
                  <a:lnTo>
                    <a:pt x="242767" y="51262"/>
                  </a:lnTo>
                  <a:lnTo>
                    <a:pt x="242767" y="45178"/>
                  </a:lnTo>
                  <a:close/>
                  <a:moveTo>
                    <a:pt x="255899" y="45178"/>
                  </a:moveTo>
                  <a:lnTo>
                    <a:pt x="255899" y="51262"/>
                  </a:lnTo>
                  <a:lnTo>
                    <a:pt x="249512" y="51262"/>
                  </a:lnTo>
                  <a:lnTo>
                    <a:pt x="249512" y="45178"/>
                  </a:lnTo>
                  <a:close/>
                  <a:moveTo>
                    <a:pt x="262644" y="45178"/>
                  </a:moveTo>
                  <a:lnTo>
                    <a:pt x="262644" y="51262"/>
                  </a:lnTo>
                  <a:lnTo>
                    <a:pt x="256238" y="51262"/>
                  </a:lnTo>
                  <a:lnTo>
                    <a:pt x="256238" y="45178"/>
                  </a:lnTo>
                  <a:close/>
                  <a:moveTo>
                    <a:pt x="269370" y="45178"/>
                  </a:moveTo>
                  <a:lnTo>
                    <a:pt x="269370" y="51262"/>
                  </a:lnTo>
                  <a:lnTo>
                    <a:pt x="262983" y="51262"/>
                  </a:lnTo>
                  <a:lnTo>
                    <a:pt x="262983" y="45178"/>
                  </a:lnTo>
                  <a:close/>
                  <a:moveTo>
                    <a:pt x="276115" y="45178"/>
                  </a:moveTo>
                  <a:lnTo>
                    <a:pt x="276115" y="51262"/>
                  </a:lnTo>
                  <a:lnTo>
                    <a:pt x="269709" y="51262"/>
                  </a:lnTo>
                  <a:lnTo>
                    <a:pt x="269709" y="45178"/>
                  </a:lnTo>
                  <a:close/>
                  <a:moveTo>
                    <a:pt x="282842" y="45178"/>
                  </a:moveTo>
                  <a:lnTo>
                    <a:pt x="282842" y="51262"/>
                  </a:lnTo>
                  <a:lnTo>
                    <a:pt x="276436" y="51262"/>
                  </a:lnTo>
                  <a:lnTo>
                    <a:pt x="276436" y="45178"/>
                  </a:lnTo>
                  <a:close/>
                  <a:moveTo>
                    <a:pt x="6745" y="51583"/>
                  </a:moveTo>
                  <a:lnTo>
                    <a:pt x="6745" y="57667"/>
                  </a:lnTo>
                  <a:lnTo>
                    <a:pt x="339" y="57667"/>
                  </a:lnTo>
                  <a:lnTo>
                    <a:pt x="339" y="51583"/>
                  </a:lnTo>
                  <a:close/>
                  <a:moveTo>
                    <a:pt x="13471" y="51583"/>
                  </a:moveTo>
                  <a:lnTo>
                    <a:pt x="13471" y="57667"/>
                  </a:lnTo>
                  <a:lnTo>
                    <a:pt x="7066" y="57667"/>
                  </a:lnTo>
                  <a:lnTo>
                    <a:pt x="7066" y="51583"/>
                  </a:lnTo>
                  <a:close/>
                  <a:moveTo>
                    <a:pt x="20198" y="51583"/>
                  </a:moveTo>
                  <a:lnTo>
                    <a:pt x="20198" y="57667"/>
                  </a:lnTo>
                  <a:lnTo>
                    <a:pt x="13810" y="57667"/>
                  </a:lnTo>
                  <a:lnTo>
                    <a:pt x="13810" y="51583"/>
                  </a:lnTo>
                  <a:close/>
                  <a:moveTo>
                    <a:pt x="26942" y="51583"/>
                  </a:moveTo>
                  <a:lnTo>
                    <a:pt x="26942" y="57667"/>
                  </a:lnTo>
                  <a:lnTo>
                    <a:pt x="20537" y="57667"/>
                  </a:lnTo>
                  <a:lnTo>
                    <a:pt x="20537" y="51583"/>
                  </a:lnTo>
                  <a:close/>
                  <a:moveTo>
                    <a:pt x="33669" y="51583"/>
                  </a:moveTo>
                  <a:lnTo>
                    <a:pt x="33669" y="57667"/>
                  </a:lnTo>
                  <a:lnTo>
                    <a:pt x="27281" y="57667"/>
                  </a:lnTo>
                  <a:lnTo>
                    <a:pt x="27281" y="51583"/>
                  </a:lnTo>
                  <a:close/>
                  <a:moveTo>
                    <a:pt x="40414" y="51583"/>
                  </a:moveTo>
                  <a:lnTo>
                    <a:pt x="40414" y="57667"/>
                  </a:lnTo>
                  <a:lnTo>
                    <a:pt x="34008" y="57667"/>
                  </a:lnTo>
                  <a:lnTo>
                    <a:pt x="34008" y="51583"/>
                  </a:lnTo>
                  <a:close/>
                  <a:moveTo>
                    <a:pt x="47140" y="51583"/>
                  </a:moveTo>
                  <a:lnTo>
                    <a:pt x="47140" y="57667"/>
                  </a:lnTo>
                  <a:lnTo>
                    <a:pt x="40753" y="57667"/>
                  </a:lnTo>
                  <a:lnTo>
                    <a:pt x="40753" y="51583"/>
                  </a:lnTo>
                  <a:close/>
                  <a:moveTo>
                    <a:pt x="53885" y="51583"/>
                  </a:moveTo>
                  <a:lnTo>
                    <a:pt x="53885" y="57667"/>
                  </a:lnTo>
                  <a:lnTo>
                    <a:pt x="47479" y="57667"/>
                  </a:lnTo>
                  <a:lnTo>
                    <a:pt x="47479" y="51583"/>
                  </a:lnTo>
                  <a:close/>
                  <a:moveTo>
                    <a:pt x="60611" y="51583"/>
                  </a:moveTo>
                  <a:lnTo>
                    <a:pt x="60611" y="57667"/>
                  </a:lnTo>
                  <a:lnTo>
                    <a:pt x="54206" y="57667"/>
                  </a:lnTo>
                  <a:lnTo>
                    <a:pt x="54206" y="51583"/>
                  </a:lnTo>
                  <a:close/>
                  <a:moveTo>
                    <a:pt x="67338" y="51583"/>
                  </a:moveTo>
                  <a:lnTo>
                    <a:pt x="67338" y="57667"/>
                  </a:lnTo>
                  <a:lnTo>
                    <a:pt x="60950" y="57667"/>
                  </a:lnTo>
                  <a:lnTo>
                    <a:pt x="60950" y="51583"/>
                  </a:lnTo>
                  <a:close/>
                  <a:moveTo>
                    <a:pt x="74083" y="51583"/>
                  </a:moveTo>
                  <a:lnTo>
                    <a:pt x="74083" y="57667"/>
                  </a:lnTo>
                  <a:lnTo>
                    <a:pt x="67677" y="57667"/>
                  </a:lnTo>
                  <a:lnTo>
                    <a:pt x="67677" y="51583"/>
                  </a:lnTo>
                  <a:close/>
                  <a:moveTo>
                    <a:pt x="80809" y="51583"/>
                  </a:moveTo>
                  <a:lnTo>
                    <a:pt x="80809" y="57667"/>
                  </a:lnTo>
                  <a:lnTo>
                    <a:pt x="74422" y="57667"/>
                  </a:lnTo>
                  <a:lnTo>
                    <a:pt x="74422" y="51583"/>
                  </a:lnTo>
                  <a:close/>
                  <a:moveTo>
                    <a:pt x="87554" y="51583"/>
                  </a:moveTo>
                  <a:lnTo>
                    <a:pt x="87554" y="57667"/>
                  </a:lnTo>
                  <a:lnTo>
                    <a:pt x="81148" y="57667"/>
                  </a:lnTo>
                  <a:lnTo>
                    <a:pt x="81148" y="51583"/>
                  </a:lnTo>
                  <a:close/>
                  <a:moveTo>
                    <a:pt x="94281" y="51583"/>
                  </a:moveTo>
                  <a:lnTo>
                    <a:pt x="94281" y="57667"/>
                  </a:lnTo>
                  <a:lnTo>
                    <a:pt x="87893" y="57667"/>
                  </a:lnTo>
                  <a:lnTo>
                    <a:pt x="87893" y="51583"/>
                  </a:lnTo>
                  <a:close/>
                  <a:moveTo>
                    <a:pt x="101025" y="51583"/>
                  </a:moveTo>
                  <a:lnTo>
                    <a:pt x="101025" y="57667"/>
                  </a:lnTo>
                  <a:lnTo>
                    <a:pt x="94620" y="57667"/>
                  </a:lnTo>
                  <a:lnTo>
                    <a:pt x="94620" y="51583"/>
                  </a:lnTo>
                  <a:close/>
                  <a:moveTo>
                    <a:pt x="107752" y="51583"/>
                  </a:moveTo>
                  <a:lnTo>
                    <a:pt x="107752" y="57667"/>
                  </a:lnTo>
                  <a:lnTo>
                    <a:pt x="101346" y="57667"/>
                  </a:lnTo>
                  <a:lnTo>
                    <a:pt x="101346" y="51583"/>
                  </a:lnTo>
                  <a:close/>
                  <a:moveTo>
                    <a:pt x="114478" y="51583"/>
                  </a:moveTo>
                  <a:lnTo>
                    <a:pt x="114478" y="57667"/>
                  </a:lnTo>
                  <a:lnTo>
                    <a:pt x="108091" y="57667"/>
                  </a:lnTo>
                  <a:lnTo>
                    <a:pt x="108091" y="51583"/>
                  </a:lnTo>
                  <a:close/>
                  <a:moveTo>
                    <a:pt x="121223" y="51583"/>
                  </a:moveTo>
                  <a:lnTo>
                    <a:pt x="121223" y="57667"/>
                  </a:lnTo>
                  <a:lnTo>
                    <a:pt x="114817" y="57667"/>
                  </a:lnTo>
                  <a:lnTo>
                    <a:pt x="114817" y="51583"/>
                  </a:lnTo>
                  <a:close/>
                  <a:moveTo>
                    <a:pt x="127950" y="51583"/>
                  </a:moveTo>
                  <a:lnTo>
                    <a:pt x="127950" y="57667"/>
                  </a:lnTo>
                  <a:lnTo>
                    <a:pt x="121562" y="57667"/>
                  </a:lnTo>
                  <a:lnTo>
                    <a:pt x="121562" y="51583"/>
                  </a:lnTo>
                  <a:close/>
                  <a:moveTo>
                    <a:pt x="134694" y="51583"/>
                  </a:moveTo>
                  <a:lnTo>
                    <a:pt x="134694" y="57667"/>
                  </a:lnTo>
                  <a:lnTo>
                    <a:pt x="128289" y="57667"/>
                  </a:lnTo>
                  <a:lnTo>
                    <a:pt x="128289" y="51583"/>
                  </a:lnTo>
                  <a:close/>
                  <a:moveTo>
                    <a:pt x="141421" y="51583"/>
                  </a:moveTo>
                  <a:lnTo>
                    <a:pt x="141421" y="57667"/>
                  </a:lnTo>
                  <a:lnTo>
                    <a:pt x="135033" y="57667"/>
                  </a:lnTo>
                  <a:lnTo>
                    <a:pt x="135033" y="51583"/>
                  </a:lnTo>
                  <a:close/>
                  <a:moveTo>
                    <a:pt x="148148" y="51583"/>
                  </a:moveTo>
                  <a:lnTo>
                    <a:pt x="148148" y="57667"/>
                  </a:lnTo>
                  <a:lnTo>
                    <a:pt x="141760" y="57667"/>
                  </a:lnTo>
                  <a:lnTo>
                    <a:pt x="141760" y="51583"/>
                  </a:lnTo>
                  <a:close/>
                  <a:moveTo>
                    <a:pt x="154892" y="51583"/>
                  </a:moveTo>
                  <a:lnTo>
                    <a:pt x="154892" y="57667"/>
                  </a:lnTo>
                  <a:lnTo>
                    <a:pt x="148487" y="57667"/>
                  </a:lnTo>
                  <a:lnTo>
                    <a:pt x="148487" y="51583"/>
                  </a:lnTo>
                  <a:close/>
                  <a:moveTo>
                    <a:pt x="161619" y="51583"/>
                  </a:moveTo>
                  <a:lnTo>
                    <a:pt x="161619" y="57667"/>
                  </a:lnTo>
                  <a:lnTo>
                    <a:pt x="155231" y="57667"/>
                  </a:lnTo>
                  <a:lnTo>
                    <a:pt x="155231" y="51583"/>
                  </a:lnTo>
                  <a:close/>
                  <a:moveTo>
                    <a:pt x="168363" y="51583"/>
                  </a:moveTo>
                  <a:lnTo>
                    <a:pt x="168363" y="57667"/>
                  </a:lnTo>
                  <a:lnTo>
                    <a:pt x="161958" y="57667"/>
                  </a:lnTo>
                  <a:lnTo>
                    <a:pt x="161958" y="51583"/>
                  </a:lnTo>
                  <a:close/>
                  <a:moveTo>
                    <a:pt x="175090" y="51583"/>
                  </a:moveTo>
                  <a:lnTo>
                    <a:pt x="175090" y="57667"/>
                  </a:lnTo>
                  <a:lnTo>
                    <a:pt x="168702" y="57667"/>
                  </a:lnTo>
                  <a:lnTo>
                    <a:pt x="168702" y="51583"/>
                  </a:lnTo>
                  <a:close/>
                  <a:moveTo>
                    <a:pt x="181834" y="51583"/>
                  </a:moveTo>
                  <a:lnTo>
                    <a:pt x="181834" y="57667"/>
                  </a:lnTo>
                  <a:lnTo>
                    <a:pt x="175429" y="57667"/>
                  </a:lnTo>
                  <a:lnTo>
                    <a:pt x="175429" y="51583"/>
                  </a:lnTo>
                  <a:close/>
                  <a:moveTo>
                    <a:pt x="188561" y="51583"/>
                  </a:moveTo>
                  <a:lnTo>
                    <a:pt x="188561" y="57667"/>
                  </a:lnTo>
                  <a:lnTo>
                    <a:pt x="182173" y="57667"/>
                  </a:lnTo>
                  <a:lnTo>
                    <a:pt x="182173" y="51583"/>
                  </a:lnTo>
                  <a:close/>
                  <a:moveTo>
                    <a:pt x="195288" y="51583"/>
                  </a:moveTo>
                  <a:lnTo>
                    <a:pt x="195288" y="57667"/>
                  </a:lnTo>
                  <a:lnTo>
                    <a:pt x="188900" y="57667"/>
                  </a:lnTo>
                  <a:lnTo>
                    <a:pt x="188900" y="51583"/>
                  </a:lnTo>
                  <a:close/>
                  <a:moveTo>
                    <a:pt x="202032" y="51583"/>
                  </a:moveTo>
                  <a:lnTo>
                    <a:pt x="202032" y="57667"/>
                  </a:lnTo>
                  <a:lnTo>
                    <a:pt x="195627" y="57667"/>
                  </a:lnTo>
                  <a:lnTo>
                    <a:pt x="195627" y="51583"/>
                  </a:lnTo>
                  <a:close/>
                  <a:moveTo>
                    <a:pt x="208759" y="51583"/>
                  </a:moveTo>
                  <a:lnTo>
                    <a:pt x="208759" y="57667"/>
                  </a:lnTo>
                  <a:lnTo>
                    <a:pt x="202371" y="57667"/>
                  </a:lnTo>
                  <a:lnTo>
                    <a:pt x="202371" y="51583"/>
                  </a:lnTo>
                  <a:close/>
                  <a:moveTo>
                    <a:pt x="215504" y="51583"/>
                  </a:moveTo>
                  <a:lnTo>
                    <a:pt x="215504" y="57667"/>
                  </a:lnTo>
                  <a:lnTo>
                    <a:pt x="209098" y="57667"/>
                  </a:lnTo>
                  <a:lnTo>
                    <a:pt x="209098" y="51583"/>
                  </a:lnTo>
                  <a:close/>
                  <a:moveTo>
                    <a:pt x="222230" y="51583"/>
                  </a:moveTo>
                  <a:lnTo>
                    <a:pt x="222230" y="57667"/>
                  </a:lnTo>
                  <a:lnTo>
                    <a:pt x="215843" y="57667"/>
                  </a:lnTo>
                  <a:lnTo>
                    <a:pt x="215843" y="51583"/>
                  </a:lnTo>
                  <a:close/>
                  <a:moveTo>
                    <a:pt x="228975" y="51583"/>
                  </a:moveTo>
                  <a:lnTo>
                    <a:pt x="228975" y="57667"/>
                  </a:lnTo>
                  <a:lnTo>
                    <a:pt x="222569" y="57667"/>
                  </a:lnTo>
                  <a:lnTo>
                    <a:pt x="222569" y="51583"/>
                  </a:lnTo>
                  <a:close/>
                  <a:moveTo>
                    <a:pt x="235701" y="51583"/>
                  </a:moveTo>
                  <a:lnTo>
                    <a:pt x="235701" y="57667"/>
                  </a:lnTo>
                  <a:lnTo>
                    <a:pt x="229296" y="57667"/>
                  </a:lnTo>
                  <a:lnTo>
                    <a:pt x="229296" y="51583"/>
                  </a:lnTo>
                  <a:close/>
                  <a:moveTo>
                    <a:pt x="242428" y="51583"/>
                  </a:moveTo>
                  <a:lnTo>
                    <a:pt x="242428" y="57667"/>
                  </a:lnTo>
                  <a:lnTo>
                    <a:pt x="236040" y="57667"/>
                  </a:lnTo>
                  <a:lnTo>
                    <a:pt x="236040" y="51583"/>
                  </a:lnTo>
                  <a:close/>
                  <a:moveTo>
                    <a:pt x="249173" y="51583"/>
                  </a:moveTo>
                  <a:lnTo>
                    <a:pt x="249173" y="57667"/>
                  </a:lnTo>
                  <a:lnTo>
                    <a:pt x="242767" y="57667"/>
                  </a:lnTo>
                  <a:lnTo>
                    <a:pt x="242767" y="51583"/>
                  </a:lnTo>
                  <a:close/>
                  <a:moveTo>
                    <a:pt x="255899" y="51583"/>
                  </a:moveTo>
                  <a:lnTo>
                    <a:pt x="255899" y="57667"/>
                  </a:lnTo>
                  <a:lnTo>
                    <a:pt x="249512" y="57667"/>
                  </a:lnTo>
                  <a:lnTo>
                    <a:pt x="249512" y="51583"/>
                  </a:lnTo>
                  <a:close/>
                  <a:moveTo>
                    <a:pt x="262644" y="51583"/>
                  </a:moveTo>
                  <a:lnTo>
                    <a:pt x="262644" y="57667"/>
                  </a:lnTo>
                  <a:lnTo>
                    <a:pt x="256238" y="57667"/>
                  </a:lnTo>
                  <a:lnTo>
                    <a:pt x="256238" y="51583"/>
                  </a:lnTo>
                  <a:close/>
                  <a:moveTo>
                    <a:pt x="269370" y="51583"/>
                  </a:moveTo>
                  <a:lnTo>
                    <a:pt x="269370" y="57667"/>
                  </a:lnTo>
                  <a:lnTo>
                    <a:pt x="262983" y="57667"/>
                  </a:lnTo>
                  <a:lnTo>
                    <a:pt x="262983" y="51583"/>
                  </a:lnTo>
                  <a:close/>
                  <a:moveTo>
                    <a:pt x="276115" y="51583"/>
                  </a:moveTo>
                  <a:lnTo>
                    <a:pt x="276115" y="57667"/>
                  </a:lnTo>
                  <a:lnTo>
                    <a:pt x="269709" y="57667"/>
                  </a:lnTo>
                  <a:lnTo>
                    <a:pt x="269709" y="51583"/>
                  </a:lnTo>
                  <a:close/>
                  <a:moveTo>
                    <a:pt x="282842" y="51583"/>
                  </a:moveTo>
                  <a:lnTo>
                    <a:pt x="282842" y="57667"/>
                  </a:lnTo>
                  <a:lnTo>
                    <a:pt x="276436" y="57667"/>
                  </a:lnTo>
                  <a:lnTo>
                    <a:pt x="276436" y="51583"/>
                  </a:lnTo>
                  <a:close/>
                  <a:moveTo>
                    <a:pt x="6745" y="57989"/>
                  </a:moveTo>
                  <a:lnTo>
                    <a:pt x="6745" y="64073"/>
                  </a:lnTo>
                  <a:lnTo>
                    <a:pt x="339" y="64073"/>
                  </a:lnTo>
                  <a:lnTo>
                    <a:pt x="339" y="57989"/>
                  </a:lnTo>
                  <a:close/>
                  <a:moveTo>
                    <a:pt x="13471" y="57989"/>
                  </a:moveTo>
                  <a:lnTo>
                    <a:pt x="13471" y="64073"/>
                  </a:lnTo>
                  <a:lnTo>
                    <a:pt x="7066" y="64073"/>
                  </a:lnTo>
                  <a:lnTo>
                    <a:pt x="7066" y="57989"/>
                  </a:lnTo>
                  <a:close/>
                  <a:moveTo>
                    <a:pt x="20198" y="57989"/>
                  </a:moveTo>
                  <a:lnTo>
                    <a:pt x="20198" y="64073"/>
                  </a:lnTo>
                  <a:lnTo>
                    <a:pt x="13810" y="64073"/>
                  </a:lnTo>
                  <a:lnTo>
                    <a:pt x="13810" y="57989"/>
                  </a:lnTo>
                  <a:close/>
                  <a:moveTo>
                    <a:pt x="26942" y="57989"/>
                  </a:moveTo>
                  <a:lnTo>
                    <a:pt x="26942" y="64073"/>
                  </a:lnTo>
                  <a:lnTo>
                    <a:pt x="20537" y="64073"/>
                  </a:lnTo>
                  <a:lnTo>
                    <a:pt x="20537" y="57989"/>
                  </a:lnTo>
                  <a:close/>
                  <a:moveTo>
                    <a:pt x="33669" y="57989"/>
                  </a:moveTo>
                  <a:lnTo>
                    <a:pt x="33669" y="64073"/>
                  </a:lnTo>
                  <a:lnTo>
                    <a:pt x="27281" y="64073"/>
                  </a:lnTo>
                  <a:lnTo>
                    <a:pt x="27281" y="57989"/>
                  </a:lnTo>
                  <a:close/>
                  <a:moveTo>
                    <a:pt x="40414" y="57989"/>
                  </a:moveTo>
                  <a:lnTo>
                    <a:pt x="40414" y="64073"/>
                  </a:lnTo>
                  <a:lnTo>
                    <a:pt x="34008" y="64073"/>
                  </a:lnTo>
                  <a:lnTo>
                    <a:pt x="34008" y="57989"/>
                  </a:lnTo>
                  <a:close/>
                  <a:moveTo>
                    <a:pt x="47140" y="57989"/>
                  </a:moveTo>
                  <a:lnTo>
                    <a:pt x="47140" y="64073"/>
                  </a:lnTo>
                  <a:lnTo>
                    <a:pt x="40753" y="64073"/>
                  </a:lnTo>
                  <a:lnTo>
                    <a:pt x="40753" y="57989"/>
                  </a:lnTo>
                  <a:close/>
                  <a:moveTo>
                    <a:pt x="53885" y="57989"/>
                  </a:moveTo>
                  <a:lnTo>
                    <a:pt x="53885" y="64073"/>
                  </a:lnTo>
                  <a:lnTo>
                    <a:pt x="47479" y="64073"/>
                  </a:lnTo>
                  <a:lnTo>
                    <a:pt x="47479" y="57989"/>
                  </a:lnTo>
                  <a:close/>
                  <a:moveTo>
                    <a:pt x="60611" y="57989"/>
                  </a:moveTo>
                  <a:lnTo>
                    <a:pt x="60611" y="64073"/>
                  </a:lnTo>
                  <a:lnTo>
                    <a:pt x="54206" y="64073"/>
                  </a:lnTo>
                  <a:lnTo>
                    <a:pt x="54206" y="57989"/>
                  </a:lnTo>
                  <a:close/>
                  <a:moveTo>
                    <a:pt x="67338" y="57989"/>
                  </a:moveTo>
                  <a:lnTo>
                    <a:pt x="67338" y="64073"/>
                  </a:lnTo>
                  <a:lnTo>
                    <a:pt x="60950" y="64073"/>
                  </a:lnTo>
                  <a:lnTo>
                    <a:pt x="60950" y="57989"/>
                  </a:lnTo>
                  <a:close/>
                  <a:moveTo>
                    <a:pt x="74083" y="57989"/>
                  </a:moveTo>
                  <a:lnTo>
                    <a:pt x="74083" y="64073"/>
                  </a:lnTo>
                  <a:lnTo>
                    <a:pt x="67677" y="64073"/>
                  </a:lnTo>
                  <a:lnTo>
                    <a:pt x="67677" y="57989"/>
                  </a:lnTo>
                  <a:close/>
                  <a:moveTo>
                    <a:pt x="80809" y="57989"/>
                  </a:moveTo>
                  <a:lnTo>
                    <a:pt x="80809" y="64073"/>
                  </a:lnTo>
                  <a:lnTo>
                    <a:pt x="74422" y="64073"/>
                  </a:lnTo>
                  <a:lnTo>
                    <a:pt x="74422" y="57989"/>
                  </a:lnTo>
                  <a:close/>
                  <a:moveTo>
                    <a:pt x="87554" y="57989"/>
                  </a:moveTo>
                  <a:lnTo>
                    <a:pt x="87554" y="64073"/>
                  </a:lnTo>
                  <a:lnTo>
                    <a:pt x="81148" y="64073"/>
                  </a:lnTo>
                  <a:lnTo>
                    <a:pt x="81148" y="57989"/>
                  </a:lnTo>
                  <a:close/>
                  <a:moveTo>
                    <a:pt x="94281" y="57989"/>
                  </a:moveTo>
                  <a:lnTo>
                    <a:pt x="94281" y="64073"/>
                  </a:lnTo>
                  <a:lnTo>
                    <a:pt x="87893" y="64073"/>
                  </a:lnTo>
                  <a:lnTo>
                    <a:pt x="87893" y="57989"/>
                  </a:lnTo>
                  <a:close/>
                  <a:moveTo>
                    <a:pt x="101007" y="57989"/>
                  </a:moveTo>
                  <a:lnTo>
                    <a:pt x="101007" y="64073"/>
                  </a:lnTo>
                  <a:lnTo>
                    <a:pt x="94620" y="64073"/>
                  </a:lnTo>
                  <a:lnTo>
                    <a:pt x="94620" y="57989"/>
                  </a:lnTo>
                  <a:close/>
                  <a:moveTo>
                    <a:pt x="107752" y="57989"/>
                  </a:moveTo>
                  <a:lnTo>
                    <a:pt x="107752" y="64073"/>
                  </a:lnTo>
                  <a:lnTo>
                    <a:pt x="101346" y="64073"/>
                  </a:lnTo>
                  <a:lnTo>
                    <a:pt x="101346" y="57989"/>
                  </a:lnTo>
                  <a:close/>
                  <a:moveTo>
                    <a:pt x="114478" y="57989"/>
                  </a:moveTo>
                  <a:lnTo>
                    <a:pt x="114478" y="64073"/>
                  </a:lnTo>
                  <a:lnTo>
                    <a:pt x="108091" y="64073"/>
                  </a:lnTo>
                  <a:lnTo>
                    <a:pt x="108091" y="57989"/>
                  </a:lnTo>
                  <a:close/>
                  <a:moveTo>
                    <a:pt x="121223" y="57989"/>
                  </a:moveTo>
                  <a:lnTo>
                    <a:pt x="121223" y="64073"/>
                  </a:lnTo>
                  <a:lnTo>
                    <a:pt x="114817" y="64073"/>
                  </a:lnTo>
                  <a:lnTo>
                    <a:pt x="114817" y="57989"/>
                  </a:lnTo>
                  <a:close/>
                  <a:moveTo>
                    <a:pt x="127950" y="57989"/>
                  </a:moveTo>
                  <a:lnTo>
                    <a:pt x="127950" y="64073"/>
                  </a:lnTo>
                  <a:lnTo>
                    <a:pt x="121562" y="64073"/>
                  </a:lnTo>
                  <a:lnTo>
                    <a:pt x="121562" y="57989"/>
                  </a:lnTo>
                  <a:close/>
                  <a:moveTo>
                    <a:pt x="134694" y="57989"/>
                  </a:moveTo>
                  <a:lnTo>
                    <a:pt x="134694" y="64073"/>
                  </a:lnTo>
                  <a:lnTo>
                    <a:pt x="128289" y="64073"/>
                  </a:lnTo>
                  <a:lnTo>
                    <a:pt x="128289" y="57989"/>
                  </a:lnTo>
                  <a:close/>
                  <a:moveTo>
                    <a:pt x="141421" y="57989"/>
                  </a:moveTo>
                  <a:lnTo>
                    <a:pt x="141421" y="64073"/>
                  </a:lnTo>
                  <a:lnTo>
                    <a:pt x="135033" y="64073"/>
                  </a:lnTo>
                  <a:lnTo>
                    <a:pt x="135033" y="57989"/>
                  </a:lnTo>
                  <a:close/>
                  <a:moveTo>
                    <a:pt x="148148" y="57989"/>
                  </a:moveTo>
                  <a:lnTo>
                    <a:pt x="148148" y="64073"/>
                  </a:lnTo>
                  <a:lnTo>
                    <a:pt x="141760" y="64073"/>
                  </a:lnTo>
                  <a:lnTo>
                    <a:pt x="141760" y="57989"/>
                  </a:lnTo>
                  <a:close/>
                  <a:moveTo>
                    <a:pt x="154892" y="57989"/>
                  </a:moveTo>
                  <a:lnTo>
                    <a:pt x="154892" y="64073"/>
                  </a:lnTo>
                  <a:lnTo>
                    <a:pt x="148487" y="64073"/>
                  </a:lnTo>
                  <a:lnTo>
                    <a:pt x="148487" y="57989"/>
                  </a:lnTo>
                  <a:close/>
                  <a:moveTo>
                    <a:pt x="161619" y="57989"/>
                  </a:moveTo>
                  <a:lnTo>
                    <a:pt x="161619" y="64073"/>
                  </a:lnTo>
                  <a:lnTo>
                    <a:pt x="155231" y="64073"/>
                  </a:lnTo>
                  <a:lnTo>
                    <a:pt x="155231" y="57989"/>
                  </a:lnTo>
                  <a:close/>
                  <a:moveTo>
                    <a:pt x="168363" y="57989"/>
                  </a:moveTo>
                  <a:lnTo>
                    <a:pt x="168363" y="64073"/>
                  </a:lnTo>
                  <a:lnTo>
                    <a:pt x="161958" y="64073"/>
                  </a:lnTo>
                  <a:lnTo>
                    <a:pt x="161958" y="57989"/>
                  </a:lnTo>
                  <a:close/>
                  <a:moveTo>
                    <a:pt x="175090" y="57989"/>
                  </a:moveTo>
                  <a:lnTo>
                    <a:pt x="175090" y="64073"/>
                  </a:lnTo>
                  <a:lnTo>
                    <a:pt x="168702" y="64073"/>
                  </a:lnTo>
                  <a:lnTo>
                    <a:pt x="168702" y="57989"/>
                  </a:lnTo>
                  <a:close/>
                  <a:moveTo>
                    <a:pt x="181834" y="57989"/>
                  </a:moveTo>
                  <a:lnTo>
                    <a:pt x="181834" y="64073"/>
                  </a:lnTo>
                  <a:lnTo>
                    <a:pt x="175429" y="64073"/>
                  </a:lnTo>
                  <a:lnTo>
                    <a:pt x="175429" y="57989"/>
                  </a:lnTo>
                  <a:close/>
                  <a:moveTo>
                    <a:pt x="188561" y="57989"/>
                  </a:moveTo>
                  <a:lnTo>
                    <a:pt x="188561" y="64073"/>
                  </a:lnTo>
                  <a:lnTo>
                    <a:pt x="182173" y="64073"/>
                  </a:lnTo>
                  <a:lnTo>
                    <a:pt x="182173" y="57989"/>
                  </a:lnTo>
                  <a:close/>
                  <a:moveTo>
                    <a:pt x="195288" y="57989"/>
                  </a:moveTo>
                  <a:lnTo>
                    <a:pt x="195288" y="64073"/>
                  </a:lnTo>
                  <a:lnTo>
                    <a:pt x="188900" y="64073"/>
                  </a:lnTo>
                  <a:lnTo>
                    <a:pt x="188900" y="57989"/>
                  </a:lnTo>
                  <a:close/>
                  <a:moveTo>
                    <a:pt x="202032" y="57989"/>
                  </a:moveTo>
                  <a:lnTo>
                    <a:pt x="202032" y="64073"/>
                  </a:lnTo>
                  <a:lnTo>
                    <a:pt x="195627" y="64073"/>
                  </a:lnTo>
                  <a:lnTo>
                    <a:pt x="195627" y="57989"/>
                  </a:lnTo>
                  <a:close/>
                  <a:moveTo>
                    <a:pt x="208759" y="57989"/>
                  </a:moveTo>
                  <a:lnTo>
                    <a:pt x="208759" y="64073"/>
                  </a:lnTo>
                  <a:lnTo>
                    <a:pt x="202371" y="64073"/>
                  </a:lnTo>
                  <a:lnTo>
                    <a:pt x="202371" y="57989"/>
                  </a:lnTo>
                  <a:close/>
                  <a:moveTo>
                    <a:pt x="215504" y="57989"/>
                  </a:moveTo>
                  <a:lnTo>
                    <a:pt x="215504" y="64073"/>
                  </a:lnTo>
                  <a:lnTo>
                    <a:pt x="209098" y="64073"/>
                  </a:lnTo>
                  <a:lnTo>
                    <a:pt x="209098" y="57989"/>
                  </a:lnTo>
                  <a:close/>
                  <a:moveTo>
                    <a:pt x="222230" y="57989"/>
                  </a:moveTo>
                  <a:lnTo>
                    <a:pt x="222230" y="64073"/>
                  </a:lnTo>
                  <a:lnTo>
                    <a:pt x="215843" y="64073"/>
                  </a:lnTo>
                  <a:lnTo>
                    <a:pt x="215843" y="57989"/>
                  </a:lnTo>
                  <a:close/>
                  <a:moveTo>
                    <a:pt x="228975" y="57989"/>
                  </a:moveTo>
                  <a:lnTo>
                    <a:pt x="228975" y="64073"/>
                  </a:lnTo>
                  <a:lnTo>
                    <a:pt x="222569" y="64073"/>
                  </a:lnTo>
                  <a:lnTo>
                    <a:pt x="222569" y="57989"/>
                  </a:lnTo>
                  <a:close/>
                  <a:moveTo>
                    <a:pt x="235701" y="57989"/>
                  </a:moveTo>
                  <a:lnTo>
                    <a:pt x="235701" y="64073"/>
                  </a:lnTo>
                  <a:lnTo>
                    <a:pt x="229296" y="64073"/>
                  </a:lnTo>
                  <a:lnTo>
                    <a:pt x="229296" y="57989"/>
                  </a:lnTo>
                  <a:close/>
                  <a:moveTo>
                    <a:pt x="242428" y="57989"/>
                  </a:moveTo>
                  <a:lnTo>
                    <a:pt x="242428" y="64073"/>
                  </a:lnTo>
                  <a:lnTo>
                    <a:pt x="236040" y="64073"/>
                  </a:lnTo>
                  <a:lnTo>
                    <a:pt x="236040" y="57989"/>
                  </a:lnTo>
                  <a:close/>
                  <a:moveTo>
                    <a:pt x="249173" y="57989"/>
                  </a:moveTo>
                  <a:lnTo>
                    <a:pt x="249173" y="64073"/>
                  </a:lnTo>
                  <a:lnTo>
                    <a:pt x="242767" y="64073"/>
                  </a:lnTo>
                  <a:lnTo>
                    <a:pt x="242767" y="57989"/>
                  </a:lnTo>
                  <a:close/>
                  <a:moveTo>
                    <a:pt x="255899" y="57989"/>
                  </a:moveTo>
                  <a:lnTo>
                    <a:pt x="255899" y="64073"/>
                  </a:lnTo>
                  <a:lnTo>
                    <a:pt x="249512" y="64073"/>
                  </a:lnTo>
                  <a:lnTo>
                    <a:pt x="249512" y="57989"/>
                  </a:lnTo>
                  <a:close/>
                  <a:moveTo>
                    <a:pt x="262644" y="57989"/>
                  </a:moveTo>
                  <a:lnTo>
                    <a:pt x="262644" y="64073"/>
                  </a:lnTo>
                  <a:lnTo>
                    <a:pt x="256238" y="64073"/>
                  </a:lnTo>
                  <a:lnTo>
                    <a:pt x="256238" y="57989"/>
                  </a:lnTo>
                  <a:close/>
                  <a:moveTo>
                    <a:pt x="269370" y="57989"/>
                  </a:moveTo>
                  <a:lnTo>
                    <a:pt x="269370" y="64073"/>
                  </a:lnTo>
                  <a:lnTo>
                    <a:pt x="262983" y="64073"/>
                  </a:lnTo>
                  <a:lnTo>
                    <a:pt x="262983" y="57989"/>
                  </a:lnTo>
                  <a:close/>
                  <a:moveTo>
                    <a:pt x="276115" y="57989"/>
                  </a:moveTo>
                  <a:lnTo>
                    <a:pt x="276115" y="64073"/>
                  </a:lnTo>
                  <a:lnTo>
                    <a:pt x="269709" y="64073"/>
                  </a:lnTo>
                  <a:lnTo>
                    <a:pt x="269709" y="57989"/>
                  </a:lnTo>
                  <a:close/>
                  <a:moveTo>
                    <a:pt x="282842" y="57989"/>
                  </a:moveTo>
                  <a:lnTo>
                    <a:pt x="282842" y="64073"/>
                  </a:lnTo>
                  <a:lnTo>
                    <a:pt x="276436" y="64073"/>
                  </a:lnTo>
                  <a:lnTo>
                    <a:pt x="276436" y="57989"/>
                  </a:lnTo>
                  <a:close/>
                  <a:moveTo>
                    <a:pt x="6745" y="64394"/>
                  </a:moveTo>
                  <a:lnTo>
                    <a:pt x="6745" y="70478"/>
                  </a:lnTo>
                  <a:lnTo>
                    <a:pt x="339" y="70478"/>
                  </a:lnTo>
                  <a:lnTo>
                    <a:pt x="339" y="64394"/>
                  </a:lnTo>
                  <a:close/>
                  <a:moveTo>
                    <a:pt x="13471" y="64394"/>
                  </a:moveTo>
                  <a:lnTo>
                    <a:pt x="13471" y="70478"/>
                  </a:lnTo>
                  <a:lnTo>
                    <a:pt x="7066" y="70478"/>
                  </a:lnTo>
                  <a:lnTo>
                    <a:pt x="7066" y="64394"/>
                  </a:lnTo>
                  <a:close/>
                  <a:moveTo>
                    <a:pt x="20198" y="64394"/>
                  </a:moveTo>
                  <a:lnTo>
                    <a:pt x="20198" y="70478"/>
                  </a:lnTo>
                  <a:lnTo>
                    <a:pt x="13810" y="70478"/>
                  </a:lnTo>
                  <a:lnTo>
                    <a:pt x="13810" y="64394"/>
                  </a:lnTo>
                  <a:close/>
                  <a:moveTo>
                    <a:pt x="26942" y="64394"/>
                  </a:moveTo>
                  <a:lnTo>
                    <a:pt x="26942" y="70478"/>
                  </a:lnTo>
                  <a:lnTo>
                    <a:pt x="20537" y="70478"/>
                  </a:lnTo>
                  <a:lnTo>
                    <a:pt x="20537" y="64394"/>
                  </a:lnTo>
                  <a:close/>
                  <a:moveTo>
                    <a:pt x="33669" y="64394"/>
                  </a:moveTo>
                  <a:lnTo>
                    <a:pt x="33669" y="70478"/>
                  </a:lnTo>
                  <a:lnTo>
                    <a:pt x="27281" y="70478"/>
                  </a:lnTo>
                  <a:lnTo>
                    <a:pt x="27281" y="64394"/>
                  </a:lnTo>
                  <a:close/>
                  <a:moveTo>
                    <a:pt x="40414" y="64394"/>
                  </a:moveTo>
                  <a:lnTo>
                    <a:pt x="40414" y="70478"/>
                  </a:lnTo>
                  <a:lnTo>
                    <a:pt x="34008" y="70478"/>
                  </a:lnTo>
                  <a:lnTo>
                    <a:pt x="34008" y="64394"/>
                  </a:lnTo>
                  <a:close/>
                  <a:moveTo>
                    <a:pt x="47140" y="64394"/>
                  </a:moveTo>
                  <a:lnTo>
                    <a:pt x="47140" y="70478"/>
                  </a:lnTo>
                  <a:lnTo>
                    <a:pt x="40753" y="70478"/>
                  </a:lnTo>
                  <a:lnTo>
                    <a:pt x="40753" y="64394"/>
                  </a:lnTo>
                  <a:close/>
                  <a:moveTo>
                    <a:pt x="53885" y="64394"/>
                  </a:moveTo>
                  <a:lnTo>
                    <a:pt x="53885" y="70478"/>
                  </a:lnTo>
                  <a:lnTo>
                    <a:pt x="47479" y="70478"/>
                  </a:lnTo>
                  <a:lnTo>
                    <a:pt x="47479" y="64394"/>
                  </a:lnTo>
                  <a:close/>
                  <a:moveTo>
                    <a:pt x="60611" y="64394"/>
                  </a:moveTo>
                  <a:lnTo>
                    <a:pt x="60611" y="70478"/>
                  </a:lnTo>
                  <a:lnTo>
                    <a:pt x="54206" y="70478"/>
                  </a:lnTo>
                  <a:lnTo>
                    <a:pt x="54206" y="64394"/>
                  </a:lnTo>
                  <a:close/>
                  <a:moveTo>
                    <a:pt x="67338" y="64394"/>
                  </a:moveTo>
                  <a:lnTo>
                    <a:pt x="67338" y="70478"/>
                  </a:lnTo>
                  <a:lnTo>
                    <a:pt x="60950" y="70478"/>
                  </a:lnTo>
                  <a:lnTo>
                    <a:pt x="60950" y="64394"/>
                  </a:lnTo>
                  <a:close/>
                  <a:moveTo>
                    <a:pt x="74083" y="64394"/>
                  </a:moveTo>
                  <a:lnTo>
                    <a:pt x="74083" y="70478"/>
                  </a:lnTo>
                  <a:lnTo>
                    <a:pt x="67677" y="70478"/>
                  </a:lnTo>
                  <a:lnTo>
                    <a:pt x="67677" y="64394"/>
                  </a:lnTo>
                  <a:close/>
                  <a:moveTo>
                    <a:pt x="80809" y="64394"/>
                  </a:moveTo>
                  <a:lnTo>
                    <a:pt x="80809" y="70478"/>
                  </a:lnTo>
                  <a:lnTo>
                    <a:pt x="74422" y="70478"/>
                  </a:lnTo>
                  <a:lnTo>
                    <a:pt x="74422" y="64394"/>
                  </a:lnTo>
                  <a:close/>
                  <a:moveTo>
                    <a:pt x="87554" y="64394"/>
                  </a:moveTo>
                  <a:lnTo>
                    <a:pt x="87554" y="70478"/>
                  </a:lnTo>
                  <a:lnTo>
                    <a:pt x="81148" y="70478"/>
                  </a:lnTo>
                  <a:lnTo>
                    <a:pt x="81148" y="64394"/>
                  </a:lnTo>
                  <a:close/>
                  <a:moveTo>
                    <a:pt x="94281" y="64394"/>
                  </a:moveTo>
                  <a:lnTo>
                    <a:pt x="94281" y="70478"/>
                  </a:lnTo>
                  <a:lnTo>
                    <a:pt x="87893" y="70478"/>
                  </a:lnTo>
                  <a:lnTo>
                    <a:pt x="87893" y="64394"/>
                  </a:lnTo>
                  <a:close/>
                  <a:moveTo>
                    <a:pt x="101007" y="64394"/>
                  </a:moveTo>
                  <a:lnTo>
                    <a:pt x="101007" y="70478"/>
                  </a:lnTo>
                  <a:lnTo>
                    <a:pt x="94620" y="70478"/>
                  </a:lnTo>
                  <a:lnTo>
                    <a:pt x="94620" y="64394"/>
                  </a:lnTo>
                  <a:close/>
                  <a:moveTo>
                    <a:pt x="107752" y="64394"/>
                  </a:moveTo>
                  <a:lnTo>
                    <a:pt x="107752" y="70478"/>
                  </a:lnTo>
                  <a:lnTo>
                    <a:pt x="101346" y="70478"/>
                  </a:lnTo>
                  <a:lnTo>
                    <a:pt x="101346" y="64394"/>
                  </a:lnTo>
                  <a:close/>
                  <a:moveTo>
                    <a:pt x="114478" y="64394"/>
                  </a:moveTo>
                  <a:lnTo>
                    <a:pt x="114478" y="70478"/>
                  </a:lnTo>
                  <a:lnTo>
                    <a:pt x="108091" y="70478"/>
                  </a:lnTo>
                  <a:lnTo>
                    <a:pt x="108091" y="64394"/>
                  </a:lnTo>
                  <a:close/>
                  <a:moveTo>
                    <a:pt x="121223" y="64394"/>
                  </a:moveTo>
                  <a:lnTo>
                    <a:pt x="121223" y="70478"/>
                  </a:lnTo>
                  <a:lnTo>
                    <a:pt x="114817" y="70478"/>
                  </a:lnTo>
                  <a:lnTo>
                    <a:pt x="114817" y="64394"/>
                  </a:lnTo>
                  <a:close/>
                  <a:moveTo>
                    <a:pt x="127950" y="64394"/>
                  </a:moveTo>
                  <a:lnTo>
                    <a:pt x="127950" y="70478"/>
                  </a:lnTo>
                  <a:lnTo>
                    <a:pt x="121562" y="70478"/>
                  </a:lnTo>
                  <a:lnTo>
                    <a:pt x="121562" y="64394"/>
                  </a:lnTo>
                  <a:close/>
                  <a:moveTo>
                    <a:pt x="134694" y="64394"/>
                  </a:moveTo>
                  <a:lnTo>
                    <a:pt x="134694" y="70478"/>
                  </a:lnTo>
                  <a:lnTo>
                    <a:pt x="128289" y="70478"/>
                  </a:lnTo>
                  <a:lnTo>
                    <a:pt x="128289" y="64394"/>
                  </a:lnTo>
                  <a:close/>
                  <a:moveTo>
                    <a:pt x="141421" y="64394"/>
                  </a:moveTo>
                  <a:lnTo>
                    <a:pt x="141421" y="70478"/>
                  </a:lnTo>
                  <a:lnTo>
                    <a:pt x="135033" y="70478"/>
                  </a:lnTo>
                  <a:lnTo>
                    <a:pt x="135033" y="64394"/>
                  </a:lnTo>
                  <a:close/>
                  <a:moveTo>
                    <a:pt x="148148" y="64394"/>
                  </a:moveTo>
                  <a:lnTo>
                    <a:pt x="148148" y="70478"/>
                  </a:lnTo>
                  <a:lnTo>
                    <a:pt x="141760" y="70478"/>
                  </a:lnTo>
                  <a:lnTo>
                    <a:pt x="141760" y="64394"/>
                  </a:lnTo>
                  <a:close/>
                  <a:moveTo>
                    <a:pt x="154892" y="64394"/>
                  </a:moveTo>
                  <a:lnTo>
                    <a:pt x="154892" y="70478"/>
                  </a:lnTo>
                  <a:lnTo>
                    <a:pt x="148487" y="70478"/>
                  </a:lnTo>
                  <a:lnTo>
                    <a:pt x="148487" y="64394"/>
                  </a:lnTo>
                  <a:close/>
                  <a:moveTo>
                    <a:pt x="161619" y="64394"/>
                  </a:moveTo>
                  <a:lnTo>
                    <a:pt x="161619" y="70478"/>
                  </a:lnTo>
                  <a:lnTo>
                    <a:pt x="155231" y="70478"/>
                  </a:lnTo>
                  <a:lnTo>
                    <a:pt x="155231" y="64394"/>
                  </a:lnTo>
                  <a:close/>
                  <a:moveTo>
                    <a:pt x="168363" y="64394"/>
                  </a:moveTo>
                  <a:lnTo>
                    <a:pt x="168363" y="70478"/>
                  </a:lnTo>
                  <a:lnTo>
                    <a:pt x="161958" y="70478"/>
                  </a:lnTo>
                  <a:lnTo>
                    <a:pt x="161958" y="64394"/>
                  </a:lnTo>
                  <a:close/>
                  <a:moveTo>
                    <a:pt x="175090" y="64394"/>
                  </a:moveTo>
                  <a:lnTo>
                    <a:pt x="175090" y="70478"/>
                  </a:lnTo>
                  <a:lnTo>
                    <a:pt x="168702" y="70478"/>
                  </a:lnTo>
                  <a:lnTo>
                    <a:pt x="168702" y="64394"/>
                  </a:lnTo>
                  <a:close/>
                  <a:moveTo>
                    <a:pt x="181834" y="64394"/>
                  </a:moveTo>
                  <a:lnTo>
                    <a:pt x="181834" y="70478"/>
                  </a:lnTo>
                  <a:lnTo>
                    <a:pt x="175429" y="70478"/>
                  </a:lnTo>
                  <a:lnTo>
                    <a:pt x="175429" y="64394"/>
                  </a:lnTo>
                  <a:close/>
                  <a:moveTo>
                    <a:pt x="188561" y="64394"/>
                  </a:moveTo>
                  <a:lnTo>
                    <a:pt x="188561" y="70478"/>
                  </a:lnTo>
                  <a:lnTo>
                    <a:pt x="182173" y="70478"/>
                  </a:lnTo>
                  <a:lnTo>
                    <a:pt x="182173" y="64394"/>
                  </a:lnTo>
                  <a:close/>
                  <a:moveTo>
                    <a:pt x="195288" y="64394"/>
                  </a:moveTo>
                  <a:lnTo>
                    <a:pt x="195288" y="70478"/>
                  </a:lnTo>
                  <a:lnTo>
                    <a:pt x="188900" y="70478"/>
                  </a:lnTo>
                  <a:lnTo>
                    <a:pt x="188900" y="64394"/>
                  </a:lnTo>
                  <a:close/>
                  <a:moveTo>
                    <a:pt x="202032" y="64394"/>
                  </a:moveTo>
                  <a:lnTo>
                    <a:pt x="202032" y="70478"/>
                  </a:lnTo>
                  <a:lnTo>
                    <a:pt x="195627" y="70478"/>
                  </a:lnTo>
                  <a:lnTo>
                    <a:pt x="195627" y="64394"/>
                  </a:lnTo>
                  <a:close/>
                  <a:moveTo>
                    <a:pt x="208759" y="64394"/>
                  </a:moveTo>
                  <a:lnTo>
                    <a:pt x="208759" y="70478"/>
                  </a:lnTo>
                  <a:lnTo>
                    <a:pt x="202371" y="70478"/>
                  </a:lnTo>
                  <a:lnTo>
                    <a:pt x="202371" y="64394"/>
                  </a:lnTo>
                  <a:close/>
                  <a:moveTo>
                    <a:pt x="215504" y="64394"/>
                  </a:moveTo>
                  <a:lnTo>
                    <a:pt x="215504" y="70478"/>
                  </a:lnTo>
                  <a:lnTo>
                    <a:pt x="209098" y="70478"/>
                  </a:lnTo>
                  <a:lnTo>
                    <a:pt x="209098" y="64394"/>
                  </a:lnTo>
                  <a:close/>
                  <a:moveTo>
                    <a:pt x="222230" y="64394"/>
                  </a:moveTo>
                  <a:lnTo>
                    <a:pt x="222230" y="70478"/>
                  </a:lnTo>
                  <a:lnTo>
                    <a:pt x="215843" y="70478"/>
                  </a:lnTo>
                  <a:lnTo>
                    <a:pt x="215843" y="64394"/>
                  </a:lnTo>
                  <a:close/>
                  <a:moveTo>
                    <a:pt x="228975" y="64394"/>
                  </a:moveTo>
                  <a:lnTo>
                    <a:pt x="228975" y="70478"/>
                  </a:lnTo>
                  <a:lnTo>
                    <a:pt x="222569" y="70478"/>
                  </a:lnTo>
                  <a:lnTo>
                    <a:pt x="222569" y="64394"/>
                  </a:lnTo>
                  <a:close/>
                  <a:moveTo>
                    <a:pt x="235701" y="64394"/>
                  </a:moveTo>
                  <a:lnTo>
                    <a:pt x="235701" y="70478"/>
                  </a:lnTo>
                  <a:lnTo>
                    <a:pt x="229296" y="70478"/>
                  </a:lnTo>
                  <a:lnTo>
                    <a:pt x="229296" y="64394"/>
                  </a:lnTo>
                  <a:close/>
                  <a:moveTo>
                    <a:pt x="242428" y="64394"/>
                  </a:moveTo>
                  <a:lnTo>
                    <a:pt x="242428" y="70478"/>
                  </a:lnTo>
                  <a:lnTo>
                    <a:pt x="236040" y="70478"/>
                  </a:lnTo>
                  <a:lnTo>
                    <a:pt x="236040" y="64394"/>
                  </a:lnTo>
                  <a:close/>
                  <a:moveTo>
                    <a:pt x="249173" y="64394"/>
                  </a:moveTo>
                  <a:lnTo>
                    <a:pt x="249173" y="70478"/>
                  </a:lnTo>
                  <a:lnTo>
                    <a:pt x="242767" y="70478"/>
                  </a:lnTo>
                  <a:lnTo>
                    <a:pt x="242767" y="64394"/>
                  </a:lnTo>
                  <a:close/>
                  <a:moveTo>
                    <a:pt x="255899" y="64394"/>
                  </a:moveTo>
                  <a:lnTo>
                    <a:pt x="255899" y="70478"/>
                  </a:lnTo>
                  <a:lnTo>
                    <a:pt x="249512" y="70478"/>
                  </a:lnTo>
                  <a:lnTo>
                    <a:pt x="249512" y="64394"/>
                  </a:lnTo>
                  <a:close/>
                  <a:moveTo>
                    <a:pt x="262644" y="64394"/>
                  </a:moveTo>
                  <a:lnTo>
                    <a:pt x="262644" y="70478"/>
                  </a:lnTo>
                  <a:lnTo>
                    <a:pt x="256238" y="70478"/>
                  </a:lnTo>
                  <a:lnTo>
                    <a:pt x="256238" y="64394"/>
                  </a:lnTo>
                  <a:close/>
                  <a:moveTo>
                    <a:pt x="269370" y="64394"/>
                  </a:moveTo>
                  <a:lnTo>
                    <a:pt x="269370" y="70478"/>
                  </a:lnTo>
                  <a:lnTo>
                    <a:pt x="262983" y="70478"/>
                  </a:lnTo>
                  <a:lnTo>
                    <a:pt x="262983" y="64394"/>
                  </a:lnTo>
                  <a:close/>
                  <a:moveTo>
                    <a:pt x="276115" y="64394"/>
                  </a:moveTo>
                  <a:lnTo>
                    <a:pt x="276115" y="70478"/>
                  </a:lnTo>
                  <a:lnTo>
                    <a:pt x="269709" y="70478"/>
                  </a:lnTo>
                  <a:lnTo>
                    <a:pt x="269709" y="64394"/>
                  </a:lnTo>
                  <a:close/>
                  <a:moveTo>
                    <a:pt x="282842" y="64394"/>
                  </a:moveTo>
                  <a:lnTo>
                    <a:pt x="282842" y="70478"/>
                  </a:lnTo>
                  <a:lnTo>
                    <a:pt x="276436" y="70478"/>
                  </a:lnTo>
                  <a:lnTo>
                    <a:pt x="276436" y="64394"/>
                  </a:lnTo>
                  <a:close/>
                  <a:moveTo>
                    <a:pt x="6745" y="70800"/>
                  </a:moveTo>
                  <a:lnTo>
                    <a:pt x="6745" y="76884"/>
                  </a:lnTo>
                  <a:lnTo>
                    <a:pt x="339" y="76884"/>
                  </a:lnTo>
                  <a:lnTo>
                    <a:pt x="339" y="70800"/>
                  </a:lnTo>
                  <a:close/>
                  <a:moveTo>
                    <a:pt x="13471" y="70800"/>
                  </a:moveTo>
                  <a:lnTo>
                    <a:pt x="13471" y="76884"/>
                  </a:lnTo>
                  <a:lnTo>
                    <a:pt x="7066" y="76884"/>
                  </a:lnTo>
                  <a:lnTo>
                    <a:pt x="7066" y="70800"/>
                  </a:lnTo>
                  <a:close/>
                  <a:moveTo>
                    <a:pt x="20198" y="70800"/>
                  </a:moveTo>
                  <a:lnTo>
                    <a:pt x="20198" y="76884"/>
                  </a:lnTo>
                  <a:lnTo>
                    <a:pt x="13810" y="76884"/>
                  </a:lnTo>
                  <a:lnTo>
                    <a:pt x="13810" y="70800"/>
                  </a:lnTo>
                  <a:close/>
                  <a:moveTo>
                    <a:pt x="26942" y="70800"/>
                  </a:moveTo>
                  <a:lnTo>
                    <a:pt x="26942" y="76884"/>
                  </a:lnTo>
                  <a:lnTo>
                    <a:pt x="20537" y="76884"/>
                  </a:lnTo>
                  <a:lnTo>
                    <a:pt x="20537" y="70800"/>
                  </a:lnTo>
                  <a:close/>
                  <a:moveTo>
                    <a:pt x="33669" y="70800"/>
                  </a:moveTo>
                  <a:lnTo>
                    <a:pt x="33669" y="76884"/>
                  </a:lnTo>
                  <a:lnTo>
                    <a:pt x="27281" y="76884"/>
                  </a:lnTo>
                  <a:lnTo>
                    <a:pt x="27281" y="70800"/>
                  </a:lnTo>
                  <a:close/>
                  <a:moveTo>
                    <a:pt x="40414" y="70800"/>
                  </a:moveTo>
                  <a:lnTo>
                    <a:pt x="40414" y="76884"/>
                  </a:lnTo>
                  <a:lnTo>
                    <a:pt x="34008" y="76884"/>
                  </a:lnTo>
                  <a:lnTo>
                    <a:pt x="34008" y="70800"/>
                  </a:lnTo>
                  <a:close/>
                  <a:moveTo>
                    <a:pt x="47140" y="70800"/>
                  </a:moveTo>
                  <a:lnTo>
                    <a:pt x="47140" y="76884"/>
                  </a:lnTo>
                  <a:lnTo>
                    <a:pt x="40753" y="76884"/>
                  </a:lnTo>
                  <a:lnTo>
                    <a:pt x="40753" y="70800"/>
                  </a:lnTo>
                  <a:close/>
                  <a:moveTo>
                    <a:pt x="53885" y="70800"/>
                  </a:moveTo>
                  <a:lnTo>
                    <a:pt x="53885" y="76884"/>
                  </a:lnTo>
                  <a:lnTo>
                    <a:pt x="47479" y="76884"/>
                  </a:lnTo>
                  <a:lnTo>
                    <a:pt x="47479" y="70800"/>
                  </a:lnTo>
                  <a:close/>
                  <a:moveTo>
                    <a:pt x="60611" y="70800"/>
                  </a:moveTo>
                  <a:lnTo>
                    <a:pt x="60611" y="76884"/>
                  </a:lnTo>
                  <a:lnTo>
                    <a:pt x="54206" y="76884"/>
                  </a:lnTo>
                  <a:lnTo>
                    <a:pt x="54206" y="70800"/>
                  </a:lnTo>
                  <a:close/>
                  <a:moveTo>
                    <a:pt x="67338" y="70800"/>
                  </a:moveTo>
                  <a:lnTo>
                    <a:pt x="67338" y="76884"/>
                  </a:lnTo>
                  <a:lnTo>
                    <a:pt x="60950" y="76884"/>
                  </a:lnTo>
                  <a:lnTo>
                    <a:pt x="60950" y="70800"/>
                  </a:lnTo>
                  <a:close/>
                  <a:moveTo>
                    <a:pt x="74083" y="70800"/>
                  </a:moveTo>
                  <a:lnTo>
                    <a:pt x="74083" y="76884"/>
                  </a:lnTo>
                  <a:lnTo>
                    <a:pt x="67677" y="76884"/>
                  </a:lnTo>
                  <a:lnTo>
                    <a:pt x="67677" y="70800"/>
                  </a:lnTo>
                  <a:close/>
                  <a:moveTo>
                    <a:pt x="80809" y="70800"/>
                  </a:moveTo>
                  <a:lnTo>
                    <a:pt x="80809" y="76884"/>
                  </a:lnTo>
                  <a:lnTo>
                    <a:pt x="74422" y="76884"/>
                  </a:lnTo>
                  <a:lnTo>
                    <a:pt x="74422" y="70800"/>
                  </a:lnTo>
                  <a:close/>
                  <a:moveTo>
                    <a:pt x="87554" y="70800"/>
                  </a:moveTo>
                  <a:lnTo>
                    <a:pt x="87554" y="76884"/>
                  </a:lnTo>
                  <a:lnTo>
                    <a:pt x="81148" y="76884"/>
                  </a:lnTo>
                  <a:lnTo>
                    <a:pt x="81148" y="70800"/>
                  </a:lnTo>
                  <a:close/>
                  <a:moveTo>
                    <a:pt x="94281" y="70800"/>
                  </a:moveTo>
                  <a:lnTo>
                    <a:pt x="94281" y="76884"/>
                  </a:lnTo>
                  <a:lnTo>
                    <a:pt x="87893" y="76884"/>
                  </a:lnTo>
                  <a:lnTo>
                    <a:pt x="87893" y="70800"/>
                  </a:lnTo>
                  <a:close/>
                  <a:moveTo>
                    <a:pt x="101007" y="70800"/>
                  </a:moveTo>
                  <a:lnTo>
                    <a:pt x="101007" y="76884"/>
                  </a:lnTo>
                  <a:lnTo>
                    <a:pt x="94620" y="76884"/>
                  </a:lnTo>
                  <a:lnTo>
                    <a:pt x="94620" y="70800"/>
                  </a:lnTo>
                  <a:close/>
                  <a:moveTo>
                    <a:pt x="107752" y="70800"/>
                  </a:moveTo>
                  <a:lnTo>
                    <a:pt x="107752" y="76884"/>
                  </a:lnTo>
                  <a:lnTo>
                    <a:pt x="101346" y="76884"/>
                  </a:lnTo>
                  <a:lnTo>
                    <a:pt x="101346" y="70800"/>
                  </a:lnTo>
                  <a:close/>
                  <a:moveTo>
                    <a:pt x="114478" y="70800"/>
                  </a:moveTo>
                  <a:lnTo>
                    <a:pt x="114478" y="76884"/>
                  </a:lnTo>
                  <a:lnTo>
                    <a:pt x="108091" y="76884"/>
                  </a:lnTo>
                  <a:lnTo>
                    <a:pt x="108091" y="70800"/>
                  </a:lnTo>
                  <a:close/>
                  <a:moveTo>
                    <a:pt x="121223" y="70800"/>
                  </a:moveTo>
                  <a:lnTo>
                    <a:pt x="121223" y="76884"/>
                  </a:lnTo>
                  <a:lnTo>
                    <a:pt x="114817" y="76884"/>
                  </a:lnTo>
                  <a:lnTo>
                    <a:pt x="114817" y="70800"/>
                  </a:lnTo>
                  <a:close/>
                  <a:moveTo>
                    <a:pt x="127950" y="70800"/>
                  </a:moveTo>
                  <a:lnTo>
                    <a:pt x="127950" y="76884"/>
                  </a:lnTo>
                  <a:lnTo>
                    <a:pt x="121562" y="76884"/>
                  </a:lnTo>
                  <a:lnTo>
                    <a:pt x="121562" y="70800"/>
                  </a:lnTo>
                  <a:close/>
                  <a:moveTo>
                    <a:pt x="134694" y="70800"/>
                  </a:moveTo>
                  <a:lnTo>
                    <a:pt x="134694" y="76884"/>
                  </a:lnTo>
                  <a:lnTo>
                    <a:pt x="128289" y="76884"/>
                  </a:lnTo>
                  <a:lnTo>
                    <a:pt x="128289" y="70800"/>
                  </a:lnTo>
                  <a:close/>
                  <a:moveTo>
                    <a:pt x="141421" y="70800"/>
                  </a:moveTo>
                  <a:lnTo>
                    <a:pt x="141421" y="76884"/>
                  </a:lnTo>
                  <a:lnTo>
                    <a:pt x="135033" y="76884"/>
                  </a:lnTo>
                  <a:lnTo>
                    <a:pt x="135033" y="70800"/>
                  </a:lnTo>
                  <a:close/>
                  <a:moveTo>
                    <a:pt x="148148" y="70800"/>
                  </a:moveTo>
                  <a:lnTo>
                    <a:pt x="148148" y="76884"/>
                  </a:lnTo>
                  <a:lnTo>
                    <a:pt x="141760" y="76884"/>
                  </a:lnTo>
                  <a:lnTo>
                    <a:pt x="141760" y="70800"/>
                  </a:lnTo>
                  <a:close/>
                  <a:moveTo>
                    <a:pt x="154892" y="70800"/>
                  </a:moveTo>
                  <a:lnTo>
                    <a:pt x="154892" y="76884"/>
                  </a:lnTo>
                  <a:lnTo>
                    <a:pt x="148487" y="76884"/>
                  </a:lnTo>
                  <a:lnTo>
                    <a:pt x="148487" y="70800"/>
                  </a:lnTo>
                  <a:close/>
                  <a:moveTo>
                    <a:pt x="161619" y="70800"/>
                  </a:moveTo>
                  <a:lnTo>
                    <a:pt x="161619" y="76884"/>
                  </a:lnTo>
                  <a:lnTo>
                    <a:pt x="155231" y="76884"/>
                  </a:lnTo>
                  <a:lnTo>
                    <a:pt x="155231" y="70800"/>
                  </a:lnTo>
                  <a:close/>
                  <a:moveTo>
                    <a:pt x="168363" y="70800"/>
                  </a:moveTo>
                  <a:lnTo>
                    <a:pt x="168363" y="76884"/>
                  </a:lnTo>
                  <a:lnTo>
                    <a:pt x="161958" y="76884"/>
                  </a:lnTo>
                  <a:lnTo>
                    <a:pt x="161958" y="70800"/>
                  </a:lnTo>
                  <a:close/>
                  <a:moveTo>
                    <a:pt x="175090" y="70800"/>
                  </a:moveTo>
                  <a:lnTo>
                    <a:pt x="175090" y="76884"/>
                  </a:lnTo>
                  <a:lnTo>
                    <a:pt x="168702" y="76884"/>
                  </a:lnTo>
                  <a:lnTo>
                    <a:pt x="168702" y="70800"/>
                  </a:lnTo>
                  <a:close/>
                  <a:moveTo>
                    <a:pt x="181834" y="70800"/>
                  </a:moveTo>
                  <a:lnTo>
                    <a:pt x="181834" y="76884"/>
                  </a:lnTo>
                  <a:lnTo>
                    <a:pt x="175429" y="76884"/>
                  </a:lnTo>
                  <a:lnTo>
                    <a:pt x="175429" y="70800"/>
                  </a:lnTo>
                  <a:close/>
                  <a:moveTo>
                    <a:pt x="188561" y="70800"/>
                  </a:moveTo>
                  <a:lnTo>
                    <a:pt x="188561" y="76884"/>
                  </a:lnTo>
                  <a:lnTo>
                    <a:pt x="182173" y="76884"/>
                  </a:lnTo>
                  <a:lnTo>
                    <a:pt x="182173" y="70800"/>
                  </a:lnTo>
                  <a:close/>
                  <a:moveTo>
                    <a:pt x="195288" y="70800"/>
                  </a:moveTo>
                  <a:lnTo>
                    <a:pt x="195288" y="76884"/>
                  </a:lnTo>
                  <a:lnTo>
                    <a:pt x="188900" y="76884"/>
                  </a:lnTo>
                  <a:lnTo>
                    <a:pt x="188900" y="70800"/>
                  </a:lnTo>
                  <a:close/>
                  <a:moveTo>
                    <a:pt x="202032" y="70800"/>
                  </a:moveTo>
                  <a:lnTo>
                    <a:pt x="202032" y="76884"/>
                  </a:lnTo>
                  <a:lnTo>
                    <a:pt x="195627" y="76884"/>
                  </a:lnTo>
                  <a:lnTo>
                    <a:pt x="195627" y="70800"/>
                  </a:lnTo>
                  <a:close/>
                  <a:moveTo>
                    <a:pt x="208759" y="70800"/>
                  </a:moveTo>
                  <a:lnTo>
                    <a:pt x="208759" y="76884"/>
                  </a:lnTo>
                  <a:lnTo>
                    <a:pt x="202371" y="76884"/>
                  </a:lnTo>
                  <a:lnTo>
                    <a:pt x="202371" y="70800"/>
                  </a:lnTo>
                  <a:close/>
                  <a:moveTo>
                    <a:pt x="215504" y="70800"/>
                  </a:moveTo>
                  <a:lnTo>
                    <a:pt x="215504" y="76884"/>
                  </a:lnTo>
                  <a:lnTo>
                    <a:pt x="209098" y="76884"/>
                  </a:lnTo>
                  <a:lnTo>
                    <a:pt x="209098" y="70800"/>
                  </a:lnTo>
                  <a:close/>
                  <a:moveTo>
                    <a:pt x="222230" y="70800"/>
                  </a:moveTo>
                  <a:lnTo>
                    <a:pt x="222230" y="76884"/>
                  </a:lnTo>
                  <a:lnTo>
                    <a:pt x="215843" y="76884"/>
                  </a:lnTo>
                  <a:lnTo>
                    <a:pt x="215843" y="70800"/>
                  </a:lnTo>
                  <a:close/>
                  <a:moveTo>
                    <a:pt x="228975" y="70800"/>
                  </a:moveTo>
                  <a:lnTo>
                    <a:pt x="228975" y="76884"/>
                  </a:lnTo>
                  <a:lnTo>
                    <a:pt x="222569" y="76884"/>
                  </a:lnTo>
                  <a:lnTo>
                    <a:pt x="222569" y="70800"/>
                  </a:lnTo>
                  <a:close/>
                  <a:moveTo>
                    <a:pt x="235701" y="70800"/>
                  </a:moveTo>
                  <a:lnTo>
                    <a:pt x="235701" y="76884"/>
                  </a:lnTo>
                  <a:lnTo>
                    <a:pt x="229296" y="76884"/>
                  </a:lnTo>
                  <a:lnTo>
                    <a:pt x="229296" y="70800"/>
                  </a:lnTo>
                  <a:close/>
                  <a:moveTo>
                    <a:pt x="242428" y="70800"/>
                  </a:moveTo>
                  <a:lnTo>
                    <a:pt x="242428" y="76884"/>
                  </a:lnTo>
                  <a:lnTo>
                    <a:pt x="236040" y="76884"/>
                  </a:lnTo>
                  <a:lnTo>
                    <a:pt x="236040" y="70800"/>
                  </a:lnTo>
                  <a:close/>
                  <a:moveTo>
                    <a:pt x="249173" y="70800"/>
                  </a:moveTo>
                  <a:lnTo>
                    <a:pt x="249173" y="76884"/>
                  </a:lnTo>
                  <a:lnTo>
                    <a:pt x="242767" y="76884"/>
                  </a:lnTo>
                  <a:lnTo>
                    <a:pt x="242767" y="70800"/>
                  </a:lnTo>
                  <a:close/>
                  <a:moveTo>
                    <a:pt x="255899" y="70800"/>
                  </a:moveTo>
                  <a:lnTo>
                    <a:pt x="255899" y="76884"/>
                  </a:lnTo>
                  <a:lnTo>
                    <a:pt x="249512" y="76884"/>
                  </a:lnTo>
                  <a:lnTo>
                    <a:pt x="249512" y="70800"/>
                  </a:lnTo>
                  <a:close/>
                  <a:moveTo>
                    <a:pt x="262644" y="70800"/>
                  </a:moveTo>
                  <a:lnTo>
                    <a:pt x="262644" y="76884"/>
                  </a:lnTo>
                  <a:lnTo>
                    <a:pt x="256238" y="76884"/>
                  </a:lnTo>
                  <a:lnTo>
                    <a:pt x="256238" y="70800"/>
                  </a:lnTo>
                  <a:close/>
                  <a:moveTo>
                    <a:pt x="269370" y="70800"/>
                  </a:moveTo>
                  <a:lnTo>
                    <a:pt x="269370" y="76884"/>
                  </a:lnTo>
                  <a:lnTo>
                    <a:pt x="262983" y="76884"/>
                  </a:lnTo>
                  <a:lnTo>
                    <a:pt x="262983" y="70800"/>
                  </a:lnTo>
                  <a:close/>
                  <a:moveTo>
                    <a:pt x="276115" y="70800"/>
                  </a:moveTo>
                  <a:lnTo>
                    <a:pt x="276115" y="76884"/>
                  </a:lnTo>
                  <a:lnTo>
                    <a:pt x="269709" y="76884"/>
                  </a:lnTo>
                  <a:lnTo>
                    <a:pt x="269709" y="70800"/>
                  </a:lnTo>
                  <a:close/>
                  <a:moveTo>
                    <a:pt x="282842" y="70800"/>
                  </a:moveTo>
                  <a:lnTo>
                    <a:pt x="282842" y="76884"/>
                  </a:lnTo>
                  <a:lnTo>
                    <a:pt x="276436" y="76884"/>
                  </a:lnTo>
                  <a:lnTo>
                    <a:pt x="276436" y="70800"/>
                  </a:lnTo>
                  <a:close/>
                  <a:moveTo>
                    <a:pt x="6745" y="77205"/>
                  </a:moveTo>
                  <a:lnTo>
                    <a:pt x="6745" y="83289"/>
                  </a:lnTo>
                  <a:lnTo>
                    <a:pt x="339" y="83289"/>
                  </a:lnTo>
                  <a:lnTo>
                    <a:pt x="339" y="77205"/>
                  </a:lnTo>
                  <a:close/>
                  <a:moveTo>
                    <a:pt x="13471" y="77205"/>
                  </a:moveTo>
                  <a:lnTo>
                    <a:pt x="13471" y="83289"/>
                  </a:lnTo>
                  <a:lnTo>
                    <a:pt x="7066" y="83289"/>
                  </a:lnTo>
                  <a:lnTo>
                    <a:pt x="7066" y="77205"/>
                  </a:lnTo>
                  <a:close/>
                  <a:moveTo>
                    <a:pt x="20198" y="77205"/>
                  </a:moveTo>
                  <a:lnTo>
                    <a:pt x="20198" y="83289"/>
                  </a:lnTo>
                  <a:lnTo>
                    <a:pt x="13810" y="83289"/>
                  </a:lnTo>
                  <a:lnTo>
                    <a:pt x="13810" y="77205"/>
                  </a:lnTo>
                  <a:close/>
                  <a:moveTo>
                    <a:pt x="26942" y="77205"/>
                  </a:moveTo>
                  <a:lnTo>
                    <a:pt x="26942" y="83289"/>
                  </a:lnTo>
                  <a:lnTo>
                    <a:pt x="20537" y="83289"/>
                  </a:lnTo>
                  <a:lnTo>
                    <a:pt x="20537" y="77205"/>
                  </a:lnTo>
                  <a:close/>
                  <a:moveTo>
                    <a:pt x="33669" y="77205"/>
                  </a:moveTo>
                  <a:lnTo>
                    <a:pt x="33669" y="83289"/>
                  </a:lnTo>
                  <a:lnTo>
                    <a:pt x="27281" y="83289"/>
                  </a:lnTo>
                  <a:lnTo>
                    <a:pt x="27281" y="77205"/>
                  </a:lnTo>
                  <a:close/>
                  <a:moveTo>
                    <a:pt x="40414" y="77205"/>
                  </a:moveTo>
                  <a:lnTo>
                    <a:pt x="40414" y="83289"/>
                  </a:lnTo>
                  <a:lnTo>
                    <a:pt x="34008" y="83289"/>
                  </a:lnTo>
                  <a:lnTo>
                    <a:pt x="34008" y="77205"/>
                  </a:lnTo>
                  <a:close/>
                  <a:moveTo>
                    <a:pt x="47140" y="77205"/>
                  </a:moveTo>
                  <a:lnTo>
                    <a:pt x="47140" y="83289"/>
                  </a:lnTo>
                  <a:lnTo>
                    <a:pt x="40753" y="83289"/>
                  </a:lnTo>
                  <a:lnTo>
                    <a:pt x="40753" y="77205"/>
                  </a:lnTo>
                  <a:close/>
                  <a:moveTo>
                    <a:pt x="53885" y="77205"/>
                  </a:moveTo>
                  <a:lnTo>
                    <a:pt x="53885" y="83289"/>
                  </a:lnTo>
                  <a:lnTo>
                    <a:pt x="47479" y="83289"/>
                  </a:lnTo>
                  <a:lnTo>
                    <a:pt x="47479" y="77205"/>
                  </a:lnTo>
                  <a:close/>
                  <a:moveTo>
                    <a:pt x="60611" y="77205"/>
                  </a:moveTo>
                  <a:lnTo>
                    <a:pt x="60611" y="83289"/>
                  </a:lnTo>
                  <a:lnTo>
                    <a:pt x="54206" y="83289"/>
                  </a:lnTo>
                  <a:lnTo>
                    <a:pt x="54206" y="77205"/>
                  </a:lnTo>
                  <a:close/>
                  <a:moveTo>
                    <a:pt x="67338" y="77205"/>
                  </a:moveTo>
                  <a:lnTo>
                    <a:pt x="67338" y="83289"/>
                  </a:lnTo>
                  <a:lnTo>
                    <a:pt x="60950" y="83289"/>
                  </a:lnTo>
                  <a:lnTo>
                    <a:pt x="60950" y="77205"/>
                  </a:lnTo>
                  <a:close/>
                  <a:moveTo>
                    <a:pt x="74083" y="77205"/>
                  </a:moveTo>
                  <a:lnTo>
                    <a:pt x="74083" y="83289"/>
                  </a:lnTo>
                  <a:lnTo>
                    <a:pt x="67677" y="83289"/>
                  </a:lnTo>
                  <a:lnTo>
                    <a:pt x="67677" y="77205"/>
                  </a:lnTo>
                  <a:close/>
                  <a:moveTo>
                    <a:pt x="80809" y="77205"/>
                  </a:moveTo>
                  <a:lnTo>
                    <a:pt x="80809" y="83289"/>
                  </a:lnTo>
                  <a:lnTo>
                    <a:pt x="74422" y="83289"/>
                  </a:lnTo>
                  <a:lnTo>
                    <a:pt x="74422" y="77205"/>
                  </a:lnTo>
                  <a:close/>
                  <a:moveTo>
                    <a:pt x="87554" y="77205"/>
                  </a:moveTo>
                  <a:lnTo>
                    <a:pt x="87554" y="83289"/>
                  </a:lnTo>
                  <a:lnTo>
                    <a:pt x="81148" y="83289"/>
                  </a:lnTo>
                  <a:lnTo>
                    <a:pt x="81148" y="77205"/>
                  </a:lnTo>
                  <a:close/>
                  <a:moveTo>
                    <a:pt x="94281" y="77205"/>
                  </a:moveTo>
                  <a:lnTo>
                    <a:pt x="94281" y="83289"/>
                  </a:lnTo>
                  <a:lnTo>
                    <a:pt x="87893" y="83289"/>
                  </a:lnTo>
                  <a:lnTo>
                    <a:pt x="87893" y="77205"/>
                  </a:lnTo>
                  <a:close/>
                  <a:moveTo>
                    <a:pt x="101007" y="77205"/>
                  </a:moveTo>
                  <a:lnTo>
                    <a:pt x="101007" y="83289"/>
                  </a:lnTo>
                  <a:lnTo>
                    <a:pt x="94620" y="83289"/>
                  </a:lnTo>
                  <a:lnTo>
                    <a:pt x="94620" y="77205"/>
                  </a:lnTo>
                  <a:close/>
                  <a:moveTo>
                    <a:pt x="107752" y="77205"/>
                  </a:moveTo>
                  <a:lnTo>
                    <a:pt x="107752" y="83289"/>
                  </a:lnTo>
                  <a:lnTo>
                    <a:pt x="101346" y="83289"/>
                  </a:lnTo>
                  <a:lnTo>
                    <a:pt x="101346" y="77205"/>
                  </a:lnTo>
                  <a:close/>
                  <a:moveTo>
                    <a:pt x="114478" y="77205"/>
                  </a:moveTo>
                  <a:lnTo>
                    <a:pt x="114478" y="83289"/>
                  </a:lnTo>
                  <a:lnTo>
                    <a:pt x="108091" y="83289"/>
                  </a:lnTo>
                  <a:lnTo>
                    <a:pt x="108091" y="77205"/>
                  </a:lnTo>
                  <a:close/>
                  <a:moveTo>
                    <a:pt x="121223" y="77205"/>
                  </a:moveTo>
                  <a:lnTo>
                    <a:pt x="121223" y="83289"/>
                  </a:lnTo>
                  <a:lnTo>
                    <a:pt x="114817" y="83289"/>
                  </a:lnTo>
                  <a:lnTo>
                    <a:pt x="114817" y="77205"/>
                  </a:lnTo>
                  <a:close/>
                  <a:moveTo>
                    <a:pt x="127950" y="77205"/>
                  </a:moveTo>
                  <a:lnTo>
                    <a:pt x="127950" y="83289"/>
                  </a:lnTo>
                  <a:lnTo>
                    <a:pt x="121562" y="83289"/>
                  </a:lnTo>
                  <a:lnTo>
                    <a:pt x="121562" y="77205"/>
                  </a:lnTo>
                  <a:close/>
                  <a:moveTo>
                    <a:pt x="134694" y="77205"/>
                  </a:moveTo>
                  <a:lnTo>
                    <a:pt x="134694" y="83289"/>
                  </a:lnTo>
                  <a:lnTo>
                    <a:pt x="128289" y="83289"/>
                  </a:lnTo>
                  <a:lnTo>
                    <a:pt x="128289" y="77205"/>
                  </a:lnTo>
                  <a:close/>
                  <a:moveTo>
                    <a:pt x="141421" y="77205"/>
                  </a:moveTo>
                  <a:lnTo>
                    <a:pt x="141421" y="83289"/>
                  </a:lnTo>
                  <a:lnTo>
                    <a:pt x="135033" y="83289"/>
                  </a:lnTo>
                  <a:lnTo>
                    <a:pt x="135033" y="77205"/>
                  </a:lnTo>
                  <a:close/>
                  <a:moveTo>
                    <a:pt x="148148" y="77205"/>
                  </a:moveTo>
                  <a:lnTo>
                    <a:pt x="148148" y="83289"/>
                  </a:lnTo>
                  <a:lnTo>
                    <a:pt x="141760" y="83289"/>
                  </a:lnTo>
                  <a:lnTo>
                    <a:pt x="141760" y="77205"/>
                  </a:lnTo>
                  <a:close/>
                  <a:moveTo>
                    <a:pt x="154892" y="77205"/>
                  </a:moveTo>
                  <a:lnTo>
                    <a:pt x="154892" y="83289"/>
                  </a:lnTo>
                  <a:lnTo>
                    <a:pt x="148487" y="83289"/>
                  </a:lnTo>
                  <a:lnTo>
                    <a:pt x="148487" y="77205"/>
                  </a:lnTo>
                  <a:close/>
                  <a:moveTo>
                    <a:pt x="161619" y="77205"/>
                  </a:moveTo>
                  <a:lnTo>
                    <a:pt x="161619" y="83289"/>
                  </a:lnTo>
                  <a:lnTo>
                    <a:pt x="155231" y="83289"/>
                  </a:lnTo>
                  <a:lnTo>
                    <a:pt x="155231" y="77205"/>
                  </a:lnTo>
                  <a:close/>
                  <a:moveTo>
                    <a:pt x="168363" y="77205"/>
                  </a:moveTo>
                  <a:lnTo>
                    <a:pt x="168363" y="83289"/>
                  </a:lnTo>
                  <a:lnTo>
                    <a:pt x="161958" y="83289"/>
                  </a:lnTo>
                  <a:lnTo>
                    <a:pt x="161958" y="77205"/>
                  </a:lnTo>
                  <a:close/>
                  <a:moveTo>
                    <a:pt x="175090" y="77205"/>
                  </a:moveTo>
                  <a:lnTo>
                    <a:pt x="175090" y="83289"/>
                  </a:lnTo>
                  <a:lnTo>
                    <a:pt x="168702" y="83289"/>
                  </a:lnTo>
                  <a:lnTo>
                    <a:pt x="168702" y="77205"/>
                  </a:lnTo>
                  <a:close/>
                  <a:moveTo>
                    <a:pt x="181834" y="77205"/>
                  </a:moveTo>
                  <a:lnTo>
                    <a:pt x="181834" y="83289"/>
                  </a:lnTo>
                  <a:lnTo>
                    <a:pt x="175429" y="83289"/>
                  </a:lnTo>
                  <a:lnTo>
                    <a:pt x="175429" y="77205"/>
                  </a:lnTo>
                  <a:close/>
                  <a:moveTo>
                    <a:pt x="188561" y="77205"/>
                  </a:moveTo>
                  <a:lnTo>
                    <a:pt x="188561" y="83289"/>
                  </a:lnTo>
                  <a:lnTo>
                    <a:pt x="182173" y="83289"/>
                  </a:lnTo>
                  <a:lnTo>
                    <a:pt x="182173" y="77205"/>
                  </a:lnTo>
                  <a:close/>
                  <a:moveTo>
                    <a:pt x="195288" y="77205"/>
                  </a:moveTo>
                  <a:lnTo>
                    <a:pt x="195288" y="83289"/>
                  </a:lnTo>
                  <a:lnTo>
                    <a:pt x="188900" y="83289"/>
                  </a:lnTo>
                  <a:lnTo>
                    <a:pt x="188900" y="77205"/>
                  </a:lnTo>
                  <a:close/>
                  <a:moveTo>
                    <a:pt x="202032" y="77205"/>
                  </a:moveTo>
                  <a:lnTo>
                    <a:pt x="202032" y="83289"/>
                  </a:lnTo>
                  <a:lnTo>
                    <a:pt x="195627" y="83289"/>
                  </a:lnTo>
                  <a:lnTo>
                    <a:pt x="195627" y="77205"/>
                  </a:lnTo>
                  <a:close/>
                  <a:moveTo>
                    <a:pt x="208759" y="77205"/>
                  </a:moveTo>
                  <a:lnTo>
                    <a:pt x="208759" y="83289"/>
                  </a:lnTo>
                  <a:lnTo>
                    <a:pt x="202371" y="83289"/>
                  </a:lnTo>
                  <a:lnTo>
                    <a:pt x="202371" y="77205"/>
                  </a:lnTo>
                  <a:close/>
                  <a:moveTo>
                    <a:pt x="215504" y="77205"/>
                  </a:moveTo>
                  <a:lnTo>
                    <a:pt x="215504" y="83289"/>
                  </a:lnTo>
                  <a:lnTo>
                    <a:pt x="209098" y="83289"/>
                  </a:lnTo>
                  <a:lnTo>
                    <a:pt x="209098" y="77205"/>
                  </a:lnTo>
                  <a:close/>
                  <a:moveTo>
                    <a:pt x="222230" y="77205"/>
                  </a:moveTo>
                  <a:lnTo>
                    <a:pt x="222230" y="83289"/>
                  </a:lnTo>
                  <a:lnTo>
                    <a:pt x="215843" y="83289"/>
                  </a:lnTo>
                  <a:lnTo>
                    <a:pt x="215843" y="77205"/>
                  </a:lnTo>
                  <a:close/>
                  <a:moveTo>
                    <a:pt x="228975" y="77205"/>
                  </a:moveTo>
                  <a:lnTo>
                    <a:pt x="228975" y="83289"/>
                  </a:lnTo>
                  <a:lnTo>
                    <a:pt x="222569" y="83289"/>
                  </a:lnTo>
                  <a:lnTo>
                    <a:pt x="222569" y="77205"/>
                  </a:lnTo>
                  <a:close/>
                  <a:moveTo>
                    <a:pt x="235701" y="77205"/>
                  </a:moveTo>
                  <a:lnTo>
                    <a:pt x="235701" y="83289"/>
                  </a:lnTo>
                  <a:lnTo>
                    <a:pt x="229296" y="83289"/>
                  </a:lnTo>
                  <a:lnTo>
                    <a:pt x="229296" y="77205"/>
                  </a:lnTo>
                  <a:close/>
                  <a:moveTo>
                    <a:pt x="242428" y="77205"/>
                  </a:moveTo>
                  <a:lnTo>
                    <a:pt x="242428" y="83289"/>
                  </a:lnTo>
                  <a:lnTo>
                    <a:pt x="236040" y="83289"/>
                  </a:lnTo>
                  <a:lnTo>
                    <a:pt x="236040" y="77205"/>
                  </a:lnTo>
                  <a:close/>
                  <a:moveTo>
                    <a:pt x="249173" y="77205"/>
                  </a:moveTo>
                  <a:lnTo>
                    <a:pt x="249173" y="83289"/>
                  </a:lnTo>
                  <a:lnTo>
                    <a:pt x="242767" y="83289"/>
                  </a:lnTo>
                  <a:lnTo>
                    <a:pt x="242767" y="77205"/>
                  </a:lnTo>
                  <a:close/>
                  <a:moveTo>
                    <a:pt x="255899" y="77205"/>
                  </a:moveTo>
                  <a:lnTo>
                    <a:pt x="255899" y="83289"/>
                  </a:lnTo>
                  <a:lnTo>
                    <a:pt x="249512" y="83289"/>
                  </a:lnTo>
                  <a:lnTo>
                    <a:pt x="249512" y="77205"/>
                  </a:lnTo>
                  <a:close/>
                  <a:moveTo>
                    <a:pt x="262644" y="77205"/>
                  </a:moveTo>
                  <a:lnTo>
                    <a:pt x="262644" y="83289"/>
                  </a:lnTo>
                  <a:lnTo>
                    <a:pt x="256238" y="83289"/>
                  </a:lnTo>
                  <a:lnTo>
                    <a:pt x="256238" y="77205"/>
                  </a:lnTo>
                  <a:close/>
                  <a:moveTo>
                    <a:pt x="269370" y="77205"/>
                  </a:moveTo>
                  <a:lnTo>
                    <a:pt x="269370" y="83289"/>
                  </a:lnTo>
                  <a:lnTo>
                    <a:pt x="262983" y="83289"/>
                  </a:lnTo>
                  <a:lnTo>
                    <a:pt x="262983" y="77205"/>
                  </a:lnTo>
                  <a:close/>
                  <a:moveTo>
                    <a:pt x="276115" y="77205"/>
                  </a:moveTo>
                  <a:lnTo>
                    <a:pt x="276115" y="83289"/>
                  </a:lnTo>
                  <a:lnTo>
                    <a:pt x="269709" y="83289"/>
                  </a:lnTo>
                  <a:lnTo>
                    <a:pt x="269709" y="77205"/>
                  </a:lnTo>
                  <a:close/>
                  <a:moveTo>
                    <a:pt x="282842" y="77205"/>
                  </a:moveTo>
                  <a:lnTo>
                    <a:pt x="282842" y="83289"/>
                  </a:lnTo>
                  <a:lnTo>
                    <a:pt x="276436" y="83289"/>
                  </a:lnTo>
                  <a:lnTo>
                    <a:pt x="276436" y="77205"/>
                  </a:lnTo>
                  <a:close/>
                  <a:moveTo>
                    <a:pt x="6745" y="83611"/>
                  </a:moveTo>
                  <a:lnTo>
                    <a:pt x="6745" y="89695"/>
                  </a:lnTo>
                  <a:lnTo>
                    <a:pt x="339" y="89695"/>
                  </a:lnTo>
                  <a:lnTo>
                    <a:pt x="339" y="83611"/>
                  </a:lnTo>
                  <a:close/>
                  <a:moveTo>
                    <a:pt x="13471" y="83611"/>
                  </a:moveTo>
                  <a:lnTo>
                    <a:pt x="13471" y="89695"/>
                  </a:lnTo>
                  <a:lnTo>
                    <a:pt x="7066" y="89695"/>
                  </a:lnTo>
                  <a:lnTo>
                    <a:pt x="7066" y="83611"/>
                  </a:lnTo>
                  <a:close/>
                  <a:moveTo>
                    <a:pt x="20198" y="83611"/>
                  </a:moveTo>
                  <a:lnTo>
                    <a:pt x="20198" y="89695"/>
                  </a:lnTo>
                  <a:lnTo>
                    <a:pt x="13810" y="89695"/>
                  </a:lnTo>
                  <a:lnTo>
                    <a:pt x="13810" y="83611"/>
                  </a:lnTo>
                  <a:close/>
                  <a:moveTo>
                    <a:pt x="26942" y="83611"/>
                  </a:moveTo>
                  <a:lnTo>
                    <a:pt x="26942" y="89695"/>
                  </a:lnTo>
                  <a:lnTo>
                    <a:pt x="20537" y="89695"/>
                  </a:lnTo>
                  <a:lnTo>
                    <a:pt x="20537" y="83611"/>
                  </a:lnTo>
                  <a:close/>
                  <a:moveTo>
                    <a:pt x="33669" y="83611"/>
                  </a:moveTo>
                  <a:lnTo>
                    <a:pt x="33669" y="89695"/>
                  </a:lnTo>
                  <a:lnTo>
                    <a:pt x="27281" y="89695"/>
                  </a:lnTo>
                  <a:lnTo>
                    <a:pt x="27281" y="83611"/>
                  </a:lnTo>
                  <a:close/>
                  <a:moveTo>
                    <a:pt x="40414" y="83611"/>
                  </a:moveTo>
                  <a:lnTo>
                    <a:pt x="40414" y="89695"/>
                  </a:lnTo>
                  <a:lnTo>
                    <a:pt x="34008" y="89695"/>
                  </a:lnTo>
                  <a:lnTo>
                    <a:pt x="34008" y="83611"/>
                  </a:lnTo>
                  <a:close/>
                  <a:moveTo>
                    <a:pt x="47140" y="83611"/>
                  </a:moveTo>
                  <a:lnTo>
                    <a:pt x="47140" y="89695"/>
                  </a:lnTo>
                  <a:lnTo>
                    <a:pt x="40753" y="89695"/>
                  </a:lnTo>
                  <a:lnTo>
                    <a:pt x="40753" y="83611"/>
                  </a:lnTo>
                  <a:close/>
                  <a:moveTo>
                    <a:pt x="53885" y="83611"/>
                  </a:moveTo>
                  <a:lnTo>
                    <a:pt x="53885" y="89695"/>
                  </a:lnTo>
                  <a:lnTo>
                    <a:pt x="47479" y="89695"/>
                  </a:lnTo>
                  <a:lnTo>
                    <a:pt x="47479" y="83611"/>
                  </a:lnTo>
                  <a:close/>
                  <a:moveTo>
                    <a:pt x="60611" y="83611"/>
                  </a:moveTo>
                  <a:lnTo>
                    <a:pt x="60611" y="89695"/>
                  </a:lnTo>
                  <a:lnTo>
                    <a:pt x="54206" y="89695"/>
                  </a:lnTo>
                  <a:lnTo>
                    <a:pt x="54206" y="83611"/>
                  </a:lnTo>
                  <a:close/>
                  <a:moveTo>
                    <a:pt x="67338" y="83611"/>
                  </a:moveTo>
                  <a:lnTo>
                    <a:pt x="67338" y="89695"/>
                  </a:lnTo>
                  <a:lnTo>
                    <a:pt x="60950" y="89695"/>
                  </a:lnTo>
                  <a:lnTo>
                    <a:pt x="60950" y="83611"/>
                  </a:lnTo>
                  <a:close/>
                  <a:moveTo>
                    <a:pt x="74083" y="83611"/>
                  </a:moveTo>
                  <a:lnTo>
                    <a:pt x="74083" y="89695"/>
                  </a:lnTo>
                  <a:lnTo>
                    <a:pt x="67677" y="89695"/>
                  </a:lnTo>
                  <a:lnTo>
                    <a:pt x="67677" y="83611"/>
                  </a:lnTo>
                  <a:close/>
                  <a:moveTo>
                    <a:pt x="80809" y="83611"/>
                  </a:moveTo>
                  <a:lnTo>
                    <a:pt x="80809" y="89695"/>
                  </a:lnTo>
                  <a:lnTo>
                    <a:pt x="74422" y="89695"/>
                  </a:lnTo>
                  <a:lnTo>
                    <a:pt x="74422" y="83611"/>
                  </a:lnTo>
                  <a:close/>
                  <a:moveTo>
                    <a:pt x="87554" y="83611"/>
                  </a:moveTo>
                  <a:lnTo>
                    <a:pt x="87554" y="89695"/>
                  </a:lnTo>
                  <a:lnTo>
                    <a:pt x="81148" y="89695"/>
                  </a:lnTo>
                  <a:lnTo>
                    <a:pt x="81148" y="83611"/>
                  </a:lnTo>
                  <a:close/>
                  <a:moveTo>
                    <a:pt x="94281" y="83611"/>
                  </a:moveTo>
                  <a:lnTo>
                    <a:pt x="94281" y="89695"/>
                  </a:lnTo>
                  <a:lnTo>
                    <a:pt x="87893" y="89695"/>
                  </a:lnTo>
                  <a:lnTo>
                    <a:pt x="87893" y="83611"/>
                  </a:lnTo>
                  <a:close/>
                  <a:moveTo>
                    <a:pt x="101007" y="83611"/>
                  </a:moveTo>
                  <a:lnTo>
                    <a:pt x="101007" y="89695"/>
                  </a:lnTo>
                  <a:lnTo>
                    <a:pt x="94620" y="89695"/>
                  </a:lnTo>
                  <a:lnTo>
                    <a:pt x="94620" y="83611"/>
                  </a:lnTo>
                  <a:close/>
                  <a:moveTo>
                    <a:pt x="107752" y="83611"/>
                  </a:moveTo>
                  <a:lnTo>
                    <a:pt x="107752" y="89695"/>
                  </a:lnTo>
                  <a:lnTo>
                    <a:pt x="101346" y="89695"/>
                  </a:lnTo>
                  <a:lnTo>
                    <a:pt x="101346" y="83611"/>
                  </a:lnTo>
                  <a:close/>
                  <a:moveTo>
                    <a:pt x="114478" y="83611"/>
                  </a:moveTo>
                  <a:lnTo>
                    <a:pt x="114478" y="89695"/>
                  </a:lnTo>
                  <a:lnTo>
                    <a:pt x="108091" y="89695"/>
                  </a:lnTo>
                  <a:lnTo>
                    <a:pt x="108091" y="83611"/>
                  </a:lnTo>
                  <a:close/>
                  <a:moveTo>
                    <a:pt x="121223" y="83611"/>
                  </a:moveTo>
                  <a:lnTo>
                    <a:pt x="121223" y="89695"/>
                  </a:lnTo>
                  <a:lnTo>
                    <a:pt x="114817" y="89695"/>
                  </a:lnTo>
                  <a:lnTo>
                    <a:pt x="114817" y="83611"/>
                  </a:lnTo>
                  <a:close/>
                  <a:moveTo>
                    <a:pt x="127950" y="83611"/>
                  </a:moveTo>
                  <a:lnTo>
                    <a:pt x="127950" y="89695"/>
                  </a:lnTo>
                  <a:lnTo>
                    <a:pt x="121562" y="89695"/>
                  </a:lnTo>
                  <a:lnTo>
                    <a:pt x="121562" y="83611"/>
                  </a:lnTo>
                  <a:close/>
                  <a:moveTo>
                    <a:pt x="134694" y="83611"/>
                  </a:moveTo>
                  <a:lnTo>
                    <a:pt x="134694" y="89695"/>
                  </a:lnTo>
                  <a:lnTo>
                    <a:pt x="128289" y="89695"/>
                  </a:lnTo>
                  <a:lnTo>
                    <a:pt x="128289" y="83611"/>
                  </a:lnTo>
                  <a:close/>
                  <a:moveTo>
                    <a:pt x="141421" y="83611"/>
                  </a:moveTo>
                  <a:lnTo>
                    <a:pt x="141421" y="89695"/>
                  </a:lnTo>
                  <a:lnTo>
                    <a:pt x="135033" y="89695"/>
                  </a:lnTo>
                  <a:lnTo>
                    <a:pt x="135033" y="83611"/>
                  </a:lnTo>
                  <a:close/>
                  <a:moveTo>
                    <a:pt x="148148" y="83611"/>
                  </a:moveTo>
                  <a:lnTo>
                    <a:pt x="148148" y="89695"/>
                  </a:lnTo>
                  <a:lnTo>
                    <a:pt x="141760" y="89695"/>
                  </a:lnTo>
                  <a:lnTo>
                    <a:pt x="141760" y="83611"/>
                  </a:lnTo>
                  <a:close/>
                  <a:moveTo>
                    <a:pt x="154892" y="83611"/>
                  </a:moveTo>
                  <a:lnTo>
                    <a:pt x="154892" y="89695"/>
                  </a:lnTo>
                  <a:lnTo>
                    <a:pt x="148487" y="89695"/>
                  </a:lnTo>
                  <a:lnTo>
                    <a:pt x="148487" y="83611"/>
                  </a:lnTo>
                  <a:close/>
                  <a:moveTo>
                    <a:pt x="161619" y="83611"/>
                  </a:moveTo>
                  <a:lnTo>
                    <a:pt x="161619" y="89695"/>
                  </a:lnTo>
                  <a:lnTo>
                    <a:pt x="155231" y="89695"/>
                  </a:lnTo>
                  <a:lnTo>
                    <a:pt x="155231" y="83611"/>
                  </a:lnTo>
                  <a:close/>
                  <a:moveTo>
                    <a:pt x="168363" y="83611"/>
                  </a:moveTo>
                  <a:lnTo>
                    <a:pt x="168363" y="89695"/>
                  </a:lnTo>
                  <a:lnTo>
                    <a:pt x="161958" y="89695"/>
                  </a:lnTo>
                  <a:lnTo>
                    <a:pt x="161958" y="83611"/>
                  </a:lnTo>
                  <a:close/>
                  <a:moveTo>
                    <a:pt x="175090" y="83611"/>
                  </a:moveTo>
                  <a:lnTo>
                    <a:pt x="175090" y="89695"/>
                  </a:lnTo>
                  <a:lnTo>
                    <a:pt x="168702" y="89695"/>
                  </a:lnTo>
                  <a:lnTo>
                    <a:pt x="168702" y="83611"/>
                  </a:lnTo>
                  <a:close/>
                  <a:moveTo>
                    <a:pt x="181834" y="83611"/>
                  </a:moveTo>
                  <a:lnTo>
                    <a:pt x="181834" y="89695"/>
                  </a:lnTo>
                  <a:lnTo>
                    <a:pt x="175429" y="89695"/>
                  </a:lnTo>
                  <a:lnTo>
                    <a:pt x="175429" y="83611"/>
                  </a:lnTo>
                  <a:close/>
                  <a:moveTo>
                    <a:pt x="188561" y="83611"/>
                  </a:moveTo>
                  <a:lnTo>
                    <a:pt x="188561" y="89695"/>
                  </a:lnTo>
                  <a:lnTo>
                    <a:pt x="182173" y="89695"/>
                  </a:lnTo>
                  <a:lnTo>
                    <a:pt x="182173" y="83611"/>
                  </a:lnTo>
                  <a:close/>
                  <a:moveTo>
                    <a:pt x="195288" y="83611"/>
                  </a:moveTo>
                  <a:lnTo>
                    <a:pt x="195288" y="89695"/>
                  </a:lnTo>
                  <a:lnTo>
                    <a:pt x="188900" y="89695"/>
                  </a:lnTo>
                  <a:lnTo>
                    <a:pt x="188900" y="83611"/>
                  </a:lnTo>
                  <a:close/>
                  <a:moveTo>
                    <a:pt x="202032" y="83611"/>
                  </a:moveTo>
                  <a:lnTo>
                    <a:pt x="202032" y="89695"/>
                  </a:lnTo>
                  <a:lnTo>
                    <a:pt x="195627" y="89695"/>
                  </a:lnTo>
                  <a:lnTo>
                    <a:pt x="195627" y="83611"/>
                  </a:lnTo>
                  <a:close/>
                  <a:moveTo>
                    <a:pt x="208759" y="83611"/>
                  </a:moveTo>
                  <a:lnTo>
                    <a:pt x="208759" y="89695"/>
                  </a:lnTo>
                  <a:lnTo>
                    <a:pt x="202371" y="89695"/>
                  </a:lnTo>
                  <a:lnTo>
                    <a:pt x="202371" y="83611"/>
                  </a:lnTo>
                  <a:close/>
                  <a:moveTo>
                    <a:pt x="215504" y="83611"/>
                  </a:moveTo>
                  <a:lnTo>
                    <a:pt x="215504" y="89695"/>
                  </a:lnTo>
                  <a:lnTo>
                    <a:pt x="209098" y="89695"/>
                  </a:lnTo>
                  <a:lnTo>
                    <a:pt x="209098" y="83611"/>
                  </a:lnTo>
                  <a:close/>
                  <a:moveTo>
                    <a:pt x="222230" y="83611"/>
                  </a:moveTo>
                  <a:lnTo>
                    <a:pt x="222230" y="89695"/>
                  </a:lnTo>
                  <a:lnTo>
                    <a:pt x="215843" y="89695"/>
                  </a:lnTo>
                  <a:lnTo>
                    <a:pt x="215843" y="83611"/>
                  </a:lnTo>
                  <a:close/>
                  <a:moveTo>
                    <a:pt x="228975" y="83611"/>
                  </a:moveTo>
                  <a:lnTo>
                    <a:pt x="228975" y="89695"/>
                  </a:lnTo>
                  <a:lnTo>
                    <a:pt x="222569" y="89695"/>
                  </a:lnTo>
                  <a:lnTo>
                    <a:pt x="222569" y="83611"/>
                  </a:lnTo>
                  <a:close/>
                  <a:moveTo>
                    <a:pt x="235701" y="83611"/>
                  </a:moveTo>
                  <a:lnTo>
                    <a:pt x="235701" y="89695"/>
                  </a:lnTo>
                  <a:lnTo>
                    <a:pt x="229296" y="89695"/>
                  </a:lnTo>
                  <a:lnTo>
                    <a:pt x="229296" y="83611"/>
                  </a:lnTo>
                  <a:close/>
                  <a:moveTo>
                    <a:pt x="242428" y="83611"/>
                  </a:moveTo>
                  <a:lnTo>
                    <a:pt x="242428" y="89695"/>
                  </a:lnTo>
                  <a:lnTo>
                    <a:pt x="236040" y="89695"/>
                  </a:lnTo>
                  <a:lnTo>
                    <a:pt x="236040" y="83611"/>
                  </a:lnTo>
                  <a:close/>
                  <a:moveTo>
                    <a:pt x="249173" y="83611"/>
                  </a:moveTo>
                  <a:lnTo>
                    <a:pt x="249173" y="89695"/>
                  </a:lnTo>
                  <a:lnTo>
                    <a:pt x="242767" y="89695"/>
                  </a:lnTo>
                  <a:lnTo>
                    <a:pt x="242767" y="83611"/>
                  </a:lnTo>
                  <a:close/>
                  <a:moveTo>
                    <a:pt x="255899" y="83611"/>
                  </a:moveTo>
                  <a:lnTo>
                    <a:pt x="255899" y="89695"/>
                  </a:lnTo>
                  <a:lnTo>
                    <a:pt x="249512" y="89695"/>
                  </a:lnTo>
                  <a:lnTo>
                    <a:pt x="249512" y="83611"/>
                  </a:lnTo>
                  <a:close/>
                  <a:moveTo>
                    <a:pt x="262644" y="83611"/>
                  </a:moveTo>
                  <a:lnTo>
                    <a:pt x="262644" y="89695"/>
                  </a:lnTo>
                  <a:lnTo>
                    <a:pt x="256238" y="89695"/>
                  </a:lnTo>
                  <a:lnTo>
                    <a:pt x="256238" y="83611"/>
                  </a:lnTo>
                  <a:close/>
                  <a:moveTo>
                    <a:pt x="269370" y="83611"/>
                  </a:moveTo>
                  <a:lnTo>
                    <a:pt x="269370" y="89695"/>
                  </a:lnTo>
                  <a:lnTo>
                    <a:pt x="262983" y="89695"/>
                  </a:lnTo>
                  <a:lnTo>
                    <a:pt x="262983" y="83611"/>
                  </a:lnTo>
                  <a:close/>
                  <a:moveTo>
                    <a:pt x="276115" y="83611"/>
                  </a:moveTo>
                  <a:lnTo>
                    <a:pt x="276115" y="89695"/>
                  </a:lnTo>
                  <a:lnTo>
                    <a:pt x="269709" y="89695"/>
                  </a:lnTo>
                  <a:lnTo>
                    <a:pt x="269709" y="83611"/>
                  </a:lnTo>
                  <a:close/>
                  <a:moveTo>
                    <a:pt x="282842" y="83611"/>
                  </a:moveTo>
                  <a:lnTo>
                    <a:pt x="282842" y="89695"/>
                  </a:lnTo>
                  <a:lnTo>
                    <a:pt x="276436" y="89695"/>
                  </a:lnTo>
                  <a:lnTo>
                    <a:pt x="276436" y="83611"/>
                  </a:lnTo>
                  <a:close/>
                  <a:moveTo>
                    <a:pt x="6745" y="90016"/>
                  </a:moveTo>
                  <a:lnTo>
                    <a:pt x="6745" y="96100"/>
                  </a:lnTo>
                  <a:lnTo>
                    <a:pt x="339" y="96100"/>
                  </a:lnTo>
                  <a:lnTo>
                    <a:pt x="339" y="90016"/>
                  </a:lnTo>
                  <a:close/>
                  <a:moveTo>
                    <a:pt x="13471" y="90016"/>
                  </a:moveTo>
                  <a:lnTo>
                    <a:pt x="13471" y="96100"/>
                  </a:lnTo>
                  <a:lnTo>
                    <a:pt x="7066" y="96100"/>
                  </a:lnTo>
                  <a:lnTo>
                    <a:pt x="7066" y="90016"/>
                  </a:lnTo>
                  <a:close/>
                  <a:moveTo>
                    <a:pt x="20198" y="90016"/>
                  </a:moveTo>
                  <a:lnTo>
                    <a:pt x="20198" y="96100"/>
                  </a:lnTo>
                  <a:lnTo>
                    <a:pt x="13810" y="96100"/>
                  </a:lnTo>
                  <a:lnTo>
                    <a:pt x="13810" y="90016"/>
                  </a:lnTo>
                  <a:close/>
                  <a:moveTo>
                    <a:pt x="26942" y="90016"/>
                  </a:moveTo>
                  <a:lnTo>
                    <a:pt x="26942" y="96100"/>
                  </a:lnTo>
                  <a:lnTo>
                    <a:pt x="20537" y="96100"/>
                  </a:lnTo>
                  <a:lnTo>
                    <a:pt x="20537" y="90016"/>
                  </a:lnTo>
                  <a:close/>
                  <a:moveTo>
                    <a:pt x="33669" y="90016"/>
                  </a:moveTo>
                  <a:lnTo>
                    <a:pt x="33669" y="96100"/>
                  </a:lnTo>
                  <a:lnTo>
                    <a:pt x="27281" y="96100"/>
                  </a:lnTo>
                  <a:lnTo>
                    <a:pt x="27281" y="90016"/>
                  </a:lnTo>
                  <a:close/>
                  <a:moveTo>
                    <a:pt x="40414" y="90016"/>
                  </a:moveTo>
                  <a:lnTo>
                    <a:pt x="40414" y="96100"/>
                  </a:lnTo>
                  <a:lnTo>
                    <a:pt x="34008" y="96100"/>
                  </a:lnTo>
                  <a:lnTo>
                    <a:pt x="34008" y="90016"/>
                  </a:lnTo>
                  <a:close/>
                  <a:moveTo>
                    <a:pt x="47140" y="90016"/>
                  </a:moveTo>
                  <a:lnTo>
                    <a:pt x="47140" y="96100"/>
                  </a:lnTo>
                  <a:lnTo>
                    <a:pt x="40753" y="96100"/>
                  </a:lnTo>
                  <a:lnTo>
                    <a:pt x="40753" y="90016"/>
                  </a:lnTo>
                  <a:close/>
                  <a:moveTo>
                    <a:pt x="53885" y="90016"/>
                  </a:moveTo>
                  <a:lnTo>
                    <a:pt x="53885" y="96100"/>
                  </a:lnTo>
                  <a:lnTo>
                    <a:pt x="47479" y="96100"/>
                  </a:lnTo>
                  <a:lnTo>
                    <a:pt x="47479" y="90016"/>
                  </a:lnTo>
                  <a:close/>
                  <a:moveTo>
                    <a:pt x="60611" y="90016"/>
                  </a:moveTo>
                  <a:lnTo>
                    <a:pt x="60611" y="96100"/>
                  </a:lnTo>
                  <a:lnTo>
                    <a:pt x="54206" y="96100"/>
                  </a:lnTo>
                  <a:lnTo>
                    <a:pt x="54206" y="90016"/>
                  </a:lnTo>
                  <a:close/>
                  <a:moveTo>
                    <a:pt x="67338" y="90016"/>
                  </a:moveTo>
                  <a:lnTo>
                    <a:pt x="67338" y="96100"/>
                  </a:lnTo>
                  <a:lnTo>
                    <a:pt x="60950" y="96100"/>
                  </a:lnTo>
                  <a:lnTo>
                    <a:pt x="60950" y="90016"/>
                  </a:lnTo>
                  <a:close/>
                  <a:moveTo>
                    <a:pt x="74083" y="90016"/>
                  </a:moveTo>
                  <a:lnTo>
                    <a:pt x="74083" y="96100"/>
                  </a:lnTo>
                  <a:lnTo>
                    <a:pt x="67677" y="96100"/>
                  </a:lnTo>
                  <a:lnTo>
                    <a:pt x="67677" y="90016"/>
                  </a:lnTo>
                  <a:close/>
                  <a:moveTo>
                    <a:pt x="80809" y="90016"/>
                  </a:moveTo>
                  <a:lnTo>
                    <a:pt x="80809" y="96100"/>
                  </a:lnTo>
                  <a:lnTo>
                    <a:pt x="74422" y="96100"/>
                  </a:lnTo>
                  <a:lnTo>
                    <a:pt x="74422" y="90016"/>
                  </a:lnTo>
                  <a:close/>
                  <a:moveTo>
                    <a:pt x="87554" y="90016"/>
                  </a:moveTo>
                  <a:lnTo>
                    <a:pt x="87554" y="96100"/>
                  </a:lnTo>
                  <a:lnTo>
                    <a:pt x="81148" y="96100"/>
                  </a:lnTo>
                  <a:lnTo>
                    <a:pt x="81148" y="90016"/>
                  </a:lnTo>
                  <a:close/>
                  <a:moveTo>
                    <a:pt x="94281" y="90016"/>
                  </a:moveTo>
                  <a:lnTo>
                    <a:pt x="94281" y="96100"/>
                  </a:lnTo>
                  <a:lnTo>
                    <a:pt x="87893" y="96100"/>
                  </a:lnTo>
                  <a:lnTo>
                    <a:pt x="87893" y="90016"/>
                  </a:lnTo>
                  <a:close/>
                  <a:moveTo>
                    <a:pt x="101007" y="90016"/>
                  </a:moveTo>
                  <a:lnTo>
                    <a:pt x="101007" y="96100"/>
                  </a:lnTo>
                  <a:lnTo>
                    <a:pt x="94620" y="96100"/>
                  </a:lnTo>
                  <a:lnTo>
                    <a:pt x="94620" y="90016"/>
                  </a:lnTo>
                  <a:close/>
                  <a:moveTo>
                    <a:pt x="107752" y="90016"/>
                  </a:moveTo>
                  <a:lnTo>
                    <a:pt x="107752" y="96100"/>
                  </a:lnTo>
                  <a:lnTo>
                    <a:pt x="101346" y="96100"/>
                  </a:lnTo>
                  <a:lnTo>
                    <a:pt x="101346" y="90016"/>
                  </a:lnTo>
                  <a:close/>
                  <a:moveTo>
                    <a:pt x="114478" y="90016"/>
                  </a:moveTo>
                  <a:lnTo>
                    <a:pt x="114478" y="96100"/>
                  </a:lnTo>
                  <a:lnTo>
                    <a:pt x="108091" y="96100"/>
                  </a:lnTo>
                  <a:lnTo>
                    <a:pt x="108091" y="90016"/>
                  </a:lnTo>
                  <a:close/>
                  <a:moveTo>
                    <a:pt x="121223" y="90016"/>
                  </a:moveTo>
                  <a:lnTo>
                    <a:pt x="121223" y="96100"/>
                  </a:lnTo>
                  <a:lnTo>
                    <a:pt x="114817" y="96100"/>
                  </a:lnTo>
                  <a:lnTo>
                    <a:pt x="114817" y="90016"/>
                  </a:lnTo>
                  <a:close/>
                  <a:moveTo>
                    <a:pt x="127950" y="90016"/>
                  </a:moveTo>
                  <a:lnTo>
                    <a:pt x="127950" y="96100"/>
                  </a:lnTo>
                  <a:lnTo>
                    <a:pt x="121562" y="96100"/>
                  </a:lnTo>
                  <a:lnTo>
                    <a:pt x="121562" y="90016"/>
                  </a:lnTo>
                  <a:close/>
                  <a:moveTo>
                    <a:pt x="134694" y="90016"/>
                  </a:moveTo>
                  <a:lnTo>
                    <a:pt x="134694" y="96100"/>
                  </a:lnTo>
                  <a:lnTo>
                    <a:pt x="128289" y="96100"/>
                  </a:lnTo>
                  <a:lnTo>
                    <a:pt x="128289" y="90016"/>
                  </a:lnTo>
                  <a:close/>
                  <a:moveTo>
                    <a:pt x="141421" y="90016"/>
                  </a:moveTo>
                  <a:lnTo>
                    <a:pt x="141421" y="96100"/>
                  </a:lnTo>
                  <a:lnTo>
                    <a:pt x="135033" y="96100"/>
                  </a:lnTo>
                  <a:lnTo>
                    <a:pt x="135033" y="90016"/>
                  </a:lnTo>
                  <a:close/>
                  <a:moveTo>
                    <a:pt x="148148" y="90016"/>
                  </a:moveTo>
                  <a:lnTo>
                    <a:pt x="148148" y="96100"/>
                  </a:lnTo>
                  <a:lnTo>
                    <a:pt x="141760" y="96100"/>
                  </a:lnTo>
                  <a:lnTo>
                    <a:pt x="141760" y="90016"/>
                  </a:lnTo>
                  <a:close/>
                  <a:moveTo>
                    <a:pt x="154892" y="90016"/>
                  </a:moveTo>
                  <a:lnTo>
                    <a:pt x="154892" y="96100"/>
                  </a:lnTo>
                  <a:lnTo>
                    <a:pt x="148487" y="96100"/>
                  </a:lnTo>
                  <a:lnTo>
                    <a:pt x="148487" y="90016"/>
                  </a:lnTo>
                  <a:close/>
                  <a:moveTo>
                    <a:pt x="161619" y="90016"/>
                  </a:moveTo>
                  <a:lnTo>
                    <a:pt x="161619" y="96100"/>
                  </a:lnTo>
                  <a:lnTo>
                    <a:pt x="155231" y="96100"/>
                  </a:lnTo>
                  <a:lnTo>
                    <a:pt x="155231" y="90016"/>
                  </a:lnTo>
                  <a:close/>
                  <a:moveTo>
                    <a:pt x="168363" y="90016"/>
                  </a:moveTo>
                  <a:lnTo>
                    <a:pt x="168363" y="96100"/>
                  </a:lnTo>
                  <a:lnTo>
                    <a:pt x="161958" y="96100"/>
                  </a:lnTo>
                  <a:lnTo>
                    <a:pt x="161958" y="90016"/>
                  </a:lnTo>
                  <a:close/>
                  <a:moveTo>
                    <a:pt x="175090" y="90016"/>
                  </a:moveTo>
                  <a:lnTo>
                    <a:pt x="175090" y="96100"/>
                  </a:lnTo>
                  <a:lnTo>
                    <a:pt x="168702" y="96100"/>
                  </a:lnTo>
                  <a:lnTo>
                    <a:pt x="168702" y="90016"/>
                  </a:lnTo>
                  <a:close/>
                  <a:moveTo>
                    <a:pt x="181834" y="90016"/>
                  </a:moveTo>
                  <a:lnTo>
                    <a:pt x="181834" y="96100"/>
                  </a:lnTo>
                  <a:lnTo>
                    <a:pt x="175429" y="96100"/>
                  </a:lnTo>
                  <a:lnTo>
                    <a:pt x="175429" y="90016"/>
                  </a:lnTo>
                  <a:close/>
                  <a:moveTo>
                    <a:pt x="188561" y="90016"/>
                  </a:moveTo>
                  <a:lnTo>
                    <a:pt x="188561" y="96100"/>
                  </a:lnTo>
                  <a:lnTo>
                    <a:pt x="182173" y="96100"/>
                  </a:lnTo>
                  <a:lnTo>
                    <a:pt x="182173" y="90016"/>
                  </a:lnTo>
                  <a:close/>
                  <a:moveTo>
                    <a:pt x="195288" y="90016"/>
                  </a:moveTo>
                  <a:lnTo>
                    <a:pt x="195288" y="96100"/>
                  </a:lnTo>
                  <a:lnTo>
                    <a:pt x="188900" y="96100"/>
                  </a:lnTo>
                  <a:lnTo>
                    <a:pt x="188900" y="90016"/>
                  </a:lnTo>
                  <a:close/>
                  <a:moveTo>
                    <a:pt x="202032" y="90016"/>
                  </a:moveTo>
                  <a:lnTo>
                    <a:pt x="202032" y="96100"/>
                  </a:lnTo>
                  <a:lnTo>
                    <a:pt x="195627" y="96100"/>
                  </a:lnTo>
                  <a:lnTo>
                    <a:pt x="195627" y="90016"/>
                  </a:lnTo>
                  <a:close/>
                  <a:moveTo>
                    <a:pt x="208759" y="90016"/>
                  </a:moveTo>
                  <a:lnTo>
                    <a:pt x="208759" y="96100"/>
                  </a:lnTo>
                  <a:lnTo>
                    <a:pt x="202371" y="96100"/>
                  </a:lnTo>
                  <a:lnTo>
                    <a:pt x="202371" y="90016"/>
                  </a:lnTo>
                  <a:close/>
                  <a:moveTo>
                    <a:pt x="215504" y="90016"/>
                  </a:moveTo>
                  <a:lnTo>
                    <a:pt x="215504" y="96100"/>
                  </a:lnTo>
                  <a:lnTo>
                    <a:pt x="209098" y="96100"/>
                  </a:lnTo>
                  <a:lnTo>
                    <a:pt x="209098" y="90016"/>
                  </a:lnTo>
                  <a:close/>
                  <a:moveTo>
                    <a:pt x="222230" y="90016"/>
                  </a:moveTo>
                  <a:lnTo>
                    <a:pt x="222230" y="96100"/>
                  </a:lnTo>
                  <a:lnTo>
                    <a:pt x="215843" y="96100"/>
                  </a:lnTo>
                  <a:lnTo>
                    <a:pt x="215843" y="90016"/>
                  </a:lnTo>
                  <a:close/>
                  <a:moveTo>
                    <a:pt x="228975" y="90016"/>
                  </a:moveTo>
                  <a:lnTo>
                    <a:pt x="228975" y="96100"/>
                  </a:lnTo>
                  <a:lnTo>
                    <a:pt x="222569" y="96100"/>
                  </a:lnTo>
                  <a:lnTo>
                    <a:pt x="222569" y="90016"/>
                  </a:lnTo>
                  <a:close/>
                  <a:moveTo>
                    <a:pt x="235701" y="90016"/>
                  </a:moveTo>
                  <a:lnTo>
                    <a:pt x="235701" y="96100"/>
                  </a:lnTo>
                  <a:lnTo>
                    <a:pt x="229296" y="96100"/>
                  </a:lnTo>
                  <a:lnTo>
                    <a:pt x="229296" y="90016"/>
                  </a:lnTo>
                  <a:close/>
                  <a:moveTo>
                    <a:pt x="242428" y="90016"/>
                  </a:moveTo>
                  <a:lnTo>
                    <a:pt x="242428" y="96100"/>
                  </a:lnTo>
                  <a:lnTo>
                    <a:pt x="236040" y="96100"/>
                  </a:lnTo>
                  <a:lnTo>
                    <a:pt x="236040" y="90016"/>
                  </a:lnTo>
                  <a:close/>
                  <a:moveTo>
                    <a:pt x="249173" y="90016"/>
                  </a:moveTo>
                  <a:lnTo>
                    <a:pt x="249173" y="96100"/>
                  </a:lnTo>
                  <a:lnTo>
                    <a:pt x="242767" y="96100"/>
                  </a:lnTo>
                  <a:lnTo>
                    <a:pt x="242767" y="90016"/>
                  </a:lnTo>
                  <a:close/>
                  <a:moveTo>
                    <a:pt x="255899" y="90016"/>
                  </a:moveTo>
                  <a:lnTo>
                    <a:pt x="255899" y="96100"/>
                  </a:lnTo>
                  <a:lnTo>
                    <a:pt x="249512" y="96100"/>
                  </a:lnTo>
                  <a:lnTo>
                    <a:pt x="249512" y="90016"/>
                  </a:lnTo>
                  <a:close/>
                  <a:moveTo>
                    <a:pt x="262644" y="90016"/>
                  </a:moveTo>
                  <a:lnTo>
                    <a:pt x="262644" y="96100"/>
                  </a:lnTo>
                  <a:lnTo>
                    <a:pt x="256238" y="96100"/>
                  </a:lnTo>
                  <a:lnTo>
                    <a:pt x="256238" y="90016"/>
                  </a:lnTo>
                  <a:close/>
                  <a:moveTo>
                    <a:pt x="269370" y="90016"/>
                  </a:moveTo>
                  <a:lnTo>
                    <a:pt x="269370" y="96100"/>
                  </a:lnTo>
                  <a:lnTo>
                    <a:pt x="262983" y="96100"/>
                  </a:lnTo>
                  <a:lnTo>
                    <a:pt x="262983" y="90016"/>
                  </a:lnTo>
                  <a:close/>
                  <a:moveTo>
                    <a:pt x="276115" y="90016"/>
                  </a:moveTo>
                  <a:lnTo>
                    <a:pt x="276115" y="96100"/>
                  </a:lnTo>
                  <a:lnTo>
                    <a:pt x="269709" y="96100"/>
                  </a:lnTo>
                  <a:lnTo>
                    <a:pt x="269709" y="90016"/>
                  </a:lnTo>
                  <a:close/>
                  <a:moveTo>
                    <a:pt x="282842" y="90016"/>
                  </a:moveTo>
                  <a:lnTo>
                    <a:pt x="282842" y="96100"/>
                  </a:lnTo>
                  <a:lnTo>
                    <a:pt x="276436" y="96100"/>
                  </a:lnTo>
                  <a:lnTo>
                    <a:pt x="276436" y="90016"/>
                  </a:lnTo>
                  <a:close/>
                  <a:moveTo>
                    <a:pt x="6745" y="96422"/>
                  </a:moveTo>
                  <a:lnTo>
                    <a:pt x="6745" y="102524"/>
                  </a:lnTo>
                  <a:lnTo>
                    <a:pt x="339" y="102524"/>
                  </a:lnTo>
                  <a:lnTo>
                    <a:pt x="339" y="96422"/>
                  </a:lnTo>
                  <a:close/>
                  <a:moveTo>
                    <a:pt x="13471" y="96422"/>
                  </a:moveTo>
                  <a:lnTo>
                    <a:pt x="13471" y="102524"/>
                  </a:lnTo>
                  <a:lnTo>
                    <a:pt x="7066" y="102524"/>
                  </a:lnTo>
                  <a:lnTo>
                    <a:pt x="7066" y="96422"/>
                  </a:lnTo>
                  <a:close/>
                  <a:moveTo>
                    <a:pt x="20198" y="96422"/>
                  </a:moveTo>
                  <a:lnTo>
                    <a:pt x="20198" y="102524"/>
                  </a:lnTo>
                  <a:lnTo>
                    <a:pt x="13810" y="102524"/>
                  </a:lnTo>
                  <a:lnTo>
                    <a:pt x="13810" y="96422"/>
                  </a:lnTo>
                  <a:close/>
                  <a:moveTo>
                    <a:pt x="26942" y="96422"/>
                  </a:moveTo>
                  <a:lnTo>
                    <a:pt x="26942" y="102524"/>
                  </a:lnTo>
                  <a:lnTo>
                    <a:pt x="20537" y="102524"/>
                  </a:lnTo>
                  <a:lnTo>
                    <a:pt x="20537" y="96422"/>
                  </a:lnTo>
                  <a:close/>
                  <a:moveTo>
                    <a:pt x="33669" y="96422"/>
                  </a:moveTo>
                  <a:lnTo>
                    <a:pt x="33669" y="102524"/>
                  </a:lnTo>
                  <a:lnTo>
                    <a:pt x="27281" y="102524"/>
                  </a:lnTo>
                  <a:lnTo>
                    <a:pt x="27281" y="96422"/>
                  </a:lnTo>
                  <a:close/>
                  <a:moveTo>
                    <a:pt x="40414" y="96422"/>
                  </a:moveTo>
                  <a:lnTo>
                    <a:pt x="40414" y="102524"/>
                  </a:lnTo>
                  <a:lnTo>
                    <a:pt x="34008" y="102524"/>
                  </a:lnTo>
                  <a:lnTo>
                    <a:pt x="34008" y="96422"/>
                  </a:lnTo>
                  <a:close/>
                  <a:moveTo>
                    <a:pt x="47140" y="96422"/>
                  </a:moveTo>
                  <a:lnTo>
                    <a:pt x="47140" y="102524"/>
                  </a:lnTo>
                  <a:lnTo>
                    <a:pt x="40753" y="102524"/>
                  </a:lnTo>
                  <a:lnTo>
                    <a:pt x="40753" y="96422"/>
                  </a:lnTo>
                  <a:close/>
                  <a:moveTo>
                    <a:pt x="53885" y="96422"/>
                  </a:moveTo>
                  <a:lnTo>
                    <a:pt x="53885" y="102524"/>
                  </a:lnTo>
                  <a:lnTo>
                    <a:pt x="47479" y="102524"/>
                  </a:lnTo>
                  <a:lnTo>
                    <a:pt x="47479" y="96422"/>
                  </a:lnTo>
                  <a:close/>
                  <a:moveTo>
                    <a:pt x="60611" y="96422"/>
                  </a:moveTo>
                  <a:lnTo>
                    <a:pt x="60611" y="102524"/>
                  </a:lnTo>
                  <a:lnTo>
                    <a:pt x="54206" y="102524"/>
                  </a:lnTo>
                  <a:lnTo>
                    <a:pt x="54206" y="96422"/>
                  </a:lnTo>
                  <a:close/>
                  <a:moveTo>
                    <a:pt x="67338" y="96422"/>
                  </a:moveTo>
                  <a:lnTo>
                    <a:pt x="67338" y="102524"/>
                  </a:lnTo>
                  <a:lnTo>
                    <a:pt x="60950" y="102524"/>
                  </a:lnTo>
                  <a:lnTo>
                    <a:pt x="60950" y="96422"/>
                  </a:lnTo>
                  <a:close/>
                  <a:moveTo>
                    <a:pt x="74083" y="96422"/>
                  </a:moveTo>
                  <a:lnTo>
                    <a:pt x="74083" y="102524"/>
                  </a:lnTo>
                  <a:lnTo>
                    <a:pt x="67677" y="102524"/>
                  </a:lnTo>
                  <a:lnTo>
                    <a:pt x="67677" y="96422"/>
                  </a:lnTo>
                  <a:close/>
                  <a:moveTo>
                    <a:pt x="80809" y="96422"/>
                  </a:moveTo>
                  <a:lnTo>
                    <a:pt x="80809" y="102524"/>
                  </a:lnTo>
                  <a:lnTo>
                    <a:pt x="74422" y="102524"/>
                  </a:lnTo>
                  <a:lnTo>
                    <a:pt x="74422" y="96422"/>
                  </a:lnTo>
                  <a:close/>
                  <a:moveTo>
                    <a:pt x="87554" y="96422"/>
                  </a:moveTo>
                  <a:lnTo>
                    <a:pt x="87554" y="102524"/>
                  </a:lnTo>
                  <a:lnTo>
                    <a:pt x="81148" y="102524"/>
                  </a:lnTo>
                  <a:lnTo>
                    <a:pt x="81148" y="96422"/>
                  </a:lnTo>
                  <a:close/>
                  <a:moveTo>
                    <a:pt x="94281" y="96422"/>
                  </a:moveTo>
                  <a:lnTo>
                    <a:pt x="94281" y="102524"/>
                  </a:lnTo>
                  <a:lnTo>
                    <a:pt x="87893" y="102524"/>
                  </a:lnTo>
                  <a:lnTo>
                    <a:pt x="87893" y="96422"/>
                  </a:lnTo>
                  <a:close/>
                  <a:moveTo>
                    <a:pt x="101007" y="96422"/>
                  </a:moveTo>
                  <a:lnTo>
                    <a:pt x="101007" y="102524"/>
                  </a:lnTo>
                  <a:lnTo>
                    <a:pt x="94620" y="102524"/>
                  </a:lnTo>
                  <a:lnTo>
                    <a:pt x="94620" y="96422"/>
                  </a:lnTo>
                  <a:close/>
                  <a:moveTo>
                    <a:pt x="107752" y="96422"/>
                  </a:moveTo>
                  <a:lnTo>
                    <a:pt x="107752" y="102524"/>
                  </a:lnTo>
                  <a:lnTo>
                    <a:pt x="101346" y="102524"/>
                  </a:lnTo>
                  <a:lnTo>
                    <a:pt x="101346" y="96422"/>
                  </a:lnTo>
                  <a:close/>
                  <a:moveTo>
                    <a:pt x="114478" y="96422"/>
                  </a:moveTo>
                  <a:lnTo>
                    <a:pt x="114478" y="102524"/>
                  </a:lnTo>
                  <a:lnTo>
                    <a:pt x="108091" y="102524"/>
                  </a:lnTo>
                  <a:lnTo>
                    <a:pt x="108091" y="96422"/>
                  </a:lnTo>
                  <a:close/>
                  <a:moveTo>
                    <a:pt x="121223" y="96422"/>
                  </a:moveTo>
                  <a:lnTo>
                    <a:pt x="121223" y="102524"/>
                  </a:lnTo>
                  <a:lnTo>
                    <a:pt x="114817" y="102524"/>
                  </a:lnTo>
                  <a:lnTo>
                    <a:pt x="114817" y="96422"/>
                  </a:lnTo>
                  <a:close/>
                  <a:moveTo>
                    <a:pt x="127950" y="96422"/>
                  </a:moveTo>
                  <a:lnTo>
                    <a:pt x="127950" y="102524"/>
                  </a:lnTo>
                  <a:lnTo>
                    <a:pt x="121562" y="102524"/>
                  </a:lnTo>
                  <a:lnTo>
                    <a:pt x="121562" y="96422"/>
                  </a:lnTo>
                  <a:close/>
                  <a:moveTo>
                    <a:pt x="134694" y="96422"/>
                  </a:moveTo>
                  <a:lnTo>
                    <a:pt x="134694" y="102524"/>
                  </a:lnTo>
                  <a:lnTo>
                    <a:pt x="128289" y="102524"/>
                  </a:lnTo>
                  <a:lnTo>
                    <a:pt x="128289" y="96422"/>
                  </a:lnTo>
                  <a:close/>
                  <a:moveTo>
                    <a:pt x="141421" y="96422"/>
                  </a:moveTo>
                  <a:lnTo>
                    <a:pt x="141421" y="102524"/>
                  </a:lnTo>
                  <a:lnTo>
                    <a:pt x="135033" y="102524"/>
                  </a:lnTo>
                  <a:lnTo>
                    <a:pt x="135033" y="96422"/>
                  </a:lnTo>
                  <a:close/>
                  <a:moveTo>
                    <a:pt x="148148" y="96422"/>
                  </a:moveTo>
                  <a:lnTo>
                    <a:pt x="148148" y="102524"/>
                  </a:lnTo>
                  <a:lnTo>
                    <a:pt x="141760" y="102524"/>
                  </a:lnTo>
                  <a:lnTo>
                    <a:pt x="141760" y="96422"/>
                  </a:lnTo>
                  <a:close/>
                  <a:moveTo>
                    <a:pt x="154892" y="96422"/>
                  </a:moveTo>
                  <a:lnTo>
                    <a:pt x="154892" y="102524"/>
                  </a:lnTo>
                  <a:lnTo>
                    <a:pt x="148487" y="102524"/>
                  </a:lnTo>
                  <a:lnTo>
                    <a:pt x="148487" y="96422"/>
                  </a:lnTo>
                  <a:close/>
                  <a:moveTo>
                    <a:pt x="161619" y="96422"/>
                  </a:moveTo>
                  <a:lnTo>
                    <a:pt x="161619" y="102524"/>
                  </a:lnTo>
                  <a:lnTo>
                    <a:pt x="155231" y="102524"/>
                  </a:lnTo>
                  <a:lnTo>
                    <a:pt x="155231" y="96422"/>
                  </a:lnTo>
                  <a:close/>
                  <a:moveTo>
                    <a:pt x="168363" y="96422"/>
                  </a:moveTo>
                  <a:lnTo>
                    <a:pt x="168363" y="102524"/>
                  </a:lnTo>
                  <a:lnTo>
                    <a:pt x="161958" y="102524"/>
                  </a:lnTo>
                  <a:lnTo>
                    <a:pt x="161958" y="96422"/>
                  </a:lnTo>
                  <a:close/>
                  <a:moveTo>
                    <a:pt x="175090" y="96422"/>
                  </a:moveTo>
                  <a:lnTo>
                    <a:pt x="175090" y="102524"/>
                  </a:lnTo>
                  <a:lnTo>
                    <a:pt x="168702" y="102524"/>
                  </a:lnTo>
                  <a:lnTo>
                    <a:pt x="168702" y="96422"/>
                  </a:lnTo>
                  <a:close/>
                  <a:moveTo>
                    <a:pt x="181834" y="96422"/>
                  </a:moveTo>
                  <a:lnTo>
                    <a:pt x="181834" y="102524"/>
                  </a:lnTo>
                  <a:lnTo>
                    <a:pt x="175429" y="102524"/>
                  </a:lnTo>
                  <a:lnTo>
                    <a:pt x="175429" y="96422"/>
                  </a:lnTo>
                  <a:close/>
                  <a:moveTo>
                    <a:pt x="188561" y="96422"/>
                  </a:moveTo>
                  <a:lnTo>
                    <a:pt x="188561" y="102524"/>
                  </a:lnTo>
                  <a:lnTo>
                    <a:pt x="182173" y="102524"/>
                  </a:lnTo>
                  <a:lnTo>
                    <a:pt x="182173" y="96422"/>
                  </a:lnTo>
                  <a:close/>
                  <a:moveTo>
                    <a:pt x="195288" y="96422"/>
                  </a:moveTo>
                  <a:lnTo>
                    <a:pt x="195288" y="102524"/>
                  </a:lnTo>
                  <a:lnTo>
                    <a:pt x="188900" y="102524"/>
                  </a:lnTo>
                  <a:lnTo>
                    <a:pt x="188900" y="96422"/>
                  </a:lnTo>
                  <a:close/>
                  <a:moveTo>
                    <a:pt x="202032" y="96422"/>
                  </a:moveTo>
                  <a:lnTo>
                    <a:pt x="202032" y="102524"/>
                  </a:lnTo>
                  <a:lnTo>
                    <a:pt x="195627" y="102524"/>
                  </a:lnTo>
                  <a:lnTo>
                    <a:pt x="195627" y="96422"/>
                  </a:lnTo>
                  <a:close/>
                  <a:moveTo>
                    <a:pt x="208759" y="96422"/>
                  </a:moveTo>
                  <a:lnTo>
                    <a:pt x="208759" y="102524"/>
                  </a:lnTo>
                  <a:lnTo>
                    <a:pt x="202371" y="102524"/>
                  </a:lnTo>
                  <a:lnTo>
                    <a:pt x="202371" y="96422"/>
                  </a:lnTo>
                  <a:close/>
                  <a:moveTo>
                    <a:pt x="215504" y="96422"/>
                  </a:moveTo>
                  <a:lnTo>
                    <a:pt x="215504" y="102524"/>
                  </a:lnTo>
                  <a:lnTo>
                    <a:pt x="209098" y="102524"/>
                  </a:lnTo>
                  <a:lnTo>
                    <a:pt x="209098" y="96422"/>
                  </a:lnTo>
                  <a:close/>
                  <a:moveTo>
                    <a:pt x="222230" y="96422"/>
                  </a:moveTo>
                  <a:lnTo>
                    <a:pt x="222230" y="102524"/>
                  </a:lnTo>
                  <a:lnTo>
                    <a:pt x="215843" y="102524"/>
                  </a:lnTo>
                  <a:lnTo>
                    <a:pt x="215843" y="96422"/>
                  </a:lnTo>
                  <a:close/>
                  <a:moveTo>
                    <a:pt x="228975" y="96422"/>
                  </a:moveTo>
                  <a:lnTo>
                    <a:pt x="228975" y="102524"/>
                  </a:lnTo>
                  <a:lnTo>
                    <a:pt x="222569" y="102524"/>
                  </a:lnTo>
                  <a:lnTo>
                    <a:pt x="222569" y="96422"/>
                  </a:lnTo>
                  <a:close/>
                  <a:moveTo>
                    <a:pt x="235701" y="96422"/>
                  </a:moveTo>
                  <a:lnTo>
                    <a:pt x="235701" y="102524"/>
                  </a:lnTo>
                  <a:lnTo>
                    <a:pt x="229296" y="102524"/>
                  </a:lnTo>
                  <a:lnTo>
                    <a:pt x="229296" y="96422"/>
                  </a:lnTo>
                  <a:close/>
                  <a:moveTo>
                    <a:pt x="242428" y="96422"/>
                  </a:moveTo>
                  <a:lnTo>
                    <a:pt x="242428" y="102524"/>
                  </a:lnTo>
                  <a:lnTo>
                    <a:pt x="236040" y="102524"/>
                  </a:lnTo>
                  <a:lnTo>
                    <a:pt x="236040" y="96422"/>
                  </a:lnTo>
                  <a:close/>
                  <a:moveTo>
                    <a:pt x="249173" y="96422"/>
                  </a:moveTo>
                  <a:lnTo>
                    <a:pt x="249173" y="102524"/>
                  </a:lnTo>
                  <a:lnTo>
                    <a:pt x="242767" y="102524"/>
                  </a:lnTo>
                  <a:lnTo>
                    <a:pt x="242767" y="96422"/>
                  </a:lnTo>
                  <a:close/>
                  <a:moveTo>
                    <a:pt x="255899" y="96422"/>
                  </a:moveTo>
                  <a:lnTo>
                    <a:pt x="255899" y="102524"/>
                  </a:lnTo>
                  <a:lnTo>
                    <a:pt x="249512" y="102524"/>
                  </a:lnTo>
                  <a:lnTo>
                    <a:pt x="249512" y="96422"/>
                  </a:lnTo>
                  <a:close/>
                  <a:moveTo>
                    <a:pt x="262644" y="96422"/>
                  </a:moveTo>
                  <a:lnTo>
                    <a:pt x="262644" y="102524"/>
                  </a:lnTo>
                  <a:lnTo>
                    <a:pt x="256238" y="102524"/>
                  </a:lnTo>
                  <a:lnTo>
                    <a:pt x="256238" y="96422"/>
                  </a:lnTo>
                  <a:close/>
                  <a:moveTo>
                    <a:pt x="269370" y="96422"/>
                  </a:moveTo>
                  <a:lnTo>
                    <a:pt x="269370" y="102524"/>
                  </a:lnTo>
                  <a:lnTo>
                    <a:pt x="262983" y="102524"/>
                  </a:lnTo>
                  <a:lnTo>
                    <a:pt x="262983" y="96422"/>
                  </a:lnTo>
                  <a:close/>
                  <a:moveTo>
                    <a:pt x="276115" y="96422"/>
                  </a:moveTo>
                  <a:lnTo>
                    <a:pt x="276115" y="102524"/>
                  </a:lnTo>
                  <a:lnTo>
                    <a:pt x="269709" y="102524"/>
                  </a:lnTo>
                  <a:lnTo>
                    <a:pt x="269709" y="96422"/>
                  </a:lnTo>
                  <a:close/>
                  <a:moveTo>
                    <a:pt x="282842" y="96422"/>
                  </a:moveTo>
                  <a:lnTo>
                    <a:pt x="282842" y="102524"/>
                  </a:lnTo>
                  <a:lnTo>
                    <a:pt x="276436" y="102524"/>
                  </a:lnTo>
                  <a:lnTo>
                    <a:pt x="276436" y="96422"/>
                  </a:lnTo>
                  <a:close/>
                  <a:moveTo>
                    <a:pt x="6745" y="102827"/>
                  </a:moveTo>
                  <a:lnTo>
                    <a:pt x="6745" y="108929"/>
                  </a:lnTo>
                  <a:lnTo>
                    <a:pt x="339" y="108929"/>
                  </a:lnTo>
                  <a:lnTo>
                    <a:pt x="339" y="102827"/>
                  </a:lnTo>
                  <a:close/>
                  <a:moveTo>
                    <a:pt x="13471" y="102827"/>
                  </a:moveTo>
                  <a:lnTo>
                    <a:pt x="13471" y="108929"/>
                  </a:lnTo>
                  <a:lnTo>
                    <a:pt x="7066" y="108929"/>
                  </a:lnTo>
                  <a:lnTo>
                    <a:pt x="7066" y="102827"/>
                  </a:lnTo>
                  <a:close/>
                  <a:moveTo>
                    <a:pt x="20198" y="102827"/>
                  </a:moveTo>
                  <a:lnTo>
                    <a:pt x="20198" y="108929"/>
                  </a:lnTo>
                  <a:lnTo>
                    <a:pt x="13810" y="108929"/>
                  </a:lnTo>
                  <a:lnTo>
                    <a:pt x="13810" y="102827"/>
                  </a:lnTo>
                  <a:close/>
                  <a:moveTo>
                    <a:pt x="26942" y="102827"/>
                  </a:moveTo>
                  <a:lnTo>
                    <a:pt x="26942" y="108929"/>
                  </a:lnTo>
                  <a:lnTo>
                    <a:pt x="20537" y="108929"/>
                  </a:lnTo>
                  <a:lnTo>
                    <a:pt x="20537" y="102827"/>
                  </a:lnTo>
                  <a:close/>
                  <a:moveTo>
                    <a:pt x="33669" y="102827"/>
                  </a:moveTo>
                  <a:lnTo>
                    <a:pt x="33669" y="108929"/>
                  </a:lnTo>
                  <a:lnTo>
                    <a:pt x="27281" y="108929"/>
                  </a:lnTo>
                  <a:lnTo>
                    <a:pt x="27281" y="102827"/>
                  </a:lnTo>
                  <a:close/>
                  <a:moveTo>
                    <a:pt x="40414" y="102827"/>
                  </a:moveTo>
                  <a:lnTo>
                    <a:pt x="40414" y="108929"/>
                  </a:lnTo>
                  <a:lnTo>
                    <a:pt x="34008" y="108929"/>
                  </a:lnTo>
                  <a:lnTo>
                    <a:pt x="34008" y="102827"/>
                  </a:lnTo>
                  <a:close/>
                  <a:moveTo>
                    <a:pt x="47140" y="102827"/>
                  </a:moveTo>
                  <a:lnTo>
                    <a:pt x="47140" y="108929"/>
                  </a:lnTo>
                  <a:lnTo>
                    <a:pt x="40753" y="108929"/>
                  </a:lnTo>
                  <a:lnTo>
                    <a:pt x="40753" y="102827"/>
                  </a:lnTo>
                  <a:close/>
                  <a:moveTo>
                    <a:pt x="53885" y="102827"/>
                  </a:moveTo>
                  <a:lnTo>
                    <a:pt x="53885" y="108929"/>
                  </a:lnTo>
                  <a:lnTo>
                    <a:pt x="47479" y="108929"/>
                  </a:lnTo>
                  <a:lnTo>
                    <a:pt x="47479" y="102827"/>
                  </a:lnTo>
                  <a:close/>
                  <a:moveTo>
                    <a:pt x="60611" y="102827"/>
                  </a:moveTo>
                  <a:lnTo>
                    <a:pt x="60611" y="108929"/>
                  </a:lnTo>
                  <a:lnTo>
                    <a:pt x="54206" y="108929"/>
                  </a:lnTo>
                  <a:lnTo>
                    <a:pt x="54206" y="102827"/>
                  </a:lnTo>
                  <a:close/>
                  <a:moveTo>
                    <a:pt x="67338" y="102827"/>
                  </a:moveTo>
                  <a:lnTo>
                    <a:pt x="67338" y="108929"/>
                  </a:lnTo>
                  <a:lnTo>
                    <a:pt x="60950" y="108929"/>
                  </a:lnTo>
                  <a:lnTo>
                    <a:pt x="60950" y="102827"/>
                  </a:lnTo>
                  <a:close/>
                  <a:moveTo>
                    <a:pt x="74083" y="102827"/>
                  </a:moveTo>
                  <a:lnTo>
                    <a:pt x="74083" y="108929"/>
                  </a:lnTo>
                  <a:lnTo>
                    <a:pt x="67677" y="108929"/>
                  </a:lnTo>
                  <a:lnTo>
                    <a:pt x="67677" y="102827"/>
                  </a:lnTo>
                  <a:close/>
                  <a:moveTo>
                    <a:pt x="80809" y="102827"/>
                  </a:moveTo>
                  <a:lnTo>
                    <a:pt x="80809" y="108929"/>
                  </a:lnTo>
                  <a:lnTo>
                    <a:pt x="74422" y="108929"/>
                  </a:lnTo>
                  <a:lnTo>
                    <a:pt x="74422" y="102827"/>
                  </a:lnTo>
                  <a:close/>
                  <a:moveTo>
                    <a:pt x="87554" y="102827"/>
                  </a:moveTo>
                  <a:lnTo>
                    <a:pt x="87554" y="108929"/>
                  </a:lnTo>
                  <a:lnTo>
                    <a:pt x="81148" y="108929"/>
                  </a:lnTo>
                  <a:lnTo>
                    <a:pt x="81148" y="102827"/>
                  </a:lnTo>
                  <a:close/>
                  <a:moveTo>
                    <a:pt x="94281" y="102827"/>
                  </a:moveTo>
                  <a:lnTo>
                    <a:pt x="94281" y="108929"/>
                  </a:lnTo>
                  <a:lnTo>
                    <a:pt x="87893" y="108929"/>
                  </a:lnTo>
                  <a:lnTo>
                    <a:pt x="87893" y="102827"/>
                  </a:lnTo>
                  <a:close/>
                  <a:moveTo>
                    <a:pt x="101007" y="102827"/>
                  </a:moveTo>
                  <a:lnTo>
                    <a:pt x="101007" y="108929"/>
                  </a:lnTo>
                  <a:lnTo>
                    <a:pt x="94620" y="108929"/>
                  </a:lnTo>
                  <a:lnTo>
                    <a:pt x="94620" y="102827"/>
                  </a:lnTo>
                  <a:close/>
                  <a:moveTo>
                    <a:pt x="107752" y="102827"/>
                  </a:moveTo>
                  <a:lnTo>
                    <a:pt x="107752" y="108929"/>
                  </a:lnTo>
                  <a:lnTo>
                    <a:pt x="101346" y="108929"/>
                  </a:lnTo>
                  <a:lnTo>
                    <a:pt x="101346" y="102827"/>
                  </a:lnTo>
                  <a:close/>
                  <a:moveTo>
                    <a:pt x="114478" y="102827"/>
                  </a:moveTo>
                  <a:lnTo>
                    <a:pt x="114478" y="108929"/>
                  </a:lnTo>
                  <a:lnTo>
                    <a:pt x="108091" y="108929"/>
                  </a:lnTo>
                  <a:lnTo>
                    <a:pt x="108091" y="102827"/>
                  </a:lnTo>
                  <a:close/>
                  <a:moveTo>
                    <a:pt x="121223" y="102827"/>
                  </a:moveTo>
                  <a:lnTo>
                    <a:pt x="121223" y="108929"/>
                  </a:lnTo>
                  <a:lnTo>
                    <a:pt x="114817" y="108929"/>
                  </a:lnTo>
                  <a:lnTo>
                    <a:pt x="114817" y="102827"/>
                  </a:lnTo>
                  <a:close/>
                  <a:moveTo>
                    <a:pt x="127950" y="102827"/>
                  </a:moveTo>
                  <a:lnTo>
                    <a:pt x="127950" y="108929"/>
                  </a:lnTo>
                  <a:lnTo>
                    <a:pt x="121562" y="108929"/>
                  </a:lnTo>
                  <a:lnTo>
                    <a:pt x="121562" y="102827"/>
                  </a:lnTo>
                  <a:close/>
                  <a:moveTo>
                    <a:pt x="134694" y="102827"/>
                  </a:moveTo>
                  <a:lnTo>
                    <a:pt x="134694" y="108929"/>
                  </a:lnTo>
                  <a:lnTo>
                    <a:pt x="128289" y="108929"/>
                  </a:lnTo>
                  <a:lnTo>
                    <a:pt x="128289" y="102827"/>
                  </a:lnTo>
                  <a:close/>
                  <a:moveTo>
                    <a:pt x="141421" y="102827"/>
                  </a:moveTo>
                  <a:lnTo>
                    <a:pt x="141421" y="108929"/>
                  </a:lnTo>
                  <a:lnTo>
                    <a:pt x="135033" y="108929"/>
                  </a:lnTo>
                  <a:lnTo>
                    <a:pt x="135033" y="102827"/>
                  </a:lnTo>
                  <a:close/>
                  <a:moveTo>
                    <a:pt x="148148" y="102827"/>
                  </a:moveTo>
                  <a:lnTo>
                    <a:pt x="148148" y="108929"/>
                  </a:lnTo>
                  <a:lnTo>
                    <a:pt x="141760" y="108929"/>
                  </a:lnTo>
                  <a:lnTo>
                    <a:pt x="141760" y="102827"/>
                  </a:lnTo>
                  <a:close/>
                  <a:moveTo>
                    <a:pt x="154892" y="102827"/>
                  </a:moveTo>
                  <a:lnTo>
                    <a:pt x="154892" y="108929"/>
                  </a:lnTo>
                  <a:lnTo>
                    <a:pt x="148487" y="108929"/>
                  </a:lnTo>
                  <a:lnTo>
                    <a:pt x="148487" y="102827"/>
                  </a:lnTo>
                  <a:close/>
                  <a:moveTo>
                    <a:pt x="161619" y="102827"/>
                  </a:moveTo>
                  <a:lnTo>
                    <a:pt x="161619" y="108929"/>
                  </a:lnTo>
                  <a:lnTo>
                    <a:pt x="155231" y="108929"/>
                  </a:lnTo>
                  <a:lnTo>
                    <a:pt x="155231" y="102827"/>
                  </a:lnTo>
                  <a:close/>
                  <a:moveTo>
                    <a:pt x="168363" y="102827"/>
                  </a:moveTo>
                  <a:lnTo>
                    <a:pt x="168363" y="108929"/>
                  </a:lnTo>
                  <a:lnTo>
                    <a:pt x="161958" y="108929"/>
                  </a:lnTo>
                  <a:lnTo>
                    <a:pt x="161958" y="102827"/>
                  </a:lnTo>
                  <a:close/>
                  <a:moveTo>
                    <a:pt x="175090" y="102827"/>
                  </a:moveTo>
                  <a:lnTo>
                    <a:pt x="175090" y="108929"/>
                  </a:lnTo>
                  <a:lnTo>
                    <a:pt x="168702" y="108929"/>
                  </a:lnTo>
                  <a:lnTo>
                    <a:pt x="168702" y="102827"/>
                  </a:lnTo>
                  <a:close/>
                  <a:moveTo>
                    <a:pt x="181834" y="102827"/>
                  </a:moveTo>
                  <a:lnTo>
                    <a:pt x="181834" y="108929"/>
                  </a:lnTo>
                  <a:lnTo>
                    <a:pt x="175429" y="108929"/>
                  </a:lnTo>
                  <a:lnTo>
                    <a:pt x="175429" y="102827"/>
                  </a:lnTo>
                  <a:close/>
                  <a:moveTo>
                    <a:pt x="188561" y="102827"/>
                  </a:moveTo>
                  <a:lnTo>
                    <a:pt x="188561" y="108929"/>
                  </a:lnTo>
                  <a:lnTo>
                    <a:pt x="182173" y="108929"/>
                  </a:lnTo>
                  <a:lnTo>
                    <a:pt x="182173" y="102827"/>
                  </a:lnTo>
                  <a:close/>
                  <a:moveTo>
                    <a:pt x="195288" y="102827"/>
                  </a:moveTo>
                  <a:lnTo>
                    <a:pt x="195288" y="108929"/>
                  </a:lnTo>
                  <a:lnTo>
                    <a:pt x="188900" y="108929"/>
                  </a:lnTo>
                  <a:lnTo>
                    <a:pt x="188900" y="102827"/>
                  </a:lnTo>
                  <a:close/>
                  <a:moveTo>
                    <a:pt x="202032" y="102827"/>
                  </a:moveTo>
                  <a:lnTo>
                    <a:pt x="202032" y="108929"/>
                  </a:lnTo>
                  <a:lnTo>
                    <a:pt x="195627" y="108929"/>
                  </a:lnTo>
                  <a:lnTo>
                    <a:pt x="195627" y="102827"/>
                  </a:lnTo>
                  <a:close/>
                  <a:moveTo>
                    <a:pt x="208759" y="102827"/>
                  </a:moveTo>
                  <a:lnTo>
                    <a:pt x="208759" y="108929"/>
                  </a:lnTo>
                  <a:lnTo>
                    <a:pt x="202371" y="108929"/>
                  </a:lnTo>
                  <a:lnTo>
                    <a:pt x="202371" y="102827"/>
                  </a:lnTo>
                  <a:close/>
                  <a:moveTo>
                    <a:pt x="215504" y="102827"/>
                  </a:moveTo>
                  <a:lnTo>
                    <a:pt x="215504" y="108929"/>
                  </a:lnTo>
                  <a:lnTo>
                    <a:pt x="209098" y="108929"/>
                  </a:lnTo>
                  <a:lnTo>
                    <a:pt x="209098" y="102827"/>
                  </a:lnTo>
                  <a:close/>
                  <a:moveTo>
                    <a:pt x="222230" y="102827"/>
                  </a:moveTo>
                  <a:lnTo>
                    <a:pt x="222230" y="108929"/>
                  </a:lnTo>
                  <a:lnTo>
                    <a:pt x="215843" y="108929"/>
                  </a:lnTo>
                  <a:lnTo>
                    <a:pt x="215843" y="102827"/>
                  </a:lnTo>
                  <a:close/>
                  <a:moveTo>
                    <a:pt x="228975" y="102827"/>
                  </a:moveTo>
                  <a:lnTo>
                    <a:pt x="228975" y="108929"/>
                  </a:lnTo>
                  <a:lnTo>
                    <a:pt x="222569" y="108929"/>
                  </a:lnTo>
                  <a:lnTo>
                    <a:pt x="222569" y="102827"/>
                  </a:lnTo>
                  <a:close/>
                  <a:moveTo>
                    <a:pt x="235701" y="102827"/>
                  </a:moveTo>
                  <a:lnTo>
                    <a:pt x="235701" y="108929"/>
                  </a:lnTo>
                  <a:lnTo>
                    <a:pt x="229296" y="108929"/>
                  </a:lnTo>
                  <a:lnTo>
                    <a:pt x="229296" y="102827"/>
                  </a:lnTo>
                  <a:close/>
                  <a:moveTo>
                    <a:pt x="242428" y="102827"/>
                  </a:moveTo>
                  <a:lnTo>
                    <a:pt x="242428" y="108929"/>
                  </a:lnTo>
                  <a:lnTo>
                    <a:pt x="236040" y="108929"/>
                  </a:lnTo>
                  <a:lnTo>
                    <a:pt x="236040" y="102827"/>
                  </a:lnTo>
                  <a:close/>
                  <a:moveTo>
                    <a:pt x="249173" y="102827"/>
                  </a:moveTo>
                  <a:lnTo>
                    <a:pt x="249173" y="108929"/>
                  </a:lnTo>
                  <a:lnTo>
                    <a:pt x="242767" y="108929"/>
                  </a:lnTo>
                  <a:lnTo>
                    <a:pt x="242767" y="102827"/>
                  </a:lnTo>
                  <a:close/>
                  <a:moveTo>
                    <a:pt x="255899" y="102827"/>
                  </a:moveTo>
                  <a:lnTo>
                    <a:pt x="255899" y="108929"/>
                  </a:lnTo>
                  <a:lnTo>
                    <a:pt x="249512" y="108929"/>
                  </a:lnTo>
                  <a:lnTo>
                    <a:pt x="249512" y="102827"/>
                  </a:lnTo>
                  <a:close/>
                  <a:moveTo>
                    <a:pt x="262644" y="102827"/>
                  </a:moveTo>
                  <a:lnTo>
                    <a:pt x="262644" y="108929"/>
                  </a:lnTo>
                  <a:lnTo>
                    <a:pt x="256238" y="108929"/>
                  </a:lnTo>
                  <a:lnTo>
                    <a:pt x="256238" y="102827"/>
                  </a:lnTo>
                  <a:close/>
                  <a:moveTo>
                    <a:pt x="269370" y="102827"/>
                  </a:moveTo>
                  <a:lnTo>
                    <a:pt x="269370" y="108929"/>
                  </a:lnTo>
                  <a:lnTo>
                    <a:pt x="262983" y="108929"/>
                  </a:lnTo>
                  <a:lnTo>
                    <a:pt x="262983" y="102827"/>
                  </a:lnTo>
                  <a:close/>
                  <a:moveTo>
                    <a:pt x="276115" y="102827"/>
                  </a:moveTo>
                  <a:lnTo>
                    <a:pt x="276115" y="108929"/>
                  </a:lnTo>
                  <a:lnTo>
                    <a:pt x="269709" y="108929"/>
                  </a:lnTo>
                  <a:lnTo>
                    <a:pt x="269709" y="102827"/>
                  </a:lnTo>
                  <a:close/>
                  <a:moveTo>
                    <a:pt x="282842" y="102827"/>
                  </a:moveTo>
                  <a:lnTo>
                    <a:pt x="282842" y="108929"/>
                  </a:lnTo>
                  <a:lnTo>
                    <a:pt x="276436" y="108929"/>
                  </a:lnTo>
                  <a:lnTo>
                    <a:pt x="276436" y="102827"/>
                  </a:lnTo>
                  <a:close/>
                  <a:moveTo>
                    <a:pt x="6745" y="109250"/>
                  </a:moveTo>
                  <a:lnTo>
                    <a:pt x="6745" y="115335"/>
                  </a:lnTo>
                  <a:lnTo>
                    <a:pt x="339" y="115335"/>
                  </a:lnTo>
                  <a:lnTo>
                    <a:pt x="339" y="109250"/>
                  </a:lnTo>
                  <a:close/>
                  <a:moveTo>
                    <a:pt x="13471" y="109250"/>
                  </a:moveTo>
                  <a:lnTo>
                    <a:pt x="13471" y="115335"/>
                  </a:lnTo>
                  <a:lnTo>
                    <a:pt x="7066" y="115335"/>
                  </a:lnTo>
                  <a:lnTo>
                    <a:pt x="7066" y="109250"/>
                  </a:lnTo>
                  <a:close/>
                  <a:moveTo>
                    <a:pt x="20198" y="109250"/>
                  </a:moveTo>
                  <a:lnTo>
                    <a:pt x="20198" y="115335"/>
                  </a:lnTo>
                  <a:lnTo>
                    <a:pt x="13810" y="115335"/>
                  </a:lnTo>
                  <a:lnTo>
                    <a:pt x="13810" y="109250"/>
                  </a:lnTo>
                  <a:close/>
                  <a:moveTo>
                    <a:pt x="26942" y="109250"/>
                  </a:moveTo>
                  <a:lnTo>
                    <a:pt x="26942" y="115335"/>
                  </a:lnTo>
                  <a:lnTo>
                    <a:pt x="20537" y="115335"/>
                  </a:lnTo>
                  <a:lnTo>
                    <a:pt x="20537" y="109250"/>
                  </a:lnTo>
                  <a:close/>
                  <a:moveTo>
                    <a:pt x="33669" y="109250"/>
                  </a:moveTo>
                  <a:lnTo>
                    <a:pt x="33669" y="115335"/>
                  </a:lnTo>
                  <a:lnTo>
                    <a:pt x="27281" y="115335"/>
                  </a:lnTo>
                  <a:lnTo>
                    <a:pt x="27281" y="109250"/>
                  </a:lnTo>
                  <a:close/>
                  <a:moveTo>
                    <a:pt x="40414" y="109250"/>
                  </a:moveTo>
                  <a:lnTo>
                    <a:pt x="40414" y="115335"/>
                  </a:lnTo>
                  <a:lnTo>
                    <a:pt x="34008" y="115335"/>
                  </a:lnTo>
                  <a:lnTo>
                    <a:pt x="34008" y="109250"/>
                  </a:lnTo>
                  <a:close/>
                  <a:moveTo>
                    <a:pt x="47140" y="109250"/>
                  </a:moveTo>
                  <a:lnTo>
                    <a:pt x="47140" y="115335"/>
                  </a:lnTo>
                  <a:lnTo>
                    <a:pt x="40753" y="115335"/>
                  </a:lnTo>
                  <a:lnTo>
                    <a:pt x="40753" y="109250"/>
                  </a:lnTo>
                  <a:close/>
                  <a:moveTo>
                    <a:pt x="53885" y="109250"/>
                  </a:moveTo>
                  <a:lnTo>
                    <a:pt x="53885" y="115335"/>
                  </a:lnTo>
                  <a:lnTo>
                    <a:pt x="47479" y="115335"/>
                  </a:lnTo>
                  <a:lnTo>
                    <a:pt x="47479" y="109250"/>
                  </a:lnTo>
                  <a:close/>
                  <a:moveTo>
                    <a:pt x="60611" y="109250"/>
                  </a:moveTo>
                  <a:lnTo>
                    <a:pt x="60611" y="115335"/>
                  </a:lnTo>
                  <a:lnTo>
                    <a:pt x="54206" y="115335"/>
                  </a:lnTo>
                  <a:lnTo>
                    <a:pt x="54206" y="109250"/>
                  </a:lnTo>
                  <a:close/>
                  <a:moveTo>
                    <a:pt x="67338" y="109250"/>
                  </a:moveTo>
                  <a:lnTo>
                    <a:pt x="67338" y="115335"/>
                  </a:lnTo>
                  <a:lnTo>
                    <a:pt x="60950" y="115335"/>
                  </a:lnTo>
                  <a:lnTo>
                    <a:pt x="60950" y="109250"/>
                  </a:lnTo>
                  <a:close/>
                  <a:moveTo>
                    <a:pt x="74083" y="109250"/>
                  </a:moveTo>
                  <a:lnTo>
                    <a:pt x="74083" y="115335"/>
                  </a:lnTo>
                  <a:lnTo>
                    <a:pt x="67677" y="115335"/>
                  </a:lnTo>
                  <a:lnTo>
                    <a:pt x="67677" y="109250"/>
                  </a:lnTo>
                  <a:close/>
                  <a:moveTo>
                    <a:pt x="80809" y="109250"/>
                  </a:moveTo>
                  <a:lnTo>
                    <a:pt x="80809" y="115335"/>
                  </a:lnTo>
                  <a:lnTo>
                    <a:pt x="74422" y="115335"/>
                  </a:lnTo>
                  <a:lnTo>
                    <a:pt x="74422" y="109250"/>
                  </a:lnTo>
                  <a:close/>
                  <a:moveTo>
                    <a:pt x="87554" y="109250"/>
                  </a:moveTo>
                  <a:lnTo>
                    <a:pt x="87554" y="115335"/>
                  </a:lnTo>
                  <a:lnTo>
                    <a:pt x="81148" y="115335"/>
                  </a:lnTo>
                  <a:lnTo>
                    <a:pt x="81148" y="109250"/>
                  </a:lnTo>
                  <a:close/>
                  <a:moveTo>
                    <a:pt x="94281" y="109250"/>
                  </a:moveTo>
                  <a:lnTo>
                    <a:pt x="94281" y="115335"/>
                  </a:lnTo>
                  <a:lnTo>
                    <a:pt x="87893" y="115335"/>
                  </a:lnTo>
                  <a:lnTo>
                    <a:pt x="87893" y="109250"/>
                  </a:lnTo>
                  <a:close/>
                  <a:moveTo>
                    <a:pt x="101007" y="109250"/>
                  </a:moveTo>
                  <a:lnTo>
                    <a:pt x="101007" y="115335"/>
                  </a:lnTo>
                  <a:lnTo>
                    <a:pt x="94620" y="115335"/>
                  </a:lnTo>
                  <a:lnTo>
                    <a:pt x="94620" y="109250"/>
                  </a:lnTo>
                  <a:close/>
                  <a:moveTo>
                    <a:pt x="107752" y="109250"/>
                  </a:moveTo>
                  <a:lnTo>
                    <a:pt x="107752" y="115335"/>
                  </a:lnTo>
                  <a:lnTo>
                    <a:pt x="101346" y="115335"/>
                  </a:lnTo>
                  <a:lnTo>
                    <a:pt x="101346" y="109250"/>
                  </a:lnTo>
                  <a:close/>
                  <a:moveTo>
                    <a:pt x="114478" y="109250"/>
                  </a:moveTo>
                  <a:lnTo>
                    <a:pt x="114478" y="115335"/>
                  </a:lnTo>
                  <a:lnTo>
                    <a:pt x="108091" y="115335"/>
                  </a:lnTo>
                  <a:lnTo>
                    <a:pt x="108091" y="109250"/>
                  </a:lnTo>
                  <a:close/>
                  <a:moveTo>
                    <a:pt x="121223" y="109250"/>
                  </a:moveTo>
                  <a:lnTo>
                    <a:pt x="121223" y="115335"/>
                  </a:lnTo>
                  <a:lnTo>
                    <a:pt x="114817" y="115335"/>
                  </a:lnTo>
                  <a:lnTo>
                    <a:pt x="114817" y="109250"/>
                  </a:lnTo>
                  <a:close/>
                  <a:moveTo>
                    <a:pt x="127950" y="109250"/>
                  </a:moveTo>
                  <a:lnTo>
                    <a:pt x="127950" y="115335"/>
                  </a:lnTo>
                  <a:lnTo>
                    <a:pt x="121562" y="115335"/>
                  </a:lnTo>
                  <a:lnTo>
                    <a:pt x="121562" y="109250"/>
                  </a:lnTo>
                  <a:close/>
                  <a:moveTo>
                    <a:pt x="134694" y="109250"/>
                  </a:moveTo>
                  <a:lnTo>
                    <a:pt x="134694" y="115335"/>
                  </a:lnTo>
                  <a:lnTo>
                    <a:pt x="128289" y="115335"/>
                  </a:lnTo>
                  <a:lnTo>
                    <a:pt x="128289" y="109250"/>
                  </a:lnTo>
                  <a:close/>
                  <a:moveTo>
                    <a:pt x="141421" y="109250"/>
                  </a:moveTo>
                  <a:lnTo>
                    <a:pt x="141421" y="115335"/>
                  </a:lnTo>
                  <a:lnTo>
                    <a:pt x="135033" y="115335"/>
                  </a:lnTo>
                  <a:lnTo>
                    <a:pt x="135033" y="109250"/>
                  </a:lnTo>
                  <a:close/>
                  <a:moveTo>
                    <a:pt x="148148" y="109250"/>
                  </a:moveTo>
                  <a:lnTo>
                    <a:pt x="148148" y="115335"/>
                  </a:lnTo>
                  <a:lnTo>
                    <a:pt x="141760" y="115335"/>
                  </a:lnTo>
                  <a:lnTo>
                    <a:pt x="141760" y="109250"/>
                  </a:lnTo>
                  <a:close/>
                  <a:moveTo>
                    <a:pt x="154892" y="109250"/>
                  </a:moveTo>
                  <a:lnTo>
                    <a:pt x="154892" y="115335"/>
                  </a:lnTo>
                  <a:lnTo>
                    <a:pt x="148487" y="115335"/>
                  </a:lnTo>
                  <a:lnTo>
                    <a:pt x="148487" y="109250"/>
                  </a:lnTo>
                  <a:close/>
                  <a:moveTo>
                    <a:pt x="161619" y="109250"/>
                  </a:moveTo>
                  <a:lnTo>
                    <a:pt x="161619" y="115335"/>
                  </a:lnTo>
                  <a:lnTo>
                    <a:pt x="155231" y="115335"/>
                  </a:lnTo>
                  <a:lnTo>
                    <a:pt x="155231" y="109250"/>
                  </a:lnTo>
                  <a:close/>
                  <a:moveTo>
                    <a:pt x="168363" y="109250"/>
                  </a:moveTo>
                  <a:lnTo>
                    <a:pt x="168363" y="115335"/>
                  </a:lnTo>
                  <a:lnTo>
                    <a:pt x="161958" y="115335"/>
                  </a:lnTo>
                  <a:lnTo>
                    <a:pt x="161958" y="109250"/>
                  </a:lnTo>
                  <a:close/>
                  <a:moveTo>
                    <a:pt x="175090" y="109250"/>
                  </a:moveTo>
                  <a:lnTo>
                    <a:pt x="175090" y="115335"/>
                  </a:lnTo>
                  <a:lnTo>
                    <a:pt x="168702" y="115335"/>
                  </a:lnTo>
                  <a:lnTo>
                    <a:pt x="168702" y="109250"/>
                  </a:lnTo>
                  <a:close/>
                  <a:moveTo>
                    <a:pt x="181834" y="109250"/>
                  </a:moveTo>
                  <a:lnTo>
                    <a:pt x="181834" y="115335"/>
                  </a:lnTo>
                  <a:lnTo>
                    <a:pt x="175429" y="115335"/>
                  </a:lnTo>
                  <a:lnTo>
                    <a:pt x="175429" y="109250"/>
                  </a:lnTo>
                  <a:close/>
                  <a:moveTo>
                    <a:pt x="188561" y="109250"/>
                  </a:moveTo>
                  <a:lnTo>
                    <a:pt x="188561" y="115335"/>
                  </a:lnTo>
                  <a:lnTo>
                    <a:pt x="182173" y="115335"/>
                  </a:lnTo>
                  <a:lnTo>
                    <a:pt x="182173" y="109250"/>
                  </a:lnTo>
                  <a:close/>
                  <a:moveTo>
                    <a:pt x="195288" y="109250"/>
                  </a:moveTo>
                  <a:lnTo>
                    <a:pt x="195288" y="115335"/>
                  </a:lnTo>
                  <a:lnTo>
                    <a:pt x="188900" y="115335"/>
                  </a:lnTo>
                  <a:lnTo>
                    <a:pt x="188900" y="109250"/>
                  </a:lnTo>
                  <a:close/>
                  <a:moveTo>
                    <a:pt x="202032" y="109250"/>
                  </a:moveTo>
                  <a:lnTo>
                    <a:pt x="202032" y="115335"/>
                  </a:lnTo>
                  <a:lnTo>
                    <a:pt x="195627" y="115335"/>
                  </a:lnTo>
                  <a:lnTo>
                    <a:pt x="195627" y="109250"/>
                  </a:lnTo>
                  <a:close/>
                  <a:moveTo>
                    <a:pt x="208759" y="109250"/>
                  </a:moveTo>
                  <a:lnTo>
                    <a:pt x="208759" y="115335"/>
                  </a:lnTo>
                  <a:lnTo>
                    <a:pt x="202371" y="115335"/>
                  </a:lnTo>
                  <a:lnTo>
                    <a:pt x="202371" y="109250"/>
                  </a:lnTo>
                  <a:close/>
                  <a:moveTo>
                    <a:pt x="215504" y="109250"/>
                  </a:moveTo>
                  <a:lnTo>
                    <a:pt x="215504" y="115335"/>
                  </a:lnTo>
                  <a:lnTo>
                    <a:pt x="209098" y="115335"/>
                  </a:lnTo>
                  <a:lnTo>
                    <a:pt x="209098" y="109250"/>
                  </a:lnTo>
                  <a:close/>
                  <a:moveTo>
                    <a:pt x="222230" y="109250"/>
                  </a:moveTo>
                  <a:lnTo>
                    <a:pt x="222230" y="115335"/>
                  </a:lnTo>
                  <a:lnTo>
                    <a:pt x="215843" y="115335"/>
                  </a:lnTo>
                  <a:lnTo>
                    <a:pt x="215843" y="109250"/>
                  </a:lnTo>
                  <a:close/>
                  <a:moveTo>
                    <a:pt x="228975" y="109250"/>
                  </a:moveTo>
                  <a:lnTo>
                    <a:pt x="228975" y="115335"/>
                  </a:lnTo>
                  <a:lnTo>
                    <a:pt x="222569" y="115335"/>
                  </a:lnTo>
                  <a:lnTo>
                    <a:pt x="222569" y="109250"/>
                  </a:lnTo>
                  <a:close/>
                  <a:moveTo>
                    <a:pt x="235701" y="109250"/>
                  </a:moveTo>
                  <a:lnTo>
                    <a:pt x="235701" y="115335"/>
                  </a:lnTo>
                  <a:lnTo>
                    <a:pt x="229296" y="115335"/>
                  </a:lnTo>
                  <a:lnTo>
                    <a:pt x="229296" y="109250"/>
                  </a:lnTo>
                  <a:close/>
                  <a:moveTo>
                    <a:pt x="242428" y="109250"/>
                  </a:moveTo>
                  <a:lnTo>
                    <a:pt x="242428" y="115335"/>
                  </a:lnTo>
                  <a:lnTo>
                    <a:pt x="236040" y="115335"/>
                  </a:lnTo>
                  <a:lnTo>
                    <a:pt x="236040" y="109250"/>
                  </a:lnTo>
                  <a:close/>
                  <a:moveTo>
                    <a:pt x="249173" y="109250"/>
                  </a:moveTo>
                  <a:lnTo>
                    <a:pt x="249173" y="115335"/>
                  </a:lnTo>
                  <a:lnTo>
                    <a:pt x="242767" y="115335"/>
                  </a:lnTo>
                  <a:lnTo>
                    <a:pt x="242767" y="109250"/>
                  </a:lnTo>
                  <a:close/>
                  <a:moveTo>
                    <a:pt x="255899" y="109250"/>
                  </a:moveTo>
                  <a:lnTo>
                    <a:pt x="255899" y="115335"/>
                  </a:lnTo>
                  <a:lnTo>
                    <a:pt x="249512" y="115335"/>
                  </a:lnTo>
                  <a:lnTo>
                    <a:pt x="249512" y="109250"/>
                  </a:lnTo>
                  <a:close/>
                  <a:moveTo>
                    <a:pt x="262644" y="109250"/>
                  </a:moveTo>
                  <a:lnTo>
                    <a:pt x="262644" y="115335"/>
                  </a:lnTo>
                  <a:lnTo>
                    <a:pt x="256238" y="115335"/>
                  </a:lnTo>
                  <a:lnTo>
                    <a:pt x="256238" y="109250"/>
                  </a:lnTo>
                  <a:close/>
                  <a:moveTo>
                    <a:pt x="269370" y="109250"/>
                  </a:moveTo>
                  <a:lnTo>
                    <a:pt x="269370" y="115335"/>
                  </a:lnTo>
                  <a:lnTo>
                    <a:pt x="262983" y="115335"/>
                  </a:lnTo>
                  <a:lnTo>
                    <a:pt x="262983" y="109250"/>
                  </a:lnTo>
                  <a:close/>
                  <a:moveTo>
                    <a:pt x="276115" y="109250"/>
                  </a:moveTo>
                  <a:lnTo>
                    <a:pt x="276115" y="115335"/>
                  </a:lnTo>
                  <a:lnTo>
                    <a:pt x="269709" y="115335"/>
                  </a:lnTo>
                  <a:lnTo>
                    <a:pt x="269709" y="109250"/>
                  </a:lnTo>
                  <a:close/>
                  <a:moveTo>
                    <a:pt x="282842" y="109250"/>
                  </a:moveTo>
                  <a:lnTo>
                    <a:pt x="282842" y="115335"/>
                  </a:lnTo>
                  <a:lnTo>
                    <a:pt x="276436" y="115335"/>
                  </a:lnTo>
                  <a:lnTo>
                    <a:pt x="276436" y="109250"/>
                  </a:lnTo>
                  <a:close/>
                  <a:moveTo>
                    <a:pt x="6745" y="115656"/>
                  </a:moveTo>
                  <a:lnTo>
                    <a:pt x="6745" y="121740"/>
                  </a:lnTo>
                  <a:lnTo>
                    <a:pt x="339" y="121740"/>
                  </a:lnTo>
                  <a:lnTo>
                    <a:pt x="339" y="115656"/>
                  </a:lnTo>
                  <a:close/>
                  <a:moveTo>
                    <a:pt x="13471" y="115656"/>
                  </a:moveTo>
                  <a:lnTo>
                    <a:pt x="13471" y="121740"/>
                  </a:lnTo>
                  <a:lnTo>
                    <a:pt x="7066" y="121740"/>
                  </a:lnTo>
                  <a:lnTo>
                    <a:pt x="7066" y="115656"/>
                  </a:lnTo>
                  <a:close/>
                  <a:moveTo>
                    <a:pt x="20198" y="115656"/>
                  </a:moveTo>
                  <a:lnTo>
                    <a:pt x="20198" y="121740"/>
                  </a:lnTo>
                  <a:lnTo>
                    <a:pt x="13810" y="121740"/>
                  </a:lnTo>
                  <a:lnTo>
                    <a:pt x="13810" y="115656"/>
                  </a:lnTo>
                  <a:close/>
                  <a:moveTo>
                    <a:pt x="26942" y="115656"/>
                  </a:moveTo>
                  <a:lnTo>
                    <a:pt x="26942" y="121740"/>
                  </a:lnTo>
                  <a:lnTo>
                    <a:pt x="20537" y="121740"/>
                  </a:lnTo>
                  <a:lnTo>
                    <a:pt x="20537" y="115656"/>
                  </a:lnTo>
                  <a:close/>
                  <a:moveTo>
                    <a:pt x="33669" y="115656"/>
                  </a:moveTo>
                  <a:lnTo>
                    <a:pt x="33669" y="121740"/>
                  </a:lnTo>
                  <a:lnTo>
                    <a:pt x="27281" y="121740"/>
                  </a:lnTo>
                  <a:lnTo>
                    <a:pt x="27281" y="115656"/>
                  </a:lnTo>
                  <a:close/>
                  <a:moveTo>
                    <a:pt x="40414" y="115656"/>
                  </a:moveTo>
                  <a:lnTo>
                    <a:pt x="40414" y="121740"/>
                  </a:lnTo>
                  <a:lnTo>
                    <a:pt x="34008" y="121740"/>
                  </a:lnTo>
                  <a:lnTo>
                    <a:pt x="34008" y="115656"/>
                  </a:lnTo>
                  <a:close/>
                  <a:moveTo>
                    <a:pt x="47140" y="115656"/>
                  </a:moveTo>
                  <a:lnTo>
                    <a:pt x="47140" y="121740"/>
                  </a:lnTo>
                  <a:lnTo>
                    <a:pt x="40753" y="121740"/>
                  </a:lnTo>
                  <a:lnTo>
                    <a:pt x="40753" y="115656"/>
                  </a:lnTo>
                  <a:close/>
                  <a:moveTo>
                    <a:pt x="53885" y="115656"/>
                  </a:moveTo>
                  <a:lnTo>
                    <a:pt x="53885" y="121740"/>
                  </a:lnTo>
                  <a:lnTo>
                    <a:pt x="47479" y="121740"/>
                  </a:lnTo>
                  <a:lnTo>
                    <a:pt x="47479" y="115656"/>
                  </a:lnTo>
                  <a:close/>
                  <a:moveTo>
                    <a:pt x="60611" y="115656"/>
                  </a:moveTo>
                  <a:lnTo>
                    <a:pt x="60611" y="121740"/>
                  </a:lnTo>
                  <a:lnTo>
                    <a:pt x="54206" y="121740"/>
                  </a:lnTo>
                  <a:lnTo>
                    <a:pt x="54206" y="115656"/>
                  </a:lnTo>
                  <a:close/>
                  <a:moveTo>
                    <a:pt x="67338" y="115656"/>
                  </a:moveTo>
                  <a:lnTo>
                    <a:pt x="67338" y="121740"/>
                  </a:lnTo>
                  <a:lnTo>
                    <a:pt x="60950" y="121740"/>
                  </a:lnTo>
                  <a:lnTo>
                    <a:pt x="60950" y="115656"/>
                  </a:lnTo>
                  <a:close/>
                  <a:moveTo>
                    <a:pt x="74083" y="115656"/>
                  </a:moveTo>
                  <a:lnTo>
                    <a:pt x="74083" y="121740"/>
                  </a:lnTo>
                  <a:lnTo>
                    <a:pt x="67677" y="121740"/>
                  </a:lnTo>
                  <a:lnTo>
                    <a:pt x="67677" y="115656"/>
                  </a:lnTo>
                  <a:close/>
                  <a:moveTo>
                    <a:pt x="80809" y="115656"/>
                  </a:moveTo>
                  <a:lnTo>
                    <a:pt x="80809" y="121740"/>
                  </a:lnTo>
                  <a:lnTo>
                    <a:pt x="74422" y="121740"/>
                  </a:lnTo>
                  <a:lnTo>
                    <a:pt x="74422" y="115656"/>
                  </a:lnTo>
                  <a:close/>
                  <a:moveTo>
                    <a:pt x="87554" y="115656"/>
                  </a:moveTo>
                  <a:lnTo>
                    <a:pt x="87554" y="121740"/>
                  </a:lnTo>
                  <a:lnTo>
                    <a:pt x="81148" y="121740"/>
                  </a:lnTo>
                  <a:lnTo>
                    <a:pt x="81148" y="115656"/>
                  </a:lnTo>
                  <a:close/>
                  <a:moveTo>
                    <a:pt x="94281" y="115656"/>
                  </a:moveTo>
                  <a:lnTo>
                    <a:pt x="94281" y="121740"/>
                  </a:lnTo>
                  <a:lnTo>
                    <a:pt x="87893" y="121740"/>
                  </a:lnTo>
                  <a:lnTo>
                    <a:pt x="87893" y="115656"/>
                  </a:lnTo>
                  <a:close/>
                  <a:moveTo>
                    <a:pt x="101007" y="115656"/>
                  </a:moveTo>
                  <a:lnTo>
                    <a:pt x="101007" y="121740"/>
                  </a:lnTo>
                  <a:lnTo>
                    <a:pt x="94620" y="121740"/>
                  </a:lnTo>
                  <a:lnTo>
                    <a:pt x="94620" y="115656"/>
                  </a:lnTo>
                  <a:close/>
                  <a:moveTo>
                    <a:pt x="107752" y="115656"/>
                  </a:moveTo>
                  <a:lnTo>
                    <a:pt x="107752" y="121740"/>
                  </a:lnTo>
                  <a:lnTo>
                    <a:pt x="101346" y="121740"/>
                  </a:lnTo>
                  <a:lnTo>
                    <a:pt x="101346" y="115656"/>
                  </a:lnTo>
                  <a:close/>
                  <a:moveTo>
                    <a:pt x="114478" y="115656"/>
                  </a:moveTo>
                  <a:lnTo>
                    <a:pt x="114478" y="121740"/>
                  </a:lnTo>
                  <a:lnTo>
                    <a:pt x="108091" y="121740"/>
                  </a:lnTo>
                  <a:lnTo>
                    <a:pt x="108091" y="115656"/>
                  </a:lnTo>
                  <a:close/>
                  <a:moveTo>
                    <a:pt x="121223" y="115656"/>
                  </a:moveTo>
                  <a:lnTo>
                    <a:pt x="121223" y="121740"/>
                  </a:lnTo>
                  <a:lnTo>
                    <a:pt x="114817" y="121740"/>
                  </a:lnTo>
                  <a:lnTo>
                    <a:pt x="114817" y="115656"/>
                  </a:lnTo>
                  <a:close/>
                  <a:moveTo>
                    <a:pt x="127950" y="115656"/>
                  </a:moveTo>
                  <a:lnTo>
                    <a:pt x="127950" y="121740"/>
                  </a:lnTo>
                  <a:lnTo>
                    <a:pt x="121562" y="121740"/>
                  </a:lnTo>
                  <a:lnTo>
                    <a:pt x="121562" y="115656"/>
                  </a:lnTo>
                  <a:close/>
                  <a:moveTo>
                    <a:pt x="134694" y="115656"/>
                  </a:moveTo>
                  <a:lnTo>
                    <a:pt x="134694" y="121740"/>
                  </a:lnTo>
                  <a:lnTo>
                    <a:pt x="128289" y="121740"/>
                  </a:lnTo>
                  <a:lnTo>
                    <a:pt x="128289" y="115656"/>
                  </a:lnTo>
                  <a:close/>
                  <a:moveTo>
                    <a:pt x="141421" y="115656"/>
                  </a:moveTo>
                  <a:lnTo>
                    <a:pt x="141421" y="121740"/>
                  </a:lnTo>
                  <a:lnTo>
                    <a:pt x="135033" y="121740"/>
                  </a:lnTo>
                  <a:lnTo>
                    <a:pt x="135033" y="115656"/>
                  </a:lnTo>
                  <a:close/>
                  <a:moveTo>
                    <a:pt x="148148" y="115656"/>
                  </a:moveTo>
                  <a:lnTo>
                    <a:pt x="148148" y="121740"/>
                  </a:lnTo>
                  <a:lnTo>
                    <a:pt x="141760" y="121740"/>
                  </a:lnTo>
                  <a:lnTo>
                    <a:pt x="141760" y="115656"/>
                  </a:lnTo>
                  <a:close/>
                  <a:moveTo>
                    <a:pt x="154892" y="115656"/>
                  </a:moveTo>
                  <a:lnTo>
                    <a:pt x="154892" y="121740"/>
                  </a:lnTo>
                  <a:lnTo>
                    <a:pt x="148487" y="121740"/>
                  </a:lnTo>
                  <a:lnTo>
                    <a:pt x="148487" y="115656"/>
                  </a:lnTo>
                  <a:close/>
                  <a:moveTo>
                    <a:pt x="161619" y="115656"/>
                  </a:moveTo>
                  <a:lnTo>
                    <a:pt x="161619" y="121740"/>
                  </a:lnTo>
                  <a:lnTo>
                    <a:pt x="155231" y="121740"/>
                  </a:lnTo>
                  <a:lnTo>
                    <a:pt x="155231" y="115656"/>
                  </a:lnTo>
                  <a:close/>
                  <a:moveTo>
                    <a:pt x="168363" y="115656"/>
                  </a:moveTo>
                  <a:lnTo>
                    <a:pt x="168363" y="121740"/>
                  </a:lnTo>
                  <a:lnTo>
                    <a:pt x="161958" y="121740"/>
                  </a:lnTo>
                  <a:lnTo>
                    <a:pt x="161958" y="115656"/>
                  </a:lnTo>
                  <a:close/>
                  <a:moveTo>
                    <a:pt x="175090" y="115656"/>
                  </a:moveTo>
                  <a:lnTo>
                    <a:pt x="175090" y="121740"/>
                  </a:lnTo>
                  <a:lnTo>
                    <a:pt x="168702" y="121740"/>
                  </a:lnTo>
                  <a:lnTo>
                    <a:pt x="168702" y="115656"/>
                  </a:lnTo>
                  <a:close/>
                  <a:moveTo>
                    <a:pt x="181834" y="115656"/>
                  </a:moveTo>
                  <a:lnTo>
                    <a:pt x="181834" y="121740"/>
                  </a:lnTo>
                  <a:lnTo>
                    <a:pt x="175429" y="121740"/>
                  </a:lnTo>
                  <a:lnTo>
                    <a:pt x="175429" y="115656"/>
                  </a:lnTo>
                  <a:close/>
                  <a:moveTo>
                    <a:pt x="188561" y="115656"/>
                  </a:moveTo>
                  <a:lnTo>
                    <a:pt x="188561" y="121740"/>
                  </a:lnTo>
                  <a:lnTo>
                    <a:pt x="182173" y="121740"/>
                  </a:lnTo>
                  <a:lnTo>
                    <a:pt x="182173" y="115656"/>
                  </a:lnTo>
                  <a:close/>
                  <a:moveTo>
                    <a:pt x="195288" y="115656"/>
                  </a:moveTo>
                  <a:lnTo>
                    <a:pt x="195288" y="121740"/>
                  </a:lnTo>
                  <a:lnTo>
                    <a:pt x="188900" y="121740"/>
                  </a:lnTo>
                  <a:lnTo>
                    <a:pt x="188900" y="115656"/>
                  </a:lnTo>
                  <a:close/>
                  <a:moveTo>
                    <a:pt x="202032" y="115656"/>
                  </a:moveTo>
                  <a:lnTo>
                    <a:pt x="202032" y="121740"/>
                  </a:lnTo>
                  <a:lnTo>
                    <a:pt x="195627" y="121740"/>
                  </a:lnTo>
                  <a:lnTo>
                    <a:pt x="195627" y="115656"/>
                  </a:lnTo>
                  <a:close/>
                  <a:moveTo>
                    <a:pt x="208759" y="115656"/>
                  </a:moveTo>
                  <a:lnTo>
                    <a:pt x="208759" y="121740"/>
                  </a:lnTo>
                  <a:lnTo>
                    <a:pt x="202371" y="121740"/>
                  </a:lnTo>
                  <a:lnTo>
                    <a:pt x="202371" y="115656"/>
                  </a:lnTo>
                  <a:close/>
                  <a:moveTo>
                    <a:pt x="215504" y="115656"/>
                  </a:moveTo>
                  <a:lnTo>
                    <a:pt x="215504" y="121740"/>
                  </a:lnTo>
                  <a:lnTo>
                    <a:pt x="209098" y="121740"/>
                  </a:lnTo>
                  <a:lnTo>
                    <a:pt x="209098" y="115656"/>
                  </a:lnTo>
                  <a:close/>
                  <a:moveTo>
                    <a:pt x="222230" y="115656"/>
                  </a:moveTo>
                  <a:lnTo>
                    <a:pt x="222230" y="121740"/>
                  </a:lnTo>
                  <a:lnTo>
                    <a:pt x="215843" y="121740"/>
                  </a:lnTo>
                  <a:lnTo>
                    <a:pt x="215843" y="115656"/>
                  </a:lnTo>
                  <a:close/>
                  <a:moveTo>
                    <a:pt x="228975" y="115656"/>
                  </a:moveTo>
                  <a:lnTo>
                    <a:pt x="228975" y="121740"/>
                  </a:lnTo>
                  <a:lnTo>
                    <a:pt x="222569" y="121740"/>
                  </a:lnTo>
                  <a:lnTo>
                    <a:pt x="222569" y="115656"/>
                  </a:lnTo>
                  <a:close/>
                  <a:moveTo>
                    <a:pt x="235701" y="115656"/>
                  </a:moveTo>
                  <a:lnTo>
                    <a:pt x="235701" y="121740"/>
                  </a:lnTo>
                  <a:lnTo>
                    <a:pt x="229296" y="121740"/>
                  </a:lnTo>
                  <a:lnTo>
                    <a:pt x="229296" y="115656"/>
                  </a:lnTo>
                  <a:close/>
                  <a:moveTo>
                    <a:pt x="242428" y="115656"/>
                  </a:moveTo>
                  <a:lnTo>
                    <a:pt x="242428" y="121740"/>
                  </a:lnTo>
                  <a:lnTo>
                    <a:pt x="236040" y="121740"/>
                  </a:lnTo>
                  <a:lnTo>
                    <a:pt x="236040" y="115656"/>
                  </a:lnTo>
                  <a:close/>
                  <a:moveTo>
                    <a:pt x="249173" y="115656"/>
                  </a:moveTo>
                  <a:lnTo>
                    <a:pt x="249173" y="121740"/>
                  </a:lnTo>
                  <a:lnTo>
                    <a:pt x="242767" y="121740"/>
                  </a:lnTo>
                  <a:lnTo>
                    <a:pt x="242767" y="115656"/>
                  </a:lnTo>
                  <a:close/>
                  <a:moveTo>
                    <a:pt x="255899" y="115656"/>
                  </a:moveTo>
                  <a:lnTo>
                    <a:pt x="255899" y="121740"/>
                  </a:lnTo>
                  <a:lnTo>
                    <a:pt x="249512" y="121740"/>
                  </a:lnTo>
                  <a:lnTo>
                    <a:pt x="249512" y="115656"/>
                  </a:lnTo>
                  <a:close/>
                  <a:moveTo>
                    <a:pt x="262644" y="115656"/>
                  </a:moveTo>
                  <a:lnTo>
                    <a:pt x="262644" y="121740"/>
                  </a:lnTo>
                  <a:lnTo>
                    <a:pt x="256238" y="121740"/>
                  </a:lnTo>
                  <a:lnTo>
                    <a:pt x="256238" y="115656"/>
                  </a:lnTo>
                  <a:close/>
                  <a:moveTo>
                    <a:pt x="269370" y="115656"/>
                  </a:moveTo>
                  <a:lnTo>
                    <a:pt x="269370" y="121740"/>
                  </a:lnTo>
                  <a:lnTo>
                    <a:pt x="262983" y="121740"/>
                  </a:lnTo>
                  <a:lnTo>
                    <a:pt x="262983" y="115656"/>
                  </a:lnTo>
                  <a:close/>
                  <a:moveTo>
                    <a:pt x="276115" y="115656"/>
                  </a:moveTo>
                  <a:lnTo>
                    <a:pt x="276115" y="121740"/>
                  </a:lnTo>
                  <a:lnTo>
                    <a:pt x="269709" y="121740"/>
                  </a:lnTo>
                  <a:lnTo>
                    <a:pt x="269709" y="115656"/>
                  </a:lnTo>
                  <a:close/>
                  <a:moveTo>
                    <a:pt x="282842" y="115656"/>
                  </a:moveTo>
                  <a:lnTo>
                    <a:pt x="282842" y="121740"/>
                  </a:lnTo>
                  <a:lnTo>
                    <a:pt x="276436" y="121740"/>
                  </a:lnTo>
                  <a:lnTo>
                    <a:pt x="276436" y="115656"/>
                  </a:lnTo>
                  <a:close/>
                  <a:moveTo>
                    <a:pt x="6745" y="122061"/>
                  </a:moveTo>
                  <a:lnTo>
                    <a:pt x="6745" y="128146"/>
                  </a:lnTo>
                  <a:lnTo>
                    <a:pt x="339" y="128146"/>
                  </a:lnTo>
                  <a:lnTo>
                    <a:pt x="339" y="122061"/>
                  </a:lnTo>
                  <a:close/>
                  <a:moveTo>
                    <a:pt x="13471" y="122061"/>
                  </a:moveTo>
                  <a:lnTo>
                    <a:pt x="13471" y="128146"/>
                  </a:lnTo>
                  <a:lnTo>
                    <a:pt x="7066" y="128146"/>
                  </a:lnTo>
                  <a:lnTo>
                    <a:pt x="7066" y="122061"/>
                  </a:lnTo>
                  <a:close/>
                  <a:moveTo>
                    <a:pt x="20198" y="122061"/>
                  </a:moveTo>
                  <a:lnTo>
                    <a:pt x="20198" y="128146"/>
                  </a:lnTo>
                  <a:lnTo>
                    <a:pt x="13810" y="128146"/>
                  </a:lnTo>
                  <a:lnTo>
                    <a:pt x="13810" y="122061"/>
                  </a:lnTo>
                  <a:close/>
                  <a:moveTo>
                    <a:pt x="26942" y="122061"/>
                  </a:moveTo>
                  <a:lnTo>
                    <a:pt x="26942" y="128146"/>
                  </a:lnTo>
                  <a:lnTo>
                    <a:pt x="20537" y="128146"/>
                  </a:lnTo>
                  <a:lnTo>
                    <a:pt x="20537" y="122061"/>
                  </a:lnTo>
                  <a:close/>
                  <a:moveTo>
                    <a:pt x="33669" y="122061"/>
                  </a:moveTo>
                  <a:lnTo>
                    <a:pt x="33669" y="128146"/>
                  </a:lnTo>
                  <a:lnTo>
                    <a:pt x="27281" y="128146"/>
                  </a:lnTo>
                  <a:lnTo>
                    <a:pt x="27281" y="122061"/>
                  </a:lnTo>
                  <a:close/>
                  <a:moveTo>
                    <a:pt x="40414" y="122061"/>
                  </a:moveTo>
                  <a:lnTo>
                    <a:pt x="40414" y="128146"/>
                  </a:lnTo>
                  <a:lnTo>
                    <a:pt x="34008" y="128146"/>
                  </a:lnTo>
                  <a:lnTo>
                    <a:pt x="34008" y="122061"/>
                  </a:lnTo>
                  <a:close/>
                  <a:moveTo>
                    <a:pt x="47140" y="122061"/>
                  </a:moveTo>
                  <a:lnTo>
                    <a:pt x="47140" y="128146"/>
                  </a:lnTo>
                  <a:lnTo>
                    <a:pt x="40753" y="128146"/>
                  </a:lnTo>
                  <a:lnTo>
                    <a:pt x="40753" y="122061"/>
                  </a:lnTo>
                  <a:close/>
                  <a:moveTo>
                    <a:pt x="53885" y="122061"/>
                  </a:moveTo>
                  <a:lnTo>
                    <a:pt x="53885" y="128146"/>
                  </a:lnTo>
                  <a:lnTo>
                    <a:pt x="47479" y="128146"/>
                  </a:lnTo>
                  <a:lnTo>
                    <a:pt x="47479" y="122061"/>
                  </a:lnTo>
                  <a:close/>
                  <a:moveTo>
                    <a:pt x="60611" y="122061"/>
                  </a:moveTo>
                  <a:lnTo>
                    <a:pt x="60611" y="128146"/>
                  </a:lnTo>
                  <a:lnTo>
                    <a:pt x="54206" y="128146"/>
                  </a:lnTo>
                  <a:lnTo>
                    <a:pt x="54206" y="122061"/>
                  </a:lnTo>
                  <a:close/>
                  <a:moveTo>
                    <a:pt x="67338" y="122061"/>
                  </a:moveTo>
                  <a:lnTo>
                    <a:pt x="67338" y="128146"/>
                  </a:lnTo>
                  <a:lnTo>
                    <a:pt x="60950" y="128146"/>
                  </a:lnTo>
                  <a:lnTo>
                    <a:pt x="60950" y="122061"/>
                  </a:lnTo>
                  <a:close/>
                  <a:moveTo>
                    <a:pt x="74083" y="122061"/>
                  </a:moveTo>
                  <a:lnTo>
                    <a:pt x="74083" y="128146"/>
                  </a:lnTo>
                  <a:lnTo>
                    <a:pt x="67677" y="128146"/>
                  </a:lnTo>
                  <a:lnTo>
                    <a:pt x="67677" y="122061"/>
                  </a:lnTo>
                  <a:close/>
                  <a:moveTo>
                    <a:pt x="80809" y="122061"/>
                  </a:moveTo>
                  <a:lnTo>
                    <a:pt x="80809" y="128146"/>
                  </a:lnTo>
                  <a:lnTo>
                    <a:pt x="74422" y="128146"/>
                  </a:lnTo>
                  <a:lnTo>
                    <a:pt x="74422" y="122061"/>
                  </a:lnTo>
                  <a:close/>
                  <a:moveTo>
                    <a:pt x="87554" y="122061"/>
                  </a:moveTo>
                  <a:lnTo>
                    <a:pt x="87554" y="128146"/>
                  </a:lnTo>
                  <a:lnTo>
                    <a:pt x="81148" y="128146"/>
                  </a:lnTo>
                  <a:lnTo>
                    <a:pt x="81148" y="122061"/>
                  </a:lnTo>
                  <a:close/>
                  <a:moveTo>
                    <a:pt x="94281" y="122061"/>
                  </a:moveTo>
                  <a:lnTo>
                    <a:pt x="94281" y="128146"/>
                  </a:lnTo>
                  <a:lnTo>
                    <a:pt x="87893" y="128146"/>
                  </a:lnTo>
                  <a:lnTo>
                    <a:pt x="87893" y="122061"/>
                  </a:lnTo>
                  <a:close/>
                  <a:moveTo>
                    <a:pt x="101007" y="122061"/>
                  </a:moveTo>
                  <a:lnTo>
                    <a:pt x="101007" y="128146"/>
                  </a:lnTo>
                  <a:lnTo>
                    <a:pt x="94620" y="128146"/>
                  </a:lnTo>
                  <a:lnTo>
                    <a:pt x="94620" y="122061"/>
                  </a:lnTo>
                  <a:close/>
                  <a:moveTo>
                    <a:pt x="107752" y="122061"/>
                  </a:moveTo>
                  <a:lnTo>
                    <a:pt x="107752" y="128146"/>
                  </a:lnTo>
                  <a:lnTo>
                    <a:pt x="101346" y="128146"/>
                  </a:lnTo>
                  <a:lnTo>
                    <a:pt x="101346" y="122061"/>
                  </a:lnTo>
                  <a:close/>
                  <a:moveTo>
                    <a:pt x="114478" y="122061"/>
                  </a:moveTo>
                  <a:lnTo>
                    <a:pt x="114478" y="128146"/>
                  </a:lnTo>
                  <a:lnTo>
                    <a:pt x="108091" y="128146"/>
                  </a:lnTo>
                  <a:lnTo>
                    <a:pt x="108091" y="122061"/>
                  </a:lnTo>
                  <a:close/>
                  <a:moveTo>
                    <a:pt x="121223" y="122061"/>
                  </a:moveTo>
                  <a:lnTo>
                    <a:pt x="121223" y="128146"/>
                  </a:lnTo>
                  <a:lnTo>
                    <a:pt x="114817" y="128146"/>
                  </a:lnTo>
                  <a:lnTo>
                    <a:pt x="114817" y="122061"/>
                  </a:lnTo>
                  <a:close/>
                  <a:moveTo>
                    <a:pt x="127950" y="122061"/>
                  </a:moveTo>
                  <a:lnTo>
                    <a:pt x="127950" y="128146"/>
                  </a:lnTo>
                  <a:lnTo>
                    <a:pt x="121562" y="128146"/>
                  </a:lnTo>
                  <a:lnTo>
                    <a:pt x="121562" y="122061"/>
                  </a:lnTo>
                  <a:close/>
                  <a:moveTo>
                    <a:pt x="134694" y="122061"/>
                  </a:moveTo>
                  <a:lnTo>
                    <a:pt x="134694" y="128146"/>
                  </a:lnTo>
                  <a:lnTo>
                    <a:pt x="128289" y="128146"/>
                  </a:lnTo>
                  <a:lnTo>
                    <a:pt x="128289" y="122061"/>
                  </a:lnTo>
                  <a:close/>
                  <a:moveTo>
                    <a:pt x="141421" y="122061"/>
                  </a:moveTo>
                  <a:lnTo>
                    <a:pt x="141421" y="128146"/>
                  </a:lnTo>
                  <a:lnTo>
                    <a:pt x="135033" y="128146"/>
                  </a:lnTo>
                  <a:lnTo>
                    <a:pt x="135033" y="122061"/>
                  </a:lnTo>
                  <a:close/>
                  <a:moveTo>
                    <a:pt x="148148" y="122061"/>
                  </a:moveTo>
                  <a:lnTo>
                    <a:pt x="148148" y="128146"/>
                  </a:lnTo>
                  <a:lnTo>
                    <a:pt x="141760" y="128146"/>
                  </a:lnTo>
                  <a:lnTo>
                    <a:pt x="141760" y="122061"/>
                  </a:lnTo>
                  <a:close/>
                  <a:moveTo>
                    <a:pt x="154892" y="122061"/>
                  </a:moveTo>
                  <a:lnTo>
                    <a:pt x="154892" y="128146"/>
                  </a:lnTo>
                  <a:lnTo>
                    <a:pt x="148487" y="128146"/>
                  </a:lnTo>
                  <a:lnTo>
                    <a:pt x="148487" y="122061"/>
                  </a:lnTo>
                  <a:close/>
                  <a:moveTo>
                    <a:pt x="161619" y="122061"/>
                  </a:moveTo>
                  <a:lnTo>
                    <a:pt x="161619" y="128146"/>
                  </a:lnTo>
                  <a:lnTo>
                    <a:pt x="155231" y="128146"/>
                  </a:lnTo>
                  <a:lnTo>
                    <a:pt x="155231" y="122061"/>
                  </a:lnTo>
                  <a:close/>
                  <a:moveTo>
                    <a:pt x="168363" y="122061"/>
                  </a:moveTo>
                  <a:lnTo>
                    <a:pt x="168363" y="128146"/>
                  </a:lnTo>
                  <a:lnTo>
                    <a:pt x="161958" y="128146"/>
                  </a:lnTo>
                  <a:lnTo>
                    <a:pt x="161958" y="122061"/>
                  </a:lnTo>
                  <a:close/>
                  <a:moveTo>
                    <a:pt x="175090" y="122061"/>
                  </a:moveTo>
                  <a:lnTo>
                    <a:pt x="175090" y="128146"/>
                  </a:lnTo>
                  <a:lnTo>
                    <a:pt x="168702" y="128146"/>
                  </a:lnTo>
                  <a:lnTo>
                    <a:pt x="168702" y="122061"/>
                  </a:lnTo>
                  <a:close/>
                  <a:moveTo>
                    <a:pt x="181834" y="122061"/>
                  </a:moveTo>
                  <a:lnTo>
                    <a:pt x="181834" y="128146"/>
                  </a:lnTo>
                  <a:lnTo>
                    <a:pt x="175429" y="128146"/>
                  </a:lnTo>
                  <a:lnTo>
                    <a:pt x="175429" y="122061"/>
                  </a:lnTo>
                  <a:close/>
                  <a:moveTo>
                    <a:pt x="188561" y="122061"/>
                  </a:moveTo>
                  <a:lnTo>
                    <a:pt x="188561" y="128146"/>
                  </a:lnTo>
                  <a:lnTo>
                    <a:pt x="182173" y="128146"/>
                  </a:lnTo>
                  <a:lnTo>
                    <a:pt x="182173" y="122061"/>
                  </a:lnTo>
                  <a:close/>
                  <a:moveTo>
                    <a:pt x="195288" y="122061"/>
                  </a:moveTo>
                  <a:lnTo>
                    <a:pt x="195288" y="128146"/>
                  </a:lnTo>
                  <a:lnTo>
                    <a:pt x="188900" y="128146"/>
                  </a:lnTo>
                  <a:lnTo>
                    <a:pt x="188900" y="122061"/>
                  </a:lnTo>
                  <a:close/>
                  <a:moveTo>
                    <a:pt x="202032" y="122061"/>
                  </a:moveTo>
                  <a:lnTo>
                    <a:pt x="202032" y="128146"/>
                  </a:lnTo>
                  <a:lnTo>
                    <a:pt x="195627" y="128146"/>
                  </a:lnTo>
                  <a:lnTo>
                    <a:pt x="195627" y="122061"/>
                  </a:lnTo>
                  <a:close/>
                  <a:moveTo>
                    <a:pt x="208759" y="122061"/>
                  </a:moveTo>
                  <a:lnTo>
                    <a:pt x="208759" y="128146"/>
                  </a:lnTo>
                  <a:lnTo>
                    <a:pt x="202371" y="128146"/>
                  </a:lnTo>
                  <a:lnTo>
                    <a:pt x="202371" y="122061"/>
                  </a:lnTo>
                  <a:close/>
                  <a:moveTo>
                    <a:pt x="215504" y="122061"/>
                  </a:moveTo>
                  <a:lnTo>
                    <a:pt x="215504" y="128146"/>
                  </a:lnTo>
                  <a:lnTo>
                    <a:pt x="209098" y="128146"/>
                  </a:lnTo>
                  <a:lnTo>
                    <a:pt x="209098" y="122061"/>
                  </a:lnTo>
                  <a:close/>
                  <a:moveTo>
                    <a:pt x="222230" y="122061"/>
                  </a:moveTo>
                  <a:lnTo>
                    <a:pt x="222230" y="128146"/>
                  </a:lnTo>
                  <a:lnTo>
                    <a:pt x="215843" y="128146"/>
                  </a:lnTo>
                  <a:lnTo>
                    <a:pt x="215843" y="122061"/>
                  </a:lnTo>
                  <a:close/>
                  <a:moveTo>
                    <a:pt x="228975" y="122061"/>
                  </a:moveTo>
                  <a:lnTo>
                    <a:pt x="228975" y="128146"/>
                  </a:lnTo>
                  <a:lnTo>
                    <a:pt x="222569" y="128146"/>
                  </a:lnTo>
                  <a:lnTo>
                    <a:pt x="222569" y="122061"/>
                  </a:lnTo>
                  <a:close/>
                  <a:moveTo>
                    <a:pt x="235701" y="122061"/>
                  </a:moveTo>
                  <a:lnTo>
                    <a:pt x="235701" y="128146"/>
                  </a:lnTo>
                  <a:lnTo>
                    <a:pt x="229296" y="128146"/>
                  </a:lnTo>
                  <a:lnTo>
                    <a:pt x="229296" y="122061"/>
                  </a:lnTo>
                  <a:close/>
                  <a:moveTo>
                    <a:pt x="242428" y="122061"/>
                  </a:moveTo>
                  <a:lnTo>
                    <a:pt x="242428" y="128146"/>
                  </a:lnTo>
                  <a:lnTo>
                    <a:pt x="236040" y="128146"/>
                  </a:lnTo>
                  <a:lnTo>
                    <a:pt x="236040" y="122061"/>
                  </a:lnTo>
                  <a:close/>
                  <a:moveTo>
                    <a:pt x="249173" y="122061"/>
                  </a:moveTo>
                  <a:lnTo>
                    <a:pt x="249173" y="128146"/>
                  </a:lnTo>
                  <a:lnTo>
                    <a:pt x="242767" y="128146"/>
                  </a:lnTo>
                  <a:lnTo>
                    <a:pt x="242767" y="122061"/>
                  </a:lnTo>
                  <a:close/>
                  <a:moveTo>
                    <a:pt x="255899" y="122061"/>
                  </a:moveTo>
                  <a:lnTo>
                    <a:pt x="255899" y="128146"/>
                  </a:lnTo>
                  <a:lnTo>
                    <a:pt x="249512" y="128146"/>
                  </a:lnTo>
                  <a:lnTo>
                    <a:pt x="249512" y="122061"/>
                  </a:lnTo>
                  <a:close/>
                  <a:moveTo>
                    <a:pt x="262644" y="122061"/>
                  </a:moveTo>
                  <a:lnTo>
                    <a:pt x="262644" y="128146"/>
                  </a:lnTo>
                  <a:lnTo>
                    <a:pt x="256238" y="128146"/>
                  </a:lnTo>
                  <a:lnTo>
                    <a:pt x="256238" y="122061"/>
                  </a:lnTo>
                  <a:close/>
                  <a:moveTo>
                    <a:pt x="269370" y="122061"/>
                  </a:moveTo>
                  <a:lnTo>
                    <a:pt x="269370" y="128146"/>
                  </a:lnTo>
                  <a:lnTo>
                    <a:pt x="262983" y="128146"/>
                  </a:lnTo>
                  <a:lnTo>
                    <a:pt x="262983" y="122061"/>
                  </a:lnTo>
                  <a:close/>
                  <a:moveTo>
                    <a:pt x="276115" y="122061"/>
                  </a:moveTo>
                  <a:lnTo>
                    <a:pt x="276115" y="128146"/>
                  </a:lnTo>
                  <a:lnTo>
                    <a:pt x="269709" y="128146"/>
                  </a:lnTo>
                  <a:lnTo>
                    <a:pt x="269709" y="122061"/>
                  </a:lnTo>
                  <a:close/>
                  <a:moveTo>
                    <a:pt x="282842" y="122061"/>
                  </a:moveTo>
                  <a:lnTo>
                    <a:pt x="282842" y="128146"/>
                  </a:lnTo>
                  <a:lnTo>
                    <a:pt x="276436" y="128146"/>
                  </a:lnTo>
                  <a:lnTo>
                    <a:pt x="276436" y="122061"/>
                  </a:lnTo>
                  <a:close/>
                  <a:moveTo>
                    <a:pt x="6745" y="128467"/>
                  </a:moveTo>
                  <a:lnTo>
                    <a:pt x="6745" y="134551"/>
                  </a:lnTo>
                  <a:lnTo>
                    <a:pt x="339" y="134551"/>
                  </a:lnTo>
                  <a:lnTo>
                    <a:pt x="339" y="128467"/>
                  </a:lnTo>
                  <a:close/>
                  <a:moveTo>
                    <a:pt x="13471" y="128467"/>
                  </a:moveTo>
                  <a:lnTo>
                    <a:pt x="13471" y="134551"/>
                  </a:lnTo>
                  <a:lnTo>
                    <a:pt x="7066" y="134551"/>
                  </a:lnTo>
                  <a:lnTo>
                    <a:pt x="7066" y="128467"/>
                  </a:lnTo>
                  <a:close/>
                  <a:moveTo>
                    <a:pt x="20198" y="128467"/>
                  </a:moveTo>
                  <a:lnTo>
                    <a:pt x="20198" y="134551"/>
                  </a:lnTo>
                  <a:lnTo>
                    <a:pt x="13810" y="134551"/>
                  </a:lnTo>
                  <a:lnTo>
                    <a:pt x="13810" y="128467"/>
                  </a:lnTo>
                  <a:close/>
                  <a:moveTo>
                    <a:pt x="26942" y="128467"/>
                  </a:moveTo>
                  <a:lnTo>
                    <a:pt x="26942" y="134551"/>
                  </a:lnTo>
                  <a:lnTo>
                    <a:pt x="20537" y="134551"/>
                  </a:lnTo>
                  <a:lnTo>
                    <a:pt x="20537" y="128467"/>
                  </a:lnTo>
                  <a:close/>
                  <a:moveTo>
                    <a:pt x="33669" y="128467"/>
                  </a:moveTo>
                  <a:lnTo>
                    <a:pt x="33669" y="134551"/>
                  </a:lnTo>
                  <a:lnTo>
                    <a:pt x="27281" y="134551"/>
                  </a:lnTo>
                  <a:lnTo>
                    <a:pt x="27281" y="128467"/>
                  </a:lnTo>
                  <a:close/>
                  <a:moveTo>
                    <a:pt x="40414" y="128467"/>
                  </a:moveTo>
                  <a:lnTo>
                    <a:pt x="40414" y="134551"/>
                  </a:lnTo>
                  <a:lnTo>
                    <a:pt x="34008" y="134551"/>
                  </a:lnTo>
                  <a:lnTo>
                    <a:pt x="34008" y="128467"/>
                  </a:lnTo>
                  <a:close/>
                  <a:moveTo>
                    <a:pt x="47140" y="128467"/>
                  </a:moveTo>
                  <a:lnTo>
                    <a:pt x="47140" y="134551"/>
                  </a:lnTo>
                  <a:lnTo>
                    <a:pt x="40753" y="134551"/>
                  </a:lnTo>
                  <a:lnTo>
                    <a:pt x="40753" y="128467"/>
                  </a:lnTo>
                  <a:close/>
                  <a:moveTo>
                    <a:pt x="53885" y="128467"/>
                  </a:moveTo>
                  <a:lnTo>
                    <a:pt x="53885" y="134551"/>
                  </a:lnTo>
                  <a:lnTo>
                    <a:pt x="47479" y="134551"/>
                  </a:lnTo>
                  <a:lnTo>
                    <a:pt x="47479" y="128467"/>
                  </a:lnTo>
                  <a:close/>
                  <a:moveTo>
                    <a:pt x="60611" y="128467"/>
                  </a:moveTo>
                  <a:lnTo>
                    <a:pt x="60611" y="134551"/>
                  </a:lnTo>
                  <a:lnTo>
                    <a:pt x="54206" y="134551"/>
                  </a:lnTo>
                  <a:lnTo>
                    <a:pt x="54206" y="128467"/>
                  </a:lnTo>
                  <a:close/>
                  <a:moveTo>
                    <a:pt x="67338" y="128467"/>
                  </a:moveTo>
                  <a:lnTo>
                    <a:pt x="67338" y="134551"/>
                  </a:lnTo>
                  <a:lnTo>
                    <a:pt x="60950" y="134551"/>
                  </a:lnTo>
                  <a:lnTo>
                    <a:pt x="60950" y="128467"/>
                  </a:lnTo>
                  <a:close/>
                  <a:moveTo>
                    <a:pt x="74083" y="128467"/>
                  </a:moveTo>
                  <a:lnTo>
                    <a:pt x="74083" y="134551"/>
                  </a:lnTo>
                  <a:lnTo>
                    <a:pt x="67677" y="134551"/>
                  </a:lnTo>
                  <a:lnTo>
                    <a:pt x="67677" y="128467"/>
                  </a:lnTo>
                  <a:close/>
                  <a:moveTo>
                    <a:pt x="80809" y="128467"/>
                  </a:moveTo>
                  <a:lnTo>
                    <a:pt x="80809" y="134551"/>
                  </a:lnTo>
                  <a:lnTo>
                    <a:pt x="74422" y="134551"/>
                  </a:lnTo>
                  <a:lnTo>
                    <a:pt x="74422" y="128467"/>
                  </a:lnTo>
                  <a:close/>
                  <a:moveTo>
                    <a:pt x="87554" y="128467"/>
                  </a:moveTo>
                  <a:lnTo>
                    <a:pt x="87554" y="134551"/>
                  </a:lnTo>
                  <a:lnTo>
                    <a:pt x="81148" y="134551"/>
                  </a:lnTo>
                  <a:lnTo>
                    <a:pt x="81148" y="128467"/>
                  </a:lnTo>
                  <a:close/>
                  <a:moveTo>
                    <a:pt x="94281" y="128467"/>
                  </a:moveTo>
                  <a:lnTo>
                    <a:pt x="94281" y="134551"/>
                  </a:lnTo>
                  <a:lnTo>
                    <a:pt x="87893" y="134551"/>
                  </a:lnTo>
                  <a:lnTo>
                    <a:pt x="87893" y="128467"/>
                  </a:lnTo>
                  <a:close/>
                  <a:moveTo>
                    <a:pt x="101007" y="128467"/>
                  </a:moveTo>
                  <a:lnTo>
                    <a:pt x="101007" y="134551"/>
                  </a:lnTo>
                  <a:lnTo>
                    <a:pt x="94620" y="134551"/>
                  </a:lnTo>
                  <a:lnTo>
                    <a:pt x="94620" y="128467"/>
                  </a:lnTo>
                  <a:close/>
                  <a:moveTo>
                    <a:pt x="107752" y="128467"/>
                  </a:moveTo>
                  <a:lnTo>
                    <a:pt x="107752" y="134551"/>
                  </a:lnTo>
                  <a:lnTo>
                    <a:pt x="101346" y="134551"/>
                  </a:lnTo>
                  <a:lnTo>
                    <a:pt x="101346" y="128467"/>
                  </a:lnTo>
                  <a:close/>
                  <a:moveTo>
                    <a:pt x="114478" y="128467"/>
                  </a:moveTo>
                  <a:lnTo>
                    <a:pt x="114478" y="134551"/>
                  </a:lnTo>
                  <a:lnTo>
                    <a:pt x="108091" y="134551"/>
                  </a:lnTo>
                  <a:lnTo>
                    <a:pt x="108091" y="128467"/>
                  </a:lnTo>
                  <a:close/>
                  <a:moveTo>
                    <a:pt x="121223" y="128467"/>
                  </a:moveTo>
                  <a:lnTo>
                    <a:pt x="121223" y="134551"/>
                  </a:lnTo>
                  <a:lnTo>
                    <a:pt x="114817" y="134551"/>
                  </a:lnTo>
                  <a:lnTo>
                    <a:pt x="114817" y="128467"/>
                  </a:lnTo>
                  <a:close/>
                  <a:moveTo>
                    <a:pt x="127950" y="128467"/>
                  </a:moveTo>
                  <a:lnTo>
                    <a:pt x="127950" y="134551"/>
                  </a:lnTo>
                  <a:lnTo>
                    <a:pt x="121562" y="134551"/>
                  </a:lnTo>
                  <a:lnTo>
                    <a:pt x="121562" y="128467"/>
                  </a:lnTo>
                  <a:close/>
                  <a:moveTo>
                    <a:pt x="134694" y="128467"/>
                  </a:moveTo>
                  <a:lnTo>
                    <a:pt x="134694" y="134551"/>
                  </a:lnTo>
                  <a:lnTo>
                    <a:pt x="128289" y="134551"/>
                  </a:lnTo>
                  <a:lnTo>
                    <a:pt x="128289" y="128467"/>
                  </a:lnTo>
                  <a:close/>
                  <a:moveTo>
                    <a:pt x="141421" y="128467"/>
                  </a:moveTo>
                  <a:lnTo>
                    <a:pt x="141421" y="134551"/>
                  </a:lnTo>
                  <a:lnTo>
                    <a:pt x="135033" y="134551"/>
                  </a:lnTo>
                  <a:lnTo>
                    <a:pt x="135033" y="128467"/>
                  </a:lnTo>
                  <a:close/>
                  <a:moveTo>
                    <a:pt x="148148" y="128467"/>
                  </a:moveTo>
                  <a:lnTo>
                    <a:pt x="148148" y="134551"/>
                  </a:lnTo>
                  <a:lnTo>
                    <a:pt x="141760" y="134551"/>
                  </a:lnTo>
                  <a:lnTo>
                    <a:pt x="141760" y="128467"/>
                  </a:lnTo>
                  <a:close/>
                  <a:moveTo>
                    <a:pt x="154892" y="128467"/>
                  </a:moveTo>
                  <a:lnTo>
                    <a:pt x="154892" y="134551"/>
                  </a:lnTo>
                  <a:lnTo>
                    <a:pt x="148487" y="134551"/>
                  </a:lnTo>
                  <a:lnTo>
                    <a:pt x="148487" y="128467"/>
                  </a:lnTo>
                  <a:close/>
                  <a:moveTo>
                    <a:pt x="161619" y="128467"/>
                  </a:moveTo>
                  <a:lnTo>
                    <a:pt x="161619" y="134551"/>
                  </a:lnTo>
                  <a:lnTo>
                    <a:pt x="155231" y="134551"/>
                  </a:lnTo>
                  <a:lnTo>
                    <a:pt x="155231" y="128467"/>
                  </a:lnTo>
                  <a:close/>
                  <a:moveTo>
                    <a:pt x="168363" y="128467"/>
                  </a:moveTo>
                  <a:lnTo>
                    <a:pt x="168363" y="134551"/>
                  </a:lnTo>
                  <a:lnTo>
                    <a:pt x="161958" y="134551"/>
                  </a:lnTo>
                  <a:lnTo>
                    <a:pt x="161958" y="128467"/>
                  </a:lnTo>
                  <a:close/>
                  <a:moveTo>
                    <a:pt x="175090" y="128467"/>
                  </a:moveTo>
                  <a:lnTo>
                    <a:pt x="175090" y="134551"/>
                  </a:lnTo>
                  <a:lnTo>
                    <a:pt x="168702" y="134551"/>
                  </a:lnTo>
                  <a:lnTo>
                    <a:pt x="168702" y="128467"/>
                  </a:lnTo>
                  <a:close/>
                  <a:moveTo>
                    <a:pt x="181834" y="128467"/>
                  </a:moveTo>
                  <a:lnTo>
                    <a:pt x="181834" y="134551"/>
                  </a:lnTo>
                  <a:lnTo>
                    <a:pt x="175429" y="134551"/>
                  </a:lnTo>
                  <a:lnTo>
                    <a:pt x="175429" y="128467"/>
                  </a:lnTo>
                  <a:close/>
                  <a:moveTo>
                    <a:pt x="188561" y="128467"/>
                  </a:moveTo>
                  <a:lnTo>
                    <a:pt x="188561" y="134551"/>
                  </a:lnTo>
                  <a:lnTo>
                    <a:pt x="182173" y="134551"/>
                  </a:lnTo>
                  <a:lnTo>
                    <a:pt x="182173" y="128467"/>
                  </a:lnTo>
                  <a:close/>
                  <a:moveTo>
                    <a:pt x="195288" y="128467"/>
                  </a:moveTo>
                  <a:lnTo>
                    <a:pt x="195288" y="134551"/>
                  </a:lnTo>
                  <a:lnTo>
                    <a:pt x="188900" y="134551"/>
                  </a:lnTo>
                  <a:lnTo>
                    <a:pt x="188900" y="128467"/>
                  </a:lnTo>
                  <a:close/>
                  <a:moveTo>
                    <a:pt x="202032" y="128467"/>
                  </a:moveTo>
                  <a:lnTo>
                    <a:pt x="202032" y="134551"/>
                  </a:lnTo>
                  <a:lnTo>
                    <a:pt x="195627" y="134551"/>
                  </a:lnTo>
                  <a:lnTo>
                    <a:pt x="195627" y="128467"/>
                  </a:lnTo>
                  <a:close/>
                  <a:moveTo>
                    <a:pt x="208759" y="128467"/>
                  </a:moveTo>
                  <a:lnTo>
                    <a:pt x="208759" y="134551"/>
                  </a:lnTo>
                  <a:lnTo>
                    <a:pt x="202371" y="134551"/>
                  </a:lnTo>
                  <a:lnTo>
                    <a:pt x="202371" y="128467"/>
                  </a:lnTo>
                  <a:close/>
                  <a:moveTo>
                    <a:pt x="215504" y="128467"/>
                  </a:moveTo>
                  <a:lnTo>
                    <a:pt x="215504" y="134551"/>
                  </a:lnTo>
                  <a:lnTo>
                    <a:pt x="209098" y="134551"/>
                  </a:lnTo>
                  <a:lnTo>
                    <a:pt x="209098" y="128467"/>
                  </a:lnTo>
                  <a:close/>
                  <a:moveTo>
                    <a:pt x="222230" y="128467"/>
                  </a:moveTo>
                  <a:lnTo>
                    <a:pt x="222230" y="134551"/>
                  </a:lnTo>
                  <a:lnTo>
                    <a:pt x="215843" y="134551"/>
                  </a:lnTo>
                  <a:lnTo>
                    <a:pt x="215843" y="128467"/>
                  </a:lnTo>
                  <a:close/>
                  <a:moveTo>
                    <a:pt x="228975" y="128467"/>
                  </a:moveTo>
                  <a:lnTo>
                    <a:pt x="228975" y="134551"/>
                  </a:lnTo>
                  <a:lnTo>
                    <a:pt x="222569" y="134551"/>
                  </a:lnTo>
                  <a:lnTo>
                    <a:pt x="222569" y="128467"/>
                  </a:lnTo>
                  <a:close/>
                  <a:moveTo>
                    <a:pt x="235701" y="128467"/>
                  </a:moveTo>
                  <a:lnTo>
                    <a:pt x="235701" y="134551"/>
                  </a:lnTo>
                  <a:lnTo>
                    <a:pt x="229296" y="134551"/>
                  </a:lnTo>
                  <a:lnTo>
                    <a:pt x="229296" y="128467"/>
                  </a:lnTo>
                  <a:close/>
                  <a:moveTo>
                    <a:pt x="242428" y="128467"/>
                  </a:moveTo>
                  <a:lnTo>
                    <a:pt x="242428" y="134551"/>
                  </a:lnTo>
                  <a:lnTo>
                    <a:pt x="236040" y="134551"/>
                  </a:lnTo>
                  <a:lnTo>
                    <a:pt x="236040" y="128467"/>
                  </a:lnTo>
                  <a:close/>
                  <a:moveTo>
                    <a:pt x="249173" y="128467"/>
                  </a:moveTo>
                  <a:lnTo>
                    <a:pt x="249173" y="134551"/>
                  </a:lnTo>
                  <a:lnTo>
                    <a:pt x="242767" y="134551"/>
                  </a:lnTo>
                  <a:lnTo>
                    <a:pt x="242767" y="128467"/>
                  </a:lnTo>
                  <a:close/>
                  <a:moveTo>
                    <a:pt x="255899" y="128467"/>
                  </a:moveTo>
                  <a:lnTo>
                    <a:pt x="255899" y="134551"/>
                  </a:lnTo>
                  <a:lnTo>
                    <a:pt x="249512" y="134551"/>
                  </a:lnTo>
                  <a:lnTo>
                    <a:pt x="249512" y="128467"/>
                  </a:lnTo>
                  <a:close/>
                  <a:moveTo>
                    <a:pt x="262644" y="128467"/>
                  </a:moveTo>
                  <a:lnTo>
                    <a:pt x="262644" y="134551"/>
                  </a:lnTo>
                  <a:lnTo>
                    <a:pt x="256238" y="134551"/>
                  </a:lnTo>
                  <a:lnTo>
                    <a:pt x="256238" y="128467"/>
                  </a:lnTo>
                  <a:close/>
                  <a:moveTo>
                    <a:pt x="269370" y="128467"/>
                  </a:moveTo>
                  <a:lnTo>
                    <a:pt x="269370" y="134551"/>
                  </a:lnTo>
                  <a:lnTo>
                    <a:pt x="262983" y="134551"/>
                  </a:lnTo>
                  <a:lnTo>
                    <a:pt x="262983" y="128467"/>
                  </a:lnTo>
                  <a:close/>
                  <a:moveTo>
                    <a:pt x="276115" y="128467"/>
                  </a:moveTo>
                  <a:lnTo>
                    <a:pt x="276115" y="134551"/>
                  </a:lnTo>
                  <a:lnTo>
                    <a:pt x="269709" y="134551"/>
                  </a:lnTo>
                  <a:lnTo>
                    <a:pt x="269709" y="128467"/>
                  </a:lnTo>
                  <a:close/>
                  <a:moveTo>
                    <a:pt x="282842" y="128467"/>
                  </a:moveTo>
                  <a:lnTo>
                    <a:pt x="282842" y="134551"/>
                  </a:lnTo>
                  <a:lnTo>
                    <a:pt x="276436" y="134551"/>
                  </a:lnTo>
                  <a:lnTo>
                    <a:pt x="276436" y="128467"/>
                  </a:lnTo>
                  <a:close/>
                  <a:moveTo>
                    <a:pt x="6745" y="134872"/>
                  </a:moveTo>
                  <a:lnTo>
                    <a:pt x="6745" y="140957"/>
                  </a:lnTo>
                  <a:lnTo>
                    <a:pt x="339" y="140957"/>
                  </a:lnTo>
                  <a:lnTo>
                    <a:pt x="339" y="134872"/>
                  </a:lnTo>
                  <a:close/>
                  <a:moveTo>
                    <a:pt x="13471" y="134872"/>
                  </a:moveTo>
                  <a:lnTo>
                    <a:pt x="13471" y="140957"/>
                  </a:lnTo>
                  <a:lnTo>
                    <a:pt x="7066" y="140957"/>
                  </a:lnTo>
                  <a:lnTo>
                    <a:pt x="7066" y="134872"/>
                  </a:lnTo>
                  <a:close/>
                  <a:moveTo>
                    <a:pt x="20198" y="134872"/>
                  </a:moveTo>
                  <a:lnTo>
                    <a:pt x="20198" y="140957"/>
                  </a:lnTo>
                  <a:lnTo>
                    <a:pt x="13810" y="140957"/>
                  </a:lnTo>
                  <a:lnTo>
                    <a:pt x="13810" y="134872"/>
                  </a:lnTo>
                  <a:close/>
                  <a:moveTo>
                    <a:pt x="26942" y="134872"/>
                  </a:moveTo>
                  <a:lnTo>
                    <a:pt x="26942" y="140957"/>
                  </a:lnTo>
                  <a:lnTo>
                    <a:pt x="20537" y="140957"/>
                  </a:lnTo>
                  <a:lnTo>
                    <a:pt x="20537" y="134872"/>
                  </a:lnTo>
                  <a:close/>
                  <a:moveTo>
                    <a:pt x="33669" y="134872"/>
                  </a:moveTo>
                  <a:lnTo>
                    <a:pt x="33669" y="140957"/>
                  </a:lnTo>
                  <a:lnTo>
                    <a:pt x="27281" y="140957"/>
                  </a:lnTo>
                  <a:lnTo>
                    <a:pt x="27281" y="134872"/>
                  </a:lnTo>
                  <a:close/>
                  <a:moveTo>
                    <a:pt x="40414" y="134872"/>
                  </a:moveTo>
                  <a:lnTo>
                    <a:pt x="40414" y="140957"/>
                  </a:lnTo>
                  <a:lnTo>
                    <a:pt x="34008" y="140957"/>
                  </a:lnTo>
                  <a:lnTo>
                    <a:pt x="34008" y="134872"/>
                  </a:lnTo>
                  <a:close/>
                  <a:moveTo>
                    <a:pt x="47140" y="134872"/>
                  </a:moveTo>
                  <a:lnTo>
                    <a:pt x="47140" y="140957"/>
                  </a:lnTo>
                  <a:lnTo>
                    <a:pt x="40753" y="140957"/>
                  </a:lnTo>
                  <a:lnTo>
                    <a:pt x="40753" y="134872"/>
                  </a:lnTo>
                  <a:close/>
                  <a:moveTo>
                    <a:pt x="53885" y="134872"/>
                  </a:moveTo>
                  <a:lnTo>
                    <a:pt x="53885" y="140957"/>
                  </a:lnTo>
                  <a:lnTo>
                    <a:pt x="47479" y="140957"/>
                  </a:lnTo>
                  <a:lnTo>
                    <a:pt x="47479" y="134872"/>
                  </a:lnTo>
                  <a:close/>
                  <a:moveTo>
                    <a:pt x="60611" y="134872"/>
                  </a:moveTo>
                  <a:lnTo>
                    <a:pt x="60611" y="140957"/>
                  </a:lnTo>
                  <a:lnTo>
                    <a:pt x="54206" y="140957"/>
                  </a:lnTo>
                  <a:lnTo>
                    <a:pt x="54206" y="134872"/>
                  </a:lnTo>
                  <a:close/>
                  <a:moveTo>
                    <a:pt x="67338" y="134872"/>
                  </a:moveTo>
                  <a:lnTo>
                    <a:pt x="67338" y="140957"/>
                  </a:lnTo>
                  <a:lnTo>
                    <a:pt x="60950" y="140957"/>
                  </a:lnTo>
                  <a:lnTo>
                    <a:pt x="60950" y="134872"/>
                  </a:lnTo>
                  <a:close/>
                  <a:moveTo>
                    <a:pt x="74083" y="134872"/>
                  </a:moveTo>
                  <a:lnTo>
                    <a:pt x="74083" y="140957"/>
                  </a:lnTo>
                  <a:lnTo>
                    <a:pt x="67677" y="140957"/>
                  </a:lnTo>
                  <a:lnTo>
                    <a:pt x="67677" y="134872"/>
                  </a:lnTo>
                  <a:close/>
                  <a:moveTo>
                    <a:pt x="80809" y="134872"/>
                  </a:moveTo>
                  <a:lnTo>
                    <a:pt x="80809" y="140957"/>
                  </a:lnTo>
                  <a:lnTo>
                    <a:pt x="74422" y="140957"/>
                  </a:lnTo>
                  <a:lnTo>
                    <a:pt x="74422" y="134872"/>
                  </a:lnTo>
                  <a:close/>
                  <a:moveTo>
                    <a:pt x="87554" y="134872"/>
                  </a:moveTo>
                  <a:lnTo>
                    <a:pt x="87554" y="140957"/>
                  </a:lnTo>
                  <a:lnTo>
                    <a:pt x="81148" y="140957"/>
                  </a:lnTo>
                  <a:lnTo>
                    <a:pt x="81148" y="134872"/>
                  </a:lnTo>
                  <a:close/>
                  <a:moveTo>
                    <a:pt x="94281" y="134872"/>
                  </a:moveTo>
                  <a:lnTo>
                    <a:pt x="94281" y="140957"/>
                  </a:lnTo>
                  <a:lnTo>
                    <a:pt x="87893" y="140957"/>
                  </a:lnTo>
                  <a:lnTo>
                    <a:pt x="87893" y="134872"/>
                  </a:lnTo>
                  <a:close/>
                  <a:moveTo>
                    <a:pt x="101007" y="134872"/>
                  </a:moveTo>
                  <a:lnTo>
                    <a:pt x="101007" y="140957"/>
                  </a:lnTo>
                  <a:lnTo>
                    <a:pt x="94620" y="140957"/>
                  </a:lnTo>
                  <a:lnTo>
                    <a:pt x="94620" y="134872"/>
                  </a:lnTo>
                  <a:close/>
                  <a:moveTo>
                    <a:pt x="107752" y="134872"/>
                  </a:moveTo>
                  <a:lnTo>
                    <a:pt x="107752" y="140957"/>
                  </a:lnTo>
                  <a:lnTo>
                    <a:pt x="101346" y="140957"/>
                  </a:lnTo>
                  <a:lnTo>
                    <a:pt x="101346" y="134872"/>
                  </a:lnTo>
                  <a:close/>
                  <a:moveTo>
                    <a:pt x="114478" y="134872"/>
                  </a:moveTo>
                  <a:lnTo>
                    <a:pt x="114478" y="140957"/>
                  </a:lnTo>
                  <a:lnTo>
                    <a:pt x="108091" y="140957"/>
                  </a:lnTo>
                  <a:lnTo>
                    <a:pt x="108091" y="134872"/>
                  </a:lnTo>
                  <a:close/>
                  <a:moveTo>
                    <a:pt x="121223" y="134872"/>
                  </a:moveTo>
                  <a:lnTo>
                    <a:pt x="121223" y="140957"/>
                  </a:lnTo>
                  <a:lnTo>
                    <a:pt x="114817" y="140957"/>
                  </a:lnTo>
                  <a:lnTo>
                    <a:pt x="114817" y="134872"/>
                  </a:lnTo>
                  <a:close/>
                  <a:moveTo>
                    <a:pt x="127950" y="134872"/>
                  </a:moveTo>
                  <a:lnTo>
                    <a:pt x="127950" y="140957"/>
                  </a:lnTo>
                  <a:lnTo>
                    <a:pt x="121562" y="140957"/>
                  </a:lnTo>
                  <a:lnTo>
                    <a:pt x="121562" y="134872"/>
                  </a:lnTo>
                  <a:close/>
                  <a:moveTo>
                    <a:pt x="134694" y="134872"/>
                  </a:moveTo>
                  <a:lnTo>
                    <a:pt x="134694" y="140957"/>
                  </a:lnTo>
                  <a:lnTo>
                    <a:pt x="128289" y="140957"/>
                  </a:lnTo>
                  <a:lnTo>
                    <a:pt x="128289" y="134872"/>
                  </a:lnTo>
                  <a:close/>
                  <a:moveTo>
                    <a:pt x="141421" y="134872"/>
                  </a:moveTo>
                  <a:lnTo>
                    <a:pt x="141421" y="140957"/>
                  </a:lnTo>
                  <a:lnTo>
                    <a:pt x="135033" y="140957"/>
                  </a:lnTo>
                  <a:lnTo>
                    <a:pt x="135033" y="134872"/>
                  </a:lnTo>
                  <a:close/>
                  <a:moveTo>
                    <a:pt x="148148" y="134872"/>
                  </a:moveTo>
                  <a:lnTo>
                    <a:pt x="148148" y="140957"/>
                  </a:lnTo>
                  <a:lnTo>
                    <a:pt x="141760" y="140957"/>
                  </a:lnTo>
                  <a:lnTo>
                    <a:pt x="141760" y="134872"/>
                  </a:lnTo>
                  <a:close/>
                  <a:moveTo>
                    <a:pt x="154892" y="134872"/>
                  </a:moveTo>
                  <a:lnTo>
                    <a:pt x="154892" y="140957"/>
                  </a:lnTo>
                  <a:lnTo>
                    <a:pt x="148487" y="140957"/>
                  </a:lnTo>
                  <a:lnTo>
                    <a:pt x="148487" y="134872"/>
                  </a:lnTo>
                  <a:close/>
                  <a:moveTo>
                    <a:pt x="161619" y="134872"/>
                  </a:moveTo>
                  <a:lnTo>
                    <a:pt x="161619" y="140957"/>
                  </a:lnTo>
                  <a:lnTo>
                    <a:pt x="155231" y="140957"/>
                  </a:lnTo>
                  <a:lnTo>
                    <a:pt x="155231" y="134872"/>
                  </a:lnTo>
                  <a:close/>
                  <a:moveTo>
                    <a:pt x="168363" y="134872"/>
                  </a:moveTo>
                  <a:lnTo>
                    <a:pt x="168363" y="140957"/>
                  </a:lnTo>
                  <a:lnTo>
                    <a:pt x="161958" y="140957"/>
                  </a:lnTo>
                  <a:lnTo>
                    <a:pt x="161958" y="134872"/>
                  </a:lnTo>
                  <a:close/>
                  <a:moveTo>
                    <a:pt x="175090" y="134872"/>
                  </a:moveTo>
                  <a:lnTo>
                    <a:pt x="175090" y="140957"/>
                  </a:lnTo>
                  <a:lnTo>
                    <a:pt x="168702" y="140957"/>
                  </a:lnTo>
                  <a:lnTo>
                    <a:pt x="168702" y="134872"/>
                  </a:lnTo>
                  <a:close/>
                  <a:moveTo>
                    <a:pt x="181834" y="134872"/>
                  </a:moveTo>
                  <a:lnTo>
                    <a:pt x="181834" y="140957"/>
                  </a:lnTo>
                  <a:lnTo>
                    <a:pt x="175429" y="140957"/>
                  </a:lnTo>
                  <a:lnTo>
                    <a:pt x="175429" y="134872"/>
                  </a:lnTo>
                  <a:close/>
                  <a:moveTo>
                    <a:pt x="188561" y="134872"/>
                  </a:moveTo>
                  <a:lnTo>
                    <a:pt x="188561" y="140957"/>
                  </a:lnTo>
                  <a:lnTo>
                    <a:pt x="182173" y="140957"/>
                  </a:lnTo>
                  <a:lnTo>
                    <a:pt x="182173" y="134872"/>
                  </a:lnTo>
                  <a:close/>
                  <a:moveTo>
                    <a:pt x="195288" y="134872"/>
                  </a:moveTo>
                  <a:lnTo>
                    <a:pt x="195288" y="140957"/>
                  </a:lnTo>
                  <a:lnTo>
                    <a:pt x="188900" y="140957"/>
                  </a:lnTo>
                  <a:lnTo>
                    <a:pt x="188900" y="134872"/>
                  </a:lnTo>
                  <a:close/>
                  <a:moveTo>
                    <a:pt x="202032" y="134872"/>
                  </a:moveTo>
                  <a:lnTo>
                    <a:pt x="202032" y="140957"/>
                  </a:lnTo>
                  <a:lnTo>
                    <a:pt x="195627" y="140957"/>
                  </a:lnTo>
                  <a:lnTo>
                    <a:pt x="195627" y="134872"/>
                  </a:lnTo>
                  <a:close/>
                  <a:moveTo>
                    <a:pt x="208759" y="134872"/>
                  </a:moveTo>
                  <a:lnTo>
                    <a:pt x="208759" y="140957"/>
                  </a:lnTo>
                  <a:lnTo>
                    <a:pt x="202371" y="140957"/>
                  </a:lnTo>
                  <a:lnTo>
                    <a:pt x="202371" y="134872"/>
                  </a:lnTo>
                  <a:close/>
                  <a:moveTo>
                    <a:pt x="215504" y="134872"/>
                  </a:moveTo>
                  <a:lnTo>
                    <a:pt x="215504" y="140957"/>
                  </a:lnTo>
                  <a:lnTo>
                    <a:pt x="209098" y="140957"/>
                  </a:lnTo>
                  <a:lnTo>
                    <a:pt x="209098" y="134872"/>
                  </a:lnTo>
                  <a:close/>
                  <a:moveTo>
                    <a:pt x="222230" y="134872"/>
                  </a:moveTo>
                  <a:lnTo>
                    <a:pt x="222230" y="140957"/>
                  </a:lnTo>
                  <a:lnTo>
                    <a:pt x="215843" y="140957"/>
                  </a:lnTo>
                  <a:lnTo>
                    <a:pt x="215843" y="134872"/>
                  </a:lnTo>
                  <a:close/>
                  <a:moveTo>
                    <a:pt x="228975" y="134872"/>
                  </a:moveTo>
                  <a:lnTo>
                    <a:pt x="228975" y="140957"/>
                  </a:lnTo>
                  <a:lnTo>
                    <a:pt x="222569" y="140957"/>
                  </a:lnTo>
                  <a:lnTo>
                    <a:pt x="222569" y="134872"/>
                  </a:lnTo>
                  <a:close/>
                  <a:moveTo>
                    <a:pt x="235701" y="134872"/>
                  </a:moveTo>
                  <a:lnTo>
                    <a:pt x="235701" y="140957"/>
                  </a:lnTo>
                  <a:lnTo>
                    <a:pt x="229296" y="140957"/>
                  </a:lnTo>
                  <a:lnTo>
                    <a:pt x="229296" y="134872"/>
                  </a:lnTo>
                  <a:close/>
                  <a:moveTo>
                    <a:pt x="242428" y="134872"/>
                  </a:moveTo>
                  <a:lnTo>
                    <a:pt x="242428" y="140957"/>
                  </a:lnTo>
                  <a:lnTo>
                    <a:pt x="236040" y="140957"/>
                  </a:lnTo>
                  <a:lnTo>
                    <a:pt x="236040" y="134872"/>
                  </a:lnTo>
                  <a:close/>
                  <a:moveTo>
                    <a:pt x="249173" y="134872"/>
                  </a:moveTo>
                  <a:lnTo>
                    <a:pt x="249173" y="140957"/>
                  </a:lnTo>
                  <a:lnTo>
                    <a:pt x="242767" y="140957"/>
                  </a:lnTo>
                  <a:lnTo>
                    <a:pt x="242767" y="134872"/>
                  </a:lnTo>
                  <a:close/>
                  <a:moveTo>
                    <a:pt x="255899" y="134872"/>
                  </a:moveTo>
                  <a:lnTo>
                    <a:pt x="255899" y="140957"/>
                  </a:lnTo>
                  <a:lnTo>
                    <a:pt x="249512" y="140957"/>
                  </a:lnTo>
                  <a:lnTo>
                    <a:pt x="249512" y="134872"/>
                  </a:lnTo>
                  <a:close/>
                  <a:moveTo>
                    <a:pt x="262644" y="134872"/>
                  </a:moveTo>
                  <a:lnTo>
                    <a:pt x="262644" y="140957"/>
                  </a:lnTo>
                  <a:lnTo>
                    <a:pt x="256238" y="140957"/>
                  </a:lnTo>
                  <a:lnTo>
                    <a:pt x="256238" y="134872"/>
                  </a:lnTo>
                  <a:close/>
                  <a:moveTo>
                    <a:pt x="269370" y="134872"/>
                  </a:moveTo>
                  <a:lnTo>
                    <a:pt x="269370" y="140957"/>
                  </a:lnTo>
                  <a:lnTo>
                    <a:pt x="262983" y="140957"/>
                  </a:lnTo>
                  <a:lnTo>
                    <a:pt x="262983" y="134872"/>
                  </a:lnTo>
                  <a:close/>
                  <a:moveTo>
                    <a:pt x="276115" y="134872"/>
                  </a:moveTo>
                  <a:lnTo>
                    <a:pt x="276115" y="140957"/>
                  </a:lnTo>
                  <a:lnTo>
                    <a:pt x="269709" y="140957"/>
                  </a:lnTo>
                  <a:lnTo>
                    <a:pt x="269709" y="134872"/>
                  </a:lnTo>
                  <a:close/>
                  <a:moveTo>
                    <a:pt x="282842" y="134872"/>
                  </a:moveTo>
                  <a:lnTo>
                    <a:pt x="282842" y="140957"/>
                  </a:lnTo>
                  <a:lnTo>
                    <a:pt x="276436" y="140957"/>
                  </a:lnTo>
                  <a:lnTo>
                    <a:pt x="276436" y="134872"/>
                  </a:lnTo>
                  <a:close/>
                  <a:moveTo>
                    <a:pt x="6745" y="141278"/>
                  </a:moveTo>
                  <a:lnTo>
                    <a:pt x="6745" y="147362"/>
                  </a:lnTo>
                  <a:lnTo>
                    <a:pt x="339" y="147362"/>
                  </a:lnTo>
                  <a:lnTo>
                    <a:pt x="339" y="141278"/>
                  </a:lnTo>
                  <a:close/>
                  <a:moveTo>
                    <a:pt x="13471" y="141278"/>
                  </a:moveTo>
                  <a:lnTo>
                    <a:pt x="13471" y="147362"/>
                  </a:lnTo>
                  <a:lnTo>
                    <a:pt x="7066" y="147362"/>
                  </a:lnTo>
                  <a:lnTo>
                    <a:pt x="7066" y="141278"/>
                  </a:lnTo>
                  <a:close/>
                  <a:moveTo>
                    <a:pt x="20198" y="141278"/>
                  </a:moveTo>
                  <a:lnTo>
                    <a:pt x="20198" y="147362"/>
                  </a:lnTo>
                  <a:lnTo>
                    <a:pt x="13810" y="147362"/>
                  </a:lnTo>
                  <a:lnTo>
                    <a:pt x="13810" y="141278"/>
                  </a:lnTo>
                  <a:close/>
                  <a:moveTo>
                    <a:pt x="26942" y="141278"/>
                  </a:moveTo>
                  <a:lnTo>
                    <a:pt x="26942" y="147362"/>
                  </a:lnTo>
                  <a:lnTo>
                    <a:pt x="20537" y="147362"/>
                  </a:lnTo>
                  <a:lnTo>
                    <a:pt x="20537" y="141278"/>
                  </a:lnTo>
                  <a:close/>
                  <a:moveTo>
                    <a:pt x="33669" y="141278"/>
                  </a:moveTo>
                  <a:lnTo>
                    <a:pt x="33669" y="147362"/>
                  </a:lnTo>
                  <a:lnTo>
                    <a:pt x="27281" y="147362"/>
                  </a:lnTo>
                  <a:lnTo>
                    <a:pt x="27281" y="141278"/>
                  </a:lnTo>
                  <a:close/>
                  <a:moveTo>
                    <a:pt x="40414" y="141278"/>
                  </a:moveTo>
                  <a:lnTo>
                    <a:pt x="40414" y="147362"/>
                  </a:lnTo>
                  <a:lnTo>
                    <a:pt x="34008" y="147362"/>
                  </a:lnTo>
                  <a:lnTo>
                    <a:pt x="34008" y="141278"/>
                  </a:lnTo>
                  <a:close/>
                  <a:moveTo>
                    <a:pt x="47140" y="141278"/>
                  </a:moveTo>
                  <a:lnTo>
                    <a:pt x="47140" y="147362"/>
                  </a:lnTo>
                  <a:lnTo>
                    <a:pt x="40753" y="147362"/>
                  </a:lnTo>
                  <a:lnTo>
                    <a:pt x="40753" y="141278"/>
                  </a:lnTo>
                  <a:close/>
                  <a:moveTo>
                    <a:pt x="53885" y="141278"/>
                  </a:moveTo>
                  <a:lnTo>
                    <a:pt x="53885" y="147362"/>
                  </a:lnTo>
                  <a:lnTo>
                    <a:pt x="47479" y="147362"/>
                  </a:lnTo>
                  <a:lnTo>
                    <a:pt x="47479" y="141278"/>
                  </a:lnTo>
                  <a:close/>
                  <a:moveTo>
                    <a:pt x="60611" y="141278"/>
                  </a:moveTo>
                  <a:lnTo>
                    <a:pt x="60611" y="147362"/>
                  </a:lnTo>
                  <a:lnTo>
                    <a:pt x="54206" y="147362"/>
                  </a:lnTo>
                  <a:lnTo>
                    <a:pt x="54206" y="141278"/>
                  </a:lnTo>
                  <a:close/>
                  <a:moveTo>
                    <a:pt x="67338" y="141278"/>
                  </a:moveTo>
                  <a:lnTo>
                    <a:pt x="67338" y="147362"/>
                  </a:lnTo>
                  <a:lnTo>
                    <a:pt x="60950" y="147362"/>
                  </a:lnTo>
                  <a:lnTo>
                    <a:pt x="60950" y="141278"/>
                  </a:lnTo>
                  <a:close/>
                  <a:moveTo>
                    <a:pt x="74083" y="141278"/>
                  </a:moveTo>
                  <a:lnTo>
                    <a:pt x="74083" y="147362"/>
                  </a:lnTo>
                  <a:lnTo>
                    <a:pt x="67677" y="147362"/>
                  </a:lnTo>
                  <a:lnTo>
                    <a:pt x="67677" y="141278"/>
                  </a:lnTo>
                  <a:close/>
                  <a:moveTo>
                    <a:pt x="80809" y="141278"/>
                  </a:moveTo>
                  <a:lnTo>
                    <a:pt x="80809" y="147362"/>
                  </a:lnTo>
                  <a:lnTo>
                    <a:pt x="74422" y="147362"/>
                  </a:lnTo>
                  <a:lnTo>
                    <a:pt x="74422" y="141278"/>
                  </a:lnTo>
                  <a:close/>
                  <a:moveTo>
                    <a:pt x="87554" y="141278"/>
                  </a:moveTo>
                  <a:lnTo>
                    <a:pt x="87554" y="147362"/>
                  </a:lnTo>
                  <a:lnTo>
                    <a:pt x="81148" y="147362"/>
                  </a:lnTo>
                  <a:lnTo>
                    <a:pt x="81148" y="141278"/>
                  </a:lnTo>
                  <a:close/>
                  <a:moveTo>
                    <a:pt x="94281" y="141278"/>
                  </a:moveTo>
                  <a:lnTo>
                    <a:pt x="94281" y="147362"/>
                  </a:lnTo>
                  <a:lnTo>
                    <a:pt x="87893" y="147362"/>
                  </a:lnTo>
                  <a:lnTo>
                    <a:pt x="87893" y="141278"/>
                  </a:lnTo>
                  <a:close/>
                  <a:moveTo>
                    <a:pt x="101007" y="141278"/>
                  </a:moveTo>
                  <a:lnTo>
                    <a:pt x="101007" y="147362"/>
                  </a:lnTo>
                  <a:lnTo>
                    <a:pt x="94620" y="147362"/>
                  </a:lnTo>
                  <a:lnTo>
                    <a:pt x="94620" y="141278"/>
                  </a:lnTo>
                  <a:close/>
                  <a:moveTo>
                    <a:pt x="107752" y="141278"/>
                  </a:moveTo>
                  <a:lnTo>
                    <a:pt x="107752" y="147362"/>
                  </a:lnTo>
                  <a:lnTo>
                    <a:pt x="101346" y="147362"/>
                  </a:lnTo>
                  <a:lnTo>
                    <a:pt x="101346" y="141278"/>
                  </a:lnTo>
                  <a:close/>
                  <a:moveTo>
                    <a:pt x="114478" y="141278"/>
                  </a:moveTo>
                  <a:lnTo>
                    <a:pt x="114478" y="147362"/>
                  </a:lnTo>
                  <a:lnTo>
                    <a:pt x="108091" y="147362"/>
                  </a:lnTo>
                  <a:lnTo>
                    <a:pt x="108091" y="141278"/>
                  </a:lnTo>
                  <a:close/>
                  <a:moveTo>
                    <a:pt x="121223" y="141278"/>
                  </a:moveTo>
                  <a:lnTo>
                    <a:pt x="121223" y="147362"/>
                  </a:lnTo>
                  <a:lnTo>
                    <a:pt x="114817" y="147362"/>
                  </a:lnTo>
                  <a:lnTo>
                    <a:pt x="114817" y="141278"/>
                  </a:lnTo>
                  <a:close/>
                  <a:moveTo>
                    <a:pt x="127950" y="141278"/>
                  </a:moveTo>
                  <a:lnTo>
                    <a:pt x="127950" y="147362"/>
                  </a:lnTo>
                  <a:lnTo>
                    <a:pt x="121562" y="147362"/>
                  </a:lnTo>
                  <a:lnTo>
                    <a:pt x="121562" y="141278"/>
                  </a:lnTo>
                  <a:close/>
                  <a:moveTo>
                    <a:pt x="134694" y="141278"/>
                  </a:moveTo>
                  <a:lnTo>
                    <a:pt x="134694" y="147362"/>
                  </a:lnTo>
                  <a:lnTo>
                    <a:pt x="128289" y="147362"/>
                  </a:lnTo>
                  <a:lnTo>
                    <a:pt x="128289" y="141278"/>
                  </a:lnTo>
                  <a:close/>
                  <a:moveTo>
                    <a:pt x="141421" y="141278"/>
                  </a:moveTo>
                  <a:lnTo>
                    <a:pt x="141421" y="147362"/>
                  </a:lnTo>
                  <a:lnTo>
                    <a:pt x="135033" y="147362"/>
                  </a:lnTo>
                  <a:lnTo>
                    <a:pt x="135033" y="141278"/>
                  </a:lnTo>
                  <a:close/>
                  <a:moveTo>
                    <a:pt x="148148" y="141278"/>
                  </a:moveTo>
                  <a:lnTo>
                    <a:pt x="148148" y="147362"/>
                  </a:lnTo>
                  <a:lnTo>
                    <a:pt x="141760" y="147362"/>
                  </a:lnTo>
                  <a:lnTo>
                    <a:pt x="141760" y="141278"/>
                  </a:lnTo>
                  <a:close/>
                  <a:moveTo>
                    <a:pt x="154892" y="141278"/>
                  </a:moveTo>
                  <a:lnTo>
                    <a:pt x="154892" y="147362"/>
                  </a:lnTo>
                  <a:lnTo>
                    <a:pt x="148487" y="147362"/>
                  </a:lnTo>
                  <a:lnTo>
                    <a:pt x="148487" y="141278"/>
                  </a:lnTo>
                  <a:close/>
                  <a:moveTo>
                    <a:pt x="161619" y="141278"/>
                  </a:moveTo>
                  <a:lnTo>
                    <a:pt x="161619" y="147362"/>
                  </a:lnTo>
                  <a:lnTo>
                    <a:pt x="155231" y="147362"/>
                  </a:lnTo>
                  <a:lnTo>
                    <a:pt x="155231" y="141278"/>
                  </a:lnTo>
                  <a:close/>
                  <a:moveTo>
                    <a:pt x="168363" y="141278"/>
                  </a:moveTo>
                  <a:lnTo>
                    <a:pt x="168363" y="147362"/>
                  </a:lnTo>
                  <a:lnTo>
                    <a:pt x="161958" y="147362"/>
                  </a:lnTo>
                  <a:lnTo>
                    <a:pt x="161958" y="141278"/>
                  </a:lnTo>
                  <a:close/>
                  <a:moveTo>
                    <a:pt x="175090" y="141278"/>
                  </a:moveTo>
                  <a:lnTo>
                    <a:pt x="175090" y="147362"/>
                  </a:lnTo>
                  <a:lnTo>
                    <a:pt x="168702" y="147362"/>
                  </a:lnTo>
                  <a:lnTo>
                    <a:pt x="168702" y="141278"/>
                  </a:lnTo>
                  <a:close/>
                  <a:moveTo>
                    <a:pt x="181834" y="141278"/>
                  </a:moveTo>
                  <a:lnTo>
                    <a:pt x="181834" y="147362"/>
                  </a:lnTo>
                  <a:lnTo>
                    <a:pt x="175429" y="147362"/>
                  </a:lnTo>
                  <a:lnTo>
                    <a:pt x="175429" y="141278"/>
                  </a:lnTo>
                  <a:close/>
                  <a:moveTo>
                    <a:pt x="188561" y="141278"/>
                  </a:moveTo>
                  <a:lnTo>
                    <a:pt x="188561" y="147362"/>
                  </a:lnTo>
                  <a:lnTo>
                    <a:pt x="182173" y="147362"/>
                  </a:lnTo>
                  <a:lnTo>
                    <a:pt x="182173" y="141278"/>
                  </a:lnTo>
                  <a:close/>
                  <a:moveTo>
                    <a:pt x="195288" y="141278"/>
                  </a:moveTo>
                  <a:lnTo>
                    <a:pt x="195288" y="147362"/>
                  </a:lnTo>
                  <a:lnTo>
                    <a:pt x="188900" y="147362"/>
                  </a:lnTo>
                  <a:lnTo>
                    <a:pt x="188900" y="141278"/>
                  </a:lnTo>
                  <a:close/>
                  <a:moveTo>
                    <a:pt x="202032" y="141278"/>
                  </a:moveTo>
                  <a:lnTo>
                    <a:pt x="202032" y="147362"/>
                  </a:lnTo>
                  <a:lnTo>
                    <a:pt x="195627" y="147362"/>
                  </a:lnTo>
                  <a:lnTo>
                    <a:pt x="195627" y="141278"/>
                  </a:lnTo>
                  <a:close/>
                  <a:moveTo>
                    <a:pt x="208759" y="141278"/>
                  </a:moveTo>
                  <a:lnTo>
                    <a:pt x="208759" y="147362"/>
                  </a:lnTo>
                  <a:lnTo>
                    <a:pt x="202371" y="147362"/>
                  </a:lnTo>
                  <a:lnTo>
                    <a:pt x="202371" y="141278"/>
                  </a:lnTo>
                  <a:close/>
                  <a:moveTo>
                    <a:pt x="215504" y="141278"/>
                  </a:moveTo>
                  <a:lnTo>
                    <a:pt x="215504" y="147362"/>
                  </a:lnTo>
                  <a:lnTo>
                    <a:pt x="209098" y="147362"/>
                  </a:lnTo>
                  <a:lnTo>
                    <a:pt x="209098" y="141278"/>
                  </a:lnTo>
                  <a:close/>
                  <a:moveTo>
                    <a:pt x="222230" y="141278"/>
                  </a:moveTo>
                  <a:lnTo>
                    <a:pt x="222230" y="147362"/>
                  </a:lnTo>
                  <a:lnTo>
                    <a:pt x="215843" y="147362"/>
                  </a:lnTo>
                  <a:lnTo>
                    <a:pt x="215843" y="141278"/>
                  </a:lnTo>
                  <a:close/>
                  <a:moveTo>
                    <a:pt x="228975" y="141278"/>
                  </a:moveTo>
                  <a:lnTo>
                    <a:pt x="228975" y="147362"/>
                  </a:lnTo>
                  <a:lnTo>
                    <a:pt x="222569" y="147362"/>
                  </a:lnTo>
                  <a:lnTo>
                    <a:pt x="222569" y="141278"/>
                  </a:lnTo>
                  <a:close/>
                  <a:moveTo>
                    <a:pt x="235701" y="141278"/>
                  </a:moveTo>
                  <a:lnTo>
                    <a:pt x="235701" y="147362"/>
                  </a:lnTo>
                  <a:lnTo>
                    <a:pt x="229296" y="147362"/>
                  </a:lnTo>
                  <a:lnTo>
                    <a:pt x="229296" y="141278"/>
                  </a:lnTo>
                  <a:close/>
                  <a:moveTo>
                    <a:pt x="242428" y="141278"/>
                  </a:moveTo>
                  <a:lnTo>
                    <a:pt x="242428" y="147362"/>
                  </a:lnTo>
                  <a:lnTo>
                    <a:pt x="236040" y="147362"/>
                  </a:lnTo>
                  <a:lnTo>
                    <a:pt x="236040" y="141278"/>
                  </a:lnTo>
                  <a:close/>
                  <a:moveTo>
                    <a:pt x="249173" y="141278"/>
                  </a:moveTo>
                  <a:lnTo>
                    <a:pt x="249173" y="147362"/>
                  </a:lnTo>
                  <a:lnTo>
                    <a:pt x="242767" y="147362"/>
                  </a:lnTo>
                  <a:lnTo>
                    <a:pt x="242767" y="141278"/>
                  </a:lnTo>
                  <a:close/>
                  <a:moveTo>
                    <a:pt x="255899" y="141278"/>
                  </a:moveTo>
                  <a:lnTo>
                    <a:pt x="255899" y="147362"/>
                  </a:lnTo>
                  <a:lnTo>
                    <a:pt x="249512" y="147362"/>
                  </a:lnTo>
                  <a:lnTo>
                    <a:pt x="249512" y="141278"/>
                  </a:lnTo>
                  <a:close/>
                  <a:moveTo>
                    <a:pt x="262644" y="141278"/>
                  </a:moveTo>
                  <a:lnTo>
                    <a:pt x="262644" y="147362"/>
                  </a:lnTo>
                  <a:lnTo>
                    <a:pt x="256238" y="147362"/>
                  </a:lnTo>
                  <a:lnTo>
                    <a:pt x="256238" y="141278"/>
                  </a:lnTo>
                  <a:close/>
                  <a:moveTo>
                    <a:pt x="269370" y="141278"/>
                  </a:moveTo>
                  <a:lnTo>
                    <a:pt x="269370" y="147362"/>
                  </a:lnTo>
                  <a:lnTo>
                    <a:pt x="262983" y="147362"/>
                  </a:lnTo>
                  <a:lnTo>
                    <a:pt x="262983" y="141278"/>
                  </a:lnTo>
                  <a:close/>
                  <a:moveTo>
                    <a:pt x="276115" y="141278"/>
                  </a:moveTo>
                  <a:lnTo>
                    <a:pt x="276115" y="147362"/>
                  </a:lnTo>
                  <a:lnTo>
                    <a:pt x="269709" y="147362"/>
                  </a:lnTo>
                  <a:lnTo>
                    <a:pt x="269709" y="141278"/>
                  </a:lnTo>
                  <a:close/>
                  <a:moveTo>
                    <a:pt x="282842" y="141278"/>
                  </a:moveTo>
                  <a:lnTo>
                    <a:pt x="282842" y="147362"/>
                  </a:lnTo>
                  <a:lnTo>
                    <a:pt x="276436" y="147362"/>
                  </a:lnTo>
                  <a:lnTo>
                    <a:pt x="276436" y="141278"/>
                  </a:lnTo>
                  <a:close/>
                  <a:moveTo>
                    <a:pt x="6745" y="147683"/>
                  </a:moveTo>
                  <a:lnTo>
                    <a:pt x="6745" y="153768"/>
                  </a:lnTo>
                  <a:lnTo>
                    <a:pt x="339" y="153768"/>
                  </a:lnTo>
                  <a:lnTo>
                    <a:pt x="339" y="147683"/>
                  </a:lnTo>
                  <a:close/>
                  <a:moveTo>
                    <a:pt x="13471" y="147683"/>
                  </a:moveTo>
                  <a:lnTo>
                    <a:pt x="13471" y="153768"/>
                  </a:lnTo>
                  <a:lnTo>
                    <a:pt x="7066" y="153768"/>
                  </a:lnTo>
                  <a:lnTo>
                    <a:pt x="7066" y="147683"/>
                  </a:lnTo>
                  <a:close/>
                  <a:moveTo>
                    <a:pt x="20198" y="147683"/>
                  </a:moveTo>
                  <a:lnTo>
                    <a:pt x="20198" y="153768"/>
                  </a:lnTo>
                  <a:lnTo>
                    <a:pt x="13810" y="153768"/>
                  </a:lnTo>
                  <a:lnTo>
                    <a:pt x="13810" y="147683"/>
                  </a:lnTo>
                  <a:close/>
                  <a:moveTo>
                    <a:pt x="26942" y="147683"/>
                  </a:moveTo>
                  <a:lnTo>
                    <a:pt x="26942" y="153768"/>
                  </a:lnTo>
                  <a:lnTo>
                    <a:pt x="20537" y="153768"/>
                  </a:lnTo>
                  <a:lnTo>
                    <a:pt x="20537" y="147683"/>
                  </a:lnTo>
                  <a:close/>
                  <a:moveTo>
                    <a:pt x="33669" y="147683"/>
                  </a:moveTo>
                  <a:lnTo>
                    <a:pt x="33669" y="153768"/>
                  </a:lnTo>
                  <a:lnTo>
                    <a:pt x="27281" y="153768"/>
                  </a:lnTo>
                  <a:lnTo>
                    <a:pt x="27281" y="147683"/>
                  </a:lnTo>
                  <a:close/>
                  <a:moveTo>
                    <a:pt x="40414" y="147683"/>
                  </a:moveTo>
                  <a:lnTo>
                    <a:pt x="40414" y="153768"/>
                  </a:lnTo>
                  <a:lnTo>
                    <a:pt x="34008" y="153768"/>
                  </a:lnTo>
                  <a:lnTo>
                    <a:pt x="34008" y="147683"/>
                  </a:lnTo>
                  <a:close/>
                  <a:moveTo>
                    <a:pt x="47140" y="147683"/>
                  </a:moveTo>
                  <a:lnTo>
                    <a:pt x="47140" y="153768"/>
                  </a:lnTo>
                  <a:lnTo>
                    <a:pt x="40753" y="153768"/>
                  </a:lnTo>
                  <a:lnTo>
                    <a:pt x="40753" y="147683"/>
                  </a:lnTo>
                  <a:close/>
                  <a:moveTo>
                    <a:pt x="53885" y="147683"/>
                  </a:moveTo>
                  <a:lnTo>
                    <a:pt x="53885" y="153768"/>
                  </a:lnTo>
                  <a:lnTo>
                    <a:pt x="47479" y="153768"/>
                  </a:lnTo>
                  <a:lnTo>
                    <a:pt x="47479" y="147683"/>
                  </a:lnTo>
                  <a:close/>
                  <a:moveTo>
                    <a:pt x="60611" y="147683"/>
                  </a:moveTo>
                  <a:lnTo>
                    <a:pt x="60611" y="153768"/>
                  </a:lnTo>
                  <a:lnTo>
                    <a:pt x="54206" y="153768"/>
                  </a:lnTo>
                  <a:lnTo>
                    <a:pt x="54206" y="147683"/>
                  </a:lnTo>
                  <a:close/>
                  <a:moveTo>
                    <a:pt x="67338" y="147683"/>
                  </a:moveTo>
                  <a:lnTo>
                    <a:pt x="67338" y="153768"/>
                  </a:lnTo>
                  <a:lnTo>
                    <a:pt x="60950" y="153768"/>
                  </a:lnTo>
                  <a:lnTo>
                    <a:pt x="60950" y="147683"/>
                  </a:lnTo>
                  <a:close/>
                  <a:moveTo>
                    <a:pt x="74083" y="147683"/>
                  </a:moveTo>
                  <a:lnTo>
                    <a:pt x="74083" y="153768"/>
                  </a:lnTo>
                  <a:lnTo>
                    <a:pt x="67677" y="153768"/>
                  </a:lnTo>
                  <a:lnTo>
                    <a:pt x="67677" y="147683"/>
                  </a:lnTo>
                  <a:close/>
                  <a:moveTo>
                    <a:pt x="80809" y="147683"/>
                  </a:moveTo>
                  <a:lnTo>
                    <a:pt x="80809" y="153768"/>
                  </a:lnTo>
                  <a:lnTo>
                    <a:pt x="74422" y="153768"/>
                  </a:lnTo>
                  <a:lnTo>
                    <a:pt x="74422" y="147683"/>
                  </a:lnTo>
                  <a:close/>
                  <a:moveTo>
                    <a:pt x="87554" y="147683"/>
                  </a:moveTo>
                  <a:lnTo>
                    <a:pt x="87554" y="153768"/>
                  </a:lnTo>
                  <a:lnTo>
                    <a:pt x="81148" y="153768"/>
                  </a:lnTo>
                  <a:lnTo>
                    <a:pt x="81148" y="147683"/>
                  </a:lnTo>
                  <a:close/>
                  <a:moveTo>
                    <a:pt x="94281" y="147683"/>
                  </a:moveTo>
                  <a:lnTo>
                    <a:pt x="94281" y="153768"/>
                  </a:lnTo>
                  <a:lnTo>
                    <a:pt x="87893" y="153768"/>
                  </a:lnTo>
                  <a:lnTo>
                    <a:pt x="87893" y="147683"/>
                  </a:lnTo>
                  <a:close/>
                  <a:moveTo>
                    <a:pt x="101007" y="147683"/>
                  </a:moveTo>
                  <a:lnTo>
                    <a:pt x="101007" y="153768"/>
                  </a:lnTo>
                  <a:lnTo>
                    <a:pt x="94620" y="153768"/>
                  </a:lnTo>
                  <a:lnTo>
                    <a:pt x="94620" y="147683"/>
                  </a:lnTo>
                  <a:close/>
                  <a:moveTo>
                    <a:pt x="107752" y="147683"/>
                  </a:moveTo>
                  <a:lnTo>
                    <a:pt x="107752" y="153768"/>
                  </a:lnTo>
                  <a:lnTo>
                    <a:pt x="101346" y="153768"/>
                  </a:lnTo>
                  <a:lnTo>
                    <a:pt x="101346" y="147683"/>
                  </a:lnTo>
                  <a:close/>
                  <a:moveTo>
                    <a:pt x="114478" y="147683"/>
                  </a:moveTo>
                  <a:lnTo>
                    <a:pt x="114478" y="153768"/>
                  </a:lnTo>
                  <a:lnTo>
                    <a:pt x="108091" y="153768"/>
                  </a:lnTo>
                  <a:lnTo>
                    <a:pt x="108091" y="147683"/>
                  </a:lnTo>
                  <a:close/>
                  <a:moveTo>
                    <a:pt x="121223" y="147683"/>
                  </a:moveTo>
                  <a:lnTo>
                    <a:pt x="121223" y="153768"/>
                  </a:lnTo>
                  <a:lnTo>
                    <a:pt x="114817" y="153768"/>
                  </a:lnTo>
                  <a:lnTo>
                    <a:pt x="114817" y="147683"/>
                  </a:lnTo>
                  <a:close/>
                  <a:moveTo>
                    <a:pt x="127950" y="147683"/>
                  </a:moveTo>
                  <a:lnTo>
                    <a:pt x="127950" y="153768"/>
                  </a:lnTo>
                  <a:lnTo>
                    <a:pt x="121562" y="153768"/>
                  </a:lnTo>
                  <a:lnTo>
                    <a:pt x="121562" y="147683"/>
                  </a:lnTo>
                  <a:close/>
                  <a:moveTo>
                    <a:pt x="134694" y="147683"/>
                  </a:moveTo>
                  <a:lnTo>
                    <a:pt x="134694" y="153768"/>
                  </a:lnTo>
                  <a:lnTo>
                    <a:pt x="128289" y="153768"/>
                  </a:lnTo>
                  <a:lnTo>
                    <a:pt x="128289" y="147683"/>
                  </a:lnTo>
                  <a:close/>
                  <a:moveTo>
                    <a:pt x="141421" y="147683"/>
                  </a:moveTo>
                  <a:lnTo>
                    <a:pt x="141421" y="153768"/>
                  </a:lnTo>
                  <a:lnTo>
                    <a:pt x="135033" y="153768"/>
                  </a:lnTo>
                  <a:lnTo>
                    <a:pt x="135033" y="147683"/>
                  </a:lnTo>
                  <a:close/>
                  <a:moveTo>
                    <a:pt x="148148" y="147683"/>
                  </a:moveTo>
                  <a:lnTo>
                    <a:pt x="148148" y="153768"/>
                  </a:lnTo>
                  <a:lnTo>
                    <a:pt x="141760" y="153768"/>
                  </a:lnTo>
                  <a:lnTo>
                    <a:pt x="141760" y="147683"/>
                  </a:lnTo>
                  <a:close/>
                  <a:moveTo>
                    <a:pt x="154892" y="147683"/>
                  </a:moveTo>
                  <a:lnTo>
                    <a:pt x="154892" y="153768"/>
                  </a:lnTo>
                  <a:lnTo>
                    <a:pt x="148487" y="153768"/>
                  </a:lnTo>
                  <a:lnTo>
                    <a:pt x="148487" y="147683"/>
                  </a:lnTo>
                  <a:close/>
                  <a:moveTo>
                    <a:pt x="161619" y="147683"/>
                  </a:moveTo>
                  <a:lnTo>
                    <a:pt x="161619" y="153768"/>
                  </a:lnTo>
                  <a:lnTo>
                    <a:pt x="155231" y="153768"/>
                  </a:lnTo>
                  <a:lnTo>
                    <a:pt x="155231" y="147683"/>
                  </a:lnTo>
                  <a:close/>
                  <a:moveTo>
                    <a:pt x="168363" y="147683"/>
                  </a:moveTo>
                  <a:lnTo>
                    <a:pt x="168363" y="153768"/>
                  </a:lnTo>
                  <a:lnTo>
                    <a:pt x="161958" y="153768"/>
                  </a:lnTo>
                  <a:lnTo>
                    <a:pt x="161958" y="147683"/>
                  </a:lnTo>
                  <a:close/>
                  <a:moveTo>
                    <a:pt x="175090" y="147683"/>
                  </a:moveTo>
                  <a:lnTo>
                    <a:pt x="175090" y="153768"/>
                  </a:lnTo>
                  <a:lnTo>
                    <a:pt x="168702" y="153768"/>
                  </a:lnTo>
                  <a:lnTo>
                    <a:pt x="168702" y="147683"/>
                  </a:lnTo>
                  <a:close/>
                  <a:moveTo>
                    <a:pt x="181834" y="147683"/>
                  </a:moveTo>
                  <a:lnTo>
                    <a:pt x="181834" y="153768"/>
                  </a:lnTo>
                  <a:lnTo>
                    <a:pt x="175429" y="153768"/>
                  </a:lnTo>
                  <a:lnTo>
                    <a:pt x="175429" y="147683"/>
                  </a:lnTo>
                  <a:close/>
                  <a:moveTo>
                    <a:pt x="188561" y="147683"/>
                  </a:moveTo>
                  <a:lnTo>
                    <a:pt x="188561" y="153768"/>
                  </a:lnTo>
                  <a:lnTo>
                    <a:pt x="182173" y="153768"/>
                  </a:lnTo>
                  <a:lnTo>
                    <a:pt x="182173" y="147683"/>
                  </a:lnTo>
                  <a:close/>
                  <a:moveTo>
                    <a:pt x="195288" y="147683"/>
                  </a:moveTo>
                  <a:lnTo>
                    <a:pt x="195288" y="153768"/>
                  </a:lnTo>
                  <a:lnTo>
                    <a:pt x="188900" y="153768"/>
                  </a:lnTo>
                  <a:lnTo>
                    <a:pt x="188900" y="147683"/>
                  </a:lnTo>
                  <a:close/>
                  <a:moveTo>
                    <a:pt x="202032" y="147683"/>
                  </a:moveTo>
                  <a:lnTo>
                    <a:pt x="202032" y="153768"/>
                  </a:lnTo>
                  <a:lnTo>
                    <a:pt x="195627" y="153768"/>
                  </a:lnTo>
                  <a:lnTo>
                    <a:pt x="195627" y="147683"/>
                  </a:lnTo>
                  <a:close/>
                  <a:moveTo>
                    <a:pt x="208759" y="147683"/>
                  </a:moveTo>
                  <a:lnTo>
                    <a:pt x="208759" y="153768"/>
                  </a:lnTo>
                  <a:lnTo>
                    <a:pt x="202371" y="153768"/>
                  </a:lnTo>
                  <a:lnTo>
                    <a:pt x="202371" y="147683"/>
                  </a:lnTo>
                  <a:close/>
                  <a:moveTo>
                    <a:pt x="215504" y="147683"/>
                  </a:moveTo>
                  <a:lnTo>
                    <a:pt x="215504" y="153768"/>
                  </a:lnTo>
                  <a:lnTo>
                    <a:pt x="209098" y="153768"/>
                  </a:lnTo>
                  <a:lnTo>
                    <a:pt x="209098" y="147683"/>
                  </a:lnTo>
                  <a:close/>
                  <a:moveTo>
                    <a:pt x="222230" y="147683"/>
                  </a:moveTo>
                  <a:lnTo>
                    <a:pt x="222230" y="153768"/>
                  </a:lnTo>
                  <a:lnTo>
                    <a:pt x="215843" y="153768"/>
                  </a:lnTo>
                  <a:lnTo>
                    <a:pt x="215843" y="147683"/>
                  </a:lnTo>
                  <a:close/>
                  <a:moveTo>
                    <a:pt x="228975" y="147683"/>
                  </a:moveTo>
                  <a:lnTo>
                    <a:pt x="228975" y="153768"/>
                  </a:lnTo>
                  <a:lnTo>
                    <a:pt x="222569" y="153768"/>
                  </a:lnTo>
                  <a:lnTo>
                    <a:pt x="222569" y="147683"/>
                  </a:lnTo>
                  <a:close/>
                  <a:moveTo>
                    <a:pt x="235701" y="147683"/>
                  </a:moveTo>
                  <a:lnTo>
                    <a:pt x="235701" y="153768"/>
                  </a:lnTo>
                  <a:lnTo>
                    <a:pt x="229296" y="153768"/>
                  </a:lnTo>
                  <a:lnTo>
                    <a:pt x="229296" y="147683"/>
                  </a:lnTo>
                  <a:close/>
                  <a:moveTo>
                    <a:pt x="242428" y="147683"/>
                  </a:moveTo>
                  <a:lnTo>
                    <a:pt x="242428" y="153768"/>
                  </a:lnTo>
                  <a:lnTo>
                    <a:pt x="236040" y="153768"/>
                  </a:lnTo>
                  <a:lnTo>
                    <a:pt x="236040" y="147683"/>
                  </a:lnTo>
                  <a:close/>
                  <a:moveTo>
                    <a:pt x="249173" y="147683"/>
                  </a:moveTo>
                  <a:lnTo>
                    <a:pt x="249173" y="153768"/>
                  </a:lnTo>
                  <a:lnTo>
                    <a:pt x="242767" y="153768"/>
                  </a:lnTo>
                  <a:lnTo>
                    <a:pt x="242767" y="147683"/>
                  </a:lnTo>
                  <a:close/>
                  <a:moveTo>
                    <a:pt x="255899" y="147683"/>
                  </a:moveTo>
                  <a:lnTo>
                    <a:pt x="255899" y="153768"/>
                  </a:lnTo>
                  <a:lnTo>
                    <a:pt x="249512" y="153768"/>
                  </a:lnTo>
                  <a:lnTo>
                    <a:pt x="249512" y="147683"/>
                  </a:lnTo>
                  <a:close/>
                  <a:moveTo>
                    <a:pt x="262644" y="147683"/>
                  </a:moveTo>
                  <a:lnTo>
                    <a:pt x="262644" y="153768"/>
                  </a:lnTo>
                  <a:lnTo>
                    <a:pt x="256238" y="153768"/>
                  </a:lnTo>
                  <a:lnTo>
                    <a:pt x="256238" y="147683"/>
                  </a:lnTo>
                  <a:close/>
                  <a:moveTo>
                    <a:pt x="269370" y="147683"/>
                  </a:moveTo>
                  <a:lnTo>
                    <a:pt x="269370" y="153768"/>
                  </a:lnTo>
                  <a:lnTo>
                    <a:pt x="262983" y="153768"/>
                  </a:lnTo>
                  <a:lnTo>
                    <a:pt x="262983" y="147683"/>
                  </a:lnTo>
                  <a:close/>
                  <a:moveTo>
                    <a:pt x="276115" y="147683"/>
                  </a:moveTo>
                  <a:lnTo>
                    <a:pt x="276115" y="153768"/>
                  </a:lnTo>
                  <a:lnTo>
                    <a:pt x="269709" y="153768"/>
                  </a:lnTo>
                  <a:lnTo>
                    <a:pt x="269709" y="147683"/>
                  </a:lnTo>
                  <a:close/>
                  <a:moveTo>
                    <a:pt x="282842" y="147683"/>
                  </a:moveTo>
                  <a:lnTo>
                    <a:pt x="282842" y="153768"/>
                  </a:lnTo>
                  <a:lnTo>
                    <a:pt x="276436" y="153768"/>
                  </a:lnTo>
                  <a:lnTo>
                    <a:pt x="276436" y="147683"/>
                  </a:lnTo>
                  <a:close/>
                  <a:moveTo>
                    <a:pt x="6745" y="154089"/>
                  </a:moveTo>
                  <a:lnTo>
                    <a:pt x="6745" y="160173"/>
                  </a:lnTo>
                  <a:lnTo>
                    <a:pt x="339" y="160173"/>
                  </a:lnTo>
                  <a:lnTo>
                    <a:pt x="339" y="154089"/>
                  </a:lnTo>
                  <a:close/>
                  <a:moveTo>
                    <a:pt x="13471" y="154089"/>
                  </a:moveTo>
                  <a:lnTo>
                    <a:pt x="13471" y="160173"/>
                  </a:lnTo>
                  <a:lnTo>
                    <a:pt x="7066" y="160173"/>
                  </a:lnTo>
                  <a:lnTo>
                    <a:pt x="7066" y="154089"/>
                  </a:lnTo>
                  <a:close/>
                  <a:moveTo>
                    <a:pt x="20198" y="154089"/>
                  </a:moveTo>
                  <a:lnTo>
                    <a:pt x="20198" y="160173"/>
                  </a:lnTo>
                  <a:lnTo>
                    <a:pt x="13810" y="160173"/>
                  </a:lnTo>
                  <a:lnTo>
                    <a:pt x="13810" y="154089"/>
                  </a:lnTo>
                  <a:close/>
                  <a:moveTo>
                    <a:pt x="26942" y="154089"/>
                  </a:moveTo>
                  <a:lnTo>
                    <a:pt x="26942" y="160173"/>
                  </a:lnTo>
                  <a:lnTo>
                    <a:pt x="20537" y="160173"/>
                  </a:lnTo>
                  <a:lnTo>
                    <a:pt x="20537" y="154089"/>
                  </a:lnTo>
                  <a:close/>
                  <a:moveTo>
                    <a:pt x="33669" y="154089"/>
                  </a:moveTo>
                  <a:lnTo>
                    <a:pt x="33669" y="160173"/>
                  </a:lnTo>
                  <a:lnTo>
                    <a:pt x="27281" y="160173"/>
                  </a:lnTo>
                  <a:lnTo>
                    <a:pt x="27281" y="154089"/>
                  </a:lnTo>
                  <a:close/>
                  <a:moveTo>
                    <a:pt x="40414" y="154089"/>
                  </a:moveTo>
                  <a:lnTo>
                    <a:pt x="40414" y="160173"/>
                  </a:lnTo>
                  <a:lnTo>
                    <a:pt x="34008" y="160173"/>
                  </a:lnTo>
                  <a:lnTo>
                    <a:pt x="34008" y="154089"/>
                  </a:lnTo>
                  <a:close/>
                  <a:moveTo>
                    <a:pt x="47140" y="154089"/>
                  </a:moveTo>
                  <a:lnTo>
                    <a:pt x="47140" y="160173"/>
                  </a:lnTo>
                  <a:lnTo>
                    <a:pt x="40753" y="160173"/>
                  </a:lnTo>
                  <a:lnTo>
                    <a:pt x="40753" y="154089"/>
                  </a:lnTo>
                  <a:close/>
                  <a:moveTo>
                    <a:pt x="53885" y="154089"/>
                  </a:moveTo>
                  <a:lnTo>
                    <a:pt x="53885" y="160173"/>
                  </a:lnTo>
                  <a:lnTo>
                    <a:pt x="47479" y="160173"/>
                  </a:lnTo>
                  <a:lnTo>
                    <a:pt x="47479" y="154089"/>
                  </a:lnTo>
                  <a:close/>
                  <a:moveTo>
                    <a:pt x="60611" y="154089"/>
                  </a:moveTo>
                  <a:lnTo>
                    <a:pt x="60611" y="160173"/>
                  </a:lnTo>
                  <a:lnTo>
                    <a:pt x="54206" y="160173"/>
                  </a:lnTo>
                  <a:lnTo>
                    <a:pt x="54206" y="154089"/>
                  </a:lnTo>
                  <a:close/>
                  <a:moveTo>
                    <a:pt x="67338" y="154089"/>
                  </a:moveTo>
                  <a:lnTo>
                    <a:pt x="67338" y="160173"/>
                  </a:lnTo>
                  <a:lnTo>
                    <a:pt x="60950" y="160173"/>
                  </a:lnTo>
                  <a:lnTo>
                    <a:pt x="60950" y="154089"/>
                  </a:lnTo>
                  <a:close/>
                  <a:moveTo>
                    <a:pt x="74083" y="154089"/>
                  </a:moveTo>
                  <a:lnTo>
                    <a:pt x="74083" y="160173"/>
                  </a:lnTo>
                  <a:lnTo>
                    <a:pt x="67677" y="160173"/>
                  </a:lnTo>
                  <a:lnTo>
                    <a:pt x="67677" y="154089"/>
                  </a:lnTo>
                  <a:close/>
                  <a:moveTo>
                    <a:pt x="80809" y="154089"/>
                  </a:moveTo>
                  <a:lnTo>
                    <a:pt x="80809" y="160173"/>
                  </a:lnTo>
                  <a:lnTo>
                    <a:pt x="74422" y="160173"/>
                  </a:lnTo>
                  <a:lnTo>
                    <a:pt x="74422" y="154089"/>
                  </a:lnTo>
                  <a:close/>
                  <a:moveTo>
                    <a:pt x="87554" y="154089"/>
                  </a:moveTo>
                  <a:lnTo>
                    <a:pt x="87554" y="160173"/>
                  </a:lnTo>
                  <a:lnTo>
                    <a:pt x="81148" y="160173"/>
                  </a:lnTo>
                  <a:lnTo>
                    <a:pt x="81148" y="154089"/>
                  </a:lnTo>
                  <a:close/>
                  <a:moveTo>
                    <a:pt x="94281" y="154089"/>
                  </a:moveTo>
                  <a:lnTo>
                    <a:pt x="94281" y="160173"/>
                  </a:lnTo>
                  <a:lnTo>
                    <a:pt x="87893" y="160173"/>
                  </a:lnTo>
                  <a:lnTo>
                    <a:pt x="87893" y="154089"/>
                  </a:lnTo>
                  <a:close/>
                  <a:moveTo>
                    <a:pt x="101007" y="154089"/>
                  </a:moveTo>
                  <a:lnTo>
                    <a:pt x="101007" y="160173"/>
                  </a:lnTo>
                  <a:lnTo>
                    <a:pt x="94620" y="160173"/>
                  </a:lnTo>
                  <a:lnTo>
                    <a:pt x="94620" y="154089"/>
                  </a:lnTo>
                  <a:close/>
                  <a:moveTo>
                    <a:pt x="107752" y="154089"/>
                  </a:moveTo>
                  <a:lnTo>
                    <a:pt x="107752" y="160173"/>
                  </a:lnTo>
                  <a:lnTo>
                    <a:pt x="101346" y="160173"/>
                  </a:lnTo>
                  <a:lnTo>
                    <a:pt x="101346" y="154089"/>
                  </a:lnTo>
                  <a:close/>
                  <a:moveTo>
                    <a:pt x="114478" y="154089"/>
                  </a:moveTo>
                  <a:lnTo>
                    <a:pt x="114478" y="160173"/>
                  </a:lnTo>
                  <a:lnTo>
                    <a:pt x="108091" y="160173"/>
                  </a:lnTo>
                  <a:lnTo>
                    <a:pt x="108091" y="154089"/>
                  </a:lnTo>
                  <a:close/>
                  <a:moveTo>
                    <a:pt x="121223" y="154089"/>
                  </a:moveTo>
                  <a:lnTo>
                    <a:pt x="121223" y="160173"/>
                  </a:lnTo>
                  <a:lnTo>
                    <a:pt x="114817" y="160173"/>
                  </a:lnTo>
                  <a:lnTo>
                    <a:pt x="114817" y="154089"/>
                  </a:lnTo>
                  <a:close/>
                  <a:moveTo>
                    <a:pt x="127950" y="154089"/>
                  </a:moveTo>
                  <a:lnTo>
                    <a:pt x="127950" y="160173"/>
                  </a:lnTo>
                  <a:lnTo>
                    <a:pt x="121562" y="160173"/>
                  </a:lnTo>
                  <a:lnTo>
                    <a:pt x="121562" y="154089"/>
                  </a:lnTo>
                  <a:close/>
                  <a:moveTo>
                    <a:pt x="134694" y="154089"/>
                  </a:moveTo>
                  <a:lnTo>
                    <a:pt x="134694" y="160173"/>
                  </a:lnTo>
                  <a:lnTo>
                    <a:pt x="128289" y="160173"/>
                  </a:lnTo>
                  <a:lnTo>
                    <a:pt x="128289" y="154089"/>
                  </a:lnTo>
                  <a:close/>
                  <a:moveTo>
                    <a:pt x="141421" y="154089"/>
                  </a:moveTo>
                  <a:lnTo>
                    <a:pt x="141421" y="160173"/>
                  </a:lnTo>
                  <a:lnTo>
                    <a:pt x="135033" y="160173"/>
                  </a:lnTo>
                  <a:lnTo>
                    <a:pt x="135033" y="154089"/>
                  </a:lnTo>
                  <a:close/>
                  <a:moveTo>
                    <a:pt x="148148" y="154089"/>
                  </a:moveTo>
                  <a:lnTo>
                    <a:pt x="148148" y="160173"/>
                  </a:lnTo>
                  <a:lnTo>
                    <a:pt x="141760" y="160173"/>
                  </a:lnTo>
                  <a:lnTo>
                    <a:pt x="141760" y="154089"/>
                  </a:lnTo>
                  <a:close/>
                  <a:moveTo>
                    <a:pt x="154892" y="154089"/>
                  </a:moveTo>
                  <a:lnTo>
                    <a:pt x="154892" y="160173"/>
                  </a:lnTo>
                  <a:lnTo>
                    <a:pt x="148487" y="160173"/>
                  </a:lnTo>
                  <a:lnTo>
                    <a:pt x="148487" y="154089"/>
                  </a:lnTo>
                  <a:close/>
                  <a:moveTo>
                    <a:pt x="161619" y="154089"/>
                  </a:moveTo>
                  <a:lnTo>
                    <a:pt x="161619" y="160173"/>
                  </a:lnTo>
                  <a:lnTo>
                    <a:pt x="155231" y="160173"/>
                  </a:lnTo>
                  <a:lnTo>
                    <a:pt x="155231" y="154089"/>
                  </a:lnTo>
                  <a:close/>
                  <a:moveTo>
                    <a:pt x="168363" y="154089"/>
                  </a:moveTo>
                  <a:lnTo>
                    <a:pt x="168363" y="160173"/>
                  </a:lnTo>
                  <a:lnTo>
                    <a:pt x="161958" y="160173"/>
                  </a:lnTo>
                  <a:lnTo>
                    <a:pt x="161958" y="154089"/>
                  </a:lnTo>
                  <a:close/>
                  <a:moveTo>
                    <a:pt x="175090" y="154089"/>
                  </a:moveTo>
                  <a:lnTo>
                    <a:pt x="175090" y="160173"/>
                  </a:lnTo>
                  <a:lnTo>
                    <a:pt x="168702" y="160173"/>
                  </a:lnTo>
                  <a:lnTo>
                    <a:pt x="168702" y="154089"/>
                  </a:lnTo>
                  <a:close/>
                  <a:moveTo>
                    <a:pt x="181834" y="154089"/>
                  </a:moveTo>
                  <a:lnTo>
                    <a:pt x="181834" y="160173"/>
                  </a:lnTo>
                  <a:lnTo>
                    <a:pt x="175429" y="160173"/>
                  </a:lnTo>
                  <a:lnTo>
                    <a:pt x="175429" y="154089"/>
                  </a:lnTo>
                  <a:close/>
                  <a:moveTo>
                    <a:pt x="188561" y="154089"/>
                  </a:moveTo>
                  <a:lnTo>
                    <a:pt x="188561" y="160173"/>
                  </a:lnTo>
                  <a:lnTo>
                    <a:pt x="182173" y="160173"/>
                  </a:lnTo>
                  <a:lnTo>
                    <a:pt x="182173" y="154089"/>
                  </a:lnTo>
                  <a:close/>
                  <a:moveTo>
                    <a:pt x="195288" y="154089"/>
                  </a:moveTo>
                  <a:lnTo>
                    <a:pt x="195288" y="160173"/>
                  </a:lnTo>
                  <a:lnTo>
                    <a:pt x="188900" y="160173"/>
                  </a:lnTo>
                  <a:lnTo>
                    <a:pt x="188900" y="154089"/>
                  </a:lnTo>
                  <a:close/>
                  <a:moveTo>
                    <a:pt x="202032" y="154089"/>
                  </a:moveTo>
                  <a:lnTo>
                    <a:pt x="202032" y="160173"/>
                  </a:lnTo>
                  <a:lnTo>
                    <a:pt x="195627" y="160173"/>
                  </a:lnTo>
                  <a:lnTo>
                    <a:pt x="195627" y="154089"/>
                  </a:lnTo>
                  <a:close/>
                  <a:moveTo>
                    <a:pt x="208759" y="154089"/>
                  </a:moveTo>
                  <a:lnTo>
                    <a:pt x="208759" y="160173"/>
                  </a:lnTo>
                  <a:lnTo>
                    <a:pt x="202371" y="160173"/>
                  </a:lnTo>
                  <a:lnTo>
                    <a:pt x="202371" y="154089"/>
                  </a:lnTo>
                  <a:close/>
                  <a:moveTo>
                    <a:pt x="215504" y="154089"/>
                  </a:moveTo>
                  <a:lnTo>
                    <a:pt x="215504" y="160173"/>
                  </a:lnTo>
                  <a:lnTo>
                    <a:pt x="209098" y="160173"/>
                  </a:lnTo>
                  <a:lnTo>
                    <a:pt x="209098" y="154089"/>
                  </a:lnTo>
                  <a:close/>
                  <a:moveTo>
                    <a:pt x="222230" y="154089"/>
                  </a:moveTo>
                  <a:lnTo>
                    <a:pt x="222230" y="160173"/>
                  </a:lnTo>
                  <a:lnTo>
                    <a:pt x="215843" y="160173"/>
                  </a:lnTo>
                  <a:lnTo>
                    <a:pt x="215843" y="154089"/>
                  </a:lnTo>
                  <a:close/>
                  <a:moveTo>
                    <a:pt x="228975" y="154089"/>
                  </a:moveTo>
                  <a:lnTo>
                    <a:pt x="228975" y="160173"/>
                  </a:lnTo>
                  <a:lnTo>
                    <a:pt x="222569" y="160173"/>
                  </a:lnTo>
                  <a:lnTo>
                    <a:pt x="222569" y="154089"/>
                  </a:lnTo>
                  <a:close/>
                  <a:moveTo>
                    <a:pt x="235701" y="154089"/>
                  </a:moveTo>
                  <a:lnTo>
                    <a:pt x="235701" y="160173"/>
                  </a:lnTo>
                  <a:lnTo>
                    <a:pt x="229296" y="160173"/>
                  </a:lnTo>
                  <a:lnTo>
                    <a:pt x="229296" y="154089"/>
                  </a:lnTo>
                  <a:close/>
                  <a:moveTo>
                    <a:pt x="242428" y="154089"/>
                  </a:moveTo>
                  <a:lnTo>
                    <a:pt x="242428" y="160173"/>
                  </a:lnTo>
                  <a:lnTo>
                    <a:pt x="236040" y="160173"/>
                  </a:lnTo>
                  <a:lnTo>
                    <a:pt x="236040" y="154089"/>
                  </a:lnTo>
                  <a:close/>
                  <a:moveTo>
                    <a:pt x="249173" y="154089"/>
                  </a:moveTo>
                  <a:lnTo>
                    <a:pt x="249173" y="160173"/>
                  </a:lnTo>
                  <a:lnTo>
                    <a:pt x="242767" y="160173"/>
                  </a:lnTo>
                  <a:lnTo>
                    <a:pt x="242767" y="154089"/>
                  </a:lnTo>
                  <a:close/>
                  <a:moveTo>
                    <a:pt x="255899" y="154089"/>
                  </a:moveTo>
                  <a:lnTo>
                    <a:pt x="255899" y="160173"/>
                  </a:lnTo>
                  <a:lnTo>
                    <a:pt x="249512" y="160173"/>
                  </a:lnTo>
                  <a:lnTo>
                    <a:pt x="249512" y="154089"/>
                  </a:lnTo>
                  <a:close/>
                  <a:moveTo>
                    <a:pt x="262644" y="154089"/>
                  </a:moveTo>
                  <a:lnTo>
                    <a:pt x="262644" y="160173"/>
                  </a:lnTo>
                  <a:lnTo>
                    <a:pt x="256238" y="160173"/>
                  </a:lnTo>
                  <a:lnTo>
                    <a:pt x="256238" y="154089"/>
                  </a:lnTo>
                  <a:close/>
                  <a:moveTo>
                    <a:pt x="269370" y="154089"/>
                  </a:moveTo>
                  <a:lnTo>
                    <a:pt x="269370" y="160173"/>
                  </a:lnTo>
                  <a:lnTo>
                    <a:pt x="262983" y="160173"/>
                  </a:lnTo>
                  <a:lnTo>
                    <a:pt x="262983" y="154089"/>
                  </a:lnTo>
                  <a:close/>
                  <a:moveTo>
                    <a:pt x="276115" y="154089"/>
                  </a:moveTo>
                  <a:lnTo>
                    <a:pt x="276115" y="160173"/>
                  </a:lnTo>
                  <a:lnTo>
                    <a:pt x="269709" y="160173"/>
                  </a:lnTo>
                  <a:lnTo>
                    <a:pt x="269709" y="154089"/>
                  </a:lnTo>
                  <a:close/>
                  <a:moveTo>
                    <a:pt x="282842" y="154089"/>
                  </a:moveTo>
                  <a:lnTo>
                    <a:pt x="282842" y="160173"/>
                  </a:lnTo>
                  <a:lnTo>
                    <a:pt x="276436" y="160173"/>
                  </a:lnTo>
                  <a:lnTo>
                    <a:pt x="276436" y="154089"/>
                  </a:lnTo>
                  <a:close/>
                  <a:moveTo>
                    <a:pt x="178" y="0"/>
                  </a:moveTo>
                  <a:lnTo>
                    <a:pt x="178" y="161"/>
                  </a:lnTo>
                  <a:lnTo>
                    <a:pt x="0" y="161"/>
                  </a:lnTo>
                  <a:lnTo>
                    <a:pt x="0" y="160334"/>
                  </a:lnTo>
                  <a:lnTo>
                    <a:pt x="178" y="160334"/>
                  </a:lnTo>
                  <a:lnTo>
                    <a:pt x="178" y="160494"/>
                  </a:lnTo>
                  <a:lnTo>
                    <a:pt x="285482" y="160494"/>
                  </a:lnTo>
                  <a:lnTo>
                    <a:pt x="285482" y="160173"/>
                  </a:lnTo>
                  <a:lnTo>
                    <a:pt x="283181" y="160173"/>
                  </a:lnTo>
                  <a:lnTo>
                    <a:pt x="283181" y="154089"/>
                  </a:lnTo>
                  <a:lnTo>
                    <a:pt x="285482" y="154089"/>
                  </a:lnTo>
                  <a:lnTo>
                    <a:pt x="285482" y="153768"/>
                  </a:lnTo>
                  <a:lnTo>
                    <a:pt x="283181" y="153768"/>
                  </a:lnTo>
                  <a:lnTo>
                    <a:pt x="283181" y="147683"/>
                  </a:lnTo>
                  <a:lnTo>
                    <a:pt x="285482" y="147683"/>
                  </a:lnTo>
                  <a:lnTo>
                    <a:pt x="285482" y="147362"/>
                  </a:lnTo>
                  <a:lnTo>
                    <a:pt x="283181" y="147362"/>
                  </a:lnTo>
                  <a:lnTo>
                    <a:pt x="283181" y="141278"/>
                  </a:lnTo>
                  <a:lnTo>
                    <a:pt x="285482" y="141278"/>
                  </a:lnTo>
                  <a:lnTo>
                    <a:pt x="285482" y="140957"/>
                  </a:lnTo>
                  <a:lnTo>
                    <a:pt x="283181" y="140957"/>
                  </a:lnTo>
                  <a:lnTo>
                    <a:pt x="283181" y="134872"/>
                  </a:lnTo>
                  <a:lnTo>
                    <a:pt x="285482" y="134872"/>
                  </a:lnTo>
                  <a:lnTo>
                    <a:pt x="285482" y="134551"/>
                  </a:lnTo>
                  <a:lnTo>
                    <a:pt x="283181" y="134551"/>
                  </a:lnTo>
                  <a:lnTo>
                    <a:pt x="283181" y="128467"/>
                  </a:lnTo>
                  <a:lnTo>
                    <a:pt x="285482" y="128467"/>
                  </a:lnTo>
                  <a:lnTo>
                    <a:pt x="285482" y="128146"/>
                  </a:lnTo>
                  <a:lnTo>
                    <a:pt x="283181" y="128146"/>
                  </a:lnTo>
                  <a:lnTo>
                    <a:pt x="283181" y="122061"/>
                  </a:lnTo>
                  <a:lnTo>
                    <a:pt x="285482" y="122061"/>
                  </a:lnTo>
                  <a:lnTo>
                    <a:pt x="285482" y="121740"/>
                  </a:lnTo>
                  <a:lnTo>
                    <a:pt x="283181" y="121740"/>
                  </a:lnTo>
                  <a:lnTo>
                    <a:pt x="283181" y="115656"/>
                  </a:lnTo>
                  <a:lnTo>
                    <a:pt x="285482" y="115656"/>
                  </a:lnTo>
                  <a:lnTo>
                    <a:pt x="285482" y="115335"/>
                  </a:lnTo>
                  <a:lnTo>
                    <a:pt x="283181" y="115335"/>
                  </a:lnTo>
                  <a:lnTo>
                    <a:pt x="283181" y="109250"/>
                  </a:lnTo>
                  <a:lnTo>
                    <a:pt x="285482" y="109250"/>
                  </a:lnTo>
                  <a:lnTo>
                    <a:pt x="285482" y="108929"/>
                  </a:lnTo>
                  <a:lnTo>
                    <a:pt x="283181" y="108929"/>
                  </a:lnTo>
                  <a:lnTo>
                    <a:pt x="283181" y="102827"/>
                  </a:lnTo>
                  <a:lnTo>
                    <a:pt x="285482" y="102827"/>
                  </a:lnTo>
                  <a:lnTo>
                    <a:pt x="285482" y="102524"/>
                  </a:lnTo>
                  <a:lnTo>
                    <a:pt x="283181" y="102524"/>
                  </a:lnTo>
                  <a:lnTo>
                    <a:pt x="283181" y="96422"/>
                  </a:lnTo>
                  <a:lnTo>
                    <a:pt x="285482" y="96422"/>
                  </a:lnTo>
                  <a:lnTo>
                    <a:pt x="285482" y="96100"/>
                  </a:lnTo>
                  <a:lnTo>
                    <a:pt x="283181" y="96100"/>
                  </a:lnTo>
                  <a:lnTo>
                    <a:pt x="283181" y="90016"/>
                  </a:lnTo>
                  <a:lnTo>
                    <a:pt x="285482" y="90016"/>
                  </a:lnTo>
                  <a:lnTo>
                    <a:pt x="285482" y="89695"/>
                  </a:lnTo>
                  <a:lnTo>
                    <a:pt x="283181" y="89695"/>
                  </a:lnTo>
                  <a:lnTo>
                    <a:pt x="283181" y="83611"/>
                  </a:lnTo>
                  <a:lnTo>
                    <a:pt x="285482" y="83611"/>
                  </a:lnTo>
                  <a:lnTo>
                    <a:pt x="285482" y="83289"/>
                  </a:lnTo>
                  <a:lnTo>
                    <a:pt x="283181" y="83289"/>
                  </a:lnTo>
                  <a:lnTo>
                    <a:pt x="283181" y="77205"/>
                  </a:lnTo>
                  <a:lnTo>
                    <a:pt x="285482" y="77205"/>
                  </a:lnTo>
                  <a:lnTo>
                    <a:pt x="285482" y="76884"/>
                  </a:lnTo>
                  <a:lnTo>
                    <a:pt x="283181" y="76884"/>
                  </a:lnTo>
                  <a:lnTo>
                    <a:pt x="283181" y="70800"/>
                  </a:lnTo>
                  <a:lnTo>
                    <a:pt x="285482" y="70800"/>
                  </a:lnTo>
                  <a:lnTo>
                    <a:pt x="285482" y="70478"/>
                  </a:lnTo>
                  <a:lnTo>
                    <a:pt x="283181" y="70478"/>
                  </a:lnTo>
                  <a:lnTo>
                    <a:pt x="283181" y="64394"/>
                  </a:lnTo>
                  <a:lnTo>
                    <a:pt x="285482" y="64394"/>
                  </a:lnTo>
                  <a:lnTo>
                    <a:pt x="285482" y="64073"/>
                  </a:lnTo>
                  <a:lnTo>
                    <a:pt x="283181" y="64073"/>
                  </a:lnTo>
                  <a:lnTo>
                    <a:pt x="283181" y="57989"/>
                  </a:lnTo>
                  <a:lnTo>
                    <a:pt x="285482" y="57989"/>
                  </a:lnTo>
                  <a:lnTo>
                    <a:pt x="285482" y="57667"/>
                  </a:lnTo>
                  <a:lnTo>
                    <a:pt x="283181" y="57667"/>
                  </a:lnTo>
                  <a:lnTo>
                    <a:pt x="283181" y="51583"/>
                  </a:lnTo>
                  <a:lnTo>
                    <a:pt x="285482" y="51583"/>
                  </a:lnTo>
                  <a:lnTo>
                    <a:pt x="285482" y="51262"/>
                  </a:lnTo>
                  <a:lnTo>
                    <a:pt x="283181" y="51262"/>
                  </a:lnTo>
                  <a:lnTo>
                    <a:pt x="283181" y="45178"/>
                  </a:lnTo>
                  <a:lnTo>
                    <a:pt x="285482" y="45178"/>
                  </a:lnTo>
                  <a:lnTo>
                    <a:pt x="285482" y="44856"/>
                  </a:lnTo>
                  <a:lnTo>
                    <a:pt x="283181" y="44856"/>
                  </a:lnTo>
                  <a:lnTo>
                    <a:pt x="283181" y="38772"/>
                  </a:lnTo>
                  <a:lnTo>
                    <a:pt x="285482" y="38772"/>
                  </a:lnTo>
                  <a:lnTo>
                    <a:pt x="285482" y="38451"/>
                  </a:lnTo>
                  <a:lnTo>
                    <a:pt x="283181" y="38451"/>
                  </a:lnTo>
                  <a:lnTo>
                    <a:pt x="283181" y="32367"/>
                  </a:lnTo>
                  <a:lnTo>
                    <a:pt x="285482" y="32367"/>
                  </a:lnTo>
                  <a:lnTo>
                    <a:pt x="285482" y="32028"/>
                  </a:lnTo>
                  <a:lnTo>
                    <a:pt x="283181" y="32028"/>
                  </a:lnTo>
                  <a:lnTo>
                    <a:pt x="283181" y="25943"/>
                  </a:lnTo>
                  <a:lnTo>
                    <a:pt x="285482" y="25943"/>
                  </a:lnTo>
                  <a:lnTo>
                    <a:pt x="285482" y="25622"/>
                  </a:lnTo>
                  <a:lnTo>
                    <a:pt x="283181" y="25622"/>
                  </a:lnTo>
                  <a:lnTo>
                    <a:pt x="283181" y="19538"/>
                  </a:lnTo>
                  <a:lnTo>
                    <a:pt x="285482" y="19538"/>
                  </a:lnTo>
                  <a:lnTo>
                    <a:pt x="285482" y="19217"/>
                  </a:lnTo>
                  <a:lnTo>
                    <a:pt x="283181" y="19217"/>
                  </a:lnTo>
                  <a:lnTo>
                    <a:pt x="283181" y="13132"/>
                  </a:lnTo>
                  <a:lnTo>
                    <a:pt x="285482" y="13132"/>
                  </a:lnTo>
                  <a:lnTo>
                    <a:pt x="285482" y="12811"/>
                  </a:lnTo>
                  <a:lnTo>
                    <a:pt x="283181" y="12811"/>
                  </a:lnTo>
                  <a:lnTo>
                    <a:pt x="283181" y="6727"/>
                  </a:lnTo>
                  <a:lnTo>
                    <a:pt x="285482" y="6727"/>
                  </a:lnTo>
                  <a:lnTo>
                    <a:pt x="285482" y="6406"/>
                  </a:lnTo>
                  <a:lnTo>
                    <a:pt x="283181" y="6406"/>
                  </a:lnTo>
                  <a:lnTo>
                    <a:pt x="283181" y="321"/>
                  </a:lnTo>
                  <a:lnTo>
                    <a:pt x="285482" y="321"/>
                  </a:lnTo>
                  <a:lnTo>
                    <a:pt x="28548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9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9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9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9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9"/>
            <p:cNvSpPr/>
            <p:nvPr/>
          </p:nvSpPr>
          <p:spPr>
            <a:xfrm>
              <a:off x="323300" y="17688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39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74"/>
                    <a:pt x="3498" y="892"/>
                    <a:pt x="3159" y="553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9"/>
            <p:cNvSpPr/>
            <p:nvPr/>
          </p:nvSpPr>
          <p:spPr>
            <a:xfrm>
              <a:off x="323300" y="1078350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6"/>
                    <a:pt x="822" y="3694"/>
                    <a:pt x="1857" y="3694"/>
                  </a:cubicBezTo>
                  <a:cubicBezTo>
                    <a:pt x="2874" y="3694"/>
                    <a:pt x="3694" y="2856"/>
                    <a:pt x="3694" y="1838"/>
                  </a:cubicBezTo>
                  <a:cubicBezTo>
                    <a:pt x="3694" y="1357"/>
                    <a:pt x="3498" y="893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9"/>
            <p:cNvSpPr/>
            <p:nvPr/>
          </p:nvSpPr>
          <p:spPr>
            <a:xfrm>
              <a:off x="323300" y="4532250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38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38"/>
                  </a:cubicBezTo>
                  <a:cubicBezTo>
                    <a:pt x="3694" y="1356"/>
                    <a:pt x="3498" y="892"/>
                    <a:pt x="3159" y="535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9"/>
            <p:cNvSpPr/>
            <p:nvPr/>
          </p:nvSpPr>
          <p:spPr>
            <a:xfrm>
              <a:off x="323300" y="3841275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40"/>
                    <a:pt x="1" y="1857"/>
                  </a:cubicBezTo>
                  <a:cubicBezTo>
                    <a:pt x="1" y="2874"/>
                    <a:pt x="822" y="3694"/>
                    <a:pt x="1857" y="3694"/>
                  </a:cubicBezTo>
                  <a:cubicBezTo>
                    <a:pt x="2874" y="3694"/>
                    <a:pt x="3694" y="2874"/>
                    <a:pt x="3694" y="1857"/>
                  </a:cubicBezTo>
                  <a:cubicBezTo>
                    <a:pt x="3694" y="1357"/>
                    <a:pt x="3498" y="893"/>
                    <a:pt x="3159" y="554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9"/>
            <p:cNvSpPr/>
            <p:nvPr/>
          </p:nvSpPr>
          <p:spPr>
            <a:xfrm>
              <a:off x="323300" y="31507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5"/>
                    <a:pt x="822" y="3694"/>
                    <a:pt x="1857" y="3694"/>
                  </a:cubicBezTo>
                  <a:cubicBezTo>
                    <a:pt x="2874" y="3694"/>
                    <a:pt x="3694" y="2855"/>
                    <a:pt x="3694" y="1838"/>
                  </a:cubicBezTo>
                  <a:cubicBezTo>
                    <a:pt x="3694" y="1357"/>
                    <a:pt x="3498" y="875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9"/>
            <p:cNvSpPr/>
            <p:nvPr/>
          </p:nvSpPr>
          <p:spPr>
            <a:xfrm>
              <a:off x="323300" y="245982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56"/>
                    <a:pt x="3498" y="892"/>
                    <a:pt x="3159" y="536"/>
                  </a:cubicBezTo>
                  <a:cubicBezTo>
                    <a:pt x="2802" y="197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9"/>
            <p:cNvSpPr/>
            <p:nvPr/>
          </p:nvSpPr>
          <p:spPr>
            <a:xfrm>
              <a:off x="7375175" y="45291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9"/>
            <p:cNvSpPr/>
            <p:nvPr/>
          </p:nvSpPr>
          <p:spPr>
            <a:xfrm>
              <a:off x="7375175" y="276715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9"/>
            <p:cNvSpPr/>
            <p:nvPr/>
          </p:nvSpPr>
          <p:spPr>
            <a:xfrm>
              <a:off x="7375175" y="43689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9"/>
            <p:cNvSpPr/>
            <p:nvPr/>
          </p:nvSpPr>
          <p:spPr>
            <a:xfrm>
              <a:off x="7375175" y="42088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9"/>
            <p:cNvSpPr/>
            <p:nvPr/>
          </p:nvSpPr>
          <p:spPr>
            <a:xfrm>
              <a:off x="7375175" y="3248025"/>
              <a:ext cx="3150" cy="7600"/>
            </a:xfrm>
            <a:custGeom>
              <a:avLst/>
              <a:gdLst/>
              <a:ahLst/>
              <a:cxnLst/>
              <a:rect l="l" t="t" r="r" b="b"/>
              <a:pathLst>
                <a:path w="126" h="304" extrusionOk="0">
                  <a:moveTo>
                    <a:pt x="0" y="0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9"/>
            <p:cNvSpPr/>
            <p:nvPr/>
          </p:nvSpPr>
          <p:spPr>
            <a:xfrm>
              <a:off x="7375175" y="37284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9"/>
            <p:cNvSpPr/>
            <p:nvPr/>
          </p:nvSpPr>
          <p:spPr>
            <a:xfrm>
              <a:off x="7375175" y="3568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9"/>
            <p:cNvSpPr/>
            <p:nvPr/>
          </p:nvSpPr>
          <p:spPr>
            <a:xfrm>
              <a:off x="7375175" y="38885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9"/>
            <p:cNvSpPr/>
            <p:nvPr/>
          </p:nvSpPr>
          <p:spPr>
            <a:xfrm>
              <a:off x="7375175" y="30874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9"/>
            <p:cNvSpPr/>
            <p:nvPr/>
          </p:nvSpPr>
          <p:spPr>
            <a:xfrm>
              <a:off x="7375175" y="48494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9"/>
            <p:cNvSpPr/>
            <p:nvPr/>
          </p:nvSpPr>
          <p:spPr>
            <a:xfrm>
              <a:off x="7375175" y="2927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9"/>
            <p:cNvSpPr/>
            <p:nvPr/>
          </p:nvSpPr>
          <p:spPr>
            <a:xfrm>
              <a:off x="7375175" y="40487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9"/>
            <p:cNvSpPr/>
            <p:nvPr/>
          </p:nvSpPr>
          <p:spPr>
            <a:xfrm>
              <a:off x="7375175" y="244687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9"/>
            <p:cNvSpPr/>
            <p:nvPr/>
          </p:nvSpPr>
          <p:spPr>
            <a:xfrm>
              <a:off x="7375175" y="10052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9"/>
            <p:cNvSpPr/>
            <p:nvPr/>
          </p:nvSpPr>
          <p:spPr>
            <a:xfrm>
              <a:off x="7375175" y="1645750"/>
              <a:ext cx="3150" cy="8500"/>
            </a:xfrm>
            <a:custGeom>
              <a:avLst/>
              <a:gdLst/>
              <a:ahLst/>
              <a:cxnLst/>
              <a:rect l="l" t="t" r="r" b="b"/>
              <a:pathLst>
                <a:path w="126" h="340" extrusionOk="0">
                  <a:moveTo>
                    <a:pt x="0" y="1"/>
                  </a:moveTo>
                  <a:lnTo>
                    <a:pt x="0" y="340"/>
                  </a:lnTo>
                  <a:lnTo>
                    <a:pt x="125" y="340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9"/>
            <p:cNvSpPr/>
            <p:nvPr/>
          </p:nvSpPr>
          <p:spPr>
            <a:xfrm>
              <a:off x="7375175" y="8450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9"/>
            <p:cNvSpPr/>
            <p:nvPr/>
          </p:nvSpPr>
          <p:spPr>
            <a:xfrm>
              <a:off x="7375175" y="18063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9"/>
            <p:cNvSpPr/>
            <p:nvPr/>
          </p:nvSpPr>
          <p:spPr>
            <a:xfrm>
              <a:off x="7375175" y="26070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9"/>
            <p:cNvSpPr/>
            <p:nvPr/>
          </p:nvSpPr>
          <p:spPr>
            <a:xfrm>
              <a:off x="7375175" y="1325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9"/>
            <p:cNvSpPr/>
            <p:nvPr/>
          </p:nvSpPr>
          <p:spPr>
            <a:xfrm>
              <a:off x="7375175" y="14856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9"/>
            <p:cNvSpPr/>
            <p:nvPr/>
          </p:nvSpPr>
          <p:spPr>
            <a:xfrm>
              <a:off x="7375175" y="22867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9"/>
            <p:cNvSpPr/>
            <p:nvPr/>
          </p:nvSpPr>
          <p:spPr>
            <a:xfrm>
              <a:off x="7375175" y="11653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9"/>
            <p:cNvSpPr/>
            <p:nvPr/>
          </p:nvSpPr>
          <p:spPr>
            <a:xfrm>
              <a:off x="7375175" y="46892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9"/>
            <p:cNvSpPr/>
            <p:nvPr/>
          </p:nvSpPr>
          <p:spPr>
            <a:xfrm>
              <a:off x="7375175" y="3408150"/>
              <a:ext cx="3150" cy="7625"/>
            </a:xfrm>
            <a:custGeom>
              <a:avLst/>
              <a:gdLst/>
              <a:ahLst/>
              <a:cxnLst/>
              <a:rect l="l" t="t" r="r" b="b"/>
              <a:pathLst>
                <a:path w="126" h="305" extrusionOk="0">
                  <a:moveTo>
                    <a:pt x="0" y="1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9"/>
            <p:cNvSpPr/>
            <p:nvPr/>
          </p:nvSpPr>
          <p:spPr>
            <a:xfrm>
              <a:off x="7375175" y="1966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9"/>
            <p:cNvSpPr/>
            <p:nvPr/>
          </p:nvSpPr>
          <p:spPr>
            <a:xfrm>
              <a:off x="7375175" y="212660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1" name="Google Shape;581;p13"/>
          <p:cNvGrpSpPr/>
          <p:nvPr/>
        </p:nvGrpSpPr>
        <p:grpSpPr>
          <a:xfrm>
            <a:off x="-9" y="-31"/>
            <a:ext cx="9143740" cy="5141097"/>
            <a:chOff x="238125" y="845075"/>
            <a:chExt cx="7140200" cy="4014600"/>
          </a:xfrm>
        </p:grpSpPr>
        <p:sp>
          <p:nvSpPr>
            <p:cNvPr id="582" name="Google Shape;582;p13"/>
            <p:cNvSpPr/>
            <p:nvPr/>
          </p:nvSpPr>
          <p:spPr>
            <a:xfrm>
              <a:off x="238125" y="845075"/>
              <a:ext cx="7137075" cy="4012375"/>
            </a:xfrm>
            <a:custGeom>
              <a:avLst/>
              <a:gdLst/>
              <a:ahLst/>
              <a:cxnLst/>
              <a:rect l="l" t="t" r="r" b="b"/>
              <a:pathLst>
                <a:path w="285483" h="160495" extrusionOk="0">
                  <a:moveTo>
                    <a:pt x="6745" y="321"/>
                  </a:moveTo>
                  <a:lnTo>
                    <a:pt x="6745" y="6406"/>
                  </a:lnTo>
                  <a:lnTo>
                    <a:pt x="339" y="6406"/>
                  </a:lnTo>
                  <a:lnTo>
                    <a:pt x="339" y="321"/>
                  </a:lnTo>
                  <a:close/>
                  <a:moveTo>
                    <a:pt x="13471" y="321"/>
                  </a:moveTo>
                  <a:lnTo>
                    <a:pt x="13471" y="6406"/>
                  </a:lnTo>
                  <a:lnTo>
                    <a:pt x="7066" y="6406"/>
                  </a:lnTo>
                  <a:lnTo>
                    <a:pt x="7066" y="321"/>
                  </a:lnTo>
                  <a:close/>
                  <a:moveTo>
                    <a:pt x="20198" y="321"/>
                  </a:moveTo>
                  <a:lnTo>
                    <a:pt x="20198" y="6406"/>
                  </a:lnTo>
                  <a:lnTo>
                    <a:pt x="13810" y="6406"/>
                  </a:lnTo>
                  <a:lnTo>
                    <a:pt x="13810" y="321"/>
                  </a:lnTo>
                  <a:close/>
                  <a:moveTo>
                    <a:pt x="26942" y="321"/>
                  </a:moveTo>
                  <a:lnTo>
                    <a:pt x="26942" y="6406"/>
                  </a:lnTo>
                  <a:lnTo>
                    <a:pt x="20537" y="6406"/>
                  </a:lnTo>
                  <a:lnTo>
                    <a:pt x="20537" y="321"/>
                  </a:lnTo>
                  <a:close/>
                  <a:moveTo>
                    <a:pt x="33669" y="321"/>
                  </a:moveTo>
                  <a:lnTo>
                    <a:pt x="33669" y="6406"/>
                  </a:lnTo>
                  <a:lnTo>
                    <a:pt x="27281" y="6406"/>
                  </a:lnTo>
                  <a:lnTo>
                    <a:pt x="27281" y="321"/>
                  </a:lnTo>
                  <a:close/>
                  <a:moveTo>
                    <a:pt x="40414" y="321"/>
                  </a:moveTo>
                  <a:lnTo>
                    <a:pt x="40414" y="6406"/>
                  </a:lnTo>
                  <a:lnTo>
                    <a:pt x="34008" y="6406"/>
                  </a:lnTo>
                  <a:lnTo>
                    <a:pt x="34008" y="321"/>
                  </a:lnTo>
                  <a:close/>
                  <a:moveTo>
                    <a:pt x="47140" y="321"/>
                  </a:moveTo>
                  <a:lnTo>
                    <a:pt x="47140" y="6406"/>
                  </a:lnTo>
                  <a:lnTo>
                    <a:pt x="40753" y="6406"/>
                  </a:lnTo>
                  <a:lnTo>
                    <a:pt x="40753" y="321"/>
                  </a:lnTo>
                  <a:close/>
                  <a:moveTo>
                    <a:pt x="53885" y="321"/>
                  </a:moveTo>
                  <a:lnTo>
                    <a:pt x="53885" y="6406"/>
                  </a:lnTo>
                  <a:lnTo>
                    <a:pt x="47479" y="6406"/>
                  </a:lnTo>
                  <a:lnTo>
                    <a:pt x="47479" y="321"/>
                  </a:lnTo>
                  <a:close/>
                  <a:moveTo>
                    <a:pt x="60611" y="321"/>
                  </a:moveTo>
                  <a:lnTo>
                    <a:pt x="60611" y="6406"/>
                  </a:lnTo>
                  <a:lnTo>
                    <a:pt x="54206" y="6406"/>
                  </a:lnTo>
                  <a:lnTo>
                    <a:pt x="54206" y="321"/>
                  </a:lnTo>
                  <a:close/>
                  <a:moveTo>
                    <a:pt x="67338" y="321"/>
                  </a:moveTo>
                  <a:lnTo>
                    <a:pt x="67338" y="6406"/>
                  </a:lnTo>
                  <a:lnTo>
                    <a:pt x="60950" y="6406"/>
                  </a:lnTo>
                  <a:lnTo>
                    <a:pt x="60950" y="321"/>
                  </a:lnTo>
                  <a:close/>
                  <a:moveTo>
                    <a:pt x="74083" y="321"/>
                  </a:moveTo>
                  <a:lnTo>
                    <a:pt x="74083" y="6406"/>
                  </a:lnTo>
                  <a:lnTo>
                    <a:pt x="67677" y="6406"/>
                  </a:lnTo>
                  <a:lnTo>
                    <a:pt x="67677" y="321"/>
                  </a:lnTo>
                  <a:close/>
                  <a:moveTo>
                    <a:pt x="80809" y="321"/>
                  </a:moveTo>
                  <a:lnTo>
                    <a:pt x="80809" y="6406"/>
                  </a:lnTo>
                  <a:lnTo>
                    <a:pt x="74422" y="6406"/>
                  </a:lnTo>
                  <a:lnTo>
                    <a:pt x="74422" y="321"/>
                  </a:lnTo>
                  <a:close/>
                  <a:moveTo>
                    <a:pt x="87554" y="321"/>
                  </a:moveTo>
                  <a:lnTo>
                    <a:pt x="87554" y="6406"/>
                  </a:lnTo>
                  <a:lnTo>
                    <a:pt x="81148" y="6406"/>
                  </a:lnTo>
                  <a:lnTo>
                    <a:pt x="81148" y="321"/>
                  </a:lnTo>
                  <a:close/>
                  <a:moveTo>
                    <a:pt x="94281" y="321"/>
                  </a:moveTo>
                  <a:lnTo>
                    <a:pt x="94281" y="6406"/>
                  </a:lnTo>
                  <a:lnTo>
                    <a:pt x="87893" y="6406"/>
                  </a:lnTo>
                  <a:lnTo>
                    <a:pt x="87893" y="321"/>
                  </a:lnTo>
                  <a:close/>
                  <a:moveTo>
                    <a:pt x="101025" y="321"/>
                  </a:moveTo>
                  <a:lnTo>
                    <a:pt x="101025" y="6406"/>
                  </a:lnTo>
                  <a:lnTo>
                    <a:pt x="94620" y="6406"/>
                  </a:lnTo>
                  <a:lnTo>
                    <a:pt x="94620" y="321"/>
                  </a:lnTo>
                  <a:close/>
                  <a:moveTo>
                    <a:pt x="107752" y="321"/>
                  </a:moveTo>
                  <a:lnTo>
                    <a:pt x="107752" y="6406"/>
                  </a:lnTo>
                  <a:lnTo>
                    <a:pt x="101346" y="6406"/>
                  </a:lnTo>
                  <a:lnTo>
                    <a:pt x="101346" y="321"/>
                  </a:lnTo>
                  <a:close/>
                  <a:moveTo>
                    <a:pt x="114478" y="321"/>
                  </a:moveTo>
                  <a:lnTo>
                    <a:pt x="114478" y="6406"/>
                  </a:lnTo>
                  <a:lnTo>
                    <a:pt x="108091" y="6406"/>
                  </a:lnTo>
                  <a:lnTo>
                    <a:pt x="108091" y="321"/>
                  </a:lnTo>
                  <a:close/>
                  <a:moveTo>
                    <a:pt x="121223" y="321"/>
                  </a:moveTo>
                  <a:lnTo>
                    <a:pt x="121223" y="6406"/>
                  </a:lnTo>
                  <a:lnTo>
                    <a:pt x="114817" y="6406"/>
                  </a:lnTo>
                  <a:lnTo>
                    <a:pt x="114817" y="321"/>
                  </a:lnTo>
                  <a:close/>
                  <a:moveTo>
                    <a:pt x="127950" y="321"/>
                  </a:moveTo>
                  <a:lnTo>
                    <a:pt x="127950" y="6406"/>
                  </a:lnTo>
                  <a:lnTo>
                    <a:pt x="121562" y="6406"/>
                  </a:lnTo>
                  <a:lnTo>
                    <a:pt x="121562" y="321"/>
                  </a:lnTo>
                  <a:close/>
                  <a:moveTo>
                    <a:pt x="134694" y="321"/>
                  </a:moveTo>
                  <a:lnTo>
                    <a:pt x="134694" y="6406"/>
                  </a:lnTo>
                  <a:lnTo>
                    <a:pt x="128289" y="6406"/>
                  </a:lnTo>
                  <a:lnTo>
                    <a:pt x="128289" y="321"/>
                  </a:lnTo>
                  <a:close/>
                  <a:moveTo>
                    <a:pt x="141421" y="321"/>
                  </a:moveTo>
                  <a:lnTo>
                    <a:pt x="141421" y="6406"/>
                  </a:lnTo>
                  <a:lnTo>
                    <a:pt x="135033" y="6406"/>
                  </a:lnTo>
                  <a:lnTo>
                    <a:pt x="135033" y="321"/>
                  </a:lnTo>
                  <a:close/>
                  <a:moveTo>
                    <a:pt x="148148" y="321"/>
                  </a:moveTo>
                  <a:lnTo>
                    <a:pt x="148148" y="6406"/>
                  </a:lnTo>
                  <a:lnTo>
                    <a:pt x="141760" y="6406"/>
                  </a:lnTo>
                  <a:lnTo>
                    <a:pt x="141760" y="321"/>
                  </a:lnTo>
                  <a:close/>
                  <a:moveTo>
                    <a:pt x="154892" y="321"/>
                  </a:moveTo>
                  <a:lnTo>
                    <a:pt x="154892" y="6406"/>
                  </a:lnTo>
                  <a:lnTo>
                    <a:pt x="148487" y="6406"/>
                  </a:lnTo>
                  <a:lnTo>
                    <a:pt x="148487" y="321"/>
                  </a:lnTo>
                  <a:close/>
                  <a:moveTo>
                    <a:pt x="161619" y="321"/>
                  </a:moveTo>
                  <a:lnTo>
                    <a:pt x="161619" y="6406"/>
                  </a:lnTo>
                  <a:lnTo>
                    <a:pt x="155231" y="6406"/>
                  </a:lnTo>
                  <a:lnTo>
                    <a:pt x="155231" y="321"/>
                  </a:lnTo>
                  <a:close/>
                  <a:moveTo>
                    <a:pt x="168363" y="321"/>
                  </a:moveTo>
                  <a:lnTo>
                    <a:pt x="168363" y="6406"/>
                  </a:lnTo>
                  <a:lnTo>
                    <a:pt x="161958" y="6406"/>
                  </a:lnTo>
                  <a:lnTo>
                    <a:pt x="161958" y="321"/>
                  </a:lnTo>
                  <a:close/>
                  <a:moveTo>
                    <a:pt x="175090" y="321"/>
                  </a:moveTo>
                  <a:lnTo>
                    <a:pt x="175090" y="6406"/>
                  </a:lnTo>
                  <a:lnTo>
                    <a:pt x="168702" y="6406"/>
                  </a:lnTo>
                  <a:lnTo>
                    <a:pt x="168702" y="321"/>
                  </a:lnTo>
                  <a:close/>
                  <a:moveTo>
                    <a:pt x="181834" y="321"/>
                  </a:moveTo>
                  <a:lnTo>
                    <a:pt x="181834" y="6406"/>
                  </a:lnTo>
                  <a:lnTo>
                    <a:pt x="175429" y="6406"/>
                  </a:lnTo>
                  <a:lnTo>
                    <a:pt x="175429" y="321"/>
                  </a:lnTo>
                  <a:close/>
                  <a:moveTo>
                    <a:pt x="188561" y="321"/>
                  </a:moveTo>
                  <a:lnTo>
                    <a:pt x="188561" y="6406"/>
                  </a:lnTo>
                  <a:lnTo>
                    <a:pt x="182173" y="6406"/>
                  </a:lnTo>
                  <a:lnTo>
                    <a:pt x="182173" y="321"/>
                  </a:lnTo>
                  <a:close/>
                  <a:moveTo>
                    <a:pt x="195288" y="321"/>
                  </a:moveTo>
                  <a:lnTo>
                    <a:pt x="195288" y="6406"/>
                  </a:lnTo>
                  <a:lnTo>
                    <a:pt x="188900" y="6406"/>
                  </a:lnTo>
                  <a:lnTo>
                    <a:pt x="188900" y="321"/>
                  </a:lnTo>
                  <a:close/>
                  <a:moveTo>
                    <a:pt x="202032" y="321"/>
                  </a:moveTo>
                  <a:lnTo>
                    <a:pt x="202032" y="6406"/>
                  </a:lnTo>
                  <a:lnTo>
                    <a:pt x="195627" y="6406"/>
                  </a:lnTo>
                  <a:lnTo>
                    <a:pt x="195627" y="321"/>
                  </a:lnTo>
                  <a:close/>
                  <a:moveTo>
                    <a:pt x="208759" y="321"/>
                  </a:moveTo>
                  <a:lnTo>
                    <a:pt x="208759" y="6406"/>
                  </a:lnTo>
                  <a:lnTo>
                    <a:pt x="202371" y="6406"/>
                  </a:lnTo>
                  <a:lnTo>
                    <a:pt x="202371" y="321"/>
                  </a:lnTo>
                  <a:close/>
                  <a:moveTo>
                    <a:pt x="215504" y="321"/>
                  </a:moveTo>
                  <a:lnTo>
                    <a:pt x="215504" y="6406"/>
                  </a:lnTo>
                  <a:lnTo>
                    <a:pt x="209098" y="6406"/>
                  </a:lnTo>
                  <a:lnTo>
                    <a:pt x="209098" y="321"/>
                  </a:lnTo>
                  <a:close/>
                  <a:moveTo>
                    <a:pt x="222230" y="321"/>
                  </a:moveTo>
                  <a:lnTo>
                    <a:pt x="222230" y="6406"/>
                  </a:lnTo>
                  <a:lnTo>
                    <a:pt x="215843" y="6406"/>
                  </a:lnTo>
                  <a:lnTo>
                    <a:pt x="215843" y="321"/>
                  </a:lnTo>
                  <a:close/>
                  <a:moveTo>
                    <a:pt x="228975" y="321"/>
                  </a:moveTo>
                  <a:lnTo>
                    <a:pt x="228975" y="6406"/>
                  </a:lnTo>
                  <a:lnTo>
                    <a:pt x="222569" y="6406"/>
                  </a:lnTo>
                  <a:lnTo>
                    <a:pt x="222569" y="321"/>
                  </a:lnTo>
                  <a:close/>
                  <a:moveTo>
                    <a:pt x="235701" y="321"/>
                  </a:moveTo>
                  <a:lnTo>
                    <a:pt x="235701" y="6406"/>
                  </a:lnTo>
                  <a:lnTo>
                    <a:pt x="229296" y="6406"/>
                  </a:lnTo>
                  <a:lnTo>
                    <a:pt x="229296" y="321"/>
                  </a:lnTo>
                  <a:close/>
                  <a:moveTo>
                    <a:pt x="242428" y="321"/>
                  </a:moveTo>
                  <a:lnTo>
                    <a:pt x="242428" y="6406"/>
                  </a:lnTo>
                  <a:lnTo>
                    <a:pt x="236040" y="6406"/>
                  </a:lnTo>
                  <a:lnTo>
                    <a:pt x="236040" y="321"/>
                  </a:lnTo>
                  <a:close/>
                  <a:moveTo>
                    <a:pt x="249173" y="321"/>
                  </a:moveTo>
                  <a:lnTo>
                    <a:pt x="249173" y="6406"/>
                  </a:lnTo>
                  <a:lnTo>
                    <a:pt x="242767" y="6406"/>
                  </a:lnTo>
                  <a:lnTo>
                    <a:pt x="242767" y="321"/>
                  </a:lnTo>
                  <a:close/>
                  <a:moveTo>
                    <a:pt x="255899" y="321"/>
                  </a:moveTo>
                  <a:lnTo>
                    <a:pt x="255899" y="6406"/>
                  </a:lnTo>
                  <a:lnTo>
                    <a:pt x="249512" y="6406"/>
                  </a:lnTo>
                  <a:lnTo>
                    <a:pt x="249512" y="321"/>
                  </a:lnTo>
                  <a:close/>
                  <a:moveTo>
                    <a:pt x="262644" y="321"/>
                  </a:moveTo>
                  <a:lnTo>
                    <a:pt x="262644" y="6406"/>
                  </a:lnTo>
                  <a:lnTo>
                    <a:pt x="256238" y="6406"/>
                  </a:lnTo>
                  <a:lnTo>
                    <a:pt x="256238" y="321"/>
                  </a:lnTo>
                  <a:close/>
                  <a:moveTo>
                    <a:pt x="269370" y="321"/>
                  </a:moveTo>
                  <a:lnTo>
                    <a:pt x="269370" y="6406"/>
                  </a:lnTo>
                  <a:lnTo>
                    <a:pt x="262983" y="6406"/>
                  </a:lnTo>
                  <a:lnTo>
                    <a:pt x="262983" y="321"/>
                  </a:lnTo>
                  <a:close/>
                  <a:moveTo>
                    <a:pt x="276115" y="321"/>
                  </a:moveTo>
                  <a:lnTo>
                    <a:pt x="276115" y="6406"/>
                  </a:lnTo>
                  <a:lnTo>
                    <a:pt x="269709" y="6406"/>
                  </a:lnTo>
                  <a:lnTo>
                    <a:pt x="269709" y="321"/>
                  </a:lnTo>
                  <a:close/>
                  <a:moveTo>
                    <a:pt x="282842" y="321"/>
                  </a:moveTo>
                  <a:lnTo>
                    <a:pt x="282842" y="6406"/>
                  </a:lnTo>
                  <a:lnTo>
                    <a:pt x="276436" y="6406"/>
                  </a:lnTo>
                  <a:lnTo>
                    <a:pt x="276436" y="321"/>
                  </a:lnTo>
                  <a:close/>
                  <a:moveTo>
                    <a:pt x="6745" y="6727"/>
                  </a:moveTo>
                  <a:lnTo>
                    <a:pt x="6745" y="12811"/>
                  </a:lnTo>
                  <a:lnTo>
                    <a:pt x="339" y="12811"/>
                  </a:lnTo>
                  <a:lnTo>
                    <a:pt x="339" y="6727"/>
                  </a:lnTo>
                  <a:close/>
                  <a:moveTo>
                    <a:pt x="13471" y="6727"/>
                  </a:moveTo>
                  <a:lnTo>
                    <a:pt x="13471" y="12811"/>
                  </a:lnTo>
                  <a:lnTo>
                    <a:pt x="7066" y="12811"/>
                  </a:lnTo>
                  <a:lnTo>
                    <a:pt x="7066" y="6727"/>
                  </a:lnTo>
                  <a:close/>
                  <a:moveTo>
                    <a:pt x="20198" y="6727"/>
                  </a:moveTo>
                  <a:lnTo>
                    <a:pt x="20198" y="12811"/>
                  </a:lnTo>
                  <a:lnTo>
                    <a:pt x="13810" y="12811"/>
                  </a:lnTo>
                  <a:lnTo>
                    <a:pt x="13810" y="6727"/>
                  </a:lnTo>
                  <a:close/>
                  <a:moveTo>
                    <a:pt x="26942" y="6727"/>
                  </a:moveTo>
                  <a:lnTo>
                    <a:pt x="26942" y="12811"/>
                  </a:lnTo>
                  <a:lnTo>
                    <a:pt x="20537" y="12811"/>
                  </a:lnTo>
                  <a:lnTo>
                    <a:pt x="20537" y="6727"/>
                  </a:lnTo>
                  <a:close/>
                  <a:moveTo>
                    <a:pt x="33669" y="6727"/>
                  </a:moveTo>
                  <a:lnTo>
                    <a:pt x="33669" y="12811"/>
                  </a:lnTo>
                  <a:lnTo>
                    <a:pt x="27281" y="12811"/>
                  </a:lnTo>
                  <a:lnTo>
                    <a:pt x="27281" y="6727"/>
                  </a:lnTo>
                  <a:close/>
                  <a:moveTo>
                    <a:pt x="40414" y="6727"/>
                  </a:moveTo>
                  <a:lnTo>
                    <a:pt x="40414" y="12811"/>
                  </a:lnTo>
                  <a:lnTo>
                    <a:pt x="34008" y="12811"/>
                  </a:lnTo>
                  <a:lnTo>
                    <a:pt x="34008" y="6727"/>
                  </a:lnTo>
                  <a:close/>
                  <a:moveTo>
                    <a:pt x="47140" y="6727"/>
                  </a:moveTo>
                  <a:lnTo>
                    <a:pt x="47140" y="12811"/>
                  </a:lnTo>
                  <a:lnTo>
                    <a:pt x="40753" y="12811"/>
                  </a:lnTo>
                  <a:lnTo>
                    <a:pt x="40753" y="6727"/>
                  </a:lnTo>
                  <a:close/>
                  <a:moveTo>
                    <a:pt x="53885" y="6727"/>
                  </a:moveTo>
                  <a:lnTo>
                    <a:pt x="53885" y="12811"/>
                  </a:lnTo>
                  <a:lnTo>
                    <a:pt x="47479" y="12811"/>
                  </a:lnTo>
                  <a:lnTo>
                    <a:pt x="47479" y="6727"/>
                  </a:lnTo>
                  <a:close/>
                  <a:moveTo>
                    <a:pt x="60611" y="6727"/>
                  </a:moveTo>
                  <a:lnTo>
                    <a:pt x="60611" y="12811"/>
                  </a:lnTo>
                  <a:lnTo>
                    <a:pt x="54206" y="12811"/>
                  </a:lnTo>
                  <a:lnTo>
                    <a:pt x="54206" y="6727"/>
                  </a:lnTo>
                  <a:close/>
                  <a:moveTo>
                    <a:pt x="67338" y="6727"/>
                  </a:moveTo>
                  <a:lnTo>
                    <a:pt x="67338" y="12811"/>
                  </a:lnTo>
                  <a:lnTo>
                    <a:pt x="60950" y="12811"/>
                  </a:lnTo>
                  <a:lnTo>
                    <a:pt x="60950" y="6727"/>
                  </a:lnTo>
                  <a:close/>
                  <a:moveTo>
                    <a:pt x="74083" y="6727"/>
                  </a:moveTo>
                  <a:lnTo>
                    <a:pt x="74083" y="12811"/>
                  </a:lnTo>
                  <a:lnTo>
                    <a:pt x="67677" y="12811"/>
                  </a:lnTo>
                  <a:lnTo>
                    <a:pt x="67677" y="6727"/>
                  </a:lnTo>
                  <a:close/>
                  <a:moveTo>
                    <a:pt x="80809" y="6727"/>
                  </a:moveTo>
                  <a:lnTo>
                    <a:pt x="80809" y="12811"/>
                  </a:lnTo>
                  <a:lnTo>
                    <a:pt x="74422" y="12811"/>
                  </a:lnTo>
                  <a:lnTo>
                    <a:pt x="74422" y="6727"/>
                  </a:lnTo>
                  <a:close/>
                  <a:moveTo>
                    <a:pt x="87554" y="6727"/>
                  </a:moveTo>
                  <a:lnTo>
                    <a:pt x="87554" y="12811"/>
                  </a:lnTo>
                  <a:lnTo>
                    <a:pt x="81148" y="12811"/>
                  </a:lnTo>
                  <a:lnTo>
                    <a:pt x="81148" y="6727"/>
                  </a:lnTo>
                  <a:close/>
                  <a:moveTo>
                    <a:pt x="94281" y="6727"/>
                  </a:moveTo>
                  <a:lnTo>
                    <a:pt x="94281" y="12811"/>
                  </a:lnTo>
                  <a:lnTo>
                    <a:pt x="87893" y="12811"/>
                  </a:lnTo>
                  <a:lnTo>
                    <a:pt x="87893" y="6727"/>
                  </a:lnTo>
                  <a:close/>
                  <a:moveTo>
                    <a:pt x="101025" y="6727"/>
                  </a:moveTo>
                  <a:lnTo>
                    <a:pt x="101025" y="12811"/>
                  </a:lnTo>
                  <a:lnTo>
                    <a:pt x="94620" y="12811"/>
                  </a:lnTo>
                  <a:lnTo>
                    <a:pt x="94620" y="6727"/>
                  </a:lnTo>
                  <a:close/>
                  <a:moveTo>
                    <a:pt x="107752" y="6727"/>
                  </a:moveTo>
                  <a:lnTo>
                    <a:pt x="107752" y="12811"/>
                  </a:lnTo>
                  <a:lnTo>
                    <a:pt x="101346" y="12811"/>
                  </a:lnTo>
                  <a:lnTo>
                    <a:pt x="101346" y="6727"/>
                  </a:lnTo>
                  <a:close/>
                  <a:moveTo>
                    <a:pt x="114478" y="6727"/>
                  </a:moveTo>
                  <a:lnTo>
                    <a:pt x="114478" y="12811"/>
                  </a:lnTo>
                  <a:lnTo>
                    <a:pt x="108091" y="12811"/>
                  </a:lnTo>
                  <a:lnTo>
                    <a:pt x="108091" y="6727"/>
                  </a:lnTo>
                  <a:close/>
                  <a:moveTo>
                    <a:pt x="121223" y="6727"/>
                  </a:moveTo>
                  <a:lnTo>
                    <a:pt x="121223" y="12811"/>
                  </a:lnTo>
                  <a:lnTo>
                    <a:pt x="114817" y="12811"/>
                  </a:lnTo>
                  <a:lnTo>
                    <a:pt x="114817" y="6727"/>
                  </a:lnTo>
                  <a:close/>
                  <a:moveTo>
                    <a:pt x="127950" y="6727"/>
                  </a:moveTo>
                  <a:lnTo>
                    <a:pt x="127950" y="12811"/>
                  </a:lnTo>
                  <a:lnTo>
                    <a:pt x="121562" y="12811"/>
                  </a:lnTo>
                  <a:lnTo>
                    <a:pt x="121562" y="6727"/>
                  </a:lnTo>
                  <a:close/>
                  <a:moveTo>
                    <a:pt x="134694" y="6727"/>
                  </a:moveTo>
                  <a:lnTo>
                    <a:pt x="134694" y="12811"/>
                  </a:lnTo>
                  <a:lnTo>
                    <a:pt x="128289" y="12811"/>
                  </a:lnTo>
                  <a:lnTo>
                    <a:pt x="128289" y="6727"/>
                  </a:lnTo>
                  <a:close/>
                  <a:moveTo>
                    <a:pt x="141421" y="6727"/>
                  </a:moveTo>
                  <a:lnTo>
                    <a:pt x="141421" y="12811"/>
                  </a:lnTo>
                  <a:lnTo>
                    <a:pt x="135033" y="12811"/>
                  </a:lnTo>
                  <a:lnTo>
                    <a:pt x="135033" y="6727"/>
                  </a:lnTo>
                  <a:close/>
                  <a:moveTo>
                    <a:pt x="148148" y="6727"/>
                  </a:moveTo>
                  <a:lnTo>
                    <a:pt x="148148" y="12811"/>
                  </a:lnTo>
                  <a:lnTo>
                    <a:pt x="141760" y="12811"/>
                  </a:lnTo>
                  <a:lnTo>
                    <a:pt x="141760" y="6727"/>
                  </a:lnTo>
                  <a:close/>
                  <a:moveTo>
                    <a:pt x="154892" y="6727"/>
                  </a:moveTo>
                  <a:lnTo>
                    <a:pt x="154892" y="12811"/>
                  </a:lnTo>
                  <a:lnTo>
                    <a:pt x="148487" y="12811"/>
                  </a:lnTo>
                  <a:lnTo>
                    <a:pt x="148487" y="6727"/>
                  </a:lnTo>
                  <a:close/>
                  <a:moveTo>
                    <a:pt x="161619" y="6727"/>
                  </a:moveTo>
                  <a:lnTo>
                    <a:pt x="161619" y="12811"/>
                  </a:lnTo>
                  <a:lnTo>
                    <a:pt x="155231" y="12811"/>
                  </a:lnTo>
                  <a:lnTo>
                    <a:pt x="155231" y="6727"/>
                  </a:lnTo>
                  <a:close/>
                  <a:moveTo>
                    <a:pt x="168363" y="6727"/>
                  </a:moveTo>
                  <a:lnTo>
                    <a:pt x="168363" y="12811"/>
                  </a:lnTo>
                  <a:lnTo>
                    <a:pt x="161958" y="12811"/>
                  </a:lnTo>
                  <a:lnTo>
                    <a:pt x="161958" y="6727"/>
                  </a:lnTo>
                  <a:close/>
                  <a:moveTo>
                    <a:pt x="175090" y="6727"/>
                  </a:moveTo>
                  <a:lnTo>
                    <a:pt x="175090" y="12811"/>
                  </a:lnTo>
                  <a:lnTo>
                    <a:pt x="168702" y="12811"/>
                  </a:lnTo>
                  <a:lnTo>
                    <a:pt x="168702" y="6727"/>
                  </a:lnTo>
                  <a:close/>
                  <a:moveTo>
                    <a:pt x="181834" y="6727"/>
                  </a:moveTo>
                  <a:lnTo>
                    <a:pt x="181834" y="12811"/>
                  </a:lnTo>
                  <a:lnTo>
                    <a:pt x="175429" y="12811"/>
                  </a:lnTo>
                  <a:lnTo>
                    <a:pt x="175429" y="6727"/>
                  </a:lnTo>
                  <a:close/>
                  <a:moveTo>
                    <a:pt x="188561" y="6727"/>
                  </a:moveTo>
                  <a:lnTo>
                    <a:pt x="188561" y="12811"/>
                  </a:lnTo>
                  <a:lnTo>
                    <a:pt x="182173" y="12811"/>
                  </a:lnTo>
                  <a:lnTo>
                    <a:pt x="182173" y="6727"/>
                  </a:lnTo>
                  <a:close/>
                  <a:moveTo>
                    <a:pt x="195288" y="6727"/>
                  </a:moveTo>
                  <a:lnTo>
                    <a:pt x="195288" y="12811"/>
                  </a:lnTo>
                  <a:lnTo>
                    <a:pt x="188900" y="12811"/>
                  </a:lnTo>
                  <a:lnTo>
                    <a:pt x="188900" y="6727"/>
                  </a:lnTo>
                  <a:close/>
                  <a:moveTo>
                    <a:pt x="202032" y="6727"/>
                  </a:moveTo>
                  <a:lnTo>
                    <a:pt x="202032" y="12811"/>
                  </a:lnTo>
                  <a:lnTo>
                    <a:pt x="195627" y="12811"/>
                  </a:lnTo>
                  <a:lnTo>
                    <a:pt x="195627" y="6727"/>
                  </a:lnTo>
                  <a:close/>
                  <a:moveTo>
                    <a:pt x="208759" y="6727"/>
                  </a:moveTo>
                  <a:lnTo>
                    <a:pt x="208759" y="12811"/>
                  </a:lnTo>
                  <a:lnTo>
                    <a:pt x="202371" y="12811"/>
                  </a:lnTo>
                  <a:lnTo>
                    <a:pt x="202371" y="6727"/>
                  </a:lnTo>
                  <a:close/>
                  <a:moveTo>
                    <a:pt x="215504" y="6727"/>
                  </a:moveTo>
                  <a:lnTo>
                    <a:pt x="215504" y="12811"/>
                  </a:lnTo>
                  <a:lnTo>
                    <a:pt x="209098" y="12811"/>
                  </a:lnTo>
                  <a:lnTo>
                    <a:pt x="209098" y="6727"/>
                  </a:lnTo>
                  <a:close/>
                  <a:moveTo>
                    <a:pt x="222230" y="6727"/>
                  </a:moveTo>
                  <a:lnTo>
                    <a:pt x="222230" y="12811"/>
                  </a:lnTo>
                  <a:lnTo>
                    <a:pt x="215843" y="12811"/>
                  </a:lnTo>
                  <a:lnTo>
                    <a:pt x="215843" y="6727"/>
                  </a:lnTo>
                  <a:close/>
                  <a:moveTo>
                    <a:pt x="228975" y="6727"/>
                  </a:moveTo>
                  <a:lnTo>
                    <a:pt x="228975" y="12811"/>
                  </a:lnTo>
                  <a:lnTo>
                    <a:pt x="222569" y="12811"/>
                  </a:lnTo>
                  <a:lnTo>
                    <a:pt x="222569" y="6727"/>
                  </a:lnTo>
                  <a:close/>
                  <a:moveTo>
                    <a:pt x="235701" y="6727"/>
                  </a:moveTo>
                  <a:lnTo>
                    <a:pt x="235701" y="12811"/>
                  </a:lnTo>
                  <a:lnTo>
                    <a:pt x="229296" y="12811"/>
                  </a:lnTo>
                  <a:lnTo>
                    <a:pt x="229296" y="6727"/>
                  </a:lnTo>
                  <a:close/>
                  <a:moveTo>
                    <a:pt x="242428" y="6727"/>
                  </a:moveTo>
                  <a:lnTo>
                    <a:pt x="242428" y="12811"/>
                  </a:lnTo>
                  <a:lnTo>
                    <a:pt x="236040" y="12811"/>
                  </a:lnTo>
                  <a:lnTo>
                    <a:pt x="236040" y="6727"/>
                  </a:lnTo>
                  <a:close/>
                  <a:moveTo>
                    <a:pt x="249173" y="6727"/>
                  </a:moveTo>
                  <a:lnTo>
                    <a:pt x="249173" y="12811"/>
                  </a:lnTo>
                  <a:lnTo>
                    <a:pt x="242767" y="12811"/>
                  </a:lnTo>
                  <a:lnTo>
                    <a:pt x="242767" y="6727"/>
                  </a:lnTo>
                  <a:close/>
                  <a:moveTo>
                    <a:pt x="255899" y="6727"/>
                  </a:moveTo>
                  <a:lnTo>
                    <a:pt x="255899" y="12811"/>
                  </a:lnTo>
                  <a:lnTo>
                    <a:pt x="249512" y="12811"/>
                  </a:lnTo>
                  <a:lnTo>
                    <a:pt x="249512" y="6727"/>
                  </a:lnTo>
                  <a:close/>
                  <a:moveTo>
                    <a:pt x="262644" y="6727"/>
                  </a:moveTo>
                  <a:lnTo>
                    <a:pt x="262644" y="12811"/>
                  </a:lnTo>
                  <a:lnTo>
                    <a:pt x="256238" y="12811"/>
                  </a:lnTo>
                  <a:lnTo>
                    <a:pt x="256238" y="6727"/>
                  </a:lnTo>
                  <a:close/>
                  <a:moveTo>
                    <a:pt x="269370" y="6727"/>
                  </a:moveTo>
                  <a:lnTo>
                    <a:pt x="269370" y="12811"/>
                  </a:lnTo>
                  <a:lnTo>
                    <a:pt x="262983" y="12811"/>
                  </a:lnTo>
                  <a:lnTo>
                    <a:pt x="262983" y="6727"/>
                  </a:lnTo>
                  <a:close/>
                  <a:moveTo>
                    <a:pt x="276115" y="6727"/>
                  </a:moveTo>
                  <a:lnTo>
                    <a:pt x="276115" y="12811"/>
                  </a:lnTo>
                  <a:lnTo>
                    <a:pt x="269709" y="12811"/>
                  </a:lnTo>
                  <a:lnTo>
                    <a:pt x="269709" y="6727"/>
                  </a:lnTo>
                  <a:close/>
                  <a:moveTo>
                    <a:pt x="282842" y="6727"/>
                  </a:moveTo>
                  <a:lnTo>
                    <a:pt x="282842" y="12811"/>
                  </a:lnTo>
                  <a:lnTo>
                    <a:pt x="276436" y="12811"/>
                  </a:lnTo>
                  <a:lnTo>
                    <a:pt x="276436" y="6727"/>
                  </a:lnTo>
                  <a:close/>
                  <a:moveTo>
                    <a:pt x="6745" y="13132"/>
                  </a:moveTo>
                  <a:lnTo>
                    <a:pt x="6745" y="19217"/>
                  </a:lnTo>
                  <a:lnTo>
                    <a:pt x="339" y="19217"/>
                  </a:lnTo>
                  <a:lnTo>
                    <a:pt x="339" y="13132"/>
                  </a:lnTo>
                  <a:close/>
                  <a:moveTo>
                    <a:pt x="13471" y="13132"/>
                  </a:moveTo>
                  <a:lnTo>
                    <a:pt x="13471" y="19217"/>
                  </a:lnTo>
                  <a:lnTo>
                    <a:pt x="7066" y="19217"/>
                  </a:lnTo>
                  <a:lnTo>
                    <a:pt x="7066" y="13132"/>
                  </a:lnTo>
                  <a:close/>
                  <a:moveTo>
                    <a:pt x="20198" y="13132"/>
                  </a:moveTo>
                  <a:lnTo>
                    <a:pt x="20198" y="19217"/>
                  </a:lnTo>
                  <a:lnTo>
                    <a:pt x="13810" y="19217"/>
                  </a:lnTo>
                  <a:lnTo>
                    <a:pt x="13810" y="13132"/>
                  </a:lnTo>
                  <a:close/>
                  <a:moveTo>
                    <a:pt x="26942" y="13132"/>
                  </a:moveTo>
                  <a:lnTo>
                    <a:pt x="26942" y="19217"/>
                  </a:lnTo>
                  <a:lnTo>
                    <a:pt x="20537" y="19217"/>
                  </a:lnTo>
                  <a:lnTo>
                    <a:pt x="20537" y="13132"/>
                  </a:lnTo>
                  <a:close/>
                  <a:moveTo>
                    <a:pt x="33669" y="13132"/>
                  </a:moveTo>
                  <a:lnTo>
                    <a:pt x="33669" y="19217"/>
                  </a:lnTo>
                  <a:lnTo>
                    <a:pt x="27281" y="19217"/>
                  </a:lnTo>
                  <a:lnTo>
                    <a:pt x="27281" y="13132"/>
                  </a:lnTo>
                  <a:close/>
                  <a:moveTo>
                    <a:pt x="40414" y="13132"/>
                  </a:moveTo>
                  <a:lnTo>
                    <a:pt x="40414" y="19217"/>
                  </a:lnTo>
                  <a:lnTo>
                    <a:pt x="34008" y="19217"/>
                  </a:lnTo>
                  <a:lnTo>
                    <a:pt x="34008" y="13132"/>
                  </a:lnTo>
                  <a:close/>
                  <a:moveTo>
                    <a:pt x="47140" y="13132"/>
                  </a:moveTo>
                  <a:lnTo>
                    <a:pt x="47140" y="19217"/>
                  </a:lnTo>
                  <a:lnTo>
                    <a:pt x="40753" y="19217"/>
                  </a:lnTo>
                  <a:lnTo>
                    <a:pt x="40753" y="13132"/>
                  </a:lnTo>
                  <a:close/>
                  <a:moveTo>
                    <a:pt x="53885" y="13132"/>
                  </a:moveTo>
                  <a:lnTo>
                    <a:pt x="53885" y="19217"/>
                  </a:lnTo>
                  <a:lnTo>
                    <a:pt x="47479" y="19217"/>
                  </a:lnTo>
                  <a:lnTo>
                    <a:pt x="47479" y="13132"/>
                  </a:lnTo>
                  <a:close/>
                  <a:moveTo>
                    <a:pt x="60611" y="13132"/>
                  </a:moveTo>
                  <a:lnTo>
                    <a:pt x="60611" y="19217"/>
                  </a:lnTo>
                  <a:lnTo>
                    <a:pt x="54206" y="19217"/>
                  </a:lnTo>
                  <a:lnTo>
                    <a:pt x="54206" y="13132"/>
                  </a:lnTo>
                  <a:close/>
                  <a:moveTo>
                    <a:pt x="67338" y="13132"/>
                  </a:moveTo>
                  <a:lnTo>
                    <a:pt x="67338" y="19217"/>
                  </a:lnTo>
                  <a:lnTo>
                    <a:pt x="60950" y="19217"/>
                  </a:lnTo>
                  <a:lnTo>
                    <a:pt x="60950" y="13132"/>
                  </a:lnTo>
                  <a:close/>
                  <a:moveTo>
                    <a:pt x="74083" y="13132"/>
                  </a:moveTo>
                  <a:lnTo>
                    <a:pt x="74083" y="19217"/>
                  </a:lnTo>
                  <a:lnTo>
                    <a:pt x="67677" y="19217"/>
                  </a:lnTo>
                  <a:lnTo>
                    <a:pt x="67677" y="13132"/>
                  </a:lnTo>
                  <a:close/>
                  <a:moveTo>
                    <a:pt x="80809" y="13132"/>
                  </a:moveTo>
                  <a:lnTo>
                    <a:pt x="80809" y="19217"/>
                  </a:lnTo>
                  <a:lnTo>
                    <a:pt x="74422" y="19217"/>
                  </a:lnTo>
                  <a:lnTo>
                    <a:pt x="74422" y="13132"/>
                  </a:lnTo>
                  <a:close/>
                  <a:moveTo>
                    <a:pt x="87554" y="13132"/>
                  </a:moveTo>
                  <a:lnTo>
                    <a:pt x="87554" y="19217"/>
                  </a:lnTo>
                  <a:lnTo>
                    <a:pt x="81148" y="19217"/>
                  </a:lnTo>
                  <a:lnTo>
                    <a:pt x="81148" y="13132"/>
                  </a:lnTo>
                  <a:close/>
                  <a:moveTo>
                    <a:pt x="94281" y="13132"/>
                  </a:moveTo>
                  <a:lnTo>
                    <a:pt x="94281" y="19217"/>
                  </a:lnTo>
                  <a:lnTo>
                    <a:pt x="87893" y="19217"/>
                  </a:lnTo>
                  <a:lnTo>
                    <a:pt x="87893" y="13132"/>
                  </a:lnTo>
                  <a:close/>
                  <a:moveTo>
                    <a:pt x="101025" y="13132"/>
                  </a:moveTo>
                  <a:lnTo>
                    <a:pt x="101025" y="19217"/>
                  </a:lnTo>
                  <a:lnTo>
                    <a:pt x="94620" y="19217"/>
                  </a:lnTo>
                  <a:lnTo>
                    <a:pt x="94620" y="13132"/>
                  </a:lnTo>
                  <a:close/>
                  <a:moveTo>
                    <a:pt x="107752" y="13132"/>
                  </a:moveTo>
                  <a:lnTo>
                    <a:pt x="107752" y="19217"/>
                  </a:lnTo>
                  <a:lnTo>
                    <a:pt x="101346" y="19217"/>
                  </a:lnTo>
                  <a:lnTo>
                    <a:pt x="101346" y="13132"/>
                  </a:lnTo>
                  <a:close/>
                  <a:moveTo>
                    <a:pt x="114478" y="13132"/>
                  </a:moveTo>
                  <a:lnTo>
                    <a:pt x="114478" y="19217"/>
                  </a:lnTo>
                  <a:lnTo>
                    <a:pt x="108091" y="19217"/>
                  </a:lnTo>
                  <a:lnTo>
                    <a:pt x="108091" y="13132"/>
                  </a:lnTo>
                  <a:close/>
                  <a:moveTo>
                    <a:pt x="121223" y="13132"/>
                  </a:moveTo>
                  <a:lnTo>
                    <a:pt x="121223" y="19217"/>
                  </a:lnTo>
                  <a:lnTo>
                    <a:pt x="114817" y="19217"/>
                  </a:lnTo>
                  <a:lnTo>
                    <a:pt x="114817" y="13132"/>
                  </a:lnTo>
                  <a:close/>
                  <a:moveTo>
                    <a:pt x="127950" y="13132"/>
                  </a:moveTo>
                  <a:lnTo>
                    <a:pt x="127950" y="19217"/>
                  </a:lnTo>
                  <a:lnTo>
                    <a:pt x="121562" y="19217"/>
                  </a:lnTo>
                  <a:lnTo>
                    <a:pt x="121562" y="13132"/>
                  </a:lnTo>
                  <a:close/>
                  <a:moveTo>
                    <a:pt x="134694" y="13132"/>
                  </a:moveTo>
                  <a:lnTo>
                    <a:pt x="134694" y="19217"/>
                  </a:lnTo>
                  <a:lnTo>
                    <a:pt x="128289" y="19217"/>
                  </a:lnTo>
                  <a:lnTo>
                    <a:pt x="128289" y="13132"/>
                  </a:lnTo>
                  <a:close/>
                  <a:moveTo>
                    <a:pt x="141421" y="13132"/>
                  </a:moveTo>
                  <a:lnTo>
                    <a:pt x="141421" y="19217"/>
                  </a:lnTo>
                  <a:lnTo>
                    <a:pt x="135033" y="19217"/>
                  </a:lnTo>
                  <a:lnTo>
                    <a:pt x="135033" y="13132"/>
                  </a:lnTo>
                  <a:close/>
                  <a:moveTo>
                    <a:pt x="148148" y="13132"/>
                  </a:moveTo>
                  <a:lnTo>
                    <a:pt x="148148" y="19217"/>
                  </a:lnTo>
                  <a:lnTo>
                    <a:pt x="141760" y="19217"/>
                  </a:lnTo>
                  <a:lnTo>
                    <a:pt x="141760" y="13132"/>
                  </a:lnTo>
                  <a:close/>
                  <a:moveTo>
                    <a:pt x="154892" y="13132"/>
                  </a:moveTo>
                  <a:lnTo>
                    <a:pt x="154892" y="19217"/>
                  </a:lnTo>
                  <a:lnTo>
                    <a:pt x="148487" y="19217"/>
                  </a:lnTo>
                  <a:lnTo>
                    <a:pt x="148487" y="13132"/>
                  </a:lnTo>
                  <a:close/>
                  <a:moveTo>
                    <a:pt x="161619" y="13132"/>
                  </a:moveTo>
                  <a:lnTo>
                    <a:pt x="161619" y="19217"/>
                  </a:lnTo>
                  <a:lnTo>
                    <a:pt x="155231" y="19217"/>
                  </a:lnTo>
                  <a:lnTo>
                    <a:pt x="155231" y="13132"/>
                  </a:lnTo>
                  <a:close/>
                  <a:moveTo>
                    <a:pt x="168363" y="13132"/>
                  </a:moveTo>
                  <a:lnTo>
                    <a:pt x="168363" y="19217"/>
                  </a:lnTo>
                  <a:lnTo>
                    <a:pt x="161958" y="19217"/>
                  </a:lnTo>
                  <a:lnTo>
                    <a:pt x="161958" y="13132"/>
                  </a:lnTo>
                  <a:close/>
                  <a:moveTo>
                    <a:pt x="175090" y="13132"/>
                  </a:moveTo>
                  <a:lnTo>
                    <a:pt x="175090" y="19217"/>
                  </a:lnTo>
                  <a:lnTo>
                    <a:pt x="168702" y="19217"/>
                  </a:lnTo>
                  <a:lnTo>
                    <a:pt x="168702" y="13132"/>
                  </a:lnTo>
                  <a:close/>
                  <a:moveTo>
                    <a:pt x="181834" y="13132"/>
                  </a:moveTo>
                  <a:lnTo>
                    <a:pt x="181834" y="19217"/>
                  </a:lnTo>
                  <a:lnTo>
                    <a:pt x="175429" y="19217"/>
                  </a:lnTo>
                  <a:lnTo>
                    <a:pt x="175429" y="13132"/>
                  </a:lnTo>
                  <a:close/>
                  <a:moveTo>
                    <a:pt x="188561" y="13132"/>
                  </a:moveTo>
                  <a:lnTo>
                    <a:pt x="188561" y="19217"/>
                  </a:lnTo>
                  <a:lnTo>
                    <a:pt x="182173" y="19217"/>
                  </a:lnTo>
                  <a:lnTo>
                    <a:pt x="182173" y="13132"/>
                  </a:lnTo>
                  <a:close/>
                  <a:moveTo>
                    <a:pt x="195288" y="13132"/>
                  </a:moveTo>
                  <a:lnTo>
                    <a:pt x="195288" y="19217"/>
                  </a:lnTo>
                  <a:lnTo>
                    <a:pt x="188900" y="19217"/>
                  </a:lnTo>
                  <a:lnTo>
                    <a:pt x="188900" y="13132"/>
                  </a:lnTo>
                  <a:close/>
                  <a:moveTo>
                    <a:pt x="202032" y="13132"/>
                  </a:moveTo>
                  <a:lnTo>
                    <a:pt x="202032" y="19217"/>
                  </a:lnTo>
                  <a:lnTo>
                    <a:pt x="195627" y="19217"/>
                  </a:lnTo>
                  <a:lnTo>
                    <a:pt x="195627" y="13132"/>
                  </a:lnTo>
                  <a:close/>
                  <a:moveTo>
                    <a:pt x="208759" y="13132"/>
                  </a:moveTo>
                  <a:lnTo>
                    <a:pt x="208759" y="19217"/>
                  </a:lnTo>
                  <a:lnTo>
                    <a:pt x="202371" y="19217"/>
                  </a:lnTo>
                  <a:lnTo>
                    <a:pt x="202371" y="13132"/>
                  </a:lnTo>
                  <a:close/>
                  <a:moveTo>
                    <a:pt x="215504" y="13132"/>
                  </a:moveTo>
                  <a:lnTo>
                    <a:pt x="215504" y="19217"/>
                  </a:lnTo>
                  <a:lnTo>
                    <a:pt x="209098" y="19217"/>
                  </a:lnTo>
                  <a:lnTo>
                    <a:pt x="209098" y="13132"/>
                  </a:lnTo>
                  <a:close/>
                  <a:moveTo>
                    <a:pt x="222230" y="13132"/>
                  </a:moveTo>
                  <a:lnTo>
                    <a:pt x="222230" y="19217"/>
                  </a:lnTo>
                  <a:lnTo>
                    <a:pt x="215843" y="19217"/>
                  </a:lnTo>
                  <a:lnTo>
                    <a:pt x="215843" y="13132"/>
                  </a:lnTo>
                  <a:close/>
                  <a:moveTo>
                    <a:pt x="228975" y="13132"/>
                  </a:moveTo>
                  <a:lnTo>
                    <a:pt x="228975" y="19217"/>
                  </a:lnTo>
                  <a:lnTo>
                    <a:pt x="222569" y="19217"/>
                  </a:lnTo>
                  <a:lnTo>
                    <a:pt x="222569" y="13132"/>
                  </a:lnTo>
                  <a:close/>
                  <a:moveTo>
                    <a:pt x="235701" y="13132"/>
                  </a:moveTo>
                  <a:lnTo>
                    <a:pt x="235701" y="19217"/>
                  </a:lnTo>
                  <a:lnTo>
                    <a:pt x="229296" y="19217"/>
                  </a:lnTo>
                  <a:lnTo>
                    <a:pt x="229296" y="13132"/>
                  </a:lnTo>
                  <a:close/>
                  <a:moveTo>
                    <a:pt x="242428" y="13132"/>
                  </a:moveTo>
                  <a:lnTo>
                    <a:pt x="242428" y="19217"/>
                  </a:lnTo>
                  <a:lnTo>
                    <a:pt x="236040" y="19217"/>
                  </a:lnTo>
                  <a:lnTo>
                    <a:pt x="236040" y="13132"/>
                  </a:lnTo>
                  <a:close/>
                  <a:moveTo>
                    <a:pt x="249173" y="13132"/>
                  </a:moveTo>
                  <a:lnTo>
                    <a:pt x="249173" y="19217"/>
                  </a:lnTo>
                  <a:lnTo>
                    <a:pt x="242767" y="19217"/>
                  </a:lnTo>
                  <a:lnTo>
                    <a:pt x="242767" y="13132"/>
                  </a:lnTo>
                  <a:close/>
                  <a:moveTo>
                    <a:pt x="255899" y="13132"/>
                  </a:moveTo>
                  <a:lnTo>
                    <a:pt x="255899" y="19217"/>
                  </a:lnTo>
                  <a:lnTo>
                    <a:pt x="249512" y="19217"/>
                  </a:lnTo>
                  <a:lnTo>
                    <a:pt x="249512" y="13132"/>
                  </a:lnTo>
                  <a:close/>
                  <a:moveTo>
                    <a:pt x="262644" y="13132"/>
                  </a:moveTo>
                  <a:lnTo>
                    <a:pt x="262644" y="19217"/>
                  </a:lnTo>
                  <a:lnTo>
                    <a:pt x="256238" y="19217"/>
                  </a:lnTo>
                  <a:lnTo>
                    <a:pt x="256238" y="13132"/>
                  </a:lnTo>
                  <a:close/>
                  <a:moveTo>
                    <a:pt x="269370" y="13132"/>
                  </a:moveTo>
                  <a:lnTo>
                    <a:pt x="269370" y="19217"/>
                  </a:lnTo>
                  <a:lnTo>
                    <a:pt x="262983" y="19217"/>
                  </a:lnTo>
                  <a:lnTo>
                    <a:pt x="262983" y="13132"/>
                  </a:lnTo>
                  <a:close/>
                  <a:moveTo>
                    <a:pt x="276115" y="13132"/>
                  </a:moveTo>
                  <a:lnTo>
                    <a:pt x="276115" y="19217"/>
                  </a:lnTo>
                  <a:lnTo>
                    <a:pt x="269709" y="19217"/>
                  </a:lnTo>
                  <a:lnTo>
                    <a:pt x="269709" y="13132"/>
                  </a:lnTo>
                  <a:close/>
                  <a:moveTo>
                    <a:pt x="282842" y="13132"/>
                  </a:moveTo>
                  <a:lnTo>
                    <a:pt x="282842" y="19217"/>
                  </a:lnTo>
                  <a:lnTo>
                    <a:pt x="276436" y="19217"/>
                  </a:lnTo>
                  <a:lnTo>
                    <a:pt x="276436" y="13132"/>
                  </a:lnTo>
                  <a:close/>
                  <a:moveTo>
                    <a:pt x="6745" y="19538"/>
                  </a:moveTo>
                  <a:lnTo>
                    <a:pt x="6745" y="25622"/>
                  </a:lnTo>
                  <a:lnTo>
                    <a:pt x="339" y="25622"/>
                  </a:lnTo>
                  <a:lnTo>
                    <a:pt x="339" y="19538"/>
                  </a:lnTo>
                  <a:close/>
                  <a:moveTo>
                    <a:pt x="13471" y="19538"/>
                  </a:moveTo>
                  <a:lnTo>
                    <a:pt x="13471" y="25622"/>
                  </a:lnTo>
                  <a:lnTo>
                    <a:pt x="7066" y="25622"/>
                  </a:lnTo>
                  <a:lnTo>
                    <a:pt x="7066" y="19538"/>
                  </a:lnTo>
                  <a:close/>
                  <a:moveTo>
                    <a:pt x="20198" y="19538"/>
                  </a:moveTo>
                  <a:lnTo>
                    <a:pt x="20198" y="25622"/>
                  </a:lnTo>
                  <a:lnTo>
                    <a:pt x="13810" y="25622"/>
                  </a:lnTo>
                  <a:lnTo>
                    <a:pt x="13810" y="19538"/>
                  </a:lnTo>
                  <a:close/>
                  <a:moveTo>
                    <a:pt x="26942" y="19538"/>
                  </a:moveTo>
                  <a:lnTo>
                    <a:pt x="26942" y="25622"/>
                  </a:lnTo>
                  <a:lnTo>
                    <a:pt x="20537" y="25622"/>
                  </a:lnTo>
                  <a:lnTo>
                    <a:pt x="20537" y="19538"/>
                  </a:lnTo>
                  <a:close/>
                  <a:moveTo>
                    <a:pt x="33669" y="19538"/>
                  </a:moveTo>
                  <a:lnTo>
                    <a:pt x="33669" y="25622"/>
                  </a:lnTo>
                  <a:lnTo>
                    <a:pt x="27281" y="25622"/>
                  </a:lnTo>
                  <a:lnTo>
                    <a:pt x="27281" y="19538"/>
                  </a:lnTo>
                  <a:close/>
                  <a:moveTo>
                    <a:pt x="40414" y="19538"/>
                  </a:moveTo>
                  <a:lnTo>
                    <a:pt x="40414" y="25622"/>
                  </a:lnTo>
                  <a:lnTo>
                    <a:pt x="34008" y="25622"/>
                  </a:lnTo>
                  <a:lnTo>
                    <a:pt x="34008" y="19538"/>
                  </a:lnTo>
                  <a:close/>
                  <a:moveTo>
                    <a:pt x="47140" y="19538"/>
                  </a:moveTo>
                  <a:lnTo>
                    <a:pt x="47140" y="25622"/>
                  </a:lnTo>
                  <a:lnTo>
                    <a:pt x="40753" y="25622"/>
                  </a:lnTo>
                  <a:lnTo>
                    <a:pt x="40753" y="19538"/>
                  </a:lnTo>
                  <a:close/>
                  <a:moveTo>
                    <a:pt x="53885" y="19538"/>
                  </a:moveTo>
                  <a:lnTo>
                    <a:pt x="53885" y="25622"/>
                  </a:lnTo>
                  <a:lnTo>
                    <a:pt x="47479" y="25622"/>
                  </a:lnTo>
                  <a:lnTo>
                    <a:pt x="47479" y="19538"/>
                  </a:lnTo>
                  <a:close/>
                  <a:moveTo>
                    <a:pt x="60611" y="19538"/>
                  </a:moveTo>
                  <a:lnTo>
                    <a:pt x="60611" y="25622"/>
                  </a:lnTo>
                  <a:lnTo>
                    <a:pt x="54206" y="25622"/>
                  </a:lnTo>
                  <a:lnTo>
                    <a:pt x="54206" y="19538"/>
                  </a:lnTo>
                  <a:close/>
                  <a:moveTo>
                    <a:pt x="67338" y="19538"/>
                  </a:moveTo>
                  <a:lnTo>
                    <a:pt x="67338" y="25622"/>
                  </a:lnTo>
                  <a:lnTo>
                    <a:pt x="60950" y="25622"/>
                  </a:lnTo>
                  <a:lnTo>
                    <a:pt x="60950" y="19538"/>
                  </a:lnTo>
                  <a:close/>
                  <a:moveTo>
                    <a:pt x="74083" y="19538"/>
                  </a:moveTo>
                  <a:lnTo>
                    <a:pt x="74083" y="25622"/>
                  </a:lnTo>
                  <a:lnTo>
                    <a:pt x="67677" y="25622"/>
                  </a:lnTo>
                  <a:lnTo>
                    <a:pt x="67677" y="19538"/>
                  </a:lnTo>
                  <a:close/>
                  <a:moveTo>
                    <a:pt x="80809" y="19538"/>
                  </a:moveTo>
                  <a:lnTo>
                    <a:pt x="80809" y="25622"/>
                  </a:lnTo>
                  <a:lnTo>
                    <a:pt x="74422" y="25622"/>
                  </a:lnTo>
                  <a:lnTo>
                    <a:pt x="74422" y="19538"/>
                  </a:lnTo>
                  <a:close/>
                  <a:moveTo>
                    <a:pt x="87554" y="19538"/>
                  </a:moveTo>
                  <a:lnTo>
                    <a:pt x="87554" y="25622"/>
                  </a:lnTo>
                  <a:lnTo>
                    <a:pt x="81148" y="25622"/>
                  </a:lnTo>
                  <a:lnTo>
                    <a:pt x="81148" y="19538"/>
                  </a:lnTo>
                  <a:close/>
                  <a:moveTo>
                    <a:pt x="94281" y="19538"/>
                  </a:moveTo>
                  <a:lnTo>
                    <a:pt x="94281" y="25622"/>
                  </a:lnTo>
                  <a:lnTo>
                    <a:pt x="87893" y="25622"/>
                  </a:lnTo>
                  <a:lnTo>
                    <a:pt x="87893" y="19538"/>
                  </a:lnTo>
                  <a:close/>
                  <a:moveTo>
                    <a:pt x="101025" y="19538"/>
                  </a:moveTo>
                  <a:lnTo>
                    <a:pt x="101025" y="25622"/>
                  </a:lnTo>
                  <a:lnTo>
                    <a:pt x="94620" y="25622"/>
                  </a:lnTo>
                  <a:lnTo>
                    <a:pt x="94620" y="19538"/>
                  </a:lnTo>
                  <a:close/>
                  <a:moveTo>
                    <a:pt x="107752" y="19538"/>
                  </a:moveTo>
                  <a:lnTo>
                    <a:pt x="107752" y="25622"/>
                  </a:lnTo>
                  <a:lnTo>
                    <a:pt x="101346" y="25622"/>
                  </a:lnTo>
                  <a:lnTo>
                    <a:pt x="101346" y="19538"/>
                  </a:lnTo>
                  <a:close/>
                  <a:moveTo>
                    <a:pt x="114478" y="19538"/>
                  </a:moveTo>
                  <a:lnTo>
                    <a:pt x="114478" y="25622"/>
                  </a:lnTo>
                  <a:lnTo>
                    <a:pt x="108091" y="25622"/>
                  </a:lnTo>
                  <a:lnTo>
                    <a:pt x="108091" y="19538"/>
                  </a:lnTo>
                  <a:close/>
                  <a:moveTo>
                    <a:pt x="121223" y="19538"/>
                  </a:moveTo>
                  <a:lnTo>
                    <a:pt x="121223" y="25622"/>
                  </a:lnTo>
                  <a:lnTo>
                    <a:pt x="114817" y="25622"/>
                  </a:lnTo>
                  <a:lnTo>
                    <a:pt x="114817" y="19538"/>
                  </a:lnTo>
                  <a:close/>
                  <a:moveTo>
                    <a:pt x="127950" y="19538"/>
                  </a:moveTo>
                  <a:lnTo>
                    <a:pt x="127950" y="25622"/>
                  </a:lnTo>
                  <a:lnTo>
                    <a:pt x="121562" y="25622"/>
                  </a:lnTo>
                  <a:lnTo>
                    <a:pt x="121562" y="19538"/>
                  </a:lnTo>
                  <a:close/>
                  <a:moveTo>
                    <a:pt x="134694" y="19538"/>
                  </a:moveTo>
                  <a:lnTo>
                    <a:pt x="134694" y="25622"/>
                  </a:lnTo>
                  <a:lnTo>
                    <a:pt x="128289" y="25622"/>
                  </a:lnTo>
                  <a:lnTo>
                    <a:pt x="128289" y="19538"/>
                  </a:lnTo>
                  <a:close/>
                  <a:moveTo>
                    <a:pt x="141421" y="19538"/>
                  </a:moveTo>
                  <a:lnTo>
                    <a:pt x="141421" y="25622"/>
                  </a:lnTo>
                  <a:lnTo>
                    <a:pt x="135033" y="25622"/>
                  </a:lnTo>
                  <a:lnTo>
                    <a:pt x="135033" y="19538"/>
                  </a:lnTo>
                  <a:close/>
                  <a:moveTo>
                    <a:pt x="148148" y="19538"/>
                  </a:moveTo>
                  <a:lnTo>
                    <a:pt x="148148" y="25622"/>
                  </a:lnTo>
                  <a:lnTo>
                    <a:pt x="141760" y="25622"/>
                  </a:lnTo>
                  <a:lnTo>
                    <a:pt x="141760" y="19538"/>
                  </a:lnTo>
                  <a:close/>
                  <a:moveTo>
                    <a:pt x="154892" y="19538"/>
                  </a:moveTo>
                  <a:lnTo>
                    <a:pt x="154892" y="25622"/>
                  </a:lnTo>
                  <a:lnTo>
                    <a:pt x="148487" y="25622"/>
                  </a:lnTo>
                  <a:lnTo>
                    <a:pt x="148487" y="19538"/>
                  </a:lnTo>
                  <a:close/>
                  <a:moveTo>
                    <a:pt x="161619" y="19538"/>
                  </a:moveTo>
                  <a:lnTo>
                    <a:pt x="161619" y="25622"/>
                  </a:lnTo>
                  <a:lnTo>
                    <a:pt x="155231" y="25622"/>
                  </a:lnTo>
                  <a:lnTo>
                    <a:pt x="155231" y="19538"/>
                  </a:lnTo>
                  <a:close/>
                  <a:moveTo>
                    <a:pt x="168363" y="19538"/>
                  </a:moveTo>
                  <a:lnTo>
                    <a:pt x="168363" y="25622"/>
                  </a:lnTo>
                  <a:lnTo>
                    <a:pt x="161958" y="25622"/>
                  </a:lnTo>
                  <a:lnTo>
                    <a:pt x="161958" y="19538"/>
                  </a:lnTo>
                  <a:close/>
                  <a:moveTo>
                    <a:pt x="175090" y="19538"/>
                  </a:moveTo>
                  <a:lnTo>
                    <a:pt x="175090" y="25622"/>
                  </a:lnTo>
                  <a:lnTo>
                    <a:pt x="168702" y="25622"/>
                  </a:lnTo>
                  <a:lnTo>
                    <a:pt x="168702" y="19538"/>
                  </a:lnTo>
                  <a:close/>
                  <a:moveTo>
                    <a:pt x="181834" y="19538"/>
                  </a:moveTo>
                  <a:lnTo>
                    <a:pt x="181834" y="25622"/>
                  </a:lnTo>
                  <a:lnTo>
                    <a:pt x="175429" y="25622"/>
                  </a:lnTo>
                  <a:lnTo>
                    <a:pt x="175429" y="19538"/>
                  </a:lnTo>
                  <a:close/>
                  <a:moveTo>
                    <a:pt x="188561" y="19538"/>
                  </a:moveTo>
                  <a:lnTo>
                    <a:pt x="188561" y="25622"/>
                  </a:lnTo>
                  <a:lnTo>
                    <a:pt x="182173" y="25622"/>
                  </a:lnTo>
                  <a:lnTo>
                    <a:pt x="182173" y="19538"/>
                  </a:lnTo>
                  <a:close/>
                  <a:moveTo>
                    <a:pt x="195288" y="19538"/>
                  </a:moveTo>
                  <a:lnTo>
                    <a:pt x="195288" y="25622"/>
                  </a:lnTo>
                  <a:lnTo>
                    <a:pt x="188900" y="25622"/>
                  </a:lnTo>
                  <a:lnTo>
                    <a:pt x="188900" y="19538"/>
                  </a:lnTo>
                  <a:close/>
                  <a:moveTo>
                    <a:pt x="202032" y="19538"/>
                  </a:moveTo>
                  <a:lnTo>
                    <a:pt x="202032" y="25622"/>
                  </a:lnTo>
                  <a:lnTo>
                    <a:pt x="195627" y="25622"/>
                  </a:lnTo>
                  <a:lnTo>
                    <a:pt x="195627" y="19538"/>
                  </a:lnTo>
                  <a:close/>
                  <a:moveTo>
                    <a:pt x="208759" y="19538"/>
                  </a:moveTo>
                  <a:lnTo>
                    <a:pt x="208759" y="25622"/>
                  </a:lnTo>
                  <a:lnTo>
                    <a:pt x="202371" y="25622"/>
                  </a:lnTo>
                  <a:lnTo>
                    <a:pt x="202371" y="19538"/>
                  </a:lnTo>
                  <a:close/>
                  <a:moveTo>
                    <a:pt x="215504" y="19538"/>
                  </a:moveTo>
                  <a:lnTo>
                    <a:pt x="215504" y="25622"/>
                  </a:lnTo>
                  <a:lnTo>
                    <a:pt x="209098" y="25622"/>
                  </a:lnTo>
                  <a:lnTo>
                    <a:pt x="209098" y="19538"/>
                  </a:lnTo>
                  <a:close/>
                  <a:moveTo>
                    <a:pt x="222230" y="19538"/>
                  </a:moveTo>
                  <a:lnTo>
                    <a:pt x="222230" y="25622"/>
                  </a:lnTo>
                  <a:lnTo>
                    <a:pt x="215843" y="25622"/>
                  </a:lnTo>
                  <a:lnTo>
                    <a:pt x="215843" y="19538"/>
                  </a:lnTo>
                  <a:close/>
                  <a:moveTo>
                    <a:pt x="228975" y="19538"/>
                  </a:moveTo>
                  <a:lnTo>
                    <a:pt x="228975" y="25622"/>
                  </a:lnTo>
                  <a:lnTo>
                    <a:pt x="222569" y="25622"/>
                  </a:lnTo>
                  <a:lnTo>
                    <a:pt x="222569" y="19538"/>
                  </a:lnTo>
                  <a:close/>
                  <a:moveTo>
                    <a:pt x="235701" y="19538"/>
                  </a:moveTo>
                  <a:lnTo>
                    <a:pt x="235701" y="25622"/>
                  </a:lnTo>
                  <a:lnTo>
                    <a:pt x="229296" y="25622"/>
                  </a:lnTo>
                  <a:lnTo>
                    <a:pt x="229296" y="19538"/>
                  </a:lnTo>
                  <a:close/>
                  <a:moveTo>
                    <a:pt x="242428" y="19538"/>
                  </a:moveTo>
                  <a:lnTo>
                    <a:pt x="242428" y="25622"/>
                  </a:lnTo>
                  <a:lnTo>
                    <a:pt x="236040" y="25622"/>
                  </a:lnTo>
                  <a:lnTo>
                    <a:pt x="236040" y="19538"/>
                  </a:lnTo>
                  <a:close/>
                  <a:moveTo>
                    <a:pt x="249173" y="19538"/>
                  </a:moveTo>
                  <a:lnTo>
                    <a:pt x="249173" y="25622"/>
                  </a:lnTo>
                  <a:lnTo>
                    <a:pt x="242767" y="25622"/>
                  </a:lnTo>
                  <a:lnTo>
                    <a:pt x="242767" y="19538"/>
                  </a:lnTo>
                  <a:close/>
                  <a:moveTo>
                    <a:pt x="255899" y="19538"/>
                  </a:moveTo>
                  <a:lnTo>
                    <a:pt x="255899" y="25622"/>
                  </a:lnTo>
                  <a:lnTo>
                    <a:pt x="249512" y="25622"/>
                  </a:lnTo>
                  <a:lnTo>
                    <a:pt x="249512" y="19538"/>
                  </a:lnTo>
                  <a:close/>
                  <a:moveTo>
                    <a:pt x="262644" y="19538"/>
                  </a:moveTo>
                  <a:lnTo>
                    <a:pt x="262644" y="25622"/>
                  </a:lnTo>
                  <a:lnTo>
                    <a:pt x="256238" y="25622"/>
                  </a:lnTo>
                  <a:lnTo>
                    <a:pt x="256238" y="19538"/>
                  </a:lnTo>
                  <a:close/>
                  <a:moveTo>
                    <a:pt x="269370" y="19538"/>
                  </a:moveTo>
                  <a:lnTo>
                    <a:pt x="269370" y="25622"/>
                  </a:lnTo>
                  <a:lnTo>
                    <a:pt x="262983" y="25622"/>
                  </a:lnTo>
                  <a:lnTo>
                    <a:pt x="262983" y="19538"/>
                  </a:lnTo>
                  <a:close/>
                  <a:moveTo>
                    <a:pt x="276115" y="19538"/>
                  </a:moveTo>
                  <a:lnTo>
                    <a:pt x="276115" y="25622"/>
                  </a:lnTo>
                  <a:lnTo>
                    <a:pt x="269709" y="25622"/>
                  </a:lnTo>
                  <a:lnTo>
                    <a:pt x="269709" y="19538"/>
                  </a:lnTo>
                  <a:close/>
                  <a:moveTo>
                    <a:pt x="282842" y="19538"/>
                  </a:moveTo>
                  <a:lnTo>
                    <a:pt x="282842" y="25622"/>
                  </a:lnTo>
                  <a:lnTo>
                    <a:pt x="276436" y="25622"/>
                  </a:lnTo>
                  <a:lnTo>
                    <a:pt x="276436" y="19538"/>
                  </a:lnTo>
                  <a:close/>
                  <a:moveTo>
                    <a:pt x="6745" y="25943"/>
                  </a:moveTo>
                  <a:lnTo>
                    <a:pt x="6745" y="32028"/>
                  </a:lnTo>
                  <a:lnTo>
                    <a:pt x="339" y="32028"/>
                  </a:lnTo>
                  <a:lnTo>
                    <a:pt x="339" y="25943"/>
                  </a:lnTo>
                  <a:close/>
                  <a:moveTo>
                    <a:pt x="13471" y="25943"/>
                  </a:moveTo>
                  <a:lnTo>
                    <a:pt x="13471" y="32028"/>
                  </a:lnTo>
                  <a:lnTo>
                    <a:pt x="7066" y="32028"/>
                  </a:lnTo>
                  <a:lnTo>
                    <a:pt x="7066" y="25943"/>
                  </a:lnTo>
                  <a:close/>
                  <a:moveTo>
                    <a:pt x="20198" y="25943"/>
                  </a:moveTo>
                  <a:lnTo>
                    <a:pt x="20198" y="32028"/>
                  </a:lnTo>
                  <a:lnTo>
                    <a:pt x="13810" y="32028"/>
                  </a:lnTo>
                  <a:lnTo>
                    <a:pt x="13810" y="25943"/>
                  </a:lnTo>
                  <a:close/>
                  <a:moveTo>
                    <a:pt x="26942" y="25943"/>
                  </a:moveTo>
                  <a:lnTo>
                    <a:pt x="26942" y="32028"/>
                  </a:lnTo>
                  <a:lnTo>
                    <a:pt x="20537" y="32028"/>
                  </a:lnTo>
                  <a:lnTo>
                    <a:pt x="20537" y="25943"/>
                  </a:lnTo>
                  <a:close/>
                  <a:moveTo>
                    <a:pt x="33669" y="25943"/>
                  </a:moveTo>
                  <a:lnTo>
                    <a:pt x="33669" y="32028"/>
                  </a:lnTo>
                  <a:lnTo>
                    <a:pt x="27281" y="32028"/>
                  </a:lnTo>
                  <a:lnTo>
                    <a:pt x="27281" y="25943"/>
                  </a:lnTo>
                  <a:close/>
                  <a:moveTo>
                    <a:pt x="40414" y="25943"/>
                  </a:moveTo>
                  <a:lnTo>
                    <a:pt x="40414" y="32028"/>
                  </a:lnTo>
                  <a:lnTo>
                    <a:pt x="34008" y="32028"/>
                  </a:lnTo>
                  <a:lnTo>
                    <a:pt x="34008" y="25943"/>
                  </a:lnTo>
                  <a:close/>
                  <a:moveTo>
                    <a:pt x="47140" y="25943"/>
                  </a:moveTo>
                  <a:lnTo>
                    <a:pt x="47140" y="32028"/>
                  </a:lnTo>
                  <a:lnTo>
                    <a:pt x="40753" y="32028"/>
                  </a:lnTo>
                  <a:lnTo>
                    <a:pt x="40753" y="25943"/>
                  </a:lnTo>
                  <a:close/>
                  <a:moveTo>
                    <a:pt x="53885" y="25943"/>
                  </a:moveTo>
                  <a:lnTo>
                    <a:pt x="53885" y="32028"/>
                  </a:lnTo>
                  <a:lnTo>
                    <a:pt x="47479" y="32028"/>
                  </a:lnTo>
                  <a:lnTo>
                    <a:pt x="47479" y="25943"/>
                  </a:lnTo>
                  <a:close/>
                  <a:moveTo>
                    <a:pt x="60611" y="25943"/>
                  </a:moveTo>
                  <a:lnTo>
                    <a:pt x="60611" y="32028"/>
                  </a:lnTo>
                  <a:lnTo>
                    <a:pt x="54206" y="32028"/>
                  </a:lnTo>
                  <a:lnTo>
                    <a:pt x="54206" y="25943"/>
                  </a:lnTo>
                  <a:close/>
                  <a:moveTo>
                    <a:pt x="67338" y="25943"/>
                  </a:moveTo>
                  <a:lnTo>
                    <a:pt x="67338" y="32028"/>
                  </a:lnTo>
                  <a:lnTo>
                    <a:pt x="60950" y="32028"/>
                  </a:lnTo>
                  <a:lnTo>
                    <a:pt x="60950" y="25943"/>
                  </a:lnTo>
                  <a:close/>
                  <a:moveTo>
                    <a:pt x="74083" y="25943"/>
                  </a:moveTo>
                  <a:lnTo>
                    <a:pt x="74083" y="32028"/>
                  </a:lnTo>
                  <a:lnTo>
                    <a:pt x="67677" y="32028"/>
                  </a:lnTo>
                  <a:lnTo>
                    <a:pt x="67677" y="25943"/>
                  </a:lnTo>
                  <a:close/>
                  <a:moveTo>
                    <a:pt x="80809" y="25943"/>
                  </a:moveTo>
                  <a:lnTo>
                    <a:pt x="80809" y="32028"/>
                  </a:lnTo>
                  <a:lnTo>
                    <a:pt x="74422" y="32028"/>
                  </a:lnTo>
                  <a:lnTo>
                    <a:pt x="74422" y="25943"/>
                  </a:lnTo>
                  <a:close/>
                  <a:moveTo>
                    <a:pt x="87554" y="25943"/>
                  </a:moveTo>
                  <a:lnTo>
                    <a:pt x="87554" y="32028"/>
                  </a:lnTo>
                  <a:lnTo>
                    <a:pt x="81148" y="32028"/>
                  </a:lnTo>
                  <a:lnTo>
                    <a:pt x="81148" y="25943"/>
                  </a:lnTo>
                  <a:close/>
                  <a:moveTo>
                    <a:pt x="94281" y="25943"/>
                  </a:moveTo>
                  <a:lnTo>
                    <a:pt x="94281" y="32028"/>
                  </a:lnTo>
                  <a:lnTo>
                    <a:pt x="87893" y="32028"/>
                  </a:lnTo>
                  <a:lnTo>
                    <a:pt x="87893" y="25943"/>
                  </a:lnTo>
                  <a:close/>
                  <a:moveTo>
                    <a:pt x="101025" y="25943"/>
                  </a:moveTo>
                  <a:lnTo>
                    <a:pt x="101025" y="32028"/>
                  </a:lnTo>
                  <a:lnTo>
                    <a:pt x="94620" y="32028"/>
                  </a:lnTo>
                  <a:lnTo>
                    <a:pt x="94620" y="25943"/>
                  </a:lnTo>
                  <a:close/>
                  <a:moveTo>
                    <a:pt x="107752" y="25943"/>
                  </a:moveTo>
                  <a:lnTo>
                    <a:pt x="107752" y="32028"/>
                  </a:lnTo>
                  <a:lnTo>
                    <a:pt x="101346" y="32028"/>
                  </a:lnTo>
                  <a:lnTo>
                    <a:pt x="101346" y="25943"/>
                  </a:lnTo>
                  <a:close/>
                  <a:moveTo>
                    <a:pt x="114478" y="25943"/>
                  </a:moveTo>
                  <a:lnTo>
                    <a:pt x="114478" y="32028"/>
                  </a:lnTo>
                  <a:lnTo>
                    <a:pt x="108091" y="32028"/>
                  </a:lnTo>
                  <a:lnTo>
                    <a:pt x="108091" y="25943"/>
                  </a:lnTo>
                  <a:close/>
                  <a:moveTo>
                    <a:pt x="121223" y="25943"/>
                  </a:moveTo>
                  <a:lnTo>
                    <a:pt x="121223" y="32028"/>
                  </a:lnTo>
                  <a:lnTo>
                    <a:pt x="114817" y="32028"/>
                  </a:lnTo>
                  <a:lnTo>
                    <a:pt x="114817" y="25943"/>
                  </a:lnTo>
                  <a:close/>
                  <a:moveTo>
                    <a:pt x="127950" y="25943"/>
                  </a:moveTo>
                  <a:lnTo>
                    <a:pt x="127950" y="32028"/>
                  </a:lnTo>
                  <a:lnTo>
                    <a:pt x="121562" y="32028"/>
                  </a:lnTo>
                  <a:lnTo>
                    <a:pt x="121562" y="25943"/>
                  </a:lnTo>
                  <a:close/>
                  <a:moveTo>
                    <a:pt x="134694" y="25943"/>
                  </a:moveTo>
                  <a:lnTo>
                    <a:pt x="134694" y="32028"/>
                  </a:lnTo>
                  <a:lnTo>
                    <a:pt x="128289" y="32028"/>
                  </a:lnTo>
                  <a:lnTo>
                    <a:pt x="128289" y="25943"/>
                  </a:lnTo>
                  <a:close/>
                  <a:moveTo>
                    <a:pt x="141421" y="25943"/>
                  </a:moveTo>
                  <a:lnTo>
                    <a:pt x="141421" y="32028"/>
                  </a:lnTo>
                  <a:lnTo>
                    <a:pt x="135033" y="32028"/>
                  </a:lnTo>
                  <a:lnTo>
                    <a:pt x="135033" y="25943"/>
                  </a:lnTo>
                  <a:close/>
                  <a:moveTo>
                    <a:pt x="148148" y="25943"/>
                  </a:moveTo>
                  <a:lnTo>
                    <a:pt x="148148" y="32028"/>
                  </a:lnTo>
                  <a:lnTo>
                    <a:pt x="141760" y="32028"/>
                  </a:lnTo>
                  <a:lnTo>
                    <a:pt x="141760" y="25943"/>
                  </a:lnTo>
                  <a:close/>
                  <a:moveTo>
                    <a:pt x="154892" y="25943"/>
                  </a:moveTo>
                  <a:lnTo>
                    <a:pt x="154892" y="32028"/>
                  </a:lnTo>
                  <a:lnTo>
                    <a:pt x="148487" y="32028"/>
                  </a:lnTo>
                  <a:lnTo>
                    <a:pt x="148487" y="25943"/>
                  </a:lnTo>
                  <a:close/>
                  <a:moveTo>
                    <a:pt x="161619" y="25943"/>
                  </a:moveTo>
                  <a:lnTo>
                    <a:pt x="161619" y="32028"/>
                  </a:lnTo>
                  <a:lnTo>
                    <a:pt x="155231" y="32028"/>
                  </a:lnTo>
                  <a:lnTo>
                    <a:pt x="155231" y="25943"/>
                  </a:lnTo>
                  <a:close/>
                  <a:moveTo>
                    <a:pt x="168363" y="25943"/>
                  </a:moveTo>
                  <a:lnTo>
                    <a:pt x="168363" y="32028"/>
                  </a:lnTo>
                  <a:lnTo>
                    <a:pt x="161958" y="32028"/>
                  </a:lnTo>
                  <a:lnTo>
                    <a:pt x="161958" y="25943"/>
                  </a:lnTo>
                  <a:close/>
                  <a:moveTo>
                    <a:pt x="175090" y="25943"/>
                  </a:moveTo>
                  <a:lnTo>
                    <a:pt x="175090" y="32028"/>
                  </a:lnTo>
                  <a:lnTo>
                    <a:pt x="168702" y="32028"/>
                  </a:lnTo>
                  <a:lnTo>
                    <a:pt x="168702" y="25943"/>
                  </a:lnTo>
                  <a:close/>
                  <a:moveTo>
                    <a:pt x="181834" y="25943"/>
                  </a:moveTo>
                  <a:lnTo>
                    <a:pt x="181834" y="32028"/>
                  </a:lnTo>
                  <a:lnTo>
                    <a:pt x="175429" y="32028"/>
                  </a:lnTo>
                  <a:lnTo>
                    <a:pt x="175429" y="25943"/>
                  </a:lnTo>
                  <a:close/>
                  <a:moveTo>
                    <a:pt x="188561" y="25943"/>
                  </a:moveTo>
                  <a:lnTo>
                    <a:pt x="188561" y="32028"/>
                  </a:lnTo>
                  <a:lnTo>
                    <a:pt x="182173" y="32028"/>
                  </a:lnTo>
                  <a:lnTo>
                    <a:pt x="182173" y="25943"/>
                  </a:lnTo>
                  <a:close/>
                  <a:moveTo>
                    <a:pt x="195288" y="25943"/>
                  </a:moveTo>
                  <a:lnTo>
                    <a:pt x="195288" y="32028"/>
                  </a:lnTo>
                  <a:lnTo>
                    <a:pt x="188900" y="32028"/>
                  </a:lnTo>
                  <a:lnTo>
                    <a:pt x="188900" y="25943"/>
                  </a:lnTo>
                  <a:close/>
                  <a:moveTo>
                    <a:pt x="202032" y="25943"/>
                  </a:moveTo>
                  <a:lnTo>
                    <a:pt x="202032" y="32028"/>
                  </a:lnTo>
                  <a:lnTo>
                    <a:pt x="195627" y="32028"/>
                  </a:lnTo>
                  <a:lnTo>
                    <a:pt x="195627" y="25943"/>
                  </a:lnTo>
                  <a:close/>
                  <a:moveTo>
                    <a:pt x="208759" y="25943"/>
                  </a:moveTo>
                  <a:lnTo>
                    <a:pt x="208759" y="32028"/>
                  </a:lnTo>
                  <a:lnTo>
                    <a:pt x="202371" y="32028"/>
                  </a:lnTo>
                  <a:lnTo>
                    <a:pt x="202371" y="25943"/>
                  </a:lnTo>
                  <a:close/>
                  <a:moveTo>
                    <a:pt x="215504" y="25943"/>
                  </a:moveTo>
                  <a:lnTo>
                    <a:pt x="215504" y="32028"/>
                  </a:lnTo>
                  <a:lnTo>
                    <a:pt x="209098" y="32028"/>
                  </a:lnTo>
                  <a:lnTo>
                    <a:pt x="209098" y="25943"/>
                  </a:lnTo>
                  <a:close/>
                  <a:moveTo>
                    <a:pt x="222230" y="25943"/>
                  </a:moveTo>
                  <a:lnTo>
                    <a:pt x="222230" y="32028"/>
                  </a:lnTo>
                  <a:lnTo>
                    <a:pt x="215843" y="32028"/>
                  </a:lnTo>
                  <a:lnTo>
                    <a:pt x="215843" y="25943"/>
                  </a:lnTo>
                  <a:close/>
                  <a:moveTo>
                    <a:pt x="228975" y="25943"/>
                  </a:moveTo>
                  <a:lnTo>
                    <a:pt x="228975" y="32028"/>
                  </a:lnTo>
                  <a:lnTo>
                    <a:pt x="222569" y="32028"/>
                  </a:lnTo>
                  <a:lnTo>
                    <a:pt x="222569" y="25943"/>
                  </a:lnTo>
                  <a:close/>
                  <a:moveTo>
                    <a:pt x="235701" y="25943"/>
                  </a:moveTo>
                  <a:lnTo>
                    <a:pt x="235701" y="32028"/>
                  </a:lnTo>
                  <a:lnTo>
                    <a:pt x="229296" y="32028"/>
                  </a:lnTo>
                  <a:lnTo>
                    <a:pt x="229296" y="25943"/>
                  </a:lnTo>
                  <a:close/>
                  <a:moveTo>
                    <a:pt x="242428" y="25943"/>
                  </a:moveTo>
                  <a:lnTo>
                    <a:pt x="242428" y="32028"/>
                  </a:lnTo>
                  <a:lnTo>
                    <a:pt x="236040" y="32028"/>
                  </a:lnTo>
                  <a:lnTo>
                    <a:pt x="236040" y="25943"/>
                  </a:lnTo>
                  <a:close/>
                  <a:moveTo>
                    <a:pt x="249173" y="25943"/>
                  </a:moveTo>
                  <a:lnTo>
                    <a:pt x="249173" y="32028"/>
                  </a:lnTo>
                  <a:lnTo>
                    <a:pt x="242767" y="32028"/>
                  </a:lnTo>
                  <a:lnTo>
                    <a:pt x="242767" y="25943"/>
                  </a:lnTo>
                  <a:close/>
                  <a:moveTo>
                    <a:pt x="255899" y="25943"/>
                  </a:moveTo>
                  <a:lnTo>
                    <a:pt x="255899" y="32028"/>
                  </a:lnTo>
                  <a:lnTo>
                    <a:pt x="249512" y="32028"/>
                  </a:lnTo>
                  <a:lnTo>
                    <a:pt x="249512" y="25943"/>
                  </a:lnTo>
                  <a:close/>
                  <a:moveTo>
                    <a:pt x="262644" y="25943"/>
                  </a:moveTo>
                  <a:lnTo>
                    <a:pt x="262644" y="32028"/>
                  </a:lnTo>
                  <a:lnTo>
                    <a:pt x="256238" y="32028"/>
                  </a:lnTo>
                  <a:lnTo>
                    <a:pt x="256238" y="25943"/>
                  </a:lnTo>
                  <a:close/>
                  <a:moveTo>
                    <a:pt x="269370" y="25943"/>
                  </a:moveTo>
                  <a:lnTo>
                    <a:pt x="269370" y="32028"/>
                  </a:lnTo>
                  <a:lnTo>
                    <a:pt x="262983" y="32028"/>
                  </a:lnTo>
                  <a:lnTo>
                    <a:pt x="262983" y="25943"/>
                  </a:lnTo>
                  <a:close/>
                  <a:moveTo>
                    <a:pt x="276115" y="25943"/>
                  </a:moveTo>
                  <a:lnTo>
                    <a:pt x="276115" y="32028"/>
                  </a:lnTo>
                  <a:lnTo>
                    <a:pt x="269709" y="32028"/>
                  </a:lnTo>
                  <a:lnTo>
                    <a:pt x="269709" y="25943"/>
                  </a:lnTo>
                  <a:close/>
                  <a:moveTo>
                    <a:pt x="282842" y="25943"/>
                  </a:moveTo>
                  <a:lnTo>
                    <a:pt x="282842" y="32028"/>
                  </a:lnTo>
                  <a:lnTo>
                    <a:pt x="276436" y="32028"/>
                  </a:lnTo>
                  <a:lnTo>
                    <a:pt x="276436" y="25943"/>
                  </a:lnTo>
                  <a:close/>
                  <a:moveTo>
                    <a:pt x="6745" y="32349"/>
                  </a:moveTo>
                  <a:lnTo>
                    <a:pt x="6745" y="38451"/>
                  </a:lnTo>
                  <a:lnTo>
                    <a:pt x="339" y="38451"/>
                  </a:lnTo>
                  <a:lnTo>
                    <a:pt x="339" y="32349"/>
                  </a:lnTo>
                  <a:close/>
                  <a:moveTo>
                    <a:pt x="13471" y="32349"/>
                  </a:moveTo>
                  <a:lnTo>
                    <a:pt x="13471" y="38451"/>
                  </a:lnTo>
                  <a:lnTo>
                    <a:pt x="7066" y="38451"/>
                  </a:lnTo>
                  <a:lnTo>
                    <a:pt x="7066" y="32349"/>
                  </a:lnTo>
                  <a:close/>
                  <a:moveTo>
                    <a:pt x="20198" y="32349"/>
                  </a:moveTo>
                  <a:lnTo>
                    <a:pt x="20198" y="38451"/>
                  </a:lnTo>
                  <a:lnTo>
                    <a:pt x="13810" y="38451"/>
                  </a:lnTo>
                  <a:lnTo>
                    <a:pt x="13810" y="32349"/>
                  </a:lnTo>
                  <a:close/>
                  <a:moveTo>
                    <a:pt x="26942" y="32349"/>
                  </a:moveTo>
                  <a:lnTo>
                    <a:pt x="26942" y="38451"/>
                  </a:lnTo>
                  <a:lnTo>
                    <a:pt x="20537" y="38451"/>
                  </a:lnTo>
                  <a:lnTo>
                    <a:pt x="20537" y="32349"/>
                  </a:lnTo>
                  <a:close/>
                  <a:moveTo>
                    <a:pt x="33669" y="32349"/>
                  </a:moveTo>
                  <a:lnTo>
                    <a:pt x="33669" y="38451"/>
                  </a:lnTo>
                  <a:lnTo>
                    <a:pt x="27281" y="38451"/>
                  </a:lnTo>
                  <a:lnTo>
                    <a:pt x="27281" y="32349"/>
                  </a:lnTo>
                  <a:close/>
                  <a:moveTo>
                    <a:pt x="40414" y="32367"/>
                  </a:moveTo>
                  <a:lnTo>
                    <a:pt x="40414" y="38451"/>
                  </a:lnTo>
                  <a:lnTo>
                    <a:pt x="34008" y="38451"/>
                  </a:lnTo>
                  <a:lnTo>
                    <a:pt x="34008" y="32367"/>
                  </a:lnTo>
                  <a:close/>
                  <a:moveTo>
                    <a:pt x="47140" y="32367"/>
                  </a:moveTo>
                  <a:lnTo>
                    <a:pt x="47140" y="38451"/>
                  </a:lnTo>
                  <a:lnTo>
                    <a:pt x="40753" y="38451"/>
                  </a:lnTo>
                  <a:lnTo>
                    <a:pt x="40753" y="32367"/>
                  </a:lnTo>
                  <a:close/>
                  <a:moveTo>
                    <a:pt x="53885" y="32367"/>
                  </a:moveTo>
                  <a:lnTo>
                    <a:pt x="53885" y="38451"/>
                  </a:lnTo>
                  <a:lnTo>
                    <a:pt x="47479" y="38451"/>
                  </a:lnTo>
                  <a:lnTo>
                    <a:pt x="47479" y="32367"/>
                  </a:lnTo>
                  <a:close/>
                  <a:moveTo>
                    <a:pt x="60611" y="32367"/>
                  </a:moveTo>
                  <a:lnTo>
                    <a:pt x="60611" y="38451"/>
                  </a:lnTo>
                  <a:lnTo>
                    <a:pt x="54206" y="38451"/>
                  </a:lnTo>
                  <a:lnTo>
                    <a:pt x="54206" y="32367"/>
                  </a:lnTo>
                  <a:close/>
                  <a:moveTo>
                    <a:pt x="67338" y="32367"/>
                  </a:moveTo>
                  <a:lnTo>
                    <a:pt x="67338" y="38451"/>
                  </a:lnTo>
                  <a:lnTo>
                    <a:pt x="60950" y="38451"/>
                  </a:lnTo>
                  <a:lnTo>
                    <a:pt x="60950" y="32367"/>
                  </a:lnTo>
                  <a:close/>
                  <a:moveTo>
                    <a:pt x="74083" y="32367"/>
                  </a:moveTo>
                  <a:lnTo>
                    <a:pt x="74083" y="38451"/>
                  </a:lnTo>
                  <a:lnTo>
                    <a:pt x="67677" y="38451"/>
                  </a:lnTo>
                  <a:lnTo>
                    <a:pt x="67677" y="32367"/>
                  </a:lnTo>
                  <a:close/>
                  <a:moveTo>
                    <a:pt x="80809" y="32367"/>
                  </a:moveTo>
                  <a:lnTo>
                    <a:pt x="80809" y="38451"/>
                  </a:lnTo>
                  <a:lnTo>
                    <a:pt x="74422" y="38451"/>
                  </a:lnTo>
                  <a:lnTo>
                    <a:pt x="74422" y="32367"/>
                  </a:lnTo>
                  <a:close/>
                  <a:moveTo>
                    <a:pt x="87554" y="32367"/>
                  </a:moveTo>
                  <a:lnTo>
                    <a:pt x="87554" y="38451"/>
                  </a:lnTo>
                  <a:lnTo>
                    <a:pt x="81148" y="38451"/>
                  </a:lnTo>
                  <a:lnTo>
                    <a:pt x="81148" y="32367"/>
                  </a:lnTo>
                  <a:close/>
                  <a:moveTo>
                    <a:pt x="94281" y="32367"/>
                  </a:moveTo>
                  <a:lnTo>
                    <a:pt x="94281" y="38451"/>
                  </a:lnTo>
                  <a:lnTo>
                    <a:pt x="87893" y="38451"/>
                  </a:lnTo>
                  <a:lnTo>
                    <a:pt x="87893" y="32367"/>
                  </a:lnTo>
                  <a:close/>
                  <a:moveTo>
                    <a:pt x="101025" y="32367"/>
                  </a:moveTo>
                  <a:lnTo>
                    <a:pt x="101025" y="38451"/>
                  </a:lnTo>
                  <a:lnTo>
                    <a:pt x="94620" y="38451"/>
                  </a:lnTo>
                  <a:lnTo>
                    <a:pt x="94620" y="32367"/>
                  </a:lnTo>
                  <a:close/>
                  <a:moveTo>
                    <a:pt x="107752" y="32367"/>
                  </a:moveTo>
                  <a:lnTo>
                    <a:pt x="107752" y="38451"/>
                  </a:lnTo>
                  <a:lnTo>
                    <a:pt x="101346" y="38451"/>
                  </a:lnTo>
                  <a:lnTo>
                    <a:pt x="101346" y="32367"/>
                  </a:lnTo>
                  <a:close/>
                  <a:moveTo>
                    <a:pt x="114478" y="32367"/>
                  </a:moveTo>
                  <a:lnTo>
                    <a:pt x="114478" y="38451"/>
                  </a:lnTo>
                  <a:lnTo>
                    <a:pt x="108091" y="38451"/>
                  </a:lnTo>
                  <a:lnTo>
                    <a:pt x="108091" y="32367"/>
                  </a:lnTo>
                  <a:close/>
                  <a:moveTo>
                    <a:pt x="121223" y="32367"/>
                  </a:moveTo>
                  <a:lnTo>
                    <a:pt x="121223" y="38451"/>
                  </a:lnTo>
                  <a:lnTo>
                    <a:pt x="114817" y="38451"/>
                  </a:lnTo>
                  <a:lnTo>
                    <a:pt x="114817" y="32367"/>
                  </a:lnTo>
                  <a:close/>
                  <a:moveTo>
                    <a:pt x="127950" y="32367"/>
                  </a:moveTo>
                  <a:lnTo>
                    <a:pt x="127950" y="38451"/>
                  </a:lnTo>
                  <a:lnTo>
                    <a:pt x="121562" y="38451"/>
                  </a:lnTo>
                  <a:lnTo>
                    <a:pt x="121562" y="32367"/>
                  </a:lnTo>
                  <a:close/>
                  <a:moveTo>
                    <a:pt x="134694" y="32367"/>
                  </a:moveTo>
                  <a:lnTo>
                    <a:pt x="134694" y="38451"/>
                  </a:lnTo>
                  <a:lnTo>
                    <a:pt x="128289" y="38451"/>
                  </a:lnTo>
                  <a:lnTo>
                    <a:pt x="128289" y="32367"/>
                  </a:lnTo>
                  <a:close/>
                  <a:moveTo>
                    <a:pt x="141421" y="32367"/>
                  </a:moveTo>
                  <a:lnTo>
                    <a:pt x="141421" y="38451"/>
                  </a:lnTo>
                  <a:lnTo>
                    <a:pt x="135033" y="38451"/>
                  </a:lnTo>
                  <a:lnTo>
                    <a:pt x="135033" y="32367"/>
                  </a:lnTo>
                  <a:close/>
                  <a:moveTo>
                    <a:pt x="148148" y="32367"/>
                  </a:moveTo>
                  <a:lnTo>
                    <a:pt x="148148" y="38451"/>
                  </a:lnTo>
                  <a:lnTo>
                    <a:pt x="141760" y="38451"/>
                  </a:lnTo>
                  <a:lnTo>
                    <a:pt x="141760" y="32367"/>
                  </a:lnTo>
                  <a:close/>
                  <a:moveTo>
                    <a:pt x="154892" y="32367"/>
                  </a:moveTo>
                  <a:lnTo>
                    <a:pt x="154892" y="38451"/>
                  </a:lnTo>
                  <a:lnTo>
                    <a:pt x="148487" y="38451"/>
                  </a:lnTo>
                  <a:lnTo>
                    <a:pt x="148487" y="32367"/>
                  </a:lnTo>
                  <a:close/>
                  <a:moveTo>
                    <a:pt x="161619" y="32367"/>
                  </a:moveTo>
                  <a:lnTo>
                    <a:pt x="161619" y="38451"/>
                  </a:lnTo>
                  <a:lnTo>
                    <a:pt x="155231" y="38451"/>
                  </a:lnTo>
                  <a:lnTo>
                    <a:pt x="155231" y="32367"/>
                  </a:lnTo>
                  <a:close/>
                  <a:moveTo>
                    <a:pt x="168363" y="32367"/>
                  </a:moveTo>
                  <a:lnTo>
                    <a:pt x="168363" y="38451"/>
                  </a:lnTo>
                  <a:lnTo>
                    <a:pt x="161958" y="38451"/>
                  </a:lnTo>
                  <a:lnTo>
                    <a:pt x="161958" y="32367"/>
                  </a:lnTo>
                  <a:close/>
                  <a:moveTo>
                    <a:pt x="175090" y="32349"/>
                  </a:moveTo>
                  <a:lnTo>
                    <a:pt x="175090" y="38451"/>
                  </a:lnTo>
                  <a:lnTo>
                    <a:pt x="168702" y="38451"/>
                  </a:lnTo>
                  <a:lnTo>
                    <a:pt x="168702" y="32349"/>
                  </a:lnTo>
                  <a:close/>
                  <a:moveTo>
                    <a:pt x="181834" y="32349"/>
                  </a:moveTo>
                  <a:lnTo>
                    <a:pt x="181834" y="38451"/>
                  </a:lnTo>
                  <a:lnTo>
                    <a:pt x="175429" y="38451"/>
                  </a:lnTo>
                  <a:lnTo>
                    <a:pt x="175429" y="32349"/>
                  </a:lnTo>
                  <a:close/>
                  <a:moveTo>
                    <a:pt x="188561" y="32349"/>
                  </a:moveTo>
                  <a:lnTo>
                    <a:pt x="188561" y="38451"/>
                  </a:lnTo>
                  <a:lnTo>
                    <a:pt x="182173" y="38451"/>
                  </a:lnTo>
                  <a:lnTo>
                    <a:pt x="182173" y="32349"/>
                  </a:lnTo>
                  <a:close/>
                  <a:moveTo>
                    <a:pt x="195288" y="32349"/>
                  </a:moveTo>
                  <a:lnTo>
                    <a:pt x="195288" y="38451"/>
                  </a:lnTo>
                  <a:lnTo>
                    <a:pt x="188900" y="38451"/>
                  </a:lnTo>
                  <a:lnTo>
                    <a:pt x="188900" y="32349"/>
                  </a:lnTo>
                  <a:close/>
                  <a:moveTo>
                    <a:pt x="202032" y="32349"/>
                  </a:moveTo>
                  <a:lnTo>
                    <a:pt x="202032" y="38451"/>
                  </a:lnTo>
                  <a:lnTo>
                    <a:pt x="195627" y="38451"/>
                  </a:lnTo>
                  <a:lnTo>
                    <a:pt x="195627" y="32349"/>
                  </a:lnTo>
                  <a:close/>
                  <a:moveTo>
                    <a:pt x="208759" y="32367"/>
                  </a:moveTo>
                  <a:lnTo>
                    <a:pt x="208759" y="38451"/>
                  </a:lnTo>
                  <a:lnTo>
                    <a:pt x="202371" y="38451"/>
                  </a:lnTo>
                  <a:lnTo>
                    <a:pt x="202371" y="32367"/>
                  </a:lnTo>
                  <a:close/>
                  <a:moveTo>
                    <a:pt x="215504" y="32367"/>
                  </a:moveTo>
                  <a:lnTo>
                    <a:pt x="215504" y="38451"/>
                  </a:lnTo>
                  <a:lnTo>
                    <a:pt x="209098" y="38451"/>
                  </a:lnTo>
                  <a:lnTo>
                    <a:pt x="209098" y="32367"/>
                  </a:lnTo>
                  <a:close/>
                  <a:moveTo>
                    <a:pt x="222230" y="32367"/>
                  </a:moveTo>
                  <a:lnTo>
                    <a:pt x="222230" y="38451"/>
                  </a:lnTo>
                  <a:lnTo>
                    <a:pt x="215843" y="38451"/>
                  </a:lnTo>
                  <a:lnTo>
                    <a:pt x="215843" y="32367"/>
                  </a:lnTo>
                  <a:close/>
                  <a:moveTo>
                    <a:pt x="228975" y="32367"/>
                  </a:moveTo>
                  <a:lnTo>
                    <a:pt x="228975" y="38451"/>
                  </a:lnTo>
                  <a:lnTo>
                    <a:pt x="222569" y="38451"/>
                  </a:lnTo>
                  <a:lnTo>
                    <a:pt x="222569" y="32367"/>
                  </a:lnTo>
                  <a:close/>
                  <a:moveTo>
                    <a:pt x="235701" y="32367"/>
                  </a:moveTo>
                  <a:lnTo>
                    <a:pt x="235701" y="38451"/>
                  </a:lnTo>
                  <a:lnTo>
                    <a:pt x="229296" y="38451"/>
                  </a:lnTo>
                  <a:lnTo>
                    <a:pt x="229296" y="32367"/>
                  </a:lnTo>
                  <a:close/>
                  <a:moveTo>
                    <a:pt x="242428" y="32367"/>
                  </a:moveTo>
                  <a:lnTo>
                    <a:pt x="242428" y="38451"/>
                  </a:lnTo>
                  <a:lnTo>
                    <a:pt x="236040" y="38451"/>
                  </a:lnTo>
                  <a:lnTo>
                    <a:pt x="236040" y="32367"/>
                  </a:lnTo>
                  <a:close/>
                  <a:moveTo>
                    <a:pt x="249173" y="32367"/>
                  </a:moveTo>
                  <a:lnTo>
                    <a:pt x="249173" y="38451"/>
                  </a:lnTo>
                  <a:lnTo>
                    <a:pt x="242767" y="38451"/>
                  </a:lnTo>
                  <a:lnTo>
                    <a:pt x="242767" y="32367"/>
                  </a:lnTo>
                  <a:close/>
                  <a:moveTo>
                    <a:pt x="255899" y="32367"/>
                  </a:moveTo>
                  <a:lnTo>
                    <a:pt x="255899" y="38451"/>
                  </a:lnTo>
                  <a:lnTo>
                    <a:pt x="249512" y="38451"/>
                  </a:lnTo>
                  <a:lnTo>
                    <a:pt x="249512" y="32367"/>
                  </a:lnTo>
                  <a:close/>
                  <a:moveTo>
                    <a:pt x="262644" y="32367"/>
                  </a:moveTo>
                  <a:lnTo>
                    <a:pt x="262644" y="38451"/>
                  </a:lnTo>
                  <a:lnTo>
                    <a:pt x="256238" y="38451"/>
                  </a:lnTo>
                  <a:lnTo>
                    <a:pt x="256238" y="32367"/>
                  </a:lnTo>
                  <a:close/>
                  <a:moveTo>
                    <a:pt x="269370" y="32367"/>
                  </a:moveTo>
                  <a:lnTo>
                    <a:pt x="269370" y="38451"/>
                  </a:lnTo>
                  <a:lnTo>
                    <a:pt x="262983" y="38451"/>
                  </a:lnTo>
                  <a:lnTo>
                    <a:pt x="262983" y="32367"/>
                  </a:lnTo>
                  <a:close/>
                  <a:moveTo>
                    <a:pt x="276115" y="32367"/>
                  </a:moveTo>
                  <a:lnTo>
                    <a:pt x="276115" y="38451"/>
                  </a:lnTo>
                  <a:lnTo>
                    <a:pt x="269709" y="38451"/>
                  </a:lnTo>
                  <a:lnTo>
                    <a:pt x="269709" y="32367"/>
                  </a:lnTo>
                  <a:close/>
                  <a:moveTo>
                    <a:pt x="282842" y="32367"/>
                  </a:moveTo>
                  <a:lnTo>
                    <a:pt x="282842" y="38451"/>
                  </a:lnTo>
                  <a:lnTo>
                    <a:pt x="276436" y="38451"/>
                  </a:lnTo>
                  <a:lnTo>
                    <a:pt x="276436" y="32367"/>
                  </a:lnTo>
                  <a:close/>
                  <a:moveTo>
                    <a:pt x="6745" y="38772"/>
                  </a:moveTo>
                  <a:lnTo>
                    <a:pt x="6745" y="44856"/>
                  </a:lnTo>
                  <a:lnTo>
                    <a:pt x="339" y="44856"/>
                  </a:lnTo>
                  <a:lnTo>
                    <a:pt x="339" y="38772"/>
                  </a:lnTo>
                  <a:close/>
                  <a:moveTo>
                    <a:pt x="13471" y="38772"/>
                  </a:moveTo>
                  <a:lnTo>
                    <a:pt x="13471" y="44856"/>
                  </a:lnTo>
                  <a:lnTo>
                    <a:pt x="7066" y="44856"/>
                  </a:lnTo>
                  <a:lnTo>
                    <a:pt x="7066" y="38772"/>
                  </a:lnTo>
                  <a:close/>
                  <a:moveTo>
                    <a:pt x="20198" y="38772"/>
                  </a:moveTo>
                  <a:lnTo>
                    <a:pt x="20198" y="44856"/>
                  </a:lnTo>
                  <a:lnTo>
                    <a:pt x="13810" y="44856"/>
                  </a:lnTo>
                  <a:lnTo>
                    <a:pt x="13810" y="38772"/>
                  </a:lnTo>
                  <a:close/>
                  <a:moveTo>
                    <a:pt x="26942" y="38772"/>
                  </a:moveTo>
                  <a:lnTo>
                    <a:pt x="26942" y="44856"/>
                  </a:lnTo>
                  <a:lnTo>
                    <a:pt x="20537" y="44856"/>
                  </a:lnTo>
                  <a:lnTo>
                    <a:pt x="20537" y="38772"/>
                  </a:lnTo>
                  <a:close/>
                  <a:moveTo>
                    <a:pt x="33669" y="38772"/>
                  </a:moveTo>
                  <a:lnTo>
                    <a:pt x="33669" y="44856"/>
                  </a:lnTo>
                  <a:lnTo>
                    <a:pt x="27281" y="44856"/>
                  </a:lnTo>
                  <a:lnTo>
                    <a:pt x="27281" y="38772"/>
                  </a:lnTo>
                  <a:close/>
                  <a:moveTo>
                    <a:pt x="40414" y="38772"/>
                  </a:moveTo>
                  <a:lnTo>
                    <a:pt x="40414" y="44856"/>
                  </a:lnTo>
                  <a:lnTo>
                    <a:pt x="34008" y="44856"/>
                  </a:lnTo>
                  <a:lnTo>
                    <a:pt x="34008" y="38772"/>
                  </a:lnTo>
                  <a:close/>
                  <a:moveTo>
                    <a:pt x="47140" y="38772"/>
                  </a:moveTo>
                  <a:lnTo>
                    <a:pt x="47140" y="44856"/>
                  </a:lnTo>
                  <a:lnTo>
                    <a:pt x="40753" y="44856"/>
                  </a:lnTo>
                  <a:lnTo>
                    <a:pt x="40753" y="38772"/>
                  </a:lnTo>
                  <a:close/>
                  <a:moveTo>
                    <a:pt x="53885" y="38772"/>
                  </a:moveTo>
                  <a:lnTo>
                    <a:pt x="53885" y="44856"/>
                  </a:lnTo>
                  <a:lnTo>
                    <a:pt x="47479" y="44856"/>
                  </a:lnTo>
                  <a:lnTo>
                    <a:pt x="47479" y="38772"/>
                  </a:lnTo>
                  <a:close/>
                  <a:moveTo>
                    <a:pt x="60611" y="38772"/>
                  </a:moveTo>
                  <a:lnTo>
                    <a:pt x="60611" y="44856"/>
                  </a:lnTo>
                  <a:lnTo>
                    <a:pt x="54206" y="44856"/>
                  </a:lnTo>
                  <a:lnTo>
                    <a:pt x="54206" y="38772"/>
                  </a:lnTo>
                  <a:close/>
                  <a:moveTo>
                    <a:pt x="67338" y="38772"/>
                  </a:moveTo>
                  <a:lnTo>
                    <a:pt x="67338" y="44856"/>
                  </a:lnTo>
                  <a:lnTo>
                    <a:pt x="60950" y="44856"/>
                  </a:lnTo>
                  <a:lnTo>
                    <a:pt x="60950" y="38772"/>
                  </a:lnTo>
                  <a:close/>
                  <a:moveTo>
                    <a:pt x="74083" y="38772"/>
                  </a:moveTo>
                  <a:lnTo>
                    <a:pt x="74083" y="44856"/>
                  </a:lnTo>
                  <a:lnTo>
                    <a:pt x="67677" y="44856"/>
                  </a:lnTo>
                  <a:lnTo>
                    <a:pt x="67677" y="38772"/>
                  </a:lnTo>
                  <a:close/>
                  <a:moveTo>
                    <a:pt x="80809" y="38772"/>
                  </a:moveTo>
                  <a:lnTo>
                    <a:pt x="80809" y="44856"/>
                  </a:lnTo>
                  <a:lnTo>
                    <a:pt x="74422" y="44856"/>
                  </a:lnTo>
                  <a:lnTo>
                    <a:pt x="74422" y="38772"/>
                  </a:lnTo>
                  <a:close/>
                  <a:moveTo>
                    <a:pt x="87554" y="38772"/>
                  </a:moveTo>
                  <a:lnTo>
                    <a:pt x="87554" y="44856"/>
                  </a:lnTo>
                  <a:lnTo>
                    <a:pt x="81148" y="44856"/>
                  </a:lnTo>
                  <a:lnTo>
                    <a:pt x="81148" y="38772"/>
                  </a:lnTo>
                  <a:close/>
                  <a:moveTo>
                    <a:pt x="94281" y="38772"/>
                  </a:moveTo>
                  <a:lnTo>
                    <a:pt x="94281" y="44856"/>
                  </a:lnTo>
                  <a:lnTo>
                    <a:pt x="87893" y="44856"/>
                  </a:lnTo>
                  <a:lnTo>
                    <a:pt x="87893" y="38772"/>
                  </a:lnTo>
                  <a:close/>
                  <a:moveTo>
                    <a:pt x="101025" y="38772"/>
                  </a:moveTo>
                  <a:lnTo>
                    <a:pt x="101025" y="44856"/>
                  </a:lnTo>
                  <a:lnTo>
                    <a:pt x="94620" y="44856"/>
                  </a:lnTo>
                  <a:lnTo>
                    <a:pt x="94620" y="38772"/>
                  </a:lnTo>
                  <a:close/>
                  <a:moveTo>
                    <a:pt x="107752" y="38772"/>
                  </a:moveTo>
                  <a:lnTo>
                    <a:pt x="107752" y="44856"/>
                  </a:lnTo>
                  <a:lnTo>
                    <a:pt x="101346" y="44856"/>
                  </a:lnTo>
                  <a:lnTo>
                    <a:pt x="101346" y="38772"/>
                  </a:lnTo>
                  <a:close/>
                  <a:moveTo>
                    <a:pt x="114478" y="38772"/>
                  </a:moveTo>
                  <a:lnTo>
                    <a:pt x="114478" y="44856"/>
                  </a:lnTo>
                  <a:lnTo>
                    <a:pt x="108091" y="44856"/>
                  </a:lnTo>
                  <a:lnTo>
                    <a:pt x="108091" y="38772"/>
                  </a:lnTo>
                  <a:close/>
                  <a:moveTo>
                    <a:pt x="121223" y="38772"/>
                  </a:moveTo>
                  <a:lnTo>
                    <a:pt x="121223" y="44856"/>
                  </a:lnTo>
                  <a:lnTo>
                    <a:pt x="114817" y="44856"/>
                  </a:lnTo>
                  <a:lnTo>
                    <a:pt x="114817" y="38772"/>
                  </a:lnTo>
                  <a:close/>
                  <a:moveTo>
                    <a:pt x="127950" y="38772"/>
                  </a:moveTo>
                  <a:lnTo>
                    <a:pt x="127950" y="44856"/>
                  </a:lnTo>
                  <a:lnTo>
                    <a:pt x="121562" y="44856"/>
                  </a:lnTo>
                  <a:lnTo>
                    <a:pt x="121562" y="38772"/>
                  </a:lnTo>
                  <a:close/>
                  <a:moveTo>
                    <a:pt x="134694" y="38772"/>
                  </a:moveTo>
                  <a:lnTo>
                    <a:pt x="134694" y="44856"/>
                  </a:lnTo>
                  <a:lnTo>
                    <a:pt x="128289" y="44856"/>
                  </a:lnTo>
                  <a:lnTo>
                    <a:pt x="128289" y="38772"/>
                  </a:lnTo>
                  <a:close/>
                  <a:moveTo>
                    <a:pt x="141421" y="38772"/>
                  </a:moveTo>
                  <a:lnTo>
                    <a:pt x="141421" y="44856"/>
                  </a:lnTo>
                  <a:lnTo>
                    <a:pt x="135033" y="44856"/>
                  </a:lnTo>
                  <a:lnTo>
                    <a:pt x="135033" y="38772"/>
                  </a:lnTo>
                  <a:close/>
                  <a:moveTo>
                    <a:pt x="148148" y="38772"/>
                  </a:moveTo>
                  <a:lnTo>
                    <a:pt x="148148" y="44856"/>
                  </a:lnTo>
                  <a:lnTo>
                    <a:pt x="141760" y="44856"/>
                  </a:lnTo>
                  <a:lnTo>
                    <a:pt x="141760" y="38772"/>
                  </a:lnTo>
                  <a:close/>
                  <a:moveTo>
                    <a:pt x="154892" y="38772"/>
                  </a:moveTo>
                  <a:lnTo>
                    <a:pt x="154892" y="44856"/>
                  </a:lnTo>
                  <a:lnTo>
                    <a:pt x="148487" y="44856"/>
                  </a:lnTo>
                  <a:lnTo>
                    <a:pt x="148487" y="38772"/>
                  </a:lnTo>
                  <a:close/>
                  <a:moveTo>
                    <a:pt x="161619" y="38772"/>
                  </a:moveTo>
                  <a:lnTo>
                    <a:pt x="161619" y="44856"/>
                  </a:lnTo>
                  <a:lnTo>
                    <a:pt x="155231" y="44856"/>
                  </a:lnTo>
                  <a:lnTo>
                    <a:pt x="155231" y="38772"/>
                  </a:lnTo>
                  <a:close/>
                  <a:moveTo>
                    <a:pt x="168363" y="38772"/>
                  </a:moveTo>
                  <a:lnTo>
                    <a:pt x="168363" y="44856"/>
                  </a:lnTo>
                  <a:lnTo>
                    <a:pt x="161958" y="44856"/>
                  </a:lnTo>
                  <a:lnTo>
                    <a:pt x="161958" y="38772"/>
                  </a:lnTo>
                  <a:close/>
                  <a:moveTo>
                    <a:pt x="175090" y="38772"/>
                  </a:moveTo>
                  <a:lnTo>
                    <a:pt x="175090" y="44856"/>
                  </a:lnTo>
                  <a:lnTo>
                    <a:pt x="168702" y="44856"/>
                  </a:lnTo>
                  <a:lnTo>
                    <a:pt x="168702" y="38772"/>
                  </a:lnTo>
                  <a:close/>
                  <a:moveTo>
                    <a:pt x="181834" y="38772"/>
                  </a:moveTo>
                  <a:lnTo>
                    <a:pt x="181834" y="44856"/>
                  </a:lnTo>
                  <a:lnTo>
                    <a:pt x="175429" y="44856"/>
                  </a:lnTo>
                  <a:lnTo>
                    <a:pt x="175429" y="38772"/>
                  </a:lnTo>
                  <a:close/>
                  <a:moveTo>
                    <a:pt x="188561" y="38772"/>
                  </a:moveTo>
                  <a:lnTo>
                    <a:pt x="188561" y="44856"/>
                  </a:lnTo>
                  <a:lnTo>
                    <a:pt x="182173" y="44856"/>
                  </a:lnTo>
                  <a:lnTo>
                    <a:pt x="182173" y="38772"/>
                  </a:lnTo>
                  <a:close/>
                  <a:moveTo>
                    <a:pt x="195288" y="38772"/>
                  </a:moveTo>
                  <a:lnTo>
                    <a:pt x="195288" y="44856"/>
                  </a:lnTo>
                  <a:lnTo>
                    <a:pt x="188900" y="44856"/>
                  </a:lnTo>
                  <a:lnTo>
                    <a:pt x="188900" y="38772"/>
                  </a:lnTo>
                  <a:close/>
                  <a:moveTo>
                    <a:pt x="202032" y="38772"/>
                  </a:moveTo>
                  <a:lnTo>
                    <a:pt x="202032" y="44856"/>
                  </a:lnTo>
                  <a:lnTo>
                    <a:pt x="195627" y="44856"/>
                  </a:lnTo>
                  <a:lnTo>
                    <a:pt x="195627" y="38772"/>
                  </a:lnTo>
                  <a:close/>
                  <a:moveTo>
                    <a:pt x="208759" y="38772"/>
                  </a:moveTo>
                  <a:lnTo>
                    <a:pt x="208759" y="44856"/>
                  </a:lnTo>
                  <a:lnTo>
                    <a:pt x="202371" y="44856"/>
                  </a:lnTo>
                  <a:lnTo>
                    <a:pt x="202371" y="38772"/>
                  </a:lnTo>
                  <a:close/>
                  <a:moveTo>
                    <a:pt x="215504" y="38772"/>
                  </a:moveTo>
                  <a:lnTo>
                    <a:pt x="215504" y="44856"/>
                  </a:lnTo>
                  <a:lnTo>
                    <a:pt x="209098" y="44856"/>
                  </a:lnTo>
                  <a:lnTo>
                    <a:pt x="209098" y="38772"/>
                  </a:lnTo>
                  <a:close/>
                  <a:moveTo>
                    <a:pt x="222230" y="38772"/>
                  </a:moveTo>
                  <a:lnTo>
                    <a:pt x="222230" y="44856"/>
                  </a:lnTo>
                  <a:lnTo>
                    <a:pt x="215843" y="44856"/>
                  </a:lnTo>
                  <a:lnTo>
                    <a:pt x="215843" y="38772"/>
                  </a:lnTo>
                  <a:close/>
                  <a:moveTo>
                    <a:pt x="228975" y="38772"/>
                  </a:moveTo>
                  <a:lnTo>
                    <a:pt x="228975" y="44856"/>
                  </a:lnTo>
                  <a:lnTo>
                    <a:pt x="222569" y="44856"/>
                  </a:lnTo>
                  <a:lnTo>
                    <a:pt x="222569" y="38772"/>
                  </a:lnTo>
                  <a:close/>
                  <a:moveTo>
                    <a:pt x="235701" y="38772"/>
                  </a:moveTo>
                  <a:lnTo>
                    <a:pt x="235701" y="44856"/>
                  </a:lnTo>
                  <a:lnTo>
                    <a:pt x="229296" y="44856"/>
                  </a:lnTo>
                  <a:lnTo>
                    <a:pt x="229296" y="38772"/>
                  </a:lnTo>
                  <a:close/>
                  <a:moveTo>
                    <a:pt x="242428" y="38772"/>
                  </a:moveTo>
                  <a:lnTo>
                    <a:pt x="242428" y="44856"/>
                  </a:lnTo>
                  <a:lnTo>
                    <a:pt x="236040" y="44856"/>
                  </a:lnTo>
                  <a:lnTo>
                    <a:pt x="236040" y="38772"/>
                  </a:lnTo>
                  <a:close/>
                  <a:moveTo>
                    <a:pt x="249173" y="38772"/>
                  </a:moveTo>
                  <a:lnTo>
                    <a:pt x="249173" y="44856"/>
                  </a:lnTo>
                  <a:lnTo>
                    <a:pt x="242767" y="44856"/>
                  </a:lnTo>
                  <a:lnTo>
                    <a:pt x="242767" y="38772"/>
                  </a:lnTo>
                  <a:close/>
                  <a:moveTo>
                    <a:pt x="255899" y="38772"/>
                  </a:moveTo>
                  <a:lnTo>
                    <a:pt x="255899" y="44856"/>
                  </a:lnTo>
                  <a:lnTo>
                    <a:pt x="249512" y="44856"/>
                  </a:lnTo>
                  <a:lnTo>
                    <a:pt x="249512" y="38772"/>
                  </a:lnTo>
                  <a:close/>
                  <a:moveTo>
                    <a:pt x="262644" y="38772"/>
                  </a:moveTo>
                  <a:lnTo>
                    <a:pt x="262644" y="44856"/>
                  </a:lnTo>
                  <a:lnTo>
                    <a:pt x="256238" y="44856"/>
                  </a:lnTo>
                  <a:lnTo>
                    <a:pt x="256238" y="38772"/>
                  </a:lnTo>
                  <a:close/>
                  <a:moveTo>
                    <a:pt x="269370" y="38772"/>
                  </a:moveTo>
                  <a:lnTo>
                    <a:pt x="269370" y="44856"/>
                  </a:lnTo>
                  <a:lnTo>
                    <a:pt x="262983" y="44856"/>
                  </a:lnTo>
                  <a:lnTo>
                    <a:pt x="262983" y="38772"/>
                  </a:lnTo>
                  <a:close/>
                  <a:moveTo>
                    <a:pt x="276115" y="38772"/>
                  </a:moveTo>
                  <a:lnTo>
                    <a:pt x="276115" y="44856"/>
                  </a:lnTo>
                  <a:lnTo>
                    <a:pt x="269709" y="44856"/>
                  </a:lnTo>
                  <a:lnTo>
                    <a:pt x="269709" y="38772"/>
                  </a:lnTo>
                  <a:close/>
                  <a:moveTo>
                    <a:pt x="282842" y="38772"/>
                  </a:moveTo>
                  <a:lnTo>
                    <a:pt x="282842" y="44856"/>
                  </a:lnTo>
                  <a:lnTo>
                    <a:pt x="276436" y="44856"/>
                  </a:lnTo>
                  <a:lnTo>
                    <a:pt x="276436" y="38772"/>
                  </a:lnTo>
                  <a:close/>
                  <a:moveTo>
                    <a:pt x="6745" y="45178"/>
                  </a:moveTo>
                  <a:lnTo>
                    <a:pt x="6745" y="51262"/>
                  </a:lnTo>
                  <a:lnTo>
                    <a:pt x="339" y="51262"/>
                  </a:lnTo>
                  <a:lnTo>
                    <a:pt x="339" y="45178"/>
                  </a:lnTo>
                  <a:close/>
                  <a:moveTo>
                    <a:pt x="13471" y="45178"/>
                  </a:moveTo>
                  <a:lnTo>
                    <a:pt x="13471" y="51262"/>
                  </a:lnTo>
                  <a:lnTo>
                    <a:pt x="7066" y="51262"/>
                  </a:lnTo>
                  <a:lnTo>
                    <a:pt x="7066" y="45178"/>
                  </a:lnTo>
                  <a:close/>
                  <a:moveTo>
                    <a:pt x="20198" y="45178"/>
                  </a:moveTo>
                  <a:lnTo>
                    <a:pt x="20198" y="51262"/>
                  </a:lnTo>
                  <a:lnTo>
                    <a:pt x="13810" y="51262"/>
                  </a:lnTo>
                  <a:lnTo>
                    <a:pt x="13810" y="45178"/>
                  </a:lnTo>
                  <a:close/>
                  <a:moveTo>
                    <a:pt x="26942" y="45178"/>
                  </a:moveTo>
                  <a:lnTo>
                    <a:pt x="26942" y="51262"/>
                  </a:lnTo>
                  <a:lnTo>
                    <a:pt x="20537" y="51262"/>
                  </a:lnTo>
                  <a:lnTo>
                    <a:pt x="20537" y="45178"/>
                  </a:lnTo>
                  <a:close/>
                  <a:moveTo>
                    <a:pt x="33669" y="45178"/>
                  </a:moveTo>
                  <a:lnTo>
                    <a:pt x="33669" y="51262"/>
                  </a:lnTo>
                  <a:lnTo>
                    <a:pt x="27281" y="51262"/>
                  </a:lnTo>
                  <a:lnTo>
                    <a:pt x="27281" y="45178"/>
                  </a:lnTo>
                  <a:close/>
                  <a:moveTo>
                    <a:pt x="40414" y="45178"/>
                  </a:moveTo>
                  <a:lnTo>
                    <a:pt x="40414" y="51262"/>
                  </a:lnTo>
                  <a:lnTo>
                    <a:pt x="34008" y="51262"/>
                  </a:lnTo>
                  <a:lnTo>
                    <a:pt x="34008" y="45178"/>
                  </a:lnTo>
                  <a:close/>
                  <a:moveTo>
                    <a:pt x="47140" y="45178"/>
                  </a:moveTo>
                  <a:lnTo>
                    <a:pt x="47140" y="51262"/>
                  </a:lnTo>
                  <a:lnTo>
                    <a:pt x="40753" y="51262"/>
                  </a:lnTo>
                  <a:lnTo>
                    <a:pt x="40753" y="45178"/>
                  </a:lnTo>
                  <a:close/>
                  <a:moveTo>
                    <a:pt x="53885" y="45178"/>
                  </a:moveTo>
                  <a:lnTo>
                    <a:pt x="53885" y="51262"/>
                  </a:lnTo>
                  <a:lnTo>
                    <a:pt x="47479" y="51262"/>
                  </a:lnTo>
                  <a:lnTo>
                    <a:pt x="47479" y="45178"/>
                  </a:lnTo>
                  <a:close/>
                  <a:moveTo>
                    <a:pt x="60611" y="45178"/>
                  </a:moveTo>
                  <a:lnTo>
                    <a:pt x="60611" y="51262"/>
                  </a:lnTo>
                  <a:lnTo>
                    <a:pt x="54206" y="51262"/>
                  </a:lnTo>
                  <a:lnTo>
                    <a:pt x="54206" y="45178"/>
                  </a:lnTo>
                  <a:close/>
                  <a:moveTo>
                    <a:pt x="67338" y="45178"/>
                  </a:moveTo>
                  <a:lnTo>
                    <a:pt x="67338" y="51262"/>
                  </a:lnTo>
                  <a:lnTo>
                    <a:pt x="60950" y="51262"/>
                  </a:lnTo>
                  <a:lnTo>
                    <a:pt x="60950" y="45178"/>
                  </a:lnTo>
                  <a:close/>
                  <a:moveTo>
                    <a:pt x="74083" y="45178"/>
                  </a:moveTo>
                  <a:lnTo>
                    <a:pt x="74083" y="51262"/>
                  </a:lnTo>
                  <a:lnTo>
                    <a:pt x="67677" y="51262"/>
                  </a:lnTo>
                  <a:lnTo>
                    <a:pt x="67677" y="45178"/>
                  </a:lnTo>
                  <a:close/>
                  <a:moveTo>
                    <a:pt x="80809" y="45178"/>
                  </a:moveTo>
                  <a:lnTo>
                    <a:pt x="80809" y="51262"/>
                  </a:lnTo>
                  <a:lnTo>
                    <a:pt x="74422" y="51262"/>
                  </a:lnTo>
                  <a:lnTo>
                    <a:pt x="74422" y="45178"/>
                  </a:lnTo>
                  <a:close/>
                  <a:moveTo>
                    <a:pt x="87554" y="45178"/>
                  </a:moveTo>
                  <a:lnTo>
                    <a:pt x="87554" y="51262"/>
                  </a:lnTo>
                  <a:lnTo>
                    <a:pt x="81148" y="51262"/>
                  </a:lnTo>
                  <a:lnTo>
                    <a:pt x="81148" y="45178"/>
                  </a:lnTo>
                  <a:close/>
                  <a:moveTo>
                    <a:pt x="94281" y="45178"/>
                  </a:moveTo>
                  <a:lnTo>
                    <a:pt x="94281" y="51262"/>
                  </a:lnTo>
                  <a:lnTo>
                    <a:pt x="87893" y="51262"/>
                  </a:lnTo>
                  <a:lnTo>
                    <a:pt x="87893" y="45178"/>
                  </a:lnTo>
                  <a:close/>
                  <a:moveTo>
                    <a:pt x="101025" y="45178"/>
                  </a:moveTo>
                  <a:lnTo>
                    <a:pt x="101025" y="51262"/>
                  </a:lnTo>
                  <a:lnTo>
                    <a:pt x="94620" y="51262"/>
                  </a:lnTo>
                  <a:lnTo>
                    <a:pt x="94620" y="45178"/>
                  </a:lnTo>
                  <a:close/>
                  <a:moveTo>
                    <a:pt x="107752" y="45178"/>
                  </a:moveTo>
                  <a:lnTo>
                    <a:pt x="107752" y="51262"/>
                  </a:lnTo>
                  <a:lnTo>
                    <a:pt x="101346" y="51262"/>
                  </a:lnTo>
                  <a:lnTo>
                    <a:pt x="101346" y="45178"/>
                  </a:lnTo>
                  <a:close/>
                  <a:moveTo>
                    <a:pt x="114478" y="45178"/>
                  </a:moveTo>
                  <a:lnTo>
                    <a:pt x="114478" y="51262"/>
                  </a:lnTo>
                  <a:lnTo>
                    <a:pt x="108091" y="51262"/>
                  </a:lnTo>
                  <a:lnTo>
                    <a:pt x="108091" y="45178"/>
                  </a:lnTo>
                  <a:close/>
                  <a:moveTo>
                    <a:pt x="121223" y="45178"/>
                  </a:moveTo>
                  <a:lnTo>
                    <a:pt x="121223" y="51262"/>
                  </a:lnTo>
                  <a:lnTo>
                    <a:pt x="114817" y="51262"/>
                  </a:lnTo>
                  <a:lnTo>
                    <a:pt x="114817" y="45178"/>
                  </a:lnTo>
                  <a:close/>
                  <a:moveTo>
                    <a:pt x="127950" y="45178"/>
                  </a:moveTo>
                  <a:lnTo>
                    <a:pt x="127950" y="51262"/>
                  </a:lnTo>
                  <a:lnTo>
                    <a:pt x="121562" y="51262"/>
                  </a:lnTo>
                  <a:lnTo>
                    <a:pt x="121562" y="45178"/>
                  </a:lnTo>
                  <a:close/>
                  <a:moveTo>
                    <a:pt x="134694" y="45178"/>
                  </a:moveTo>
                  <a:lnTo>
                    <a:pt x="134694" y="51262"/>
                  </a:lnTo>
                  <a:lnTo>
                    <a:pt x="128289" y="51262"/>
                  </a:lnTo>
                  <a:lnTo>
                    <a:pt x="128289" y="45178"/>
                  </a:lnTo>
                  <a:close/>
                  <a:moveTo>
                    <a:pt x="141421" y="45178"/>
                  </a:moveTo>
                  <a:lnTo>
                    <a:pt x="141421" y="51262"/>
                  </a:lnTo>
                  <a:lnTo>
                    <a:pt x="135033" y="51262"/>
                  </a:lnTo>
                  <a:lnTo>
                    <a:pt x="135033" y="45178"/>
                  </a:lnTo>
                  <a:close/>
                  <a:moveTo>
                    <a:pt x="148148" y="45178"/>
                  </a:moveTo>
                  <a:lnTo>
                    <a:pt x="148148" y="51262"/>
                  </a:lnTo>
                  <a:lnTo>
                    <a:pt x="141760" y="51262"/>
                  </a:lnTo>
                  <a:lnTo>
                    <a:pt x="141760" y="45178"/>
                  </a:lnTo>
                  <a:close/>
                  <a:moveTo>
                    <a:pt x="154892" y="45178"/>
                  </a:moveTo>
                  <a:lnTo>
                    <a:pt x="154892" y="51262"/>
                  </a:lnTo>
                  <a:lnTo>
                    <a:pt x="148487" y="51262"/>
                  </a:lnTo>
                  <a:lnTo>
                    <a:pt x="148487" y="45178"/>
                  </a:lnTo>
                  <a:close/>
                  <a:moveTo>
                    <a:pt x="161619" y="45178"/>
                  </a:moveTo>
                  <a:lnTo>
                    <a:pt x="161619" y="51262"/>
                  </a:lnTo>
                  <a:lnTo>
                    <a:pt x="155231" y="51262"/>
                  </a:lnTo>
                  <a:lnTo>
                    <a:pt x="155231" y="45178"/>
                  </a:lnTo>
                  <a:close/>
                  <a:moveTo>
                    <a:pt x="168363" y="45178"/>
                  </a:moveTo>
                  <a:lnTo>
                    <a:pt x="168363" y="51262"/>
                  </a:lnTo>
                  <a:lnTo>
                    <a:pt x="161958" y="51262"/>
                  </a:lnTo>
                  <a:lnTo>
                    <a:pt x="161958" y="45178"/>
                  </a:lnTo>
                  <a:close/>
                  <a:moveTo>
                    <a:pt x="175090" y="45178"/>
                  </a:moveTo>
                  <a:lnTo>
                    <a:pt x="175090" y="51262"/>
                  </a:lnTo>
                  <a:lnTo>
                    <a:pt x="168702" y="51262"/>
                  </a:lnTo>
                  <a:lnTo>
                    <a:pt x="168702" y="45178"/>
                  </a:lnTo>
                  <a:close/>
                  <a:moveTo>
                    <a:pt x="181834" y="45178"/>
                  </a:moveTo>
                  <a:lnTo>
                    <a:pt x="181834" y="51262"/>
                  </a:lnTo>
                  <a:lnTo>
                    <a:pt x="175429" y="51262"/>
                  </a:lnTo>
                  <a:lnTo>
                    <a:pt x="175429" y="45178"/>
                  </a:lnTo>
                  <a:close/>
                  <a:moveTo>
                    <a:pt x="188561" y="45178"/>
                  </a:moveTo>
                  <a:lnTo>
                    <a:pt x="188561" y="51262"/>
                  </a:lnTo>
                  <a:lnTo>
                    <a:pt x="182173" y="51262"/>
                  </a:lnTo>
                  <a:lnTo>
                    <a:pt x="182173" y="45178"/>
                  </a:lnTo>
                  <a:close/>
                  <a:moveTo>
                    <a:pt x="195288" y="45178"/>
                  </a:moveTo>
                  <a:lnTo>
                    <a:pt x="195288" y="51262"/>
                  </a:lnTo>
                  <a:lnTo>
                    <a:pt x="188900" y="51262"/>
                  </a:lnTo>
                  <a:lnTo>
                    <a:pt x="188900" y="45178"/>
                  </a:lnTo>
                  <a:close/>
                  <a:moveTo>
                    <a:pt x="202032" y="45178"/>
                  </a:moveTo>
                  <a:lnTo>
                    <a:pt x="202032" y="51262"/>
                  </a:lnTo>
                  <a:lnTo>
                    <a:pt x="195627" y="51262"/>
                  </a:lnTo>
                  <a:lnTo>
                    <a:pt x="195627" y="45178"/>
                  </a:lnTo>
                  <a:close/>
                  <a:moveTo>
                    <a:pt x="208759" y="45178"/>
                  </a:moveTo>
                  <a:lnTo>
                    <a:pt x="208759" y="51262"/>
                  </a:lnTo>
                  <a:lnTo>
                    <a:pt x="202371" y="51262"/>
                  </a:lnTo>
                  <a:lnTo>
                    <a:pt x="202371" y="45178"/>
                  </a:lnTo>
                  <a:close/>
                  <a:moveTo>
                    <a:pt x="215504" y="45178"/>
                  </a:moveTo>
                  <a:lnTo>
                    <a:pt x="215504" y="51262"/>
                  </a:lnTo>
                  <a:lnTo>
                    <a:pt x="209098" y="51262"/>
                  </a:lnTo>
                  <a:lnTo>
                    <a:pt x="209098" y="45178"/>
                  </a:lnTo>
                  <a:close/>
                  <a:moveTo>
                    <a:pt x="222230" y="45178"/>
                  </a:moveTo>
                  <a:lnTo>
                    <a:pt x="222230" y="51262"/>
                  </a:lnTo>
                  <a:lnTo>
                    <a:pt x="215843" y="51262"/>
                  </a:lnTo>
                  <a:lnTo>
                    <a:pt x="215843" y="45178"/>
                  </a:lnTo>
                  <a:close/>
                  <a:moveTo>
                    <a:pt x="228975" y="45178"/>
                  </a:moveTo>
                  <a:lnTo>
                    <a:pt x="228975" y="51262"/>
                  </a:lnTo>
                  <a:lnTo>
                    <a:pt x="222569" y="51262"/>
                  </a:lnTo>
                  <a:lnTo>
                    <a:pt x="222569" y="45178"/>
                  </a:lnTo>
                  <a:close/>
                  <a:moveTo>
                    <a:pt x="235701" y="45178"/>
                  </a:moveTo>
                  <a:lnTo>
                    <a:pt x="235701" y="51262"/>
                  </a:lnTo>
                  <a:lnTo>
                    <a:pt x="229296" y="51262"/>
                  </a:lnTo>
                  <a:lnTo>
                    <a:pt x="229296" y="45178"/>
                  </a:lnTo>
                  <a:close/>
                  <a:moveTo>
                    <a:pt x="242428" y="45178"/>
                  </a:moveTo>
                  <a:lnTo>
                    <a:pt x="242428" y="51262"/>
                  </a:lnTo>
                  <a:lnTo>
                    <a:pt x="236040" y="51262"/>
                  </a:lnTo>
                  <a:lnTo>
                    <a:pt x="236040" y="45178"/>
                  </a:lnTo>
                  <a:close/>
                  <a:moveTo>
                    <a:pt x="249173" y="45178"/>
                  </a:moveTo>
                  <a:lnTo>
                    <a:pt x="249173" y="51262"/>
                  </a:lnTo>
                  <a:lnTo>
                    <a:pt x="242767" y="51262"/>
                  </a:lnTo>
                  <a:lnTo>
                    <a:pt x="242767" y="45178"/>
                  </a:lnTo>
                  <a:close/>
                  <a:moveTo>
                    <a:pt x="255899" y="45178"/>
                  </a:moveTo>
                  <a:lnTo>
                    <a:pt x="255899" y="51262"/>
                  </a:lnTo>
                  <a:lnTo>
                    <a:pt x="249512" y="51262"/>
                  </a:lnTo>
                  <a:lnTo>
                    <a:pt x="249512" y="45178"/>
                  </a:lnTo>
                  <a:close/>
                  <a:moveTo>
                    <a:pt x="262644" y="45178"/>
                  </a:moveTo>
                  <a:lnTo>
                    <a:pt x="262644" y="51262"/>
                  </a:lnTo>
                  <a:lnTo>
                    <a:pt x="256238" y="51262"/>
                  </a:lnTo>
                  <a:lnTo>
                    <a:pt x="256238" y="45178"/>
                  </a:lnTo>
                  <a:close/>
                  <a:moveTo>
                    <a:pt x="269370" y="45178"/>
                  </a:moveTo>
                  <a:lnTo>
                    <a:pt x="269370" y="51262"/>
                  </a:lnTo>
                  <a:lnTo>
                    <a:pt x="262983" y="51262"/>
                  </a:lnTo>
                  <a:lnTo>
                    <a:pt x="262983" y="45178"/>
                  </a:lnTo>
                  <a:close/>
                  <a:moveTo>
                    <a:pt x="276115" y="45178"/>
                  </a:moveTo>
                  <a:lnTo>
                    <a:pt x="276115" y="51262"/>
                  </a:lnTo>
                  <a:lnTo>
                    <a:pt x="269709" y="51262"/>
                  </a:lnTo>
                  <a:lnTo>
                    <a:pt x="269709" y="45178"/>
                  </a:lnTo>
                  <a:close/>
                  <a:moveTo>
                    <a:pt x="282842" y="45178"/>
                  </a:moveTo>
                  <a:lnTo>
                    <a:pt x="282842" y="51262"/>
                  </a:lnTo>
                  <a:lnTo>
                    <a:pt x="276436" y="51262"/>
                  </a:lnTo>
                  <a:lnTo>
                    <a:pt x="276436" y="45178"/>
                  </a:lnTo>
                  <a:close/>
                  <a:moveTo>
                    <a:pt x="6745" y="51583"/>
                  </a:moveTo>
                  <a:lnTo>
                    <a:pt x="6745" y="57667"/>
                  </a:lnTo>
                  <a:lnTo>
                    <a:pt x="339" y="57667"/>
                  </a:lnTo>
                  <a:lnTo>
                    <a:pt x="339" y="51583"/>
                  </a:lnTo>
                  <a:close/>
                  <a:moveTo>
                    <a:pt x="13471" y="51583"/>
                  </a:moveTo>
                  <a:lnTo>
                    <a:pt x="13471" y="57667"/>
                  </a:lnTo>
                  <a:lnTo>
                    <a:pt x="7066" y="57667"/>
                  </a:lnTo>
                  <a:lnTo>
                    <a:pt x="7066" y="51583"/>
                  </a:lnTo>
                  <a:close/>
                  <a:moveTo>
                    <a:pt x="20198" y="51583"/>
                  </a:moveTo>
                  <a:lnTo>
                    <a:pt x="20198" y="57667"/>
                  </a:lnTo>
                  <a:lnTo>
                    <a:pt x="13810" y="57667"/>
                  </a:lnTo>
                  <a:lnTo>
                    <a:pt x="13810" y="51583"/>
                  </a:lnTo>
                  <a:close/>
                  <a:moveTo>
                    <a:pt x="26942" y="51583"/>
                  </a:moveTo>
                  <a:lnTo>
                    <a:pt x="26942" y="57667"/>
                  </a:lnTo>
                  <a:lnTo>
                    <a:pt x="20537" y="57667"/>
                  </a:lnTo>
                  <a:lnTo>
                    <a:pt x="20537" y="51583"/>
                  </a:lnTo>
                  <a:close/>
                  <a:moveTo>
                    <a:pt x="33669" y="51583"/>
                  </a:moveTo>
                  <a:lnTo>
                    <a:pt x="33669" y="57667"/>
                  </a:lnTo>
                  <a:lnTo>
                    <a:pt x="27281" y="57667"/>
                  </a:lnTo>
                  <a:lnTo>
                    <a:pt x="27281" y="51583"/>
                  </a:lnTo>
                  <a:close/>
                  <a:moveTo>
                    <a:pt x="40414" y="51583"/>
                  </a:moveTo>
                  <a:lnTo>
                    <a:pt x="40414" y="57667"/>
                  </a:lnTo>
                  <a:lnTo>
                    <a:pt x="34008" y="57667"/>
                  </a:lnTo>
                  <a:lnTo>
                    <a:pt x="34008" y="51583"/>
                  </a:lnTo>
                  <a:close/>
                  <a:moveTo>
                    <a:pt x="47140" y="51583"/>
                  </a:moveTo>
                  <a:lnTo>
                    <a:pt x="47140" y="57667"/>
                  </a:lnTo>
                  <a:lnTo>
                    <a:pt x="40753" y="57667"/>
                  </a:lnTo>
                  <a:lnTo>
                    <a:pt x="40753" y="51583"/>
                  </a:lnTo>
                  <a:close/>
                  <a:moveTo>
                    <a:pt x="53885" y="51583"/>
                  </a:moveTo>
                  <a:lnTo>
                    <a:pt x="53885" y="57667"/>
                  </a:lnTo>
                  <a:lnTo>
                    <a:pt x="47479" y="57667"/>
                  </a:lnTo>
                  <a:lnTo>
                    <a:pt x="47479" y="51583"/>
                  </a:lnTo>
                  <a:close/>
                  <a:moveTo>
                    <a:pt x="60611" y="51583"/>
                  </a:moveTo>
                  <a:lnTo>
                    <a:pt x="60611" y="57667"/>
                  </a:lnTo>
                  <a:lnTo>
                    <a:pt x="54206" y="57667"/>
                  </a:lnTo>
                  <a:lnTo>
                    <a:pt x="54206" y="51583"/>
                  </a:lnTo>
                  <a:close/>
                  <a:moveTo>
                    <a:pt x="67338" y="51583"/>
                  </a:moveTo>
                  <a:lnTo>
                    <a:pt x="67338" y="57667"/>
                  </a:lnTo>
                  <a:lnTo>
                    <a:pt x="60950" y="57667"/>
                  </a:lnTo>
                  <a:lnTo>
                    <a:pt x="60950" y="51583"/>
                  </a:lnTo>
                  <a:close/>
                  <a:moveTo>
                    <a:pt x="74083" y="51583"/>
                  </a:moveTo>
                  <a:lnTo>
                    <a:pt x="74083" y="57667"/>
                  </a:lnTo>
                  <a:lnTo>
                    <a:pt x="67677" y="57667"/>
                  </a:lnTo>
                  <a:lnTo>
                    <a:pt x="67677" y="51583"/>
                  </a:lnTo>
                  <a:close/>
                  <a:moveTo>
                    <a:pt x="80809" y="51583"/>
                  </a:moveTo>
                  <a:lnTo>
                    <a:pt x="80809" y="57667"/>
                  </a:lnTo>
                  <a:lnTo>
                    <a:pt x="74422" y="57667"/>
                  </a:lnTo>
                  <a:lnTo>
                    <a:pt x="74422" y="51583"/>
                  </a:lnTo>
                  <a:close/>
                  <a:moveTo>
                    <a:pt x="87554" y="51583"/>
                  </a:moveTo>
                  <a:lnTo>
                    <a:pt x="87554" y="57667"/>
                  </a:lnTo>
                  <a:lnTo>
                    <a:pt x="81148" y="57667"/>
                  </a:lnTo>
                  <a:lnTo>
                    <a:pt x="81148" y="51583"/>
                  </a:lnTo>
                  <a:close/>
                  <a:moveTo>
                    <a:pt x="94281" y="51583"/>
                  </a:moveTo>
                  <a:lnTo>
                    <a:pt x="94281" y="57667"/>
                  </a:lnTo>
                  <a:lnTo>
                    <a:pt x="87893" y="57667"/>
                  </a:lnTo>
                  <a:lnTo>
                    <a:pt x="87893" y="51583"/>
                  </a:lnTo>
                  <a:close/>
                  <a:moveTo>
                    <a:pt x="101025" y="51583"/>
                  </a:moveTo>
                  <a:lnTo>
                    <a:pt x="101025" y="57667"/>
                  </a:lnTo>
                  <a:lnTo>
                    <a:pt x="94620" y="57667"/>
                  </a:lnTo>
                  <a:lnTo>
                    <a:pt x="94620" y="51583"/>
                  </a:lnTo>
                  <a:close/>
                  <a:moveTo>
                    <a:pt x="107752" y="51583"/>
                  </a:moveTo>
                  <a:lnTo>
                    <a:pt x="107752" y="57667"/>
                  </a:lnTo>
                  <a:lnTo>
                    <a:pt x="101346" y="57667"/>
                  </a:lnTo>
                  <a:lnTo>
                    <a:pt x="101346" y="51583"/>
                  </a:lnTo>
                  <a:close/>
                  <a:moveTo>
                    <a:pt x="114478" y="51583"/>
                  </a:moveTo>
                  <a:lnTo>
                    <a:pt x="114478" y="57667"/>
                  </a:lnTo>
                  <a:lnTo>
                    <a:pt x="108091" y="57667"/>
                  </a:lnTo>
                  <a:lnTo>
                    <a:pt x="108091" y="51583"/>
                  </a:lnTo>
                  <a:close/>
                  <a:moveTo>
                    <a:pt x="121223" y="51583"/>
                  </a:moveTo>
                  <a:lnTo>
                    <a:pt x="121223" y="57667"/>
                  </a:lnTo>
                  <a:lnTo>
                    <a:pt x="114817" y="57667"/>
                  </a:lnTo>
                  <a:lnTo>
                    <a:pt x="114817" y="51583"/>
                  </a:lnTo>
                  <a:close/>
                  <a:moveTo>
                    <a:pt x="127950" y="51583"/>
                  </a:moveTo>
                  <a:lnTo>
                    <a:pt x="127950" y="57667"/>
                  </a:lnTo>
                  <a:lnTo>
                    <a:pt x="121562" y="57667"/>
                  </a:lnTo>
                  <a:lnTo>
                    <a:pt x="121562" y="51583"/>
                  </a:lnTo>
                  <a:close/>
                  <a:moveTo>
                    <a:pt x="134694" y="51583"/>
                  </a:moveTo>
                  <a:lnTo>
                    <a:pt x="134694" y="57667"/>
                  </a:lnTo>
                  <a:lnTo>
                    <a:pt x="128289" y="57667"/>
                  </a:lnTo>
                  <a:lnTo>
                    <a:pt x="128289" y="51583"/>
                  </a:lnTo>
                  <a:close/>
                  <a:moveTo>
                    <a:pt x="141421" y="51583"/>
                  </a:moveTo>
                  <a:lnTo>
                    <a:pt x="141421" y="57667"/>
                  </a:lnTo>
                  <a:lnTo>
                    <a:pt x="135033" y="57667"/>
                  </a:lnTo>
                  <a:lnTo>
                    <a:pt x="135033" y="51583"/>
                  </a:lnTo>
                  <a:close/>
                  <a:moveTo>
                    <a:pt x="148148" y="51583"/>
                  </a:moveTo>
                  <a:lnTo>
                    <a:pt x="148148" y="57667"/>
                  </a:lnTo>
                  <a:lnTo>
                    <a:pt x="141760" y="57667"/>
                  </a:lnTo>
                  <a:lnTo>
                    <a:pt x="141760" y="51583"/>
                  </a:lnTo>
                  <a:close/>
                  <a:moveTo>
                    <a:pt x="154892" y="51583"/>
                  </a:moveTo>
                  <a:lnTo>
                    <a:pt x="154892" y="57667"/>
                  </a:lnTo>
                  <a:lnTo>
                    <a:pt x="148487" y="57667"/>
                  </a:lnTo>
                  <a:lnTo>
                    <a:pt x="148487" y="51583"/>
                  </a:lnTo>
                  <a:close/>
                  <a:moveTo>
                    <a:pt x="161619" y="51583"/>
                  </a:moveTo>
                  <a:lnTo>
                    <a:pt x="161619" y="57667"/>
                  </a:lnTo>
                  <a:lnTo>
                    <a:pt x="155231" y="57667"/>
                  </a:lnTo>
                  <a:lnTo>
                    <a:pt x="155231" y="51583"/>
                  </a:lnTo>
                  <a:close/>
                  <a:moveTo>
                    <a:pt x="168363" y="51583"/>
                  </a:moveTo>
                  <a:lnTo>
                    <a:pt x="168363" y="57667"/>
                  </a:lnTo>
                  <a:lnTo>
                    <a:pt x="161958" y="57667"/>
                  </a:lnTo>
                  <a:lnTo>
                    <a:pt x="161958" y="51583"/>
                  </a:lnTo>
                  <a:close/>
                  <a:moveTo>
                    <a:pt x="175090" y="51583"/>
                  </a:moveTo>
                  <a:lnTo>
                    <a:pt x="175090" y="57667"/>
                  </a:lnTo>
                  <a:lnTo>
                    <a:pt x="168702" y="57667"/>
                  </a:lnTo>
                  <a:lnTo>
                    <a:pt x="168702" y="51583"/>
                  </a:lnTo>
                  <a:close/>
                  <a:moveTo>
                    <a:pt x="181834" y="51583"/>
                  </a:moveTo>
                  <a:lnTo>
                    <a:pt x="181834" y="57667"/>
                  </a:lnTo>
                  <a:lnTo>
                    <a:pt x="175429" y="57667"/>
                  </a:lnTo>
                  <a:lnTo>
                    <a:pt x="175429" y="51583"/>
                  </a:lnTo>
                  <a:close/>
                  <a:moveTo>
                    <a:pt x="188561" y="51583"/>
                  </a:moveTo>
                  <a:lnTo>
                    <a:pt x="188561" y="57667"/>
                  </a:lnTo>
                  <a:lnTo>
                    <a:pt x="182173" y="57667"/>
                  </a:lnTo>
                  <a:lnTo>
                    <a:pt x="182173" y="51583"/>
                  </a:lnTo>
                  <a:close/>
                  <a:moveTo>
                    <a:pt x="195288" y="51583"/>
                  </a:moveTo>
                  <a:lnTo>
                    <a:pt x="195288" y="57667"/>
                  </a:lnTo>
                  <a:lnTo>
                    <a:pt x="188900" y="57667"/>
                  </a:lnTo>
                  <a:lnTo>
                    <a:pt x="188900" y="51583"/>
                  </a:lnTo>
                  <a:close/>
                  <a:moveTo>
                    <a:pt x="202032" y="51583"/>
                  </a:moveTo>
                  <a:lnTo>
                    <a:pt x="202032" y="57667"/>
                  </a:lnTo>
                  <a:lnTo>
                    <a:pt x="195627" y="57667"/>
                  </a:lnTo>
                  <a:lnTo>
                    <a:pt x="195627" y="51583"/>
                  </a:lnTo>
                  <a:close/>
                  <a:moveTo>
                    <a:pt x="208759" y="51583"/>
                  </a:moveTo>
                  <a:lnTo>
                    <a:pt x="208759" y="57667"/>
                  </a:lnTo>
                  <a:lnTo>
                    <a:pt x="202371" y="57667"/>
                  </a:lnTo>
                  <a:lnTo>
                    <a:pt x="202371" y="51583"/>
                  </a:lnTo>
                  <a:close/>
                  <a:moveTo>
                    <a:pt x="215504" y="51583"/>
                  </a:moveTo>
                  <a:lnTo>
                    <a:pt x="215504" y="57667"/>
                  </a:lnTo>
                  <a:lnTo>
                    <a:pt x="209098" y="57667"/>
                  </a:lnTo>
                  <a:lnTo>
                    <a:pt x="209098" y="51583"/>
                  </a:lnTo>
                  <a:close/>
                  <a:moveTo>
                    <a:pt x="222230" y="51583"/>
                  </a:moveTo>
                  <a:lnTo>
                    <a:pt x="222230" y="57667"/>
                  </a:lnTo>
                  <a:lnTo>
                    <a:pt x="215843" y="57667"/>
                  </a:lnTo>
                  <a:lnTo>
                    <a:pt x="215843" y="51583"/>
                  </a:lnTo>
                  <a:close/>
                  <a:moveTo>
                    <a:pt x="228975" y="51583"/>
                  </a:moveTo>
                  <a:lnTo>
                    <a:pt x="228975" y="57667"/>
                  </a:lnTo>
                  <a:lnTo>
                    <a:pt x="222569" y="57667"/>
                  </a:lnTo>
                  <a:lnTo>
                    <a:pt x="222569" y="51583"/>
                  </a:lnTo>
                  <a:close/>
                  <a:moveTo>
                    <a:pt x="235701" y="51583"/>
                  </a:moveTo>
                  <a:lnTo>
                    <a:pt x="235701" y="57667"/>
                  </a:lnTo>
                  <a:lnTo>
                    <a:pt x="229296" y="57667"/>
                  </a:lnTo>
                  <a:lnTo>
                    <a:pt x="229296" y="51583"/>
                  </a:lnTo>
                  <a:close/>
                  <a:moveTo>
                    <a:pt x="242428" y="51583"/>
                  </a:moveTo>
                  <a:lnTo>
                    <a:pt x="242428" y="57667"/>
                  </a:lnTo>
                  <a:lnTo>
                    <a:pt x="236040" y="57667"/>
                  </a:lnTo>
                  <a:lnTo>
                    <a:pt x="236040" y="51583"/>
                  </a:lnTo>
                  <a:close/>
                  <a:moveTo>
                    <a:pt x="249173" y="51583"/>
                  </a:moveTo>
                  <a:lnTo>
                    <a:pt x="249173" y="57667"/>
                  </a:lnTo>
                  <a:lnTo>
                    <a:pt x="242767" y="57667"/>
                  </a:lnTo>
                  <a:lnTo>
                    <a:pt x="242767" y="51583"/>
                  </a:lnTo>
                  <a:close/>
                  <a:moveTo>
                    <a:pt x="255899" y="51583"/>
                  </a:moveTo>
                  <a:lnTo>
                    <a:pt x="255899" y="57667"/>
                  </a:lnTo>
                  <a:lnTo>
                    <a:pt x="249512" y="57667"/>
                  </a:lnTo>
                  <a:lnTo>
                    <a:pt x="249512" y="51583"/>
                  </a:lnTo>
                  <a:close/>
                  <a:moveTo>
                    <a:pt x="262644" y="51583"/>
                  </a:moveTo>
                  <a:lnTo>
                    <a:pt x="262644" y="57667"/>
                  </a:lnTo>
                  <a:lnTo>
                    <a:pt x="256238" y="57667"/>
                  </a:lnTo>
                  <a:lnTo>
                    <a:pt x="256238" y="51583"/>
                  </a:lnTo>
                  <a:close/>
                  <a:moveTo>
                    <a:pt x="269370" y="51583"/>
                  </a:moveTo>
                  <a:lnTo>
                    <a:pt x="269370" y="57667"/>
                  </a:lnTo>
                  <a:lnTo>
                    <a:pt x="262983" y="57667"/>
                  </a:lnTo>
                  <a:lnTo>
                    <a:pt x="262983" y="51583"/>
                  </a:lnTo>
                  <a:close/>
                  <a:moveTo>
                    <a:pt x="276115" y="51583"/>
                  </a:moveTo>
                  <a:lnTo>
                    <a:pt x="276115" y="57667"/>
                  </a:lnTo>
                  <a:lnTo>
                    <a:pt x="269709" y="57667"/>
                  </a:lnTo>
                  <a:lnTo>
                    <a:pt x="269709" y="51583"/>
                  </a:lnTo>
                  <a:close/>
                  <a:moveTo>
                    <a:pt x="282842" y="51583"/>
                  </a:moveTo>
                  <a:lnTo>
                    <a:pt x="282842" y="57667"/>
                  </a:lnTo>
                  <a:lnTo>
                    <a:pt x="276436" y="57667"/>
                  </a:lnTo>
                  <a:lnTo>
                    <a:pt x="276436" y="51583"/>
                  </a:lnTo>
                  <a:close/>
                  <a:moveTo>
                    <a:pt x="6745" y="57989"/>
                  </a:moveTo>
                  <a:lnTo>
                    <a:pt x="6745" y="64073"/>
                  </a:lnTo>
                  <a:lnTo>
                    <a:pt x="339" y="64073"/>
                  </a:lnTo>
                  <a:lnTo>
                    <a:pt x="339" y="57989"/>
                  </a:lnTo>
                  <a:close/>
                  <a:moveTo>
                    <a:pt x="13471" y="57989"/>
                  </a:moveTo>
                  <a:lnTo>
                    <a:pt x="13471" y="64073"/>
                  </a:lnTo>
                  <a:lnTo>
                    <a:pt x="7066" y="64073"/>
                  </a:lnTo>
                  <a:lnTo>
                    <a:pt x="7066" y="57989"/>
                  </a:lnTo>
                  <a:close/>
                  <a:moveTo>
                    <a:pt x="20198" y="57989"/>
                  </a:moveTo>
                  <a:lnTo>
                    <a:pt x="20198" y="64073"/>
                  </a:lnTo>
                  <a:lnTo>
                    <a:pt x="13810" y="64073"/>
                  </a:lnTo>
                  <a:lnTo>
                    <a:pt x="13810" y="57989"/>
                  </a:lnTo>
                  <a:close/>
                  <a:moveTo>
                    <a:pt x="26942" y="57989"/>
                  </a:moveTo>
                  <a:lnTo>
                    <a:pt x="26942" y="64073"/>
                  </a:lnTo>
                  <a:lnTo>
                    <a:pt x="20537" y="64073"/>
                  </a:lnTo>
                  <a:lnTo>
                    <a:pt x="20537" y="57989"/>
                  </a:lnTo>
                  <a:close/>
                  <a:moveTo>
                    <a:pt x="33669" y="57989"/>
                  </a:moveTo>
                  <a:lnTo>
                    <a:pt x="33669" y="64073"/>
                  </a:lnTo>
                  <a:lnTo>
                    <a:pt x="27281" y="64073"/>
                  </a:lnTo>
                  <a:lnTo>
                    <a:pt x="27281" y="57989"/>
                  </a:lnTo>
                  <a:close/>
                  <a:moveTo>
                    <a:pt x="40414" y="57989"/>
                  </a:moveTo>
                  <a:lnTo>
                    <a:pt x="40414" y="64073"/>
                  </a:lnTo>
                  <a:lnTo>
                    <a:pt x="34008" y="64073"/>
                  </a:lnTo>
                  <a:lnTo>
                    <a:pt x="34008" y="57989"/>
                  </a:lnTo>
                  <a:close/>
                  <a:moveTo>
                    <a:pt x="47140" y="57989"/>
                  </a:moveTo>
                  <a:lnTo>
                    <a:pt x="47140" y="64073"/>
                  </a:lnTo>
                  <a:lnTo>
                    <a:pt x="40753" y="64073"/>
                  </a:lnTo>
                  <a:lnTo>
                    <a:pt x="40753" y="57989"/>
                  </a:lnTo>
                  <a:close/>
                  <a:moveTo>
                    <a:pt x="53885" y="57989"/>
                  </a:moveTo>
                  <a:lnTo>
                    <a:pt x="53885" y="64073"/>
                  </a:lnTo>
                  <a:lnTo>
                    <a:pt x="47479" y="64073"/>
                  </a:lnTo>
                  <a:lnTo>
                    <a:pt x="47479" y="57989"/>
                  </a:lnTo>
                  <a:close/>
                  <a:moveTo>
                    <a:pt x="60611" y="57989"/>
                  </a:moveTo>
                  <a:lnTo>
                    <a:pt x="60611" y="64073"/>
                  </a:lnTo>
                  <a:lnTo>
                    <a:pt x="54206" y="64073"/>
                  </a:lnTo>
                  <a:lnTo>
                    <a:pt x="54206" y="57989"/>
                  </a:lnTo>
                  <a:close/>
                  <a:moveTo>
                    <a:pt x="67338" y="57989"/>
                  </a:moveTo>
                  <a:lnTo>
                    <a:pt x="67338" y="64073"/>
                  </a:lnTo>
                  <a:lnTo>
                    <a:pt x="60950" y="64073"/>
                  </a:lnTo>
                  <a:lnTo>
                    <a:pt x="60950" y="57989"/>
                  </a:lnTo>
                  <a:close/>
                  <a:moveTo>
                    <a:pt x="74083" y="57989"/>
                  </a:moveTo>
                  <a:lnTo>
                    <a:pt x="74083" y="64073"/>
                  </a:lnTo>
                  <a:lnTo>
                    <a:pt x="67677" y="64073"/>
                  </a:lnTo>
                  <a:lnTo>
                    <a:pt x="67677" y="57989"/>
                  </a:lnTo>
                  <a:close/>
                  <a:moveTo>
                    <a:pt x="80809" y="57989"/>
                  </a:moveTo>
                  <a:lnTo>
                    <a:pt x="80809" y="64073"/>
                  </a:lnTo>
                  <a:lnTo>
                    <a:pt x="74422" y="64073"/>
                  </a:lnTo>
                  <a:lnTo>
                    <a:pt x="74422" y="57989"/>
                  </a:lnTo>
                  <a:close/>
                  <a:moveTo>
                    <a:pt x="87554" y="57989"/>
                  </a:moveTo>
                  <a:lnTo>
                    <a:pt x="87554" y="64073"/>
                  </a:lnTo>
                  <a:lnTo>
                    <a:pt x="81148" y="64073"/>
                  </a:lnTo>
                  <a:lnTo>
                    <a:pt x="81148" y="57989"/>
                  </a:lnTo>
                  <a:close/>
                  <a:moveTo>
                    <a:pt x="94281" y="57989"/>
                  </a:moveTo>
                  <a:lnTo>
                    <a:pt x="94281" y="64073"/>
                  </a:lnTo>
                  <a:lnTo>
                    <a:pt x="87893" y="64073"/>
                  </a:lnTo>
                  <a:lnTo>
                    <a:pt x="87893" y="57989"/>
                  </a:lnTo>
                  <a:close/>
                  <a:moveTo>
                    <a:pt x="101007" y="57989"/>
                  </a:moveTo>
                  <a:lnTo>
                    <a:pt x="101007" y="64073"/>
                  </a:lnTo>
                  <a:lnTo>
                    <a:pt x="94620" y="64073"/>
                  </a:lnTo>
                  <a:lnTo>
                    <a:pt x="94620" y="57989"/>
                  </a:lnTo>
                  <a:close/>
                  <a:moveTo>
                    <a:pt x="107752" y="57989"/>
                  </a:moveTo>
                  <a:lnTo>
                    <a:pt x="107752" y="64073"/>
                  </a:lnTo>
                  <a:lnTo>
                    <a:pt x="101346" y="64073"/>
                  </a:lnTo>
                  <a:lnTo>
                    <a:pt x="101346" y="57989"/>
                  </a:lnTo>
                  <a:close/>
                  <a:moveTo>
                    <a:pt x="114478" y="57989"/>
                  </a:moveTo>
                  <a:lnTo>
                    <a:pt x="114478" y="64073"/>
                  </a:lnTo>
                  <a:lnTo>
                    <a:pt x="108091" y="64073"/>
                  </a:lnTo>
                  <a:lnTo>
                    <a:pt x="108091" y="57989"/>
                  </a:lnTo>
                  <a:close/>
                  <a:moveTo>
                    <a:pt x="121223" y="57989"/>
                  </a:moveTo>
                  <a:lnTo>
                    <a:pt x="121223" y="64073"/>
                  </a:lnTo>
                  <a:lnTo>
                    <a:pt x="114817" y="64073"/>
                  </a:lnTo>
                  <a:lnTo>
                    <a:pt x="114817" y="57989"/>
                  </a:lnTo>
                  <a:close/>
                  <a:moveTo>
                    <a:pt x="127950" y="57989"/>
                  </a:moveTo>
                  <a:lnTo>
                    <a:pt x="127950" y="64073"/>
                  </a:lnTo>
                  <a:lnTo>
                    <a:pt x="121562" y="64073"/>
                  </a:lnTo>
                  <a:lnTo>
                    <a:pt x="121562" y="57989"/>
                  </a:lnTo>
                  <a:close/>
                  <a:moveTo>
                    <a:pt x="134694" y="57989"/>
                  </a:moveTo>
                  <a:lnTo>
                    <a:pt x="134694" y="64073"/>
                  </a:lnTo>
                  <a:lnTo>
                    <a:pt x="128289" y="64073"/>
                  </a:lnTo>
                  <a:lnTo>
                    <a:pt x="128289" y="57989"/>
                  </a:lnTo>
                  <a:close/>
                  <a:moveTo>
                    <a:pt x="141421" y="57989"/>
                  </a:moveTo>
                  <a:lnTo>
                    <a:pt x="141421" y="64073"/>
                  </a:lnTo>
                  <a:lnTo>
                    <a:pt x="135033" y="64073"/>
                  </a:lnTo>
                  <a:lnTo>
                    <a:pt x="135033" y="57989"/>
                  </a:lnTo>
                  <a:close/>
                  <a:moveTo>
                    <a:pt x="148148" y="57989"/>
                  </a:moveTo>
                  <a:lnTo>
                    <a:pt x="148148" y="64073"/>
                  </a:lnTo>
                  <a:lnTo>
                    <a:pt x="141760" y="64073"/>
                  </a:lnTo>
                  <a:lnTo>
                    <a:pt x="141760" y="57989"/>
                  </a:lnTo>
                  <a:close/>
                  <a:moveTo>
                    <a:pt x="154892" y="57989"/>
                  </a:moveTo>
                  <a:lnTo>
                    <a:pt x="154892" y="64073"/>
                  </a:lnTo>
                  <a:lnTo>
                    <a:pt x="148487" y="64073"/>
                  </a:lnTo>
                  <a:lnTo>
                    <a:pt x="148487" y="57989"/>
                  </a:lnTo>
                  <a:close/>
                  <a:moveTo>
                    <a:pt x="161619" y="57989"/>
                  </a:moveTo>
                  <a:lnTo>
                    <a:pt x="161619" y="64073"/>
                  </a:lnTo>
                  <a:lnTo>
                    <a:pt x="155231" y="64073"/>
                  </a:lnTo>
                  <a:lnTo>
                    <a:pt x="155231" y="57989"/>
                  </a:lnTo>
                  <a:close/>
                  <a:moveTo>
                    <a:pt x="168363" y="57989"/>
                  </a:moveTo>
                  <a:lnTo>
                    <a:pt x="168363" y="64073"/>
                  </a:lnTo>
                  <a:lnTo>
                    <a:pt x="161958" y="64073"/>
                  </a:lnTo>
                  <a:lnTo>
                    <a:pt x="161958" y="57989"/>
                  </a:lnTo>
                  <a:close/>
                  <a:moveTo>
                    <a:pt x="175090" y="57989"/>
                  </a:moveTo>
                  <a:lnTo>
                    <a:pt x="175090" y="64073"/>
                  </a:lnTo>
                  <a:lnTo>
                    <a:pt x="168702" y="64073"/>
                  </a:lnTo>
                  <a:lnTo>
                    <a:pt x="168702" y="57989"/>
                  </a:lnTo>
                  <a:close/>
                  <a:moveTo>
                    <a:pt x="181834" y="57989"/>
                  </a:moveTo>
                  <a:lnTo>
                    <a:pt x="181834" y="64073"/>
                  </a:lnTo>
                  <a:lnTo>
                    <a:pt x="175429" y="64073"/>
                  </a:lnTo>
                  <a:lnTo>
                    <a:pt x="175429" y="57989"/>
                  </a:lnTo>
                  <a:close/>
                  <a:moveTo>
                    <a:pt x="188561" y="57989"/>
                  </a:moveTo>
                  <a:lnTo>
                    <a:pt x="188561" y="64073"/>
                  </a:lnTo>
                  <a:lnTo>
                    <a:pt x="182173" y="64073"/>
                  </a:lnTo>
                  <a:lnTo>
                    <a:pt x="182173" y="57989"/>
                  </a:lnTo>
                  <a:close/>
                  <a:moveTo>
                    <a:pt x="195288" y="57989"/>
                  </a:moveTo>
                  <a:lnTo>
                    <a:pt x="195288" y="64073"/>
                  </a:lnTo>
                  <a:lnTo>
                    <a:pt x="188900" y="64073"/>
                  </a:lnTo>
                  <a:lnTo>
                    <a:pt x="188900" y="57989"/>
                  </a:lnTo>
                  <a:close/>
                  <a:moveTo>
                    <a:pt x="202032" y="57989"/>
                  </a:moveTo>
                  <a:lnTo>
                    <a:pt x="202032" y="64073"/>
                  </a:lnTo>
                  <a:lnTo>
                    <a:pt x="195627" y="64073"/>
                  </a:lnTo>
                  <a:lnTo>
                    <a:pt x="195627" y="57989"/>
                  </a:lnTo>
                  <a:close/>
                  <a:moveTo>
                    <a:pt x="208759" y="57989"/>
                  </a:moveTo>
                  <a:lnTo>
                    <a:pt x="208759" y="64073"/>
                  </a:lnTo>
                  <a:lnTo>
                    <a:pt x="202371" y="64073"/>
                  </a:lnTo>
                  <a:lnTo>
                    <a:pt x="202371" y="57989"/>
                  </a:lnTo>
                  <a:close/>
                  <a:moveTo>
                    <a:pt x="215504" y="57989"/>
                  </a:moveTo>
                  <a:lnTo>
                    <a:pt x="215504" y="64073"/>
                  </a:lnTo>
                  <a:lnTo>
                    <a:pt x="209098" y="64073"/>
                  </a:lnTo>
                  <a:lnTo>
                    <a:pt x="209098" y="57989"/>
                  </a:lnTo>
                  <a:close/>
                  <a:moveTo>
                    <a:pt x="222230" y="57989"/>
                  </a:moveTo>
                  <a:lnTo>
                    <a:pt x="222230" y="64073"/>
                  </a:lnTo>
                  <a:lnTo>
                    <a:pt x="215843" y="64073"/>
                  </a:lnTo>
                  <a:lnTo>
                    <a:pt x="215843" y="57989"/>
                  </a:lnTo>
                  <a:close/>
                  <a:moveTo>
                    <a:pt x="228975" y="57989"/>
                  </a:moveTo>
                  <a:lnTo>
                    <a:pt x="228975" y="64073"/>
                  </a:lnTo>
                  <a:lnTo>
                    <a:pt x="222569" y="64073"/>
                  </a:lnTo>
                  <a:lnTo>
                    <a:pt x="222569" y="57989"/>
                  </a:lnTo>
                  <a:close/>
                  <a:moveTo>
                    <a:pt x="235701" y="57989"/>
                  </a:moveTo>
                  <a:lnTo>
                    <a:pt x="235701" y="64073"/>
                  </a:lnTo>
                  <a:lnTo>
                    <a:pt x="229296" y="64073"/>
                  </a:lnTo>
                  <a:lnTo>
                    <a:pt x="229296" y="57989"/>
                  </a:lnTo>
                  <a:close/>
                  <a:moveTo>
                    <a:pt x="242428" y="57989"/>
                  </a:moveTo>
                  <a:lnTo>
                    <a:pt x="242428" y="64073"/>
                  </a:lnTo>
                  <a:lnTo>
                    <a:pt x="236040" y="64073"/>
                  </a:lnTo>
                  <a:lnTo>
                    <a:pt x="236040" y="57989"/>
                  </a:lnTo>
                  <a:close/>
                  <a:moveTo>
                    <a:pt x="249173" y="57989"/>
                  </a:moveTo>
                  <a:lnTo>
                    <a:pt x="249173" y="64073"/>
                  </a:lnTo>
                  <a:lnTo>
                    <a:pt x="242767" y="64073"/>
                  </a:lnTo>
                  <a:lnTo>
                    <a:pt x="242767" y="57989"/>
                  </a:lnTo>
                  <a:close/>
                  <a:moveTo>
                    <a:pt x="255899" y="57989"/>
                  </a:moveTo>
                  <a:lnTo>
                    <a:pt x="255899" y="64073"/>
                  </a:lnTo>
                  <a:lnTo>
                    <a:pt x="249512" y="64073"/>
                  </a:lnTo>
                  <a:lnTo>
                    <a:pt x="249512" y="57989"/>
                  </a:lnTo>
                  <a:close/>
                  <a:moveTo>
                    <a:pt x="262644" y="57989"/>
                  </a:moveTo>
                  <a:lnTo>
                    <a:pt x="262644" y="64073"/>
                  </a:lnTo>
                  <a:lnTo>
                    <a:pt x="256238" y="64073"/>
                  </a:lnTo>
                  <a:lnTo>
                    <a:pt x="256238" y="57989"/>
                  </a:lnTo>
                  <a:close/>
                  <a:moveTo>
                    <a:pt x="269370" y="57989"/>
                  </a:moveTo>
                  <a:lnTo>
                    <a:pt x="269370" y="64073"/>
                  </a:lnTo>
                  <a:lnTo>
                    <a:pt x="262983" y="64073"/>
                  </a:lnTo>
                  <a:lnTo>
                    <a:pt x="262983" y="57989"/>
                  </a:lnTo>
                  <a:close/>
                  <a:moveTo>
                    <a:pt x="276115" y="57989"/>
                  </a:moveTo>
                  <a:lnTo>
                    <a:pt x="276115" y="64073"/>
                  </a:lnTo>
                  <a:lnTo>
                    <a:pt x="269709" y="64073"/>
                  </a:lnTo>
                  <a:lnTo>
                    <a:pt x="269709" y="57989"/>
                  </a:lnTo>
                  <a:close/>
                  <a:moveTo>
                    <a:pt x="282842" y="57989"/>
                  </a:moveTo>
                  <a:lnTo>
                    <a:pt x="282842" y="64073"/>
                  </a:lnTo>
                  <a:lnTo>
                    <a:pt x="276436" y="64073"/>
                  </a:lnTo>
                  <a:lnTo>
                    <a:pt x="276436" y="57989"/>
                  </a:lnTo>
                  <a:close/>
                  <a:moveTo>
                    <a:pt x="6745" y="64394"/>
                  </a:moveTo>
                  <a:lnTo>
                    <a:pt x="6745" y="70478"/>
                  </a:lnTo>
                  <a:lnTo>
                    <a:pt x="339" y="70478"/>
                  </a:lnTo>
                  <a:lnTo>
                    <a:pt x="339" y="64394"/>
                  </a:lnTo>
                  <a:close/>
                  <a:moveTo>
                    <a:pt x="13471" y="64394"/>
                  </a:moveTo>
                  <a:lnTo>
                    <a:pt x="13471" y="70478"/>
                  </a:lnTo>
                  <a:lnTo>
                    <a:pt x="7066" y="70478"/>
                  </a:lnTo>
                  <a:lnTo>
                    <a:pt x="7066" y="64394"/>
                  </a:lnTo>
                  <a:close/>
                  <a:moveTo>
                    <a:pt x="20198" y="64394"/>
                  </a:moveTo>
                  <a:lnTo>
                    <a:pt x="20198" y="70478"/>
                  </a:lnTo>
                  <a:lnTo>
                    <a:pt x="13810" y="70478"/>
                  </a:lnTo>
                  <a:lnTo>
                    <a:pt x="13810" y="64394"/>
                  </a:lnTo>
                  <a:close/>
                  <a:moveTo>
                    <a:pt x="26942" y="64394"/>
                  </a:moveTo>
                  <a:lnTo>
                    <a:pt x="26942" y="70478"/>
                  </a:lnTo>
                  <a:lnTo>
                    <a:pt x="20537" y="70478"/>
                  </a:lnTo>
                  <a:lnTo>
                    <a:pt x="20537" y="64394"/>
                  </a:lnTo>
                  <a:close/>
                  <a:moveTo>
                    <a:pt x="33669" y="64394"/>
                  </a:moveTo>
                  <a:lnTo>
                    <a:pt x="33669" y="70478"/>
                  </a:lnTo>
                  <a:lnTo>
                    <a:pt x="27281" y="70478"/>
                  </a:lnTo>
                  <a:lnTo>
                    <a:pt x="27281" y="64394"/>
                  </a:lnTo>
                  <a:close/>
                  <a:moveTo>
                    <a:pt x="40414" y="64394"/>
                  </a:moveTo>
                  <a:lnTo>
                    <a:pt x="40414" y="70478"/>
                  </a:lnTo>
                  <a:lnTo>
                    <a:pt x="34008" y="70478"/>
                  </a:lnTo>
                  <a:lnTo>
                    <a:pt x="34008" y="64394"/>
                  </a:lnTo>
                  <a:close/>
                  <a:moveTo>
                    <a:pt x="47140" y="64394"/>
                  </a:moveTo>
                  <a:lnTo>
                    <a:pt x="47140" y="70478"/>
                  </a:lnTo>
                  <a:lnTo>
                    <a:pt x="40753" y="70478"/>
                  </a:lnTo>
                  <a:lnTo>
                    <a:pt x="40753" y="64394"/>
                  </a:lnTo>
                  <a:close/>
                  <a:moveTo>
                    <a:pt x="53885" y="64394"/>
                  </a:moveTo>
                  <a:lnTo>
                    <a:pt x="53885" y="70478"/>
                  </a:lnTo>
                  <a:lnTo>
                    <a:pt x="47479" y="70478"/>
                  </a:lnTo>
                  <a:lnTo>
                    <a:pt x="47479" y="64394"/>
                  </a:lnTo>
                  <a:close/>
                  <a:moveTo>
                    <a:pt x="60611" y="64394"/>
                  </a:moveTo>
                  <a:lnTo>
                    <a:pt x="60611" y="70478"/>
                  </a:lnTo>
                  <a:lnTo>
                    <a:pt x="54206" y="70478"/>
                  </a:lnTo>
                  <a:lnTo>
                    <a:pt x="54206" y="64394"/>
                  </a:lnTo>
                  <a:close/>
                  <a:moveTo>
                    <a:pt x="67338" y="64394"/>
                  </a:moveTo>
                  <a:lnTo>
                    <a:pt x="67338" y="70478"/>
                  </a:lnTo>
                  <a:lnTo>
                    <a:pt x="60950" y="70478"/>
                  </a:lnTo>
                  <a:lnTo>
                    <a:pt x="60950" y="64394"/>
                  </a:lnTo>
                  <a:close/>
                  <a:moveTo>
                    <a:pt x="74083" y="64394"/>
                  </a:moveTo>
                  <a:lnTo>
                    <a:pt x="74083" y="70478"/>
                  </a:lnTo>
                  <a:lnTo>
                    <a:pt x="67677" y="70478"/>
                  </a:lnTo>
                  <a:lnTo>
                    <a:pt x="67677" y="64394"/>
                  </a:lnTo>
                  <a:close/>
                  <a:moveTo>
                    <a:pt x="80809" y="64394"/>
                  </a:moveTo>
                  <a:lnTo>
                    <a:pt x="80809" y="70478"/>
                  </a:lnTo>
                  <a:lnTo>
                    <a:pt x="74422" y="70478"/>
                  </a:lnTo>
                  <a:lnTo>
                    <a:pt x="74422" y="64394"/>
                  </a:lnTo>
                  <a:close/>
                  <a:moveTo>
                    <a:pt x="87554" y="64394"/>
                  </a:moveTo>
                  <a:lnTo>
                    <a:pt x="87554" y="70478"/>
                  </a:lnTo>
                  <a:lnTo>
                    <a:pt x="81148" y="70478"/>
                  </a:lnTo>
                  <a:lnTo>
                    <a:pt x="81148" y="64394"/>
                  </a:lnTo>
                  <a:close/>
                  <a:moveTo>
                    <a:pt x="94281" y="64394"/>
                  </a:moveTo>
                  <a:lnTo>
                    <a:pt x="94281" y="70478"/>
                  </a:lnTo>
                  <a:lnTo>
                    <a:pt x="87893" y="70478"/>
                  </a:lnTo>
                  <a:lnTo>
                    <a:pt x="87893" y="64394"/>
                  </a:lnTo>
                  <a:close/>
                  <a:moveTo>
                    <a:pt x="101007" y="64394"/>
                  </a:moveTo>
                  <a:lnTo>
                    <a:pt x="101007" y="70478"/>
                  </a:lnTo>
                  <a:lnTo>
                    <a:pt x="94620" y="70478"/>
                  </a:lnTo>
                  <a:lnTo>
                    <a:pt x="94620" y="64394"/>
                  </a:lnTo>
                  <a:close/>
                  <a:moveTo>
                    <a:pt x="107752" y="64394"/>
                  </a:moveTo>
                  <a:lnTo>
                    <a:pt x="107752" y="70478"/>
                  </a:lnTo>
                  <a:lnTo>
                    <a:pt x="101346" y="70478"/>
                  </a:lnTo>
                  <a:lnTo>
                    <a:pt x="101346" y="64394"/>
                  </a:lnTo>
                  <a:close/>
                  <a:moveTo>
                    <a:pt x="114478" y="64394"/>
                  </a:moveTo>
                  <a:lnTo>
                    <a:pt x="114478" y="70478"/>
                  </a:lnTo>
                  <a:lnTo>
                    <a:pt x="108091" y="70478"/>
                  </a:lnTo>
                  <a:lnTo>
                    <a:pt x="108091" y="64394"/>
                  </a:lnTo>
                  <a:close/>
                  <a:moveTo>
                    <a:pt x="121223" y="64394"/>
                  </a:moveTo>
                  <a:lnTo>
                    <a:pt x="121223" y="70478"/>
                  </a:lnTo>
                  <a:lnTo>
                    <a:pt x="114817" y="70478"/>
                  </a:lnTo>
                  <a:lnTo>
                    <a:pt x="114817" y="64394"/>
                  </a:lnTo>
                  <a:close/>
                  <a:moveTo>
                    <a:pt x="127950" y="64394"/>
                  </a:moveTo>
                  <a:lnTo>
                    <a:pt x="127950" y="70478"/>
                  </a:lnTo>
                  <a:lnTo>
                    <a:pt x="121562" y="70478"/>
                  </a:lnTo>
                  <a:lnTo>
                    <a:pt x="121562" y="64394"/>
                  </a:lnTo>
                  <a:close/>
                  <a:moveTo>
                    <a:pt x="134694" y="64394"/>
                  </a:moveTo>
                  <a:lnTo>
                    <a:pt x="134694" y="70478"/>
                  </a:lnTo>
                  <a:lnTo>
                    <a:pt x="128289" y="70478"/>
                  </a:lnTo>
                  <a:lnTo>
                    <a:pt x="128289" y="64394"/>
                  </a:lnTo>
                  <a:close/>
                  <a:moveTo>
                    <a:pt x="141421" y="64394"/>
                  </a:moveTo>
                  <a:lnTo>
                    <a:pt x="141421" y="70478"/>
                  </a:lnTo>
                  <a:lnTo>
                    <a:pt x="135033" y="70478"/>
                  </a:lnTo>
                  <a:lnTo>
                    <a:pt x="135033" y="64394"/>
                  </a:lnTo>
                  <a:close/>
                  <a:moveTo>
                    <a:pt x="148148" y="64394"/>
                  </a:moveTo>
                  <a:lnTo>
                    <a:pt x="148148" y="70478"/>
                  </a:lnTo>
                  <a:lnTo>
                    <a:pt x="141760" y="70478"/>
                  </a:lnTo>
                  <a:lnTo>
                    <a:pt x="141760" y="64394"/>
                  </a:lnTo>
                  <a:close/>
                  <a:moveTo>
                    <a:pt x="154892" y="64394"/>
                  </a:moveTo>
                  <a:lnTo>
                    <a:pt x="154892" y="70478"/>
                  </a:lnTo>
                  <a:lnTo>
                    <a:pt x="148487" y="70478"/>
                  </a:lnTo>
                  <a:lnTo>
                    <a:pt x="148487" y="64394"/>
                  </a:lnTo>
                  <a:close/>
                  <a:moveTo>
                    <a:pt x="161619" y="64394"/>
                  </a:moveTo>
                  <a:lnTo>
                    <a:pt x="161619" y="70478"/>
                  </a:lnTo>
                  <a:lnTo>
                    <a:pt x="155231" y="70478"/>
                  </a:lnTo>
                  <a:lnTo>
                    <a:pt x="155231" y="64394"/>
                  </a:lnTo>
                  <a:close/>
                  <a:moveTo>
                    <a:pt x="168363" y="64394"/>
                  </a:moveTo>
                  <a:lnTo>
                    <a:pt x="168363" y="70478"/>
                  </a:lnTo>
                  <a:lnTo>
                    <a:pt x="161958" y="70478"/>
                  </a:lnTo>
                  <a:lnTo>
                    <a:pt x="161958" y="64394"/>
                  </a:lnTo>
                  <a:close/>
                  <a:moveTo>
                    <a:pt x="175090" y="64394"/>
                  </a:moveTo>
                  <a:lnTo>
                    <a:pt x="175090" y="70478"/>
                  </a:lnTo>
                  <a:lnTo>
                    <a:pt x="168702" y="70478"/>
                  </a:lnTo>
                  <a:lnTo>
                    <a:pt x="168702" y="64394"/>
                  </a:lnTo>
                  <a:close/>
                  <a:moveTo>
                    <a:pt x="181834" y="64394"/>
                  </a:moveTo>
                  <a:lnTo>
                    <a:pt x="181834" y="70478"/>
                  </a:lnTo>
                  <a:lnTo>
                    <a:pt x="175429" y="70478"/>
                  </a:lnTo>
                  <a:lnTo>
                    <a:pt x="175429" y="64394"/>
                  </a:lnTo>
                  <a:close/>
                  <a:moveTo>
                    <a:pt x="188561" y="64394"/>
                  </a:moveTo>
                  <a:lnTo>
                    <a:pt x="188561" y="70478"/>
                  </a:lnTo>
                  <a:lnTo>
                    <a:pt x="182173" y="70478"/>
                  </a:lnTo>
                  <a:lnTo>
                    <a:pt x="182173" y="64394"/>
                  </a:lnTo>
                  <a:close/>
                  <a:moveTo>
                    <a:pt x="195288" y="64394"/>
                  </a:moveTo>
                  <a:lnTo>
                    <a:pt x="195288" y="70478"/>
                  </a:lnTo>
                  <a:lnTo>
                    <a:pt x="188900" y="70478"/>
                  </a:lnTo>
                  <a:lnTo>
                    <a:pt x="188900" y="64394"/>
                  </a:lnTo>
                  <a:close/>
                  <a:moveTo>
                    <a:pt x="202032" y="64394"/>
                  </a:moveTo>
                  <a:lnTo>
                    <a:pt x="202032" y="70478"/>
                  </a:lnTo>
                  <a:lnTo>
                    <a:pt x="195627" y="70478"/>
                  </a:lnTo>
                  <a:lnTo>
                    <a:pt x="195627" y="64394"/>
                  </a:lnTo>
                  <a:close/>
                  <a:moveTo>
                    <a:pt x="208759" y="64394"/>
                  </a:moveTo>
                  <a:lnTo>
                    <a:pt x="208759" y="70478"/>
                  </a:lnTo>
                  <a:lnTo>
                    <a:pt x="202371" y="70478"/>
                  </a:lnTo>
                  <a:lnTo>
                    <a:pt x="202371" y="64394"/>
                  </a:lnTo>
                  <a:close/>
                  <a:moveTo>
                    <a:pt x="215504" y="64394"/>
                  </a:moveTo>
                  <a:lnTo>
                    <a:pt x="215504" y="70478"/>
                  </a:lnTo>
                  <a:lnTo>
                    <a:pt x="209098" y="70478"/>
                  </a:lnTo>
                  <a:lnTo>
                    <a:pt x="209098" y="64394"/>
                  </a:lnTo>
                  <a:close/>
                  <a:moveTo>
                    <a:pt x="222230" y="64394"/>
                  </a:moveTo>
                  <a:lnTo>
                    <a:pt x="222230" y="70478"/>
                  </a:lnTo>
                  <a:lnTo>
                    <a:pt x="215843" y="70478"/>
                  </a:lnTo>
                  <a:lnTo>
                    <a:pt x="215843" y="64394"/>
                  </a:lnTo>
                  <a:close/>
                  <a:moveTo>
                    <a:pt x="228975" y="64394"/>
                  </a:moveTo>
                  <a:lnTo>
                    <a:pt x="228975" y="70478"/>
                  </a:lnTo>
                  <a:lnTo>
                    <a:pt x="222569" y="70478"/>
                  </a:lnTo>
                  <a:lnTo>
                    <a:pt x="222569" y="64394"/>
                  </a:lnTo>
                  <a:close/>
                  <a:moveTo>
                    <a:pt x="235701" y="64394"/>
                  </a:moveTo>
                  <a:lnTo>
                    <a:pt x="235701" y="70478"/>
                  </a:lnTo>
                  <a:lnTo>
                    <a:pt x="229296" y="70478"/>
                  </a:lnTo>
                  <a:lnTo>
                    <a:pt x="229296" y="64394"/>
                  </a:lnTo>
                  <a:close/>
                  <a:moveTo>
                    <a:pt x="242428" y="64394"/>
                  </a:moveTo>
                  <a:lnTo>
                    <a:pt x="242428" y="70478"/>
                  </a:lnTo>
                  <a:lnTo>
                    <a:pt x="236040" y="70478"/>
                  </a:lnTo>
                  <a:lnTo>
                    <a:pt x="236040" y="64394"/>
                  </a:lnTo>
                  <a:close/>
                  <a:moveTo>
                    <a:pt x="249173" y="64394"/>
                  </a:moveTo>
                  <a:lnTo>
                    <a:pt x="249173" y="70478"/>
                  </a:lnTo>
                  <a:lnTo>
                    <a:pt x="242767" y="70478"/>
                  </a:lnTo>
                  <a:lnTo>
                    <a:pt x="242767" y="64394"/>
                  </a:lnTo>
                  <a:close/>
                  <a:moveTo>
                    <a:pt x="255899" y="64394"/>
                  </a:moveTo>
                  <a:lnTo>
                    <a:pt x="255899" y="70478"/>
                  </a:lnTo>
                  <a:lnTo>
                    <a:pt x="249512" y="70478"/>
                  </a:lnTo>
                  <a:lnTo>
                    <a:pt x="249512" y="64394"/>
                  </a:lnTo>
                  <a:close/>
                  <a:moveTo>
                    <a:pt x="262644" y="64394"/>
                  </a:moveTo>
                  <a:lnTo>
                    <a:pt x="262644" y="70478"/>
                  </a:lnTo>
                  <a:lnTo>
                    <a:pt x="256238" y="70478"/>
                  </a:lnTo>
                  <a:lnTo>
                    <a:pt x="256238" y="64394"/>
                  </a:lnTo>
                  <a:close/>
                  <a:moveTo>
                    <a:pt x="269370" y="64394"/>
                  </a:moveTo>
                  <a:lnTo>
                    <a:pt x="269370" y="70478"/>
                  </a:lnTo>
                  <a:lnTo>
                    <a:pt x="262983" y="70478"/>
                  </a:lnTo>
                  <a:lnTo>
                    <a:pt x="262983" y="64394"/>
                  </a:lnTo>
                  <a:close/>
                  <a:moveTo>
                    <a:pt x="276115" y="64394"/>
                  </a:moveTo>
                  <a:lnTo>
                    <a:pt x="276115" y="70478"/>
                  </a:lnTo>
                  <a:lnTo>
                    <a:pt x="269709" y="70478"/>
                  </a:lnTo>
                  <a:lnTo>
                    <a:pt x="269709" y="64394"/>
                  </a:lnTo>
                  <a:close/>
                  <a:moveTo>
                    <a:pt x="282842" y="64394"/>
                  </a:moveTo>
                  <a:lnTo>
                    <a:pt x="282842" y="70478"/>
                  </a:lnTo>
                  <a:lnTo>
                    <a:pt x="276436" y="70478"/>
                  </a:lnTo>
                  <a:lnTo>
                    <a:pt x="276436" y="64394"/>
                  </a:lnTo>
                  <a:close/>
                  <a:moveTo>
                    <a:pt x="6745" y="70800"/>
                  </a:moveTo>
                  <a:lnTo>
                    <a:pt x="6745" y="76884"/>
                  </a:lnTo>
                  <a:lnTo>
                    <a:pt x="339" y="76884"/>
                  </a:lnTo>
                  <a:lnTo>
                    <a:pt x="339" y="70800"/>
                  </a:lnTo>
                  <a:close/>
                  <a:moveTo>
                    <a:pt x="13471" y="70800"/>
                  </a:moveTo>
                  <a:lnTo>
                    <a:pt x="13471" y="76884"/>
                  </a:lnTo>
                  <a:lnTo>
                    <a:pt x="7066" y="76884"/>
                  </a:lnTo>
                  <a:lnTo>
                    <a:pt x="7066" y="70800"/>
                  </a:lnTo>
                  <a:close/>
                  <a:moveTo>
                    <a:pt x="20198" y="70800"/>
                  </a:moveTo>
                  <a:lnTo>
                    <a:pt x="20198" y="76884"/>
                  </a:lnTo>
                  <a:lnTo>
                    <a:pt x="13810" y="76884"/>
                  </a:lnTo>
                  <a:lnTo>
                    <a:pt x="13810" y="70800"/>
                  </a:lnTo>
                  <a:close/>
                  <a:moveTo>
                    <a:pt x="26942" y="70800"/>
                  </a:moveTo>
                  <a:lnTo>
                    <a:pt x="26942" y="76884"/>
                  </a:lnTo>
                  <a:lnTo>
                    <a:pt x="20537" y="76884"/>
                  </a:lnTo>
                  <a:lnTo>
                    <a:pt x="20537" y="70800"/>
                  </a:lnTo>
                  <a:close/>
                  <a:moveTo>
                    <a:pt x="33669" y="70800"/>
                  </a:moveTo>
                  <a:lnTo>
                    <a:pt x="33669" y="76884"/>
                  </a:lnTo>
                  <a:lnTo>
                    <a:pt x="27281" y="76884"/>
                  </a:lnTo>
                  <a:lnTo>
                    <a:pt x="27281" y="70800"/>
                  </a:lnTo>
                  <a:close/>
                  <a:moveTo>
                    <a:pt x="40414" y="70800"/>
                  </a:moveTo>
                  <a:lnTo>
                    <a:pt x="40414" y="76884"/>
                  </a:lnTo>
                  <a:lnTo>
                    <a:pt x="34008" y="76884"/>
                  </a:lnTo>
                  <a:lnTo>
                    <a:pt x="34008" y="70800"/>
                  </a:lnTo>
                  <a:close/>
                  <a:moveTo>
                    <a:pt x="47140" y="70800"/>
                  </a:moveTo>
                  <a:lnTo>
                    <a:pt x="47140" y="76884"/>
                  </a:lnTo>
                  <a:lnTo>
                    <a:pt x="40753" y="76884"/>
                  </a:lnTo>
                  <a:lnTo>
                    <a:pt x="40753" y="70800"/>
                  </a:lnTo>
                  <a:close/>
                  <a:moveTo>
                    <a:pt x="53885" y="70800"/>
                  </a:moveTo>
                  <a:lnTo>
                    <a:pt x="53885" y="76884"/>
                  </a:lnTo>
                  <a:lnTo>
                    <a:pt x="47479" y="76884"/>
                  </a:lnTo>
                  <a:lnTo>
                    <a:pt x="47479" y="70800"/>
                  </a:lnTo>
                  <a:close/>
                  <a:moveTo>
                    <a:pt x="60611" y="70800"/>
                  </a:moveTo>
                  <a:lnTo>
                    <a:pt x="60611" y="76884"/>
                  </a:lnTo>
                  <a:lnTo>
                    <a:pt x="54206" y="76884"/>
                  </a:lnTo>
                  <a:lnTo>
                    <a:pt x="54206" y="70800"/>
                  </a:lnTo>
                  <a:close/>
                  <a:moveTo>
                    <a:pt x="67338" y="70800"/>
                  </a:moveTo>
                  <a:lnTo>
                    <a:pt x="67338" y="76884"/>
                  </a:lnTo>
                  <a:lnTo>
                    <a:pt x="60950" y="76884"/>
                  </a:lnTo>
                  <a:lnTo>
                    <a:pt x="60950" y="70800"/>
                  </a:lnTo>
                  <a:close/>
                  <a:moveTo>
                    <a:pt x="74083" y="70800"/>
                  </a:moveTo>
                  <a:lnTo>
                    <a:pt x="74083" y="76884"/>
                  </a:lnTo>
                  <a:lnTo>
                    <a:pt x="67677" y="76884"/>
                  </a:lnTo>
                  <a:lnTo>
                    <a:pt x="67677" y="70800"/>
                  </a:lnTo>
                  <a:close/>
                  <a:moveTo>
                    <a:pt x="80809" y="70800"/>
                  </a:moveTo>
                  <a:lnTo>
                    <a:pt x="80809" y="76884"/>
                  </a:lnTo>
                  <a:lnTo>
                    <a:pt x="74422" y="76884"/>
                  </a:lnTo>
                  <a:lnTo>
                    <a:pt x="74422" y="70800"/>
                  </a:lnTo>
                  <a:close/>
                  <a:moveTo>
                    <a:pt x="87554" y="70800"/>
                  </a:moveTo>
                  <a:lnTo>
                    <a:pt x="87554" y="76884"/>
                  </a:lnTo>
                  <a:lnTo>
                    <a:pt x="81148" y="76884"/>
                  </a:lnTo>
                  <a:lnTo>
                    <a:pt x="81148" y="70800"/>
                  </a:lnTo>
                  <a:close/>
                  <a:moveTo>
                    <a:pt x="94281" y="70800"/>
                  </a:moveTo>
                  <a:lnTo>
                    <a:pt x="94281" y="76884"/>
                  </a:lnTo>
                  <a:lnTo>
                    <a:pt x="87893" y="76884"/>
                  </a:lnTo>
                  <a:lnTo>
                    <a:pt x="87893" y="70800"/>
                  </a:lnTo>
                  <a:close/>
                  <a:moveTo>
                    <a:pt x="101007" y="70800"/>
                  </a:moveTo>
                  <a:lnTo>
                    <a:pt x="101007" y="76884"/>
                  </a:lnTo>
                  <a:lnTo>
                    <a:pt x="94620" y="76884"/>
                  </a:lnTo>
                  <a:lnTo>
                    <a:pt x="94620" y="70800"/>
                  </a:lnTo>
                  <a:close/>
                  <a:moveTo>
                    <a:pt x="107752" y="70800"/>
                  </a:moveTo>
                  <a:lnTo>
                    <a:pt x="107752" y="76884"/>
                  </a:lnTo>
                  <a:lnTo>
                    <a:pt x="101346" y="76884"/>
                  </a:lnTo>
                  <a:lnTo>
                    <a:pt x="101346" y="70800"/>
                  </a:lnTo>
                  <a:close/>
                  <a:moveTo>
                    <a:pt x="114478" y="70800"/>
                  </a:moveTo>
                  <a:lnTo>
                    <a:pt x="114478" y="76884"/>
                  </a:lnTo>
                  <a:lnTo>
                    <a:pt x="108091" y="76884"/>
                  </a:lnTo>
                  <a:lnTo>
                    <a:pt x="108091" y="70800"/>
                  </a:lnTo>
                  <a:close/>
                  <a:moveTo>
                    <a:pt x="121223" y="70800"/>
                  </a:moveTo>
                  <a:lnTo>
                    <a:pt x="121223" y="76884"/>
                  </a:lnTo>
                  <a:lnTo>
                    <a:pt x="114817" y="76884"/>
                  </a:lnTo>
                  <a:lnTo>
                    <a:pt x="114817" y="70800"/>
                  </a:lnTo>
                  <a:close/>
                  <a:moveTo>
                    <a:pt x="127950" y="70800"/>
                  </a:moveTo>
                  <a:lnTo>
                    <a:pt x="127950" y="76884"/>
                  </a:lnTo>
                  <a:lnTo>
                    <a:pt x="121562" y="76884"/>
                  </a:lnTo>
                  <a:lnTo>
                    <a:pt x="121562" y="70800"/>
                  </a:lnTo>
                  <a:close/>
                  <a:moveTo>
                    <a:pt x="134694" y="70800"/>
                  </a:moveTo>
                  <a:lnTo>
                    <a:pt x="134694" y="76884"/>
                  </a:lnTo>
                  <a:lnTo>
                    <a:pt x="128289" y="76884"/>
                  </a:lnTo>
                  <a:lnTo>
                    <a:pt x="128289" y="70800"/>
                  </a:lnTo>
                  <a:close/>
                  <a:moveTo>
                    <a:pt x="141421" y="70800"/>
                  </a:moveTo>
                  <a:lnTo>
                    <a:pt x="141421" y="76884"/>
                  </a:lnTo>
                  <a:lnTo>
                    <a:pt x="135033" y="76884"/>
                  </a:lnTo>
                  <a:lnTo>
                    <a:pt x="135033" y="70800"/>
                  </a:lnTo>
                  <a:close/>
                  <a:moveTo>
                    <a:pt x="148148" y="70800"/>
                  </a:moveTo>
                  <a:lnTo>
                    <a:pt x="148148" y="76884"/>
                  </a:lnTo>
                  <a:lnTo>
                    <a:pt x="141760" y="76884"/>
                  </a:lnTo>
                  <a:lnTo>
                    <a:pt x="141760" y="70800"/>
                  </a:lnTo>
                  <a:close/>
                  <a:moveTo>
                    <a:pt x="154892" y="70800"/>
                  </a:moveTo>
                  <a:lnTo>
                    <a:pt x="154892" y="76884"/>
                  </a:lnTo>
                  <a:lnTo>
                    <a:pt x="148487" y="76884"/>
                  </a:lnTo>
                  <a:lnTo>
                    <a:pt x="148487" y="70800"/>
                  </a:lnTo>
                  <a:close/>
                  <a:moveTo>
                    <a:pt x="161619" y="70800"/>
                  </a:moveTo>
                  <a:lnTo>
                    <a:pt x="161619" y="76884"/>
                  </a:lnTo>
                  <a:lnTo>
                    <a:pt x="155231" y="76884"/>
                  </a:lnTo>
                  <a:lnTo>
                    <a:pt x="155231" y="70800"/>
                  </a:lnTo>
                  <a:close/>
                  <a:moveTo>
                    <a:pt x="168363" y="70800"/>
                  </a:moveTo>
                  <a:lnTo>
                    <a:pt x="168363" y="76884"/>
                  </a:lnTo>
                  <a:lnTo>
                    <a:pt x="161958" y="76884"/>
                  </a:lnTo>
                  <a:lnTo>
                    <a:pt x="161958" y="70800"/>
                  </a:lnTo>
                  <a:close/>
                  <a:moveTo>
                    <a:pt x="175090" y="70800"/>
                  </a:moveTo>
                  <a:lnTo>
                    <a:pt x="175090" y="76884"/>
                  </a:lnTo>
                  <a:lnTo>
                    <a:pt x="168702" y="76884"/>
                  </a:lnTo>
                  <a:lnTo>
                    <a:pt x="168702" y="70800"/>
                  </a:lnTo>
                  <a:close/>
                  <a:moveTo>
                    <a:pt x="181834" y="70800"/>
                  </a:moveTo>
                  <a:lnTo>
                    <a:pt x="181834" y="76884"/>
                  </a:lnTo>
                  <a:lnTo>
                    <a:pt x="175429" y="76884"/>
                  </a:lnTo>
                  <a:lnTo>
                    <a:pt x="175429" y="70800"/>
                  </a:lnTo>
                  <a:close/>
                  <a:moveTo>
                    <a:pt x="188561" y="70800"/>
                  </a:moveTo>
                  <a:lnTo>
                    <a:pt x="188561" y="76884"/>
                  </a:lnTo>
                  <a:lnTo>
                    <a:pt x="182173" y="76884"/>
                  </a:lnTo>
                  <a:lnTo>
                    <a:pt x="182173" y="70800"/>
                  </a:lnTo>
                  <a:close/>
                  <a:moveTo>
                    <a:pt x="195288" y="70800"/>
                  </a:moveTo>
                  <a:lnTo>
                    <a:pt x="195288" y="76884"/>
                  </a:lnTo>
                  <a:lnTo>
                    <a:pt x="188900" y="76884"/>
                  </a:lnTo>
                  <a:lnTo>
                    <a:pt x="188900" y="70800"/>
                  </a:lnTo>
                  <a:close/>
                  <a:moveTo>
                    <a:pt x="202032" y="70800"/>
                  </a:moveTo>
                  <a:lnTo>
                    <a:pt x="202032" y="76884"/>
                  </a:lnTo>
                  <a:lnTo>
                    <a:pt x="195627" y="76884"/>
                  </a:lnTo>
                  <a:lnTo>
                    <a:pt x="195627" y="70800"/>
                  </a:lnTo>
                  <a:close/>
                  <a:moveTo>
                    <a:pt x="208759" y="70800"/>
                  </a:moveTo>
                  <a:lnTo>
                    <a:pt x="208759" y="76884"/>
                  </a:lnTo>
                  <a:lnTo>
                    <a:pt x="202371" y="76884"/>
                  </a:lnTo>
                  <a:lnTo>
                    <a:pt x="202371" y="70800"/>
                  </a:lnTo>
                  <a:close/>
                  <a:moveTo>
                    <a:pt x="215504" y="70800"/>
                  </a:moveTo>
                  <a:lnTo>
                    <a:pt x="215504" y="76884"/>
                  </a:lnTo>
                  <a:lnTo>
                    <a:pt x="209098" y="76884"/>
                  </a:lnTo>
                  <a:lnTo>
                    <a:pt x="209098" y="70800"/>
                  </a:lnTo>
                  <a:close/>
                  <a:moveTo>
                    <a:pt x="222230" y="70800"/>
                  </a:moveTo>
                  <a:lnTo>
                    <a:pt x="222230" y="76884"/>
                  </a:lnTo>
                  <a:lnTo>
                    <a:pt x="215843" y="76884"/>
                  </a:lnTo>
                  <a:lnTo>
                    <a:pt x="215843" y="70800"/>
                  </a:lnTo>
                  <a:close/>
                  <a:moveTo>
                    <a:pt x="228975" y="70800"/>
                  </a:moveTo>
                  <a:lnTo>
                    <a:pt x="228975" y="76884"/>
                  </a:lnTo>
                  <a:lnTo>
                    <a:pt x="222569" y="76884"/>
                  </a:lnTo>
                  <a:lnTo>
                    <a:pt x="222569" y="70800"/>
                  </a:lnTo>
                  <a:close/>
                  <a:moveTo>
                    <a:pt x="235701" y="70800"/>
                  </a:moveTo>
                  <a:lnTo>
                    <a:pt x="235701" y="76884"/>
                  </a:lnTo>
                  <a:lnTo>
                    <a:pt x="229296" y="76884"/>
                  </a:lnTo>
                  <a:lnTo>
                    <a:pt x="229296" y="70800"/>
                  </a:lnTo>
                  <a:close/>
                  <a:moveTo>
                    <a:pt x="242428" y="70800"/>
                  </a:moveTo>
                  <a:lnTo>
                    <a:pt x="242428" y="76884"/>
                  </a:lnTo>
                  <a:lnTo>
                    <a:pt x="236040" y="76884"/>
                  </a:lnTo>
                  <a:lnTo>
                    <a:pt x="236040" y="70800"/>
                  </a:lnTo>
                  <a:close/>
                  <a:moveTo>
                    <a:pt x="249173" y="70800"/>
                  </a:moveTo>
                  <a:lnTo>
                    <a:pt x="249173" y="76884"/>
                  </a:lnTo>
                  <a:lnTo>
                    <a:pt x="242767" y="76884"/>
                  </a:lnTo>
                  <a:lnTo>
                    <a:pt x="242767" y="70800"/>
                  </a:lnTo>
                  <a:close/>
                  <a:moveTo>
                    <a:pt x="255899" y="70800"/>
                  </a:moveTo>
                  <a:lnTo>
                    <a:pt x="255899" y="76884"/>
                  </a:lnTo>
                  <a:lnTo>
                    <a:pt x="249512" y="76884"/>
                  </a:lnTo>
                  <a:lnTo>
                    <a:pt x="249512" y="70800"/>
                  </a:lnTo>
                  <a:close/>
                  <a:moveTo>
                    <a:pt x="262644" y="70800"/>
                  </a:moveTo>
                  <a:lnTo>
                    <a:pt x="262644" y="76884"/>
                  </a:lnTo>
                  <a:lnTo>
                    <a:pt x="256238" y="76884"/>
                  </a:lnTo>
                  <a:lnTo>
                    <a:pt x="256238" y="70800"/>
                  </a:lnTo>
                  <a:close/>
                  <a:moveTo>
                    <a:pt x="269370" y="70800"/>
                  </a:moveTo>
                  <a:lnTo>
                    <a:pt x="269370" y="76884"/>
                  </a:lnTo>
                  <a:lnTo>
                    <a:pt x="262983" y="76884"/>
                  </a:lnTo>
                  <a:lnTo>
                    <a:pt x="262983" y="70800"/>
                  </a:lnTo>
                  <a:close/>
                  <a:moveTo>
                    <a:pt x="276115" y="70800"/>
                  </a:moveTo>
                  <a:lnTo>
                    <a:pt x="276115" y="76884"/>
                  </a:lnTo>
                  <a:lnTo>
                    <a:pt x="269709" y="76884"/>
                  </a:lnTo>
                  <a:lnTo>
                    <a:pt x="269709" y="70800"/>
                  </a:lnTo>
                  <a:close/>
                  <a:moveTo>
                    <a:pt x="282842" y="70800"/>
                  </a:moveTo>
                  <a:lnTo>
                    <a:pt x="282842" y="76884"/>
                  </a:lnTo>
                  <a:lnTo>
                    <a:pt x="276436" y="76884"/>
                  </a:lnTo>
                  <a:lnTo>
                    <a:pt x="276436" y="70800"/>
                  </a:lnTo>
                  <a:close/>
                  <a:moveTo>
                    <a:pt x="6745" y="77205"/>
                  </a:moveTo>
                  <a:lnTo>
                    <a:pt x="6745" y="83289"/>
                  </a:lnTo>
                  <a:lnTo>
                    <a:pt x="339" y="83289"/>
                  </a:lnTo>
                  <a:lnTo>
                    <a:pt x="339" y="77205"/>
                  </a:lnTo>
                  <a:close/>
                  <a:moveTo>
                    <a:pt x="13471" y="77205"/>
                  </a:moveTo>
                  <a:lnTo>
                    <a:pt x="13471" y="83289"/>
                  </a:lnTo>
                  <a:lnTo>
                    <a:pt x="7066" y="83289"/>
                  </a:lnTo>
                  <a:lnTo>
                    <a:pt x="7066" y="77205"/>
                  </a:lnTo>
                  <a:close/>
                  <a:moveTo>
                    <a:pt x="20198" y="77205"/>
                  </a:moveTo>
                  <a:lnTo>
                    <a:pt x="20198" y="83289"/>
                  </a:lnTo>
                  <a:lnTo>
                    <a:pt x="13810" y="83289"/>
                  </a:lnTo>
                  <a:lnTo>
                    <a:pt x="13810" y="77205"/>
                  </a:lnTo>
                  <a:close/>
                  <a:moveTo>
                    <a:pt x="26942" y="77205"/>
                  </a:moveTo>
                  <a:lnTo>
                    <a:pt x="26942" y="83289"/>
                  </a:lnTo>
                  <a:lnTo>
                    <a:pt x="20537" y="83289"/>
                  </a:lnTo>
                  <a:lnTo>
                    <a:pt x="20537" y="77205"/>
                  </a:lnTo>
                  <a:close/>
                  <a:moveTo>
                    <a:pt x="33669" y="77205"/>
                  </a:moveTo>
                  <a:lnTo>
                    <a:pt x="33669" y="83289"/>
                  </a:lnTo>
                  <a:lnTo>
                    <a:pt x="27281" y="83289"/>
                  </a:lnTo>
                  <a:lnTo>
                    <a:pt x="27281" y="77205"/>
                  </a:lnTo>
                  <a:close/>
                  <a:moveTo>
                    <a:pt x="40414" y="77205"/>
                  </a:moveTo>
                  <a:lnTo>
                    <a:pt x="40414" y="83289"/>
                  </a:lnTo>
                  <a:lnTo>
                    <a:pt x="34008" y="83289"/>
                  </a:lnTo>
                  <a:lnTo>
                    <a:pt x="34008" y="77205"/>
                  </a:lnTo>
                  <a:close/>
                  <a:moveTo>
                    <a:pt x="47140" y="77205"/>
                  </a:moveTo>
                  <a:lnTo>
                    <a:pt x="47140" y="83289"/>
                  </a:lnTo>
                  <a:lnTo>
                    <a:pt x="40753" y="83289"/>
                  </a:lnTo>
                  <a:lnTo>
                    <a:pt x="40753" y="77205"/>
                  </a:lnTo>
                  <a:close/>
                  <a:moveTo>
                    <a:pt x="53885" y="77205"/>
                  </a:moveTo>
                  <a:lnTo>
                    <a:pt x="53885" y="83289"/>
                  </a:lnTo>
                  <a:lnTo>
                    <a:pt x="47479" y="83289"/>
                  </a:lnTo>
                  <a:lnTo>
                    <a:pt x="47479" y="77205"/>
                  </a:lnTo>
                  <a:close/>
                  <a:moveTo>
                    <a:pt x="60611" y="77205"/>
                  </a:moveTo>
                  <a:lnTo>
                    <a:pt x="60611" y="83289"/>
                  </a:lnTo>
                  <a:lnTo>
                    <a:pt x="54206" y="83289"/>
                  </a:lnTo>
                  <a:lnTo>
                    <a:pt x="54206" y="77205"/>
                  </a:lnTo>
                  <a:close/>
                  <a:moveTo>
                    <a:pt x="67338" y="77205"/>
                  </a:moveTo>
                  <a:lnTo>
                    <a:pt x="67338" y="83289"/>
                  </a:lnTo>
                  <a:lnTo>
                    <a:pt x="60950" y="83289"/>
                  </a:lnTo>
                  <a:lnTo>
                    <a:pt x="60950" y="77205"/>
                  </a:lnTo>
                  <a:close/>
                  <a:moveTo>
                    <a:pt x="74083" y="77205"/>
                  </a:moveTo>
                  <a:lnTo>
                    <a:pt x="74083" y="83289"/>
                  </a:lnTo>
                  <a:lnTo>
                    <a:pt x="67677" y="83289"/>
                  </a:lnTo>
                  <a:lnTo>
                    <a:pt x="67677" y="77205"/>
                  </a:lnTo>
                  <a:close/>
                  <a:moveTo>
                    <a:pt x="80809" y="77205"/>
                  </a:moveTo>
                  <a:lnTo>
                    <a:pt x="80809" y="83289"/>
                  </a:lnTo>
                  <a:lnTo>
                    <a:pt x="74422" y="83289"/>
                  </a:lnTo>
                  <a:lnTo>
                    <a:pt x="74422" y="77205"/>
                  </a:lnTo>
                  <a:close/>
                  <a:moveTo>
                    <a:pt x="87554" y="77205"/>
                  </a:moveTo>
                  <a:lnTo>
                    <a:pt x="87554" y="83289"/>
                  </a:lnTo>
                  <a:lnTo>
                    <a:pt x="81148" y="83289"/>
                  </a:lnTo>
                  <a:lnTo>
                    <a:pt x="81148" y="77205"/>
                  </a:lnTo>
                  <a:close/>
                  <a:moveTo>
                    <a:pt x="94281" y="77205"/>
                  </a:moveTo>
                  <a:lnTo>
                    <a:pt x="94281" y="83289"/>
                  </a:lnTo>
                  <a:lnTo>
                    <a:pt x="87893" y="83289"/>
                  </a:lnTo>
                  <a:lnTo>
                    <a:pt x="87893" y="77205"/>
                  </a:lnTo>
                  <a:close/>
                  <a:moveTo>
                    <a:pt x="101007" y="77205"/>
                  </a:moveTo>
                  <a:lnTo>
                    <a:pt x="101007" y="83289"/>
                  </a:lnTo>
                  <a:lnTo>
                    <a:pt x="94620" y="83289"/>
                  </a:lnTo>
                  <a:lnTo>
                    <a:pt x="94620" y="77205"/>
                  </a:lnTo>
                  <a:close/>
                  <a:moveTo>
                    <a:pt x="107752" y="77205"/>
                  </a:moveTo>
                  <a:lnTo>
                    <a:pt x="107752" y="83289"/>
                  </a:lnTo>
                  <a:lnTo>
                    <a:pt x="101346" y="83289"/>
                  </a:lnTo>
                  <a:lnTo>
                    <a:pt x="101346" y="77205"/>
                  </a:lnTo>
                  <a:close/>
                  <a:moveTo>
                    <a:pt x="114478" y="77205"/>
                  </a:moveTo>
                  <a:lnTo>
                    <a:pt x="114478" y="83289"/>
                  </a:lnTo>
                  <a:lnTo>
                    <a:pt x="108091" y="83289"/>
                  </a:lnTo>
                  <a:lnTo>
                    <a:pt x="108091" y="77205"/>
                  </a:lnTo>
                  <a:close/>
                  <a:moveTo>
                    <a:pt x="121223" y="77205"/>
                  </a:moveTo>
                  <a:lnTo>
                    <a:pt x="121223" y="83289"/>
                  </a:lnTo>
                  <a:lnTo>
                    <a:pt x="114817" y="83289"/>
                  </a:lnTo>
                  <a:lnTo>
                    <a:pt x="114817" y="77205"/>
                  </a:lnTo>
                  <a:close/>
                  <a:moveTo>
                    <a:pt x="127950" y="77205"/>
                  </a:moveTo>
                  <a:lnTo>
                    <a:pt x="127950" y="83289"/>
                  </a:lnTo>
                  <a:lnTo>
                    <a:pt x="121562" y="83289"/>
                  </a:lnTo>
                  <a:lnTo>
                    <a:pt x="121562" y="77205"/>
                  </a:lnTo>
                  <a:close/>
                  <a:moveTo>
                    <a:pt x="134694" y="77205"/>
                  </a:moveTo>
                  <a:lnTo>
                    <a:pt x="134694" y="83289"/>
                  </a:lnTo>
                  <a:lnTo>
                    <a:pt x="128289" y="83289"/>
                  </a:lnTo>
                  <a:lnTo>
                    <a:pt x="128289" y="77205"/>
                  </a:lnTo>
                  <a:close/>
                  <a:moveTo>
                    <a:pt x="141421" y="77205"/>
                  </a:moveTo>
                  <a:lnTo>
                    <a:pt x="141421" y="83289"/>
                  </a:lnTo>
                  <a:lnTo>
                    <a:pt x="135033" y="83289"/>
                  </a:lnTo>
                  <a:lnTo>
                    <a:pt x="135033" y="77205"/>
                  </a:lnTo>
                  <a:close/>
                  <a:moveTo>
                    <a:pt x="148148" y="77205"/>
                  </a:moveTo>
                  <a:lnTo>
                    <a:pt x="148148" y="83289"/>
                  </a:lnTo>
                  <a:lnTo>
                    <a:pt x="141760" y="83289"/>
                  </a:lnTo>
                  <a:lnTo>
                    <a:pt x="141760" y="77205"/>
                  </a:lnTo>
                  <a:close/>
                  <a:moveTo>
                    <a:pt x="154892" y="77205"/>
                  </a:moveTo>
                  <a:lnTo>
                    <a:pt x="154892" y="83289"/>
                  </a:lnTo>
                  <a:lnTo>
                    <a:pt x="148487" y="83289"/>
                  </a:lnTo>
                  <a:lnTo>
                    <a:pt x="148487" y="77205"/>
                  </a:lnTo>
                  <a:close/>
                  <a:moveTo>
                    <a:pt x="161619" y="77205"/>
                  </a:moveTo>
                  <a:lnTo>
                    <a:pt x="161619" y="83289"/>
                  </a:lnTo>
                  <a:lnTo>
                    <a:pt x="155231" y="83289"/>
                  </a:lnTo>
                  <a:lnTo>
                    <a:pt x="155231" y="77205"/>
                  </a:lnTo>
                  <a:close/>
                  <a:moveTo>
                    <a:pt x="168363" y="77205"/>
                  </a:moveTo>
                  <a:lnTo>
                    <a:pt x="168363" y="83289"/>
                  </a:lnTo>
                  <a:lnTo>
                    <a:pt x="161958" y="83289"/>
                  </a:lnTo>
                  <a:lnTo>
                    <a:pt x="161958" y="77205"/>
                  </a:lnTo>
                  <a:close/>
                  <a:moveTo>
                    <a:pt x="175090" y="77205"/>
                  </a:moveTo>
                  <a:lnTo>
                    <a:pt x="175090" y="83289"/>
                  </a:lnTo>
                  <a:lnTo>
                    <a:pt x="168702" y="83289"/>
                  </a:lnTo>
                  <a:lnTo>
                    <a:pt x="168702" y="77205"/>
                  </a:lnTo>
                  <a:close/>
                  <a:moveTo>
                    <a:pt x="181834" y="77205"/>
                  </a:moveTo>
                  <a:lnTo>
                    <a:pt x="181834" y="83289"/>
                  </a:lnTo>
                  <a:lnTo>
                    <a:pt x="175429" y="83289"/>
                  </a:lnTo>
                  <a:lnTo>
                    <a:pt x="175429" y="77205"/>
                  </a:lnTo>
                  <a:close/>
                  <a:moveTo>
                    <a:pt x="188561" y="77205"/>
                  </a:moveTo>
                  <a:lnTo>
                    <a:pt x="188561" y="83289"/>
                  </a:lnTo>
                  <a:lnTo>
                    <a:pt x="182173" y="83289"/>
                  </a:lnTo>
                  <a:lnTo>
                    <a:pt x="182173" y="77205"/>
                  </a:lnTo>
                  <a:close/>
                  <a:moveTo>
                    <a:pt x="195288" y="77205"/>
                  </a:moveTo>
                  <a:lnTo>
                    <a:pt x="195288" y="83289"/>
                  </a:lnTo>
                  <a:lnTo>
                    <a:pt x="188900" y="83289"/>
                  </a:lnTo>
                  <a:lnTo>
                    <a:pt x="188900" y="77205"/>
                  </a:lnTo>
                  <a:close/>
                  <a:moveTo>
                    <a:pt x="202032" y="77205"/>
                  </a:moveTo>
                  <a:lnTo>
                    <a:pt x="202032" y="83289"/>
                  </a:lnTo>
                  <a:lnTo>
                    <a:pt x="195627" y="83289"/>
                  </a:lnTo>
                  <a:lnTo>
                    <a:pt x="195627" y="77205"/>
                  </a:lnTo>
                  <a:close/>
                  <a:moveTo>
                    <a:pt x="208759" y="77205"/>
                  </a:moveTo>
                  <a:lnTo>
                    <a:pt x="208759" y="83289"/>
                  </a:lnTo>
                  <a:lnTo>
                    <a:pt x="202371" y="83289"/>
                  </a:lnTo>
                  <a:lnTo>
                    <a:pt x="202371" y="77205"/>
                  </a:lnTo>
                  <a:close/>
                  <a:moveTo>
                    <a:pt x="215504" y="77205"/>
                  </a:moveTo>
                  <a:lnTo>
                    <a:pt x="215504" y="83289"/>
                  </a:lnTo>
                  <a:lnTo>
                    <a:pt x="209098" y="83289"/>
                  </a:lnTo>
                  <a:lnTo>
                    <a:pt x="209098" y="77205"/>
                  </a:lnTo>
                  <a:close/>
                  <a:moveTo>
                    <a:pt x="222230" y="77205"/>
                  </a:moveTo>
                  <a:lnTo>
                    <a:pt x="222230" y="83289"/>
                  </a:lnTo>
                  <a:lnTo>
                    <a:pt x="215843" y="83289"/>
                  </a:lnTo>
                  <a:lnTo>
                    <a:pt x="215843" y="77205"/>
                  </a:lnTo>
                  <a:close/>
                  <a:moveTo>
                    <a:pt x="228975" y="77205"/>
                  </a:moveTo>
                  <a:lnTo>
                    <a:pt x="228975" y="83289"/>
                  </a:lnTo>
                  <a:lnTo>
                    <a:pt x="222569" y="83289"/>
                  </a:lnTo>
                  <a:lnTo>
                    <a:pt x="222569" y="77205"/>
                  </a:lnTo>
                  <a:close/>
                  <a:moveTo>
                    <a:pt x="235701" y="77205"/>
                  </a:moveTo>
                  <a:lnTo>
                    <a:pt x="235701" y="83289"/>
                  </a:lnTo>
                  <a:lnTo>
                    <a:pt x="229296" y="83289"/>
                  </a:lnTo>
                  <a:lnTo>
                    <a:pt x="229296" y="77205"/>
                  </a:lnTo>
                  <a:close/>
                  <a:moveTo>
                    <a:pt x="242428" y="77205"/>
                  </a:moveTo>
                  <a:lnTo>
                    <a:pt x="242428" y="83289"/>
                  </a:lnTo>
                  <a:lnTo>
                    <a:pt x="236040" y="83289"/>
                  </a:lnTo>
                  <a:lnTo>
                    <a:pt x="236040" y="77205"/>
                  </a:lnTo>
                  <a:close/>
                  <a:moveTo>
                    <a:pt x="249173" y="77205"/>
                  </a:moveTo>
                  <a:lnTo>
                    <a:pt x="249173" y="83289"/>
                  </a:lnTo>
                  <a:lnTo>
                    <a:pt x="242767" y="83289"/>
                  </a:lnTo>
                  <a:lnTo>
                    <a:pt x="242767" y="77205"/>
                  </a:lnTo>
                  <a:close/>
                  <a:moveTo>
                    <a:pt x="255899" y="77205"/>
                  </a:moveTo>
                  <a:lnTo>
                    <a:pt x="255899" y="83289"/>
                  </a:lnTo>
                  <a:lnTo>
                    <a:pt x="249512" y="83289"/>
                  </a:lnTo>
                  <a:lnTo>
                    <a:pt x="249512" y="77205"/>
                  </a:lnTo>
                  <a:close/>
                  <a:moveTo>
                    <a:pt x="262644" y="77205"/>
                  </a:moveTo>
                  <a:lnTo>
                    <a:pt x="262644" y="83289"/>
                  </a:lnTo>
                  <a:lnTo>
                    <a:pt x="256238" y="83289"/>
                  </a:lnTo>
                  <a:lnTo>
                    <a:pt x="256238" y="77205"/>
                  </a:lnTo>
                  <a:close/>
                  <a:moveTo>
                    <a:pt x="269370" y="77205"/>
                  </a:moveTo>
                  <a:lnTo>
                    <a:pt x="269370" y="83289"/>
                  </a:lnTo>
                  <a:lnTo>
                    <a:pt x="262983" y="83289"/>
                  </a:lnTo>
                  <a:lnTo>
                    <a:pt x="262983" y="77205"/>
                  </a:lnTo>
                  <a:close/>
                  <a:moveTo>
                    <a:pt x="276115" y="77205"/>
                  </a:moveTo>
                  <a:lnTo>
                    <a:pt x="276115" y="83289"/>
                  </a:lnTo>
                  <a:lnTo>
                    <a:pt x="269709" y="83289"/>
                  </a:lnTo>
                  <a:lnTo>
                    <a:pt x="269709" y="77205"/>
                  </a:lnTo>
                  <a:close/>
                  <a:moveTo>
                    <a:pt x="282842" y="77205"/>
                  </a:moveTo>
                  <a:lnTo>
                    <a:pt x="282842" y="83289"/>
                  </a:lnTo>
                  <a:lnTo>
                    <a:pt x="276436" y="83289"/>
                  </a:lnTo>
                  <a:lnTo>
                    <a:pt x="276436" y="77205"/>
                  </a:lnTo>
                  <a:close/>
                  <a:moveTo>
                    <a:pt x="6745" y="83611"/>
                  </a:moveTo>
                  <a:lnTo>
                    <a:pt x="6745" y="89695"/>
                  </a:lnTo>
                  <a:lnTo>
                    <a:pt x="339" y="89695"/>
                  </a:lnTo>
                  <a:lnTo>
                    <a:pt x="339" y="83611"/>
                  </a:lnTo>
                  <a:close/>
                  <a:moveTo>
                    <a:pt x="13471" y="83611"/>
                  </a:moveTo>
                  <a:lnTo>
                    <a:pt x="13471" y="89695"/>
                  </a:lnTo>
                  <a:lnTo>
                    <a:pt x="7066" y="89695"/>
                  </a:lnTo>
                  <a:lnTo>
                    <a:pt x="7066" y="83611"/>
                  </a:lnTo>
                  <a:close/>
                  <a:moveTo>
                    <a:pt x="20198" y="83611"/>
                  </a:moveTo>
                  <a:lnTo>
                    <a:pt x="20198" y="89695"/>
                  </a:lnTo>
                  <a:lnTo>
                    <a:pt x="13810" y="89695"/>
                  </a:lnTo>
                  <a:lnTo>
                    <a:pt x="13810" y="83611"/>
                  </a:lnTo>
                  <a:close/>
                  <a:moveTo>
                    <a:pt x="26942" y="83611"/>
                  </a:moveTo>
                  <a:lnTo>
                    <a:pt x="26942" y="89695"/>
                  </a:lnTo>
                  <a:lnTo>
                    <a:pt x="20537" y="89695"/>
                  </a:lnTo>
                  <a:lnTo>
                    <a:pt x="20537" y="83611"/>
                  </a:lnTo>
                  <a:close/>
                  <a:moveTo>
                    <a:pt x="33669" y="83611"/>
                  </a:moveTo>
                  <a:lnTo>
                    <a:pt x="33669" y="89695"/>
                  </a:lnTo>
                  <a:lnTo>
                    <a:pt x="27281" y="89695"/>
                  </a:lnTo>
                  <a:lnTo>
                    <a:pt x="27281" y="83611"/>
                  </a:lnTo>
                  <a:close/>
                  <a:moveTo>
                    <a:pt x="40414" y="83611"/>
                  </a:moveTo>
                  <a:lnTo>
                    <a:pt x="40414" y="89695"/>
                  </a:lnTo>
                  <a:lnTo>
                    <a:pt x="34008" y="89695"/>
                  </a:lnTo>
                  <a:lnTo>
                    <a:pt x="34008" y="83611"/>
                  </a:lnTo>
                  <a:close/>
                  <a:moveTo>
                    <a:pt x="47140" y="83611"/>
                  </a:moveTo>
                  <a:lnTo>
                    <a:pt x="47140" y="89695"/>
                  </a:lnTo>
                  <a:lnTo>
                    <a:pt x="40753" y="89695"/>
                  </a:lnTo>
                  <a:lnTo>
                    <a:pt x="40753" y="83611"/>
                  </a:lnTo>
                  <a:close/>
                  <a:moveTo>
                    <a:pt x="53885" y="83611"/>
                  </a:moveTo>
                  <a:lnTo>
                    <a:pt x="53885" y="89695"/>
                  </a:lnTo>
                  <a:lnTo>
                    <a:pt x="47479" y="89695"/>
                  </a:lnTo>
                  <a:lnTo>
                    <a:pt x="47479" y="83611"/>
                  </a:lnTo>
                  <a:close/>
                  <a:moveTo>
                    <a:pt x="60611" y="83611"/>
                  </a:moveTo>
                  <a:lnTo>
                    <a:pt x="60611" y="89695"/>
                  </a:lnTo>
                  <a:lnTo>
                    <a:pt x="54206" y="89695"/>
                  </a:lnTo>
                  <a:lnTo>
                    <a:pt x="54206" y="83611"/>
                  </a:lnTo>
                  <a:close/>
                  <a:moveTo>
                    <a:pt x="67338" y="83611"/>
                  </a:moveTo>
                  <a:lnTo>
                    <a:pt x="67338" y="89695"/>
                  </a:lnTo>
                  <a:lnTo>
                    <a:pt x="60950" y="89695"/>
                  </a:lnTo>
                  <a:lnTo>
                    <a:pt x="60950" y="83611"/>
                  </a:lnTo>
                  <a:close/>
                  <a:moveTo>
                    <a:pt x="74083" y="83611"/>
                  </a:moveTo>
                  <a:lnTo>
                    <a:pt x="74083" y="89695"/>
                  </a:lnTo>
                  <a:lnTo>
                    <a:pt x="67677" y="89695"/>
                  </a:lnTo>
                  <a:lnTo>
                    <a:pt x="67677" y="83611"/>
                  </a:lnTo>
                  <a:close/>
                  <a:moveTo>
                    <a:pt x="80809" y="83611"/>
                  </a:moveTo>
                  <a:lnTo>
                    <a:pt x="80809" y="89695"/>
                  </a:lnTo>
                  <a:lnTo>
                    <a:pt x="74422" y="89695"/>
                  </a:lnTo>
                  <a:lnTo>
                    <a:pt x="74422" y="83611"/>
                  </a:lnTo>
                  <a:close/>
                  <a:moveTo>
                    <a:pt x="87554" y="83611"/>
                  </a:moveTo>
                  <a:lnTo>
                    <a:pt x="87554" y="89695"/>
                  </a:lnTo>
                  <a:lnTo>
                    <a:pt x="81148" y="89695"/>
                  </a:lnTo>
                  <a:lnTo>
                    <a:pt x="81148" y="83611"/>
                  </a:lnTo>
                  <a:close/>
                  <a:moveTo>
                    <a:pt x="94281" y="83611"/>
                  </a:moveTo>
                  <a:lnTo>
                    <a:pt x="94281" y="89695"/>
                  </a:lnTo>
                  <a:lnTo>
                    <a:pt x="87893" y="89695"/>
                  </a:lnTo>
                  <a:lnTo>
                    <a:pt x="87893" y="83611"/>
                  </a:lnTo>
                  <a:close/>
                  <a:moveTo>
                    <a:pt x="101007" y="83611"/>
                  </a:moveTo>
                  <a:lnTo>
                    <a:pt x="101007" y="89695"/>
                  </a:lnTo>
                  <a:lnTo>
                    <a:pt x="94620" y="89695"/>
                  </a:lnTo>
                  <a:lnTo>
                    <a:pt x="94620" y="83611"/>
                  </a:lnTo>
                  <a:close/>
                  <a:moveTo>
                    <a:pt x="107752" y="83611"/>
                  </a:moveTo>
                  <a:lnTo>
                    <a:pt x="107752" y="89695"/>
                  </a:lnTo>
                  <a:lnTo>
                    <a:pt x="101346" y="89695"/>
                  </a:lnTo>
                  <a:lnTo>
                    <a:pt x="101346" y="83611"/>
                  </a:lnTo>
                  <a:close/>
                  <a:moveTo>
                    <a:pt x="114478" y="83611"/>
                  </a:moveTo>
                  <a:lnTo>
                    <a:pt x="114478" y="89695"/>
                  </a:lnTo>
                  <a:lnTo>
                    <a:pt x="108091" y="89695"/>
                  </a:lnTo>
                  <a:lnTo>
                    <a:pt x="108091" y="83611"/>
                  </a:lnTo>
                  <a:close/>
                  <a:moveTo>
                    <a:pt x="121223" y="83611"/>
                  </a:moveTo>
                  <a:lnTo>
                    <a:pt x="121223" y="89695"/>
                  </a:lnTo>
                  <a:lnTo>
                    <a:pt x="114817" y="89695"/>
                  </a:lnTo>
                  <a:lnTo>
                    <a:pt x="114817" y="83611"/>
                  </a:lnTo>
                  <a:close/>
                  <a:moveTo>
                    <a:pt x="127950" y="83611"/>
                  </a:moveTo>
                  <a:lnTo>
                    <a:pt x="127950" y="89695"/>
                  </a:lnTo>
                  <a:lnTo>
                    <a:pt x="121562" y="89695"/>
                  </a:lnTo>
                  <a:lnTo>
                    <a:pt x="121562" y="83611"/>
                  </a:lnTo>
                  <a:close/>
                  <a:moveTo>
                    <a:pt x="134694" y="83611"/>
                  </a:moveTo>
                  <a:lnTo>
                    <a:pt x="134694" y="89695"/>
                  </a:lnTo>
                  <a:lnTo>
                    <a:pt x="128289" y="89695"/>
                  </a:lnTo>
                  <a:lnTo>
                    <a:pt x="128289" y="83611"/>
                  </a:lnTo>
                  <a:close/>
                  <a:moveTo>
                    <a:pt x="141421" y="83611"/>
                  </a:moveTo>
                  <a:lnTo>
                    <a:pt x="141421" y="89695"/>
                  </a:lnTo>
                  <a:lnTo>
                    <a:pt x="135033" y="89695"/>
                  </a:lnTo>
                  <a:lnTo>
                    <a:pt x="135033" y="83611"/>
                  </a:lnTo>
                  <a:close/>
                  <a:moveTo>
                    <a:pt x="148148" y="83611"/>
                  </a:moveTo>
                  <a:lnTo>
                    <a:pt x="148148" y="89695"/>
                  </a:lnTo>
                  <a:lnTo>
                    <a:pt x="141760" y="89695"/>
                  </a:lnTo>
                  <a:lnTo>
                    <a:pt x="141760" y="83611"/>
                  </a:lnTo>
                  <a:close/>
                  <a:moveTo>
                    <a:pt x="154892" y="83611"/>
                  </a:moveTo>
                  <a:lnTo>
                    <a:pt x="154892" y="89695"/>
                  </a:lnTo>
                  <a:lnTo>
                    <a:pt x="148487" y="89695"/>
                  </a:lnTo>
                  <a:lnTo>
                    <a:pt x="148487" y="83611"/>
                  </a:lnTo>
                  <a:close/>
                  <a:moveTo>
                    <a:pt x="161619" y="83611"/>
                  </a:moveTo>
                  <a:lnTo>
                    <a:pt x="161619" y="89695"/>
                  </a:lnTo>
                  <a:lnTo>
                    <a:pt x="155231" y="89695"/>
                  </a:lnTo>
                  <a:lnTo>
                    <a:pt x="155231" y="83611"/>
                  </a:lnTo>
                  <a:close/>
                  <a:moveTo>
                    <a:pt x="168363" y="83611"/>
                  </a:moveTo>
                  <a:lnTo>
                    <a:pt x="168363" y="89695"/>
                  </a:lnTo>
                  <a:lnTo>
                    <a:pt x="161958" y="89695"/>
                  </a:lnTo>
                  <a:lnTo>
                    <a:pt x="161958" y="83611"/>
                  </a:lnTo>
                  <a:close/>
                  <a:moveTo>
                    <a:pt x="175090" y="83611"/>
                  </a:moveTo>
                  <a:lnTo>
                    <a:pt x="175090" y="89695"/>
                  </a:lnTo>
                  <a:lnTo>
                    <a:pt x="168702" y="89695"/>
                  </a:lnTo>
                  <a:lnTo>
                    <a:pt x="168702" y="83611"/>
                  </a:lnTo>
                  <a:close/>
                  <a:moveTo>
                    <a:pt x="181834" y="83611"/>
                  </a:moveTo>
                  <a:lnTo>
                    <a:pt x="181834" y="89695"/>
                  </a:lnTo>
                  <a:lnTo>
                    <a:pt x="175429" y="89695"/>
                  </a:lnTo>
                  <a:lnTo>
                    <a:pt x="175429" y="83611"/>
                  </a:lnTo>
                  <a:close/>
                  <a:moveTo>
                    <a:pt x="188561" y="83611"/>
                  </a:moveTo>
                  <a:lnTo>
                    <a:pt x="188561" y="89695"/>
                  </a:lnTo>
                  <a:lnTo>
                    <a:pt x="182173" y="89695"/>
                  </a:lnTo>
                  <a:lnTo>
                    <a:pt x="182173" y="83611"/>
                  </a:lnTo>
                  <a:close/>
                  <a:moveTo>
                    <a:pt x="195288" y="83611"/>
                  </a:moveTo>
                  <a:lnTo>
                    <a:pt x="195288" y="89695"/>
                  </a:lnTo>
                  <a:lnTo>
                    <a:pt x="188900" y="89695"/>
                  </a:lnTo>
                  <a:lnTo>
                    <a:pt x="188900" y="83611"/>
                  </a:lnTo>
                  <a:close/>
                  <a:moveTo>
                    <a:pt x="202032" y="83611"/>
                  </a:moveTo>
                  <a:lnTo>
                    <a:pt x="202032" y="89695"/>
                  </a:lnTo>
                  <a:lnTo>
                    <a:pt x="195627" y="89695"/>
                  </a:lnTo>
                  <a:lnTo>
                    <a:pt x="195627" y="83611"/>
                  </a:lnTo>
                  <a:close/>
                  <a:moveTo>
                    <a:pt x="208759" y="83611"/>
                  </a:moveTo>
                  <a:lnTo>
                    <a:pt x="208759" y="89695"/>
                  </a:lnTo>
                  <a:lnTo>
                    <a:pt x="202371" y="89695"/>
                  </a:lnTo>
                  <a:lnTo>
                    <a:pt x="202371" y="83611"/>
                  </a:lnTo>
                  <a:close/>
                  <a:moveTo>
                    <a:pt x="215504" y="83611"/>
                  </a:moveTo>
                  <a:lnTo>
                    <a:pt x="215504" y="89695"/>
                  </a:lnTo>
                  <a:lnTo>
                    <a:pt x="209098" y="89695"/>
                  </a:lnTo>
                  <a:lnTo>
                    <a:pt x="209098" y="83611"/>
                  </a:lnTo>
                  <a:close/>
                  <a:moveTo>
                    <a:pt x="222230" y="83611"/>
                  </a:moveTo>
                  <a:lnTo>
                    <a:pt x="222230" y="89695"/>
                  </a:lnTo>
                  <a:lnTo>
                    <a:pt x="215843" y="89695"/>
                  </a:lnTo>
                  <a:lnTo>
                    <a:pt x="215843" y="83611"/>
                  </a:lnTo>
                  <a:close/>
                  <a:moveTo>
                    <a:pt x="228975" y="83611"/>
                  </a:moveTo>
                  <a:lnTo>
                    <a:pt x="228975" y="89695"/>
                  </a:lnTo>
                  <a:lnTo>
                    <a:pt x="222569" y="89695"/>
                  </a:lnTo>
                  <a:lnTo>
                    <a:pt x="222569" y="83611"/>
                  </a:lnTo>
                  <a:close/>
                  <a:moveTo>
                    <a:pt x="235701" y="83611"/>
                  </a:moveTo>
                  <a:lnTo>
                    <a:pt x="235701" y="89695"/>
                  </a:lnTo>
                  <a:lnTo>
                    <a:pt x="229296" y="89695"/>
                  </a:lnTo>
                  <a:lnTo>
                    <a:pt x="229296" y="83611"/>
                  </a:lnTo>
                  <a:close/>
                  <a:moveTo>
                    <a:pt x="242428" y="83611"/>
                  </a:moveTo>
                  <a:lnTo>
                    <a:pt x="242428" y="89695"/>
                  </a:lnTo>
                  <a:lnTo>
                    <a:pt x="236040" y="89695"/>
                  </a:lnTo>
                  <a:lnTo>
                    <a:pt x="236040" y="83611"/>
                  </a:lnTo>
                  <a:close/>
                  <a:moveTo>
                    <a:pt x="249173" y="83611"/>
                  </a:moveTo>
                  <a:lnTo>
                    <a:pt x="249173" y="89695"/>
                  </a:lnTo>
                  <a:lnTo>
                    <a:pt x="242767" y="89695"/>
                  </a:lnTo>
                  <a:lnTo>
                    <a:pt x="242767" y="83611"/>
                  </a:lnTo>
                  <a:close/>
                  <a:moveTo>
                    <a:pt x="255899" y="83611"/>
                  </a:moveTo>
                  <a:lnTo>
                    <a:pt x="255899" y="89695"/>
                  </a:lnTo>
                  <a:lnTo>
                    <a:pt x="249512" y="89695"/>
                  </a:lnTo>
                  <a:lnTo>
                    <a:pt x="249512" y="83611"/>
                  </a:lnTo>
                  <a:close/>
                  <a:moveTo>
                    <a:pt x="262644" y="83611"/>
                  </a:moveTo>
                  <a:lnTo>
                    <a:pt x="262644" y="89695"/>
                  </a:lnTo>
                  <a:lnTo>
                    <a:pt x="256238" y="89695"/>
                  </a:lnTo>
                  <a:lnTo>
                    <a:pt x="256238" y="83611"/>
                  </a:lnTo>
                  <a:close/>
                  <a:moveTo>
                    <a:pt x="269370" y="83611"/>
                  </a:moveTo>
                  <a:lnTo>
                    <a:pt x="269370" y="89695"/>
                  </a:lnTo>
                  <a:lnTo>
                    <a:pt x="262983" y="89695"/>
                  </a:lnTo>
                  <a:lnTo>
                    <a:pt x="262983" y="83611"/>
                  </a:lnTo>
                  <a:close/>
                  <a:moveTo>
                    <a:pt x="276115" y="83611"/>
                  </a:moveTo>
                  <a:lnTo>
                    <a:pt x="276115" y="89695"/>
                  </a:lnTo>
                  <a:lnTo>
                    <a:pt x="269709" y="89695"/>
                  </a:lnTo>
                  <a:lnTo>
                    <a:pt x="269709" y="83611"/>
                  </a:lnTo>
                  <a:close/>
                  <a:moveTo>
                    <a:pt x="282842" y="83611"/>
                  </a:moveTo>
                  <a:lnTo>
                    <a:pt x="282842" y="89695"/>
                  </a:lnTo>
                  <a:lnTo>
                    <a:pt x="276436" y="89695"/>
                  </a:lnTo>
                  <a:lnTo>
                    <a:pt x="276436" y="83611"/>
                  </a:lnTo>
                  <a:close/>
                  <a:moveTo>
                    <a:pt x="6745" y="90016"/>
                  </a:moveTo>
                  <a:lnTo>
                    <a:pt x="6745" y="96100"/>
                  </a:lnTo>
                  <a:lnTo>
                    <a:pt x="339" y="96100"/>
                  </a:lnTo>
                  <a:lnTo>
                    <a:pt x="339" y="90016"/>
                  </a:lnTo>
                  <a:close/>
                  <a:moveTo>
                    <a:pt x="13471" y="90016"/>
                  </a:moveTo>
                  <a:lnTo>
                    <a:pt x="13471" y="96100"/>
                  </a:lnTo>
                  <a:lnTo>
                    <a:pt x="7066" y="96100"/>
                  </a:lnTo>
                  <a:lnTo>
                    <a:pt x="7066" y="90016"/>
                  </a:lnTo>
                  <a:close/>
                  <a:moveTo>
                    <a:pt x="20198" y="90016"/>
                  </a:moveTo>
                  <a:lnTo>
                    <a:pt x="20198" y="96100"/>
                  </a:lnTo>
                  <a:lnTo>
                    <a:pt x="13810" y="96100"/>
                  </a:lnTo>
                  <a:lnTo>
                    <a:pt x="13810" y="90016"/>
                  </a:lnTo>
                  <a:close/>
                  <a:moveTo>
                    <a:pt x="26942" y="90016"/>
                  </a:moveTo>
                  <a:lnTo>
                    <a:pt x="26942" y="96100"/>
                  </a:lnTo>
                  <a:lnTo>
                    <a:pt x="20537" y="96100"/>
                  </a:lnTo>
                  <a:lnTo>
                    <a:pt x="20537" y="90016"/>
                  </a:lnTo>
                  <a:close/>
                  <a:moveTo>
                    <a:pt x="33669" y="90016"/>
                  </a:moveTo>
                  <a:lnTo>
                    <a:pt x="33669" y="96100"/>
                  </a:lnTo>
                  <a:lnTo>
                    <a:pt x="27281" y="96100"/>
                  </a:lnTo>
                  <a:lnTo>
                    <a:pt x="27281" y="90016"/>
                  </a:lnTo>
                  <a:close/>
                  <a:moveTo>
                    <a:pt x="40414" y="90016"/>
                  </a:moveTo>
                  <a:lnTo>
                    <a:pt x="40414" y="96100"/>
                  </a:lnTo>
                  <a:lnTo>
                    <a:pt x="34008" y="96100"/>
                  </a:lnTo>
                  <a:lnTo>
                    <a:pt x="34008" y="90016"/>
                  </a:lnTo>
                  <a:close/>
                  <a:moveTo>
                    <a:pt x="47140" y="90016"/>
                  </a:moveTo>
                  <a:lnTo>
                    <a:pt x="47140" y="96100"/>
                  </a:lnTo>
                  <a:lnTo>
                    <a:pt x="40753" y="96100"/>
                  </a:lnTo>
                  <a:lnTo>
                    <a:pt x="40753" y="90016"/>
                  </a:lnTo>
                  <a:close/>
                  <a:moveTo>
                    <a:pt x="53885" y="90016"/>
                  </a:moveTo>
                  <a:lnTo>
                    <a:pt x="53885" y="96100"/>
                  </a:lnTo>
                  <a:lnTo>
                    <a:pt x="47479" y="96100"/>
                  </a:lnTo>
                  <a:lnTo>
                    <a:pt x="47479" y="90016"/>
                  </a:lnTo>
                  <a:close/>
                  <a:moveTo>
                    <a:pt x="60611" y="90016"/>
                  </a:moveTo>
                  <a:lnTo>
                    <a:pt x="60611" y="96100"/>
                  </a:lnTo>
                  <a:lnTo>
                    <a:pt x="54206" y="96100"/>
                  </a:lnTo>
                  <a:lnTo>
                    <a:pt x="54206" y="90016"/>
                  </a:lnTo>
                  <a:close/>
                  <a:moveTo>
                    <a:pt x="67338" y="90016"/>
                  </a:moveTo>
                  <a:lnTo>
                    <a:pt x="67338" y="96100"/>
                  </a:lnTo>
                  <a:lnTo>
                    <a:pt x="60950" y="96100"/>
                  </a:lnTo>
                  <a:lnTo>
                    <a:pt x="60950" y="90016"/>
                  </a:lnTo>
                  <a:close/>
                  <a:moveTo>
                    <a:pt x="74083" y="90016"/>
                  </a:moveTo>
                  <a:lnTo>
                    <a:pt x="74083" y="96100"/>
                  </a:lnTo>
                  <a:lnTo>
                    <a:pt x="67677" y="96100"/>
                  </a:lnTo>
                  <a:lnTo>
                    <a:pt x="67677" y="90016"/>
                  </a:lnTo>
                  <a:close/>
                  <a:moveTo>
                    <a:pt x="80809" y="90016"/>
                  </a:moveTo>
                  <a:lnTo>
                    <a:pt x="80809" y="96100"/>
                  </a:lnTo>
                  <a:lnTo>
                    <a:pt x="74422" y="96100"/>
                  </a:lnTo>
                  <a:lnTo>
                    <a:pt x="74422" y="90016"/>
                  </a:lnTo>
                  <a:close/>
                  <a:moveTo>
                    <a:pt x="87554" y="90016"/>
                  </a:moveTo>
                  <a:lnTo>
                    <a:pt x="87554" y="96100"/>
                  </a:lnTo>
                  <a:lnTo>
                    <a:pt x="81148" y="96100"/>
                  </a:lnTo>
                  <a:lnTo>
                    <a:pt x="81148" y="90016"/>
                  </a:lnTo>
                  <a:close/>
                  <a:moveTo>
                    <a:pt x="94281" y="90016"/>
                  </a:moveTo>
                  <a:lnTo>
                    <a:pt x="94281" y="96100"/>
                  </a:lnTo>
                  <a:lnTo>
                    <a:pt x="87893" y="96100"/>
                  </a:lnTo>
                  <a:lnTo>
                    <a:pt x="87893" y="90016"/>
                  </a:lnTo>
                  <a:close/>
                  <a:moveTo>
                    <a:pt x="101007" y="90016"/>
                  </a:moveTo>
                  <a:lnTo>
                    <a:pt x="101007" y="96100"/>
                  </a:lnTo>
                  <a:lnTo>
                    <a:pt x="94620" y="96100"/>
                  </a:lnTo>
                  <a:lnTo>
                    <a:pt x="94620" y="90016"/>
                  </a:lnTo>
                  <a:close/>
                  <a:moveTo>
                    <a:pt x="107752" y="90016"/>
                  </a:moveTo>
                  <a:lnTo>
                    <a:pt x="107752" y="96100"/>
                  </a:lnTo>
                  <a:lnTo>
                    <a:pt x="101346" y="96100"/>
                  </a:lnTo>
                  <a:lnTo>
                    <a:pt x="101346" y="90016"/>
                  </a:lnTo>
                  <a:close/>
                  <a:moveTo>
                    <a:pt x="114478" y="90016"/>
                  </a:moveTo>
                  <a:lnTo>
                    <a:pt x="114478" y="96100"/>
                  </a:lnTo>
                  <a:lnTo>
                    <a:pt x="108091" y="96100"/>
                  </a:lnTo>
                  <a:lnTo>
                    <a:pt x="108091" y="90016"/>
                  </a:lnTo>
                  <a:close/>
                  <a:moveTo>
                    <a:pt x="121223" y="90016"/>
                  </a:moveTo>
                  <a:lnTo>
                    <a:pt x="121223" y="96100"/>
                  </a:lnTo>
                  <a:lnTo>
                    <a:pt x="114817" y="96100"/>
                  </a:lnTo>
                  <a:lnTo>
                    <a:pt x="114817" y="90016"/>
                  </a:lnTo>
                  <a:close/>
                  <a:moveTo>
                    <a:pt x="127950" y="90016"/>
                  </a:moveTo>
                  <a:lnTo>
                    <a:pt x="127950" y="96100"/>
                  </a:lnTo>
                  <a:lnTo>
                    <a:pt x="121562" y="96100"/>
                  </a:lnTo>
                  <a:lnTo>
                    <a:pt x="121562" y="90016"/>
                  </a:lnTo>
                  <a:close/>
                  <a:moveTo>
                    <a:pt x="134694" y="90016"/>
                  </a:moveTo>
                  <a:lnTo>
                    <a:pt x="134694" y="96100"/>
                  </a:lnTo>
                  <a:lnTo>
                    <a:pt x="128289" y="96100"/>
                  </a:lnTo>
                  <a:lnTo>
                    <a:pt x="128289" y="90016"/>
                  </a:lnTo>
                  <a:close/>
                  <a:moveTo>
                    <a:pt x="141421" y="90016"/>
                  </a:moveTo>
                  <a:lnTo>
                    <a:pt x="141421" y="96100"/>
                  </a:lnTo>
                  <a:lnTo>
                    <a:pt x="135033" y="96100"/>
                  </a:lnTo>
                  <a:lnTo>
                    <a:pt x="135033" y="90016"/>
                  </a:lnTo>
                  <a:close/>
                  <a:moveTo>
                    <a:pt x="148148" y="90016"/>
                  </a:moveTo>
                  <a:lnTo>
                    <a:pt x="148148" y="96100"/>
                  </a:lnTo>
                  <a:lnTo>
                    <a:pt x="141760" y="96100"/>
                  </a:lnTo>
                  <a:lnTo>
                    <a:pt x="141760" y="90016"/>
                  </a:lnTo>
                  <a:close/>
                  <a:moveTo>
                    <a:pt x="154892" y="90016"/>
                  </a:moveTo>
                  <a:lnTo>
                    <a:pt x="154892" y="96100"/>
                  </a:lnTo>
                  <a:lnTo>
                    <a:pt x="148487" y="96100"/>
                  </a:lnTo>
                  <a:lnTo>
                    <a:pt x="148487" y="90016"/>
                  </a:lnTo>
                  <a:close/>
                  <a:moveTo>
                    <a:pt x="161619" y="90016"/>
                  </a:moveTo>
                  <a:lnTo>
                    <a:pt x="161619" y="96100"/>
                  </a:lnTo>
                  <a:lnTo>
                    <a:pt x="155231" y="96100"/>
                  </a:lnTo>
                  <a:lnTo>
                    <a:pt x="155231" y="90016"/>
                  </a:lnTo>
                  <a:close/>
                  <a:moveTo>
                    <a:pt x="168363" y="90016"/>
                  </a:moveTo>
                  <a:lnTo>
                    <a:pt x="168363" y="96100"/>
                  </a:lnTo>
                  <a:lnTo>
                    <a:pt x="161958" y="96100"/>
                  </a:lnTo>
                  <a:lnTo>
                    <a:pt x="161958" y="90016"/>
                  </a:lnTo>
                  <a:close/>
                  <a:moveTo>
                    <a:pt x="175090" y="90016"/>
                  </a:moveTo>
                  <a:lnTo>
                    <a:pt x="175090" y="96100"/>
                  </a:lnTo>
                  <a:lnTo>
                    <a:pt x="168702" y="96100"/>
                  </a:lnTo>
                  <a:lnTo>
                    <a:pt x="168702" y="90016"/>
                  </a:lnTo>
                  <a:close/>
                  <a:moveTo>
                    <a:pt x="181834" y="90016"/>
                  </a:moveTo>
                  <a:lnTo>
                    <a:pt x="181834" y="96100"/>
                  </a:lnTo>
                  <a:lnTo>
                    <a:pt x="175429" y="96100"/>
                  </a:lnTo>
                  <a:lnTo>
                    <a:pt x="175429" y="90016"/>
                  </a:lnTo>
                  <a:close/>
                  <a:moveTo>
                    <a:pt x="188561" y="90016"/>
                  </a:moveTo>
                  <a:lnTo>
                    <a:pt x="188561" y="96100"/>
                  </a:lnTo>
                  <a:lnTo>
                    <a:pt x="182173" y="96100"/>
                  </a:lnTo>
                  <a:lnTo>
                    <a:pt x="182173" y="90016"/>
                  </a:lnTo>
                  <a:close/>
                  <a:moveTo>
                    <a:pt x="195288" y="90016"/>
                  </a:moveTo>
                  <a:lnTo>
                    <a:pt x="195288" y="96100"/>
                  </a:lnTo>
                  <a:lnTo>
                    <a:pt x="188900" y="96100"/>
                  </a:lnTo>
                  <a:lnTo>
                    <a:pt x="188900" y="90016"/>
                  </a:lnTo>
                  <a:close/>
                  <a:moveTo>
                    <a:pt x="202032" y="90016"/>
                  </a:moveTo>
                  <a:lnTo>
                    <a:pt x="202032" y="96100"/>
                  </a:lnTo>
                  <a:lnTo>
                    <a:pt x="195627" y="96100"/>
                  </a:lnTo>
                  <a:lnTo>
                    <a:pt x="195627" y="90016"/>
                  </a:lnTo>
                  <a:close/>
                  <a:moveTo>
                    <a:pt x="208759" y="90016"/>
                  </a:moveTo>
                  <a:lnTo>
                    <a:pt x="208759" y="96100"/>
                  </a:lnTo>
                  <a:lnTo>
                    <a:pt x="202371" y="96100"/>
                  </a:lnTo>
                  <a:lnTo>
                    <a:pt x="202371" y="90016"/>
                  </a:lnTo>
                  <a:close/>
                  <a:moveTo>
                    <a:pt x="215504" y="90016"/>
                  </a:moveTo>
                  <a:lnTo>
                    <a:pt x="215504" y="96100"/>
                  </a:lnTo>
                  <a:lnTo>
                    <a:pt x="209098" y="96100"/>
                  </a:lnTo>
                  <a:lnTo>
                    <a:pt x="209098" y="90016"/>
                  </a:lnTo>
                  <a:close/>
                  <a:moveTo>
                    <a:pt x="222230" y="90016"/>
                  </a:moveTo>
                  <a:lnTo>
                    <a:pt x="222230" y="96100"/>
                  </a:lnTo>
                  <a:lnTo>
                    <a:pt x="215843" y="96100"/>
                  </a:lnTo>
                  <a:lnTo>
                    <a:pt x="215843" y="90016"/>
                  </a:lnTo>
                  <a:close/>
                  <a:moveTo>
                    <a:pt x="228975" y="90016"/>
                  </a:moveTo>
                  <a:lnTo>
                    <a:pt x="228975" y="96100"/>
                  </a:lnTo>
                  <a:lnTo>
                    <a:pt x="222569" y="96100"/>
                  </a:lnTo>
                  <a:lnTo>
                    <a:pt x="222569" y="90016"/>
                  </a:lnTo>
                  <a:close/>
                  <a:moveTo>
                    <a:pt x="235701" y="90016"/>
                  </a:moveTo>
                  <a:lnTo>
                    <a:pt x="235701" y="96100"/>
                  </a:lnTo>
                  <a:lnTo>
                    <a:pt x="229296" y="96100"/>
                  </a:lnTo>
                  <a:lnTo>
                    <a:pt x="229296" y="90016"/>
                  </a:lnTo>
                  <a:close/>
                  <a:moveTo>
                    <a:pt x="242428" y="90016"/>
                  </a:moveTo>
                  <a:lnTo>
                    <a:pt x="242428" y="96100"/>
                  </a:lnTo>
                  <a:lnTo>
                    <a:pt x="236040" y="96100"/>
                  </a:lnTo>
                  <a:lnTo>
                    <a:pt x="236040" y="90016"/>
                  </a:lnTo>
                  <a:close/>
                  <a:moveTo>
                    <a:pt x="249173" y="90016"/>
                  </a:moveTo>
                  <a:lnTo>
                    <a:pt x="249173" y="96100"/>
                  </a:lnTo>
                  <a:lnTo>
                    <a:pt x="242767" y="96100"/>
                  </a:lnTo>
                  <a:lnTo>
                    <a:pt x="242767" y="90016"/>
                  </a:lnTo>
                  <a:close/>
                  <a:moveTo>
                    <a:pt x="255899" y="90016"/>
                  </a:moveTo>
                  <a:lnTo>
                    <a:pt x="255899" y="96100"/>
                  </a:lnTo>
                  <a:lnTo>
                    <a:pt x="249512" y="96100"/>
                  </a:lnTo>
                  <a:lnTo>
                    <a:pt x="249512" y="90016"/>
                  </a:lnTo>
                  <a:close/>
                  <a:moveTo>
                    <a:pt x="262644" y="90016"/>
                  </a:moveTo>
                  <a:lnTo>
                    <a:pt x="262644" y="96100"/>
                  </a:lnTo>
                  <a:lnTo>
                    <a:pt x="256238" y="96100"/>
                  </a:lnTo>
                  <a:lnTo>
                    <a:pt x="256238" y="90016"/>
                  </a:lnTo>
                  <a:close/>
                  <a:moveTo>
                    <a:pt x="269370" y="90016"/>
                  </a:moveTo>
                  <a:lnTo>
                    <a:pt x="269370" y="96100"/>
                  </a:lnTo>
                  <a:lnTo>
                    <a:pt x="262983" y="96100"/>
                  </a:lnTo>
                  <a:lnTo>
                    <a:pt x="262983" y="90016"/>
                  </a:lnTo>
                  <a:close/>
                  <a:moveTo>
                    <a:pt x="276115" y="90016"/>
                  </a:moveTo>
                  <a:lnTo>
                    <a:pt x="276115" y="96100"/>
                  </a:lnTo>
                  <a:lnTo>
                    <a:pt x="269709" y="96100"/>
                  </a:lnTo>
                  <a:lnTo>
                    <a:pt x="269709" y="90016"/>
                  </a:lnTo>
                  <a:close/>
                  <a:moveTo>
                    <a:pt x="282842" y="90016"/>
                  </a:moveTo>
                  <a:lnTo>
                    <a:pt x="282842" y="96100"/>
                  </a:lnTo>
                  <a:lnTo>
                    <a:pt x="276436" y="96100"/>
                  </a:lnTo>
                  <a:lnTo>
                    <a:pt x="276436" y="90016"/>
                  </a:lnTo>
                  <a:close/>
                  <a:moveTo>
                    <a:pt x="6745" y="96422"/>
                  </a:moveTo>
                  <a:lnTo>
                    <a:pt x="6745" y="102524"/>
                  </a:lnTo>
                  <a:lnTo>
                    <a:pt x="339" y="102524"/>
                  </a:lnTo>
                  <a:lnTo>
                    <a:pt x="339" y="96422"/>
                  </a:lnTo>
                  <a:close/>
                  <a:moveTo>
                    <a:pt x="13471" y="96422"/>
                  </a:moveTo>
                  <a:lnTo>
                    <a:pt x="13471" y="102524"/>
                  </a:lnTo>
                  <a:lnTo>
                    <a:pt x="7066" y="102524"/>
                  </a:lnTo>
                  <a:lnTo>
                    <a:pt x="7066" y="96422"/>
                  </a:lnTo>
                  <a:close/>
                  <a:moveTo>
                    <a:pt x="20198" y="96422"/>
                  </a:moveTo>
                  <a:lnTo>
                    <a:pt x="20198" y="102524"/>
                  </a:lnTo>
                  <a:lnTo>
                    <a:pt x="13810" y="102524"/>
                  </a:lnTo>
                  <a:lnTo>
                    <a:pt x="13810" y="96422"/>
                  </a:lnTo>
                  <a:close/>
                  <a:moveTo>
                    <a:pt x="26942" y="96422"/>
                  </a:moveTo>
                  <a:lnTo>
                    <a:pt x="26942" y="102524"/>
                  </a:lnTo>
                  <a:lnTo>
                    <a:pt x="20537" y="102524"/>
                  </a:lnTo>
                  <a:lnTo>
                    <a:pt x="20537" y="96422"/>
                  </a:lnTo>
                  <a:close/>
                  <a:moveTo>
                    <a:pt x="33669" y="96422"/>
                  </a:moveTo>
                  <a:lnTo>
                    <a:pt x="33669" y="102524"/>
                  </a:lnTo>
                  <a:lnTo>
                    <a:pt x="27281" y="102524"/>
                  </a:lnTo>
                  <a:lnTo>
                    <a:pt x="27281" y="96422"/>
                  </a:lnTo>
                  <a:close/>
                  <a:moveTo>
                    <a:pt x="40414" y="96422"/>
                  </a:moveTo>
                  <a:lnTo>
                    <a:pt x="40414" y="102524"/>
                  </a:lnTo>
                  <a:lnTo>
                    <a:pt x="34008" y="102524"/>
                  </a:lnTo>
                  <a:lnTo>
                    <a:pt x="34008" y="96422"/>
                  </a:lnTo>
                  <a:close/>
                  <a:moveTo>
                    <a:pt x="47140" y="96422"/>
                  </a:moveTo>
                  <a:lnTo>
                    <a:pt x="47140" y="102524"/>
                  </a:lnTo>
                  <a:lnTo>
                    <a:pt x="40753" y="102524"/>
                  </a:lnTo>
                  <a:lnTo>
                    <a:pt x="40753" y="96422"/>
                  </a:lnTo>
                  <a:close/>
                  <a:moveTo>
                    <a:pt x="53885" y="96422"/>
                  </a:moveTo>
                  <a:lnTo>
                    <a:pt x="53885" y="102524"/>
                  </a:lnTo>
                  <a:lnTo>
                    <a:pt x="47479" y="102524"/>
                  </a:lnTo>
                  <a:lnTo>
                    <a:pt x="47479" y="96422"/>
                  </a:lnTo>
                  <a:close/>
                  <a:moveTo>
                    <a:pt x="60611" y="96422"/>
                  </a:moveTo>
                  <a:lnTo>
                    <a:pt x="60611" y="102524"/>
                  </a:lnTo>
                  <a:lnTo>
                    <a:pt x="54206" y="102524"/>
                  </a:lnTo>
                  <a:lnTo>
                    <a:pt x="54206" y="96422"/>
                  </a:lnTo>
                  <a:close/>
                  <a:moveTo>
                    <a:pt x="67338" y="96422"/>
                  </a:moveTo>
                  <a:lnTo>
                    <a:pt x="67338" y="102524"/>
                  </a:lnTo>
                  <a:lnTo>
                    <a:pt x="60950" y="102524"/>
                  </a:lnTo>
                  <a:lnTo>
                    <a:pt x="60950" y="96422"/>
                  </a:lnTo>
                  <a:close/>
                  <a:moveTo>
                    <a:pt x="74083" y="96422"/>
                  </a:moveTo>
                  <a:lnTo>
                    <a:pt x="74083" y="102524"/>
                  </a:lnTo>
                  <a:lnTo>
                    <a:pt x="67677" y="102524"/>
                  </a:lnTo>
                  <a:lnTo>
                    <a:pt x="67677" y="96422"/>
                  </a:lnTo>
                  <a:close/>
                  <a:moveTo>
                    <a:pt x="80809" y="96422"/>
                  </a:moveTo>
                  <a:lnTo>
                    <a:pt x="80809" y="102524"/>
                  </a:lnTo>
                  <a:lnTo>
                    <a:pt x="74422" y="102524"/>
                  </a:lnTo>
                  <a:lnTo>
                    <a:pt x="74422" y="96422"/>
                  </a:lnTo>
                  <a:close/>
                  <a:moveTo>
                    <a:pt x="87554" y="96422"/>
                  </a:moveTo>
                  <a:lnTo>
                    <a:pt x="87554" y="102524"/>
                  </a:lnTo>
                  <a:lnTo>
                    <a:pt x="81148" y="102524"/>
                  </a:lnTo>
                  <a:lnTo>
                    <a:pt x="81148" y="96422"/>
                  </a:lnTo>
                  <a:close/>
                  <a:moveTo>
                    <a:pt x="94281" y="96422"/>
                  </a:moveTo>
                  <a:lnTo>
                    <a:pt x="94281" y="102524"/>
                  </a:lnTo>
                  <a:lnTo>
                    <a:pt x="87893" y="102524"/>
                  </a:lnTo>
                  <a:lnTo>
                    <a:pt x="87893" y="96422"/>
                  </a:lnTo>
                  <a:close/>
                  <a:moveTo>
                    <a:pt x="101007" y="96422"/>
                  </a:moveTo>
                  <a:lnTo>
                    <a:pt x="101007" y="102524"/>
                  </a:lnTo>
                  <a:lnTo>
                    <a:pt x="94620" y="102524"/>
                  </a:lnTo>
                  <a:lnTo>
                    <a:pt x="94620" y="96422"/>
                  </a:lnTo>
                  <a:close/>
                  <a:moveTo>
                    <a:pt x="107752" y="96422"/>
                  </a:moveTo>
                  <a:lnTo>
                    <a:pt x="107752" y="102524"/>
                  </a:lnTo>
                  <a:lnTo>
                    <a:pt x="101346" y="102524"/>
                  </a:lnTo>
                  <a:lnTo>
                    <a:pt x="101346" y="96422"/>
                  </a:lnTo>
                  <a:close/>
                  <a:moveTo>
                    <a:pt x="114478" y="96422"/>
                  </a:moveTo>
                  <a:lnTo>
                    <a:pt x="114478" y="102524"/>
                  </a:lnTo>
                  <a:lnTo>
                    <a:pt x="108091" y="102524"/>
                  </a:lnTo>
                  <a:lnTo>
                    <a:pt x="108091" y="96422"/>
                  </a:lnTo>
                  <a:close/>
                  <a:moveTo>
                    <a:pt x="121223" y="96422"/>
                  </a:moveTo>
                  <a:lnTo>
                    <a:pt x="121223" y="102524"/>
                  </a:lnTo>
                  <a:lnTo>
                    <a:pt x="114817" y="102524"/>
                  </a:lnTo>
                  <a:lnTo>
                    <a:pt x="114817" y="96422"/>
                  </a:lnTo>
                  <a:close/>
                  <a:moveTo>
                    <a:pt x="127950" y="96422"/>
                  </a:moveTo>
                  <a:lnTo>
                    <a:pt x="127950" y="102524"/>
                  </a:lnTo>
                  <a:lnTo>
                    <a:pt x="121562" y="102524"/>
                  </a:lnTo>
                  <a:lnTo>
                    <a:pt x="121562" y="96422"/>
                  </a:lnTo>
                  <a:close/>
                  <a:moveTo>
                    <a:pt x="134694" y="96422"/>
                  </a:moveTo>
                  <a:lnTo>
                    <a:pt x="134694" y="102524"/>
                  </a:lnTo>
                  <a:lnTo>
                    <a:pt x="128289" y="102524"/>
                  </a:lnTo>
                  <a:lnTo>
                    <a:pt x="128289" y="96422"/>
                  </a:lnTo>
                  <a:close/>
                  <a:moveTo>
                    <a:pt x="141421" y="96422"/>
                  </a:moveTo>
                  <a:lnTo>
                    <a:pt x="141421" y="102524"/>
                  </a:lnTo>
                  <a:lnTo>
                    <a:pt x="135033" y="102524"/>
                  </a:lnTo>
                  <a:lnTo>
                    <a:pt x="135033" y="96422"/>
                  </a:lnTo>
                  <a:close/>
                  <a:moveTo>
                    <a:pt x="148148" y="96422"/>
                  </a:moveTo>
                  <a:lnTo>
                    <a:pt x="148148" y="102524"/>
                  </a:lnTo>
                  <a:lnTo>
                    <a:pt x="141760" y="102524"/>
                  </a:lnTo>
                  <a:lnTo>
                    <a:pt x="141760" y="96422"/>
                  </a:lnTo>
                  <a:close/>
                  <a:moveTo>
                    <a:pt x="154892" y="96422"/>
                  </a:moveTo>
                  <a:lnTo>
                    <a:pt x="154892" y="102524"/>
                  </a:lnTo>
                  <a:lnTo>
                    <a:pt x="148487" y="102524"/>
                  </a:lnTo>
                  <a:lnTo>
                    <a:pt x="148487" y="96422"/>
                  </a:lnTo>
                  <a:close/>
                  <a:moveTo>
                    <a:pt x="161619" y="96422"/>
                  </a:moveTo>
                  <a:lnTo>
                    <a:pt x="161619" y="102524"/>
                  </a:lnTo>
                  <a:lnTo>
                    <a:pt x="155231" y="102524"/>
                  </a:lnTo>
                  <a:lnTo>
                    <a:pt x="155231" y="96422"/>
                  </a:lnTo>
                  <a:close/>
                  <a:moveTo>
                    <a:pt x="168363" y="96422"/>
                  </a:moveTo>
                  <a:lnTo>
                    <a:pt x="168363" y="102524"/>
                  </a:lnTo>
                  <a:lnTo>
                    <a:pt x="161958" y="102524"/>
                  </a:lnTo>
                  <a:lnTo>
                    <a:pt x="161958" y="96422"/>
                  </a:lnTo>
                  <a:close/>
                  <a:moveTo>
                    <a:pt x="175090" y="96422"/>
                  </a:moveTo>
                  <a:lnTo>
                    <a:pt x="175090" y="102524"/>
                  </a:lnTo>
                  <a:lnTo>
                    <a:pt x="168702" y="102524"/>
                  </a:lnTo>
                  <a:lnTo>
                    <a:pt x="168702" y="96422"/>
                  </a:lnTo>
                  <a:close/>
                  <a:moveTo>
                    <a:pt x="181834" y="96422"/>
                  </a:moveTo>
                  <a:lnTo>
                    <a:pt x="181834" y="102524"/>
                  </a:lnTo>
                  <a:lnTo>
                    <a:pt x="175429" y="102524"/>
                  </a:lnTo>
                  <a:lnTo>
                    <a:pt x="175429" y="96422"/>
                  </a:lnTo>
                  <a:close/>
                  <a:moveTo>
                    <a:pt x="188561" y="96422"/>
                  </a:moveTo>
                  <a:lnTo>
                    <a:pt x="188561" y="102524"/>
                  </a:lnTo>
                  <a:lnTo>
                    <a:pt x="182173" y="102524"/>
                  </a:lnTo>
                  <a:lnTo>
                    <a:pt x="182173" y="96422"/>
                  </a:lnTo>
                  <a:close/>
                  <a:moveTo>
                    <a:pt x="195288" y="96422"/>
                  </a:moveTo>
                  <a:lnTo>
                    <a:pt x="195288" y="102524"/>
                  </a:lnTo>
                  <a:lnTo>
                    <a:pt x="188900" y="102524"/>
                  </a:lnTo>
                  <a:lnTo>
                    <a:pt x="188900" y="96422"/>
                  </a:lnTo>
                  <a:close/>
                  <a:moveTo>
                    <a:pt x="202032" y="96422"/>
                  </a:moveTo>
                  <a:lnTo>
                    <a:pt x="202032" y="102524"/>
                  </a:lnTo>
                  <a:lnTo>
                    <a:pt x="195627" y="102524"/>
                  </a:lnTo>
                  <a:lnTo>
                    <a:pt x="195627" y="96422"/>
                  </a:lnTo>
                  <a:close/>
                  <a:moveTo>
                    <a:pt x="208759" y="96422"/>
                  </a:moveTo>
                  <a:lnTo>
                    <a:pt x="208759" y="102524"/>
                  </a:lnTo>
                  <a:lnTo>
                    <a:pt x="202371" y="102524"/>
                  </a:lnTo>
                  <a:lnTo>
                    <a:pt x="202371" y="96422"/>
                  </a:lnTo>
                  <a:close/>
                  <a:moveTo>
                    <a:pt x="215504" y="96422"/>
                  </a:moveTo>
                  <a:lnTo>
                    <a:pt x="215504" y="102524"/>
                  </a:lnTo>
                  <a:lnTo>
                    <a:pt x="209098" y="102524"/>
                  </a:lnTo>
                  <a:lnTo>
                    <a:pt x="209098" y="96422"/>
                  </a:lnTo>
                  <a:close/>
                  <a:moveTo>
                    <a:pt x="222230" y="96422"/>
                  </a:moveTo>
                  <a:lnTo>
                    <a:pt x="222230" y="102524"/>
                  </a:lnTo>
                  <a:lnTo>
                    <a:pt x="215843" y="102524"/>
                  </a:lnTo>
                  <a:lnTo>
                    <a:pt x="215843" y="96422"/>
                  </a:lnTo>
                  <a:close/>
                  <a:moveTo>
                    <a:pt x="228975" y="96422"/>
                  </a:moveTo>
                  <a:lnTo>
                    <a:pt x="228975" y="102524"/>
                  </a:lnTo>
                  <a:lnTo>
                    <a:pt x="222569" y="102524"/>
                  </a:lnTo>
                  <a:lnTo>
                    <a:pt x="222569" y="96422"/>
                  </a:lnTo>
                  <a:close/>
                  <a:moveTo>
                    <a:pt x="235701" y="96422"/>
                  </a:moveTo>
                  <a:lnTo>
                    <a:pt x="235701" y="102524"/>
                  </a:lnTo>
                  <a:lnTo>
                    <a:pt x="229296" y="102524"/>
                  </a:lnTo>
                  <a:lnTo>
                    <a:pt x="229296" y="96422"/>
                  </a:lnTo>
                  <a:close/>
                  <a:moveTo>
                    <a:pt x="242428" y="96422"/>
                  </a:moveTo>
                  <a:lnTo>
                    <a:pt x="242428" y="102524"/>
                  </a:lnTo>
                  <a:lnTo>
                    <a:pt x="236040" y="102524"/>
                  </a:lnTo>
                  <a:lnTo>
                    <a:pt x="236040" y="96422"/>
                  </a:lnTo>
                  <a:close/>
                  <a:moveTo>
                    <a:pt x="249173" y="96422"/>
                  </a:moveTo>
                  <a:lnTo>
                    <a:pt x="249173" y="102524"/>
                  </a:lnTo>
                  <a:lnTo>
                    <a:pt x="242767" y="102524"/>
                  </a:lnTo>
                  <a:lnTo>
                    <a:pt x="242767" y="96422"/>
                  </a:lnTo>
                  <a:close/>
                  <a:moveTo>
                    <a:pt x="255899" y="96422"/>
                  </a:moveTo>
                  <a:lnTo>
                    <a:pt x="255899" y="102524"/>
                  </a:lnTo>
                  <a:lnTo>
                    <a:pt x="249512" y="102524"/>
                  </a:lnTo>
                  <a:lnTo>
                    <a:pt x="249512" y="96422"/>
                  </a:lnTo>
                  <a:close/>
                  <a:moveTo>
                    <a:pt x="262644" y="96422"/>
                  </a:moveTo>
                  <a:lnTo>
                    <a:pt x="262644" y="102524"/>
                  </a:lnTo>
                  <a:lnTo>
                    <a:pt x="256238" y="102524"/>
                  </a:lnTo>
                  <a:lnTo>
                    <a:pt x="256238" y="96422"/>
                  </a:lnTo>
                  <a:close/>
                  <a:moveTo>
                    <a:pt x="269370" y="96422"/>
                  </a:moveTo>
                  <a:lnTo>
                    <a:pt x="269370" y="102524"/>
                  </a:lnTo>
                  <a:lnTo>
                    <a:pt x="262983" y="102524"/>
                  </a:lnTo>
                  <a:lnTo>
                    <a:pt x="262983" y="96422"/>
                  </a:lnTo>
                  <a:close/>
                  <a:moveTo>
                    <a:pt x="276115" y="96422"/>
                  </a:moveTo>
                  <a:lnTo>
                    <a:pt x="276115" y="102524"/>
                  </a:lnTo>
                  <a:lnTo>
                    <a:pt x="269709" y="102524"/>
                  </a:lnTo>
                  <a:lnTo>
                    <a:pt x="269709" y="96422"/>
                  </a:lnTo>
                  <a:close/>
                  <a:moveTo>
                    <a:pt x="282842" y="96422"/>
                  </a:moveTo>
                  <a:lnTo>
                    <a:pt x="282842" y="102524"/>
                  </a:lnTo>
                  <a:lnTo>
                    <a:pt x="276436" y="102524"/>
                  </a:lnTo>
                  <a:lnTo>
                    <a:pt x="276436" y="96422"/>
                  </a:lnTo>
                  <a:close/>
                  <a:moveTo>
                    <a:pt x="6745" y="102827"/>
                  </a:moveTo>
                  <a:lnTo>
                    <a:pt x="6745" y="108929"/>
                  </a:lnTo>
                  <a:lnTo>
                    <a:pt x="339" y="108929"/>
                  </a:lnTo>
                  <a:lnTo>
                    <a:pt x="339" y="102827"/>
                  </a:lnTo>
                  <a:close/>
                  <a:moveTo>
                    <a:pt x="13471" y="102827"/>
                  </a:moveTo>
                  <a:lnTo>
                    <a:pt x="13471" y="108929"/>
                  </a:lnTo>
                  <a:lnTo>
                    <a:pt x="7066" y="108929"/>
                  </a:lnTo>
                  <a:lnTo>
                    <a:pt x="7066" y="102827"/>
                  </a:lnTo>
                  <a:close/>
                  <a:moveTo>
                    <a:pt x="20198" y="102827"/>
                  </a:moveTo>
                  <a:lnTo>
                    <a:pt x="20198" y="108929"/>
                  </a:lnTo>
                  <a:lnTo>
                    <a:pt x="13810" y="108929"/>
                  </a:lnTo>
                  <a:lnTo>
                    <a:pt x="13810" y="102827"/>
                  </a:lnTo>
                  <a:close/>
                  <a:moveTo>
                    <a:pt x="26942" y="102827"/>
                  </a:moveTo>
                  <a:lnTo>
                    <a:pt x="26942" y="108929"/>
                  </a:lnTo>
                  <a:lnTo>
                    <a:pt x="20537" y="108929"/>
                  </a:lnTo>
                  <a:lnTo>
                    <a:pt x="20537" y="102827"/>
                  </a:lnTo>
                  <a:close/>
                  <a:moveTo>
                    <a:pt x="33669" y="102827"/>
                  </a:moveTo>
                  <a:lnTo>
                    <a:pt x="33669" y="108929"/>
                  </a:lnTo>
                  <a:lnTo>
                    <a:pt x="27281" y="108929"/>
                  </a:lnTo>
                  <a:lnTo>
                    <a:pt x="27281" y="102827"/>
                  </a:lnTo>
                  <a:close/>
                  <a:moveTo>
                    <a:pt x="40414" y="102827"/>
                  </a:moveTo>
                  <a:lnTo>
                    <a:pt x="40414" y="108929"/>
                  </a:lnTo>
                  <a:lnTo>
                    <a:pt x="34008" y="108929"/>
                  </a:lnTo>
                  <a:lnTo>
                    <a:pt x="34008" y="102827"/>
                  </a:lnTo>
                  <a:close/>
                  <a:moveTo>
                    <a:pt x="47140" y="102827"/>
                  </a:moveTo>
                  <a:lnTo>
                    <a:pt x="47140" y="108929"/>
                  </a:lnTo>
                  <a:lnTo>
                    <a:pt x="40753" y="108929"/>
                  </a:lnTo>
                  <a:lnTo>
                    <a:pt x="40753" y="102827"/>
                  </a:lnTo>
                  <a:close/>
                  <a:moveTo>
                    <a:pt x="53885" y="102827"/>
                  </a:moveTo>
                  <a:lnTo>
                    <a:pt x="53885" y="108929"/>
                  </a:lnTo>
                  <a:lnTo>
                    <a:pt x="47479" y="108929"/>
                  </a:lnTo>
                  <a:lnTo>
                    <a:pt x="47479" y="102827"/>
                  </a:lnTo>
                  <a:close/>
                  <a:moveTo>
                    <a:pt x="60611" y="102827"/>
                  </a:moveTo>
                  <a:lnTo>
                    <a:pt x="60611" y="108929"/>
                  </a:lnTo>
                  <a:lnTo>
                    <a:pt x="54206" y="108929"/>
                  </a:lnTo>
                  <a:lnTo>
                    <a:pt x="54206" y="102827"/>
                  </a:lnTo>
                  <a:close/>
                  <a:moveTo>
                    <a:pt x="67338" y="102827"/>
                  </a:moveTo>
                  <a:lnTo>
                    <a:pt x="67338" y="108929"/>
                  </a:lnTo>
                  <a:lnTo>
                    <a:pt x="60950" y="108929"/>
                  </a:lnTo>
                  <a:lnTo>
                    <a:pt x="60950" y="102827"/>
                  </a:lnTo>
                  <a:close/>
                  <a:moveTo>
                    <a:pt x="74083" y="102827"/>
                  </a:moveTo>
                  <a:lnTo>
                    <a:pt x="74083" y="108929"/>
                  </a:lnTo>
                  <a:lnTo>
                    <a:pt x="67677" y="108929"/>
                  </a:lnTo>
                  <a:lnTo>
                    <a:pt x="67677" y="102827"/>
                  </a:lnTo>
                  <a:close/>
                  <a:moveTo>
                    <a:pt x="80809" y="102827"/>
                  </a:moveTo>
                  <a:lnTo>
                    <a:pt x="80809" y="108929"/>
                  </a:lnTo>
                  <a:lnTo>
                    <a:pt x="74422" y="108929"/>
                  </a:lnTo>
                  <a:lnTo>
                    <a:pt x="74422" y="102827"/>
                  </a:lnTo>
                  <a:close/>
                  <a:moveTo>
                    <a:pt x="87554" y="102827"/>
                  </a:moveTo>
                  <a:lnTo>
                    <a:pt x="87554" y="108929"/>
                  </a:lnTo>
                  <a:lnTo>
                    <a:pt x="81148" y="108929"/>
                  </a:lnTo>
                  <a:lnTo>
                    <a:pt x="81148" y="102827"/>
                  </a:lnTo>
                  <a:close/>
                  <a:moveTo>
                    <a:pt x="94281" y="102827"/>
                  </a:moveTo>
                  <a:lnTo>
                    <a:pt x="94281" y="108929"/>
                  </a:lnTo>
                  <a:lnTo>
                    <a:pt x="87893" y="108929"/>
                  </a:lnTo>
                  <a:lnTo>
                    <a:pt x="87893" y="102827"/>
                  </a:lnTo>
                  <a:close/>
                  <a:moveTo>
                    <a:pt x="101007" y="102827"/>
                  </a:moveTo>
                  <a:lnTo>
                    <a:pt x="101007" y="108929"/>
                  </a:lnTo>
                  <a:lnTo>
                    <a:pt x="94620" y="108929"/>
                  </a:lnTo>
                  <a:lnTo>
                    <a:pt x="94620" y="102827"/>
                  </a:lnTo>
                  <a:close/>
                  <a:moveTo>
                    <a:pt x="107752" y="102827"/>
                  </a:moveTo>
                  <a:lnTo>
                    <a:pt x="107752" y="108929"/>
                  </a:lnTo>
                  <a:lnTo>
                    <a:pt x="101346" y="108929"/>
                  </a:lnTo>
                  <a:lnTo>
                    <a:pt x="101346" y="102827"/>
                  </a:lnTo>
                  <a:close/>
                  <a:moveTo>
                    <a:pt x="114478" y="102827"/>
                  </a:moveTo>
                  <a:lnTo>
                    <a:pt x="114478" y="108929"/>
                  </a:lnTo>
                  <a:lnTo>
                    <a:pt x="108091" y="108929"/>
                  </a:lnTo>
                  <a:lnTo>
                    <a:pt x="108091" y="102827"/>
                  </a:lnTo>
                  <a:close/>
                  <a:moveTo>
                    <a:pt x="121223" y="102827"/>
                  </a:moveTo>
                  <a:lnTo>
                    <a:pt x="121223" y="108929"/>
                  </a:lnTo>
                  <a:lnTo>
                    <a:pt x="114817" y="108929"/>
                  </a:lnTo>
                  <a:lnTo>
                    <a:pt x="114817" y="102827"/>
                  </a:lnTo>
                  <a:close/>
                  <a:moveTo>
                    <a:pt x="127950" y="102827"/>
                  </a:moveTo>
                  <a:lnTo>
                    <a:pt x="127950" y="108929"/>
                  </a:lnTo>
                  <a:lnTo>
                    <a:pt x="121562" y="108929"/>
                  </a:lnTo>
                  <a:lnTo>
                    <a:pt x="121562" y="102827"/>
                  </a:lnTo>
                  <a:close/>
                  <a:moveTo>
                    <a:pt x="134694" y="102827"/>
                  </a:moveTo>
                  <a:lnTo>
                    <a:pt x="134694" y="108929"/>
                  </a:lnTo>
                  <a:lnTo>
                    <a:pt x="128289" y="108929"/>
                  </a:lnTo>
                  <a:lnTo>
                    <a:pt x="128289" y="102827"/>
                  </a:lnTo>
                  <a:close/>
                  <a:moveTo>
                    <a:pt x="141421" y="102827"/>
                  </a:moveTo>
                  <a:lnTo>
                    <a:pt x="141421" y="108929"/>
                  </a:lnTo>
                  <a:lnTo>
                    <a:pt x="135033" y="108929"/>
                  </a:lnTo>
                  <a:lnTo>
                    <a:pt x="135033" y="102827"/>
                  </a:lnTo>
                  <a:close/>
                  <a:moveTo>
                    <a:pt x="148148" y="102827"/>
                  </a:moveTo>
                  <a:lnTo>
                    <a:pt x="148148" y="108929"/>
                  </a:lnTo>
                  <a:lnTo>
                    <a:pt x="141760" y="108929"/>
                  </a:lnTo>
                  <a:lnTo>
                    <a:pt x="141760" y="102827"/>
                  </a:lnTo>
                  <a:close/>
                  <a:moveTo>
                    <a:pt x="154892" y="102827"/>
                  </a:moveTo>
                  <a:lnTo>
                    <a:pt x="154892" y="108929"/>
                  </a:lnTo>
                  <a:lnTo>
                    <a:pt x="148487" y="108929"/>
                  </a:lnTo>
                  <a:lnTo>
                    <a:pt x="148487" y="102827"/>
                  </a:lnTo>
                  <a:close/>
                  <a:moveTo>
                    <a:pt x="161619" y="102827"/>
                  </a:moveTo>
                  <a:lnTo>
                    <a:pt x="161619" y="108929"/>
                  </a:lnTo>
                  <a:lnTo>
                    <a:pt x="155231" y="108929"/>
                  </a:lnTo>
                  <a:lnTo>
                    <a:pt x="155231" y="102827"/>
                  </a:lnTo>
                  <a:close/>
                  <a:moveTo>
                    <a:pt x="168363" y="102827"/>
                  </a:moveTo>
                  <a:lnTo>
                    <a:pt x="168363" y="108929"/>
                  </a:lnTo>
                  <a:lnTo>
                    <a:pt x="161958" y="108929"/>
                  </a:lnTo>
                  <a:lnTo>
                    <a:pt x="161958" y="102827"/>
                  </a:lnTo>
                  <a:close/>
                  <a:moveTo>
                    <a:pt x="175090" y="102827"/>
                  </a:moveTo>
                  <a:lnTo>
                    <a:pt x="175090" y="108929"/>
                  </a:lnTo>
                  <a:lnTo>
                    <a:pt x="168702" y="108929"/>
                  </a:lnTo>
                  <a:lnTo>
                    <a:pt x="168702" y="102827"/>
                  </a:lnTo>
                  <a:close/>
                  <a:moveTo>
                    <a:pt x="181834" y="102827"/>
                  </a:moveTo>
                  <a:lnTo>
                    <a:pt x="181834" y="108929"/>
                  </a:lnTo>
                  <a:lnTo>
                    <a:pt x="175429" y="108929"/>
                  </a:lnTo>
                  <a:lnTo>
                    <a:pt x="175429" y="102827"/>
                  </a:lnTo>
                  <a:close/>
                  <a:moveTo>
                    <a:pt x="188561" y="102827"/>
                  </a:moveTo>
                  <a:lnTo>
                    <a:pt x="188561" y="108929"/>
                  </a:lnTo>
                  <a:lnTo>
                    <a:pt x="182173" y="108929"/>
                  </a:lnTo>
                  <a:lnTo>
                    <a:pt x="182173" y="102827"/>
                  </a:lnTo>
                  <a:close/>
                  <a:moveTo>
                    <a:pt x="195288" y="102827"/>
                  </a:moveTo>
                  <a:lnTo>
                    <a:pt x="195288" y="108929"/>
                  </a:lnTo>
                  <a:lnTo>
                    <a:pt x="188900" y="108929"/>
                  </a:lnTo>
                  <a:lnTo>
                    <a:pt x="188900" y="102827"/>
                  </a:lnTo>
                  <a:close/>
                  <a:moveTo>
                    <a:pt x="202032" y="102827"/>
                  </a:moveTo>
                  <a:lnTo>
                    <a:pt x="202032" y="108929"/>
                  </a:lnTo>
                  <a:lnTo>
                    <a:pt x="195627" y="108929"/>
                  </a:lnTo>
                  <a:lnTo>
                    <a:pt x="195627" y="102827"/>
                  </a:lnTo>
                  <a:close/>
                  <a:moveTo>
                    <a:pt x="208759" y="102827"/>
                  </a:moveTo>
                  <a:lnTo>
                    <a:pt x="208759" y="108929"/>
                  </a:lnTo>
                  <a:lnTo>
                    <a:pt x="202371" y="108929"/>
                  </a:lnTo>
                  <a:lnTo>
                    <a:pt x="202371" y="102827"/>
                  </a:lnTo>
                  <a:close/>
                  <a:moveTo>
                    <a:pt x="215504" y="102827"/>
                  </a:moveTo>
                  <a:lnTo>
                    <a:pt x="215504" y="108929"/>
                  </a:lnTo>
                  <a:lnTo>
                    <a:pt x="209098" y="108929"/>
                  </a:lnTo>
                  <a:lnTo>
                    <a:pt x="209098" y="102827"/>
                  </a:lnTo>
                  <a:close/>
                  <a:moveTo>
                    <a:pt x="222230" y="102827"/>
                  </a:moveTo>
                  <a:lnTo>
                    <a:pt x="222230" y="108929"/>
                  </a:lnTo>
                  <a:lnTo>
                    <a:pt x="215843" y="108929"/>
                  </a:lnTo>
                  <a:lnTo>
                    <a:pt x="215843" y="102827"/>
                  </a:lnTo>
                  <a:close/>
                  <a:moveTo>
                    <a:pt x="228975" y="102827"/>
                  </a:moveTo>
                  <a:lnTo>
                    <a:pt x="228975" y="108929"/>
                  </a:lnTo>
                  <a:lnTo>
                    <a:pt x="222569" y="108929"/>
                  </a:lnTo>
                  <a:lnTo>
                    <a:pt x="222569" y="102827"/>
                  </a:lnTo>
                  <a:close/>
                  <a:moveTo>
                    <a:pt x="235701" y="102827"/>
                  </a:moveTo>
                  <a:lnTo>
                    <a:pt x="235701" y="108929"/>
                  </a:lnTo>
                  <a:lnTo>
                    <a:pt x="229296" y="108929"/>
                  </a:lnTo>
                  <a:lnTo>
                    <a:pt x="229296" y="102827"/>
                  </a:lnTo>
                  <a:close/>
                  <a:moveTo>
                    <a:pt x="242428" y="102827"/>
                  </a:moveTo>
                  <a:lnTo>
                    <a:pt x="242428" y="108929"/>
                  </a:lnTo>
                  <a:lnTo>
                    <a:pt x="236040" y="108929"/>
                  </a:lnTo>
                  <a:lnTo>
                    <a:pt x="236040" y="102827"/>
                  </a:lnTo>
                  <a:close/>
                  <a:moveTo>
                    <a:pt x="249173" y="102827"/>
                  </a:moveTo>
                  <a:lnTo>
                    <a:pt x="249173" y="108929"/>
                  </a:lnTo>
                  <a:lnTo>
                    <a:pt x="242767" y="108929"/>
                  </a:lnTo>
                  <a:lnTo>
                    <a:pt x="242767" y="102827"/>
                  </a:lnTo>
                  <a:close/>
                  <a:moveTo>
                    <a:pt x="255899" y="102827"/>
                  </a:moveTo>
                  <a:lnTo>
                    <a:pt x="255899" y="108929"/>
                  </a:lnTo>
                  <a:lnTo>
                    <a:pt x="249512" y="108929"/>
                  </a:lnTo>
                  <a:lnTo>
                    <a:pt x="249512" y="102827"/>
                  </a:lnTo>
                  <a:close/>
                  <a:moveTo>
                    <a:pt x="262644" y="102827"/>
                  </a:moveTo>
                  <a:lnTo>
                    <a:pt x="262644" y="108929"/>
                  </a:lnTo>
                  <a:lnTo>
                    <a:pt x="256238" y="108929"/>
                  </a:lnTo>
                  <a:lnTo>
                    <a:pt x="256238" y="102827"/>
                  </a:lnTo>
                  <a:close/>
                  <a:moveTo>
                    <a:pt x="269370" y="102827"/>
                  </a:moveTo>
                  <a:lnTo>
                    <a:pt x="269370" y="108929"/>
                  </a:lnTo>
                  <a:lnTo>
                    <a:pt x="262983" y="108929"/>
                  </a:lnTo>
                  <a:lnTo>
                    <a:pt x="262983" y="102827"/>
                  </a:lnTo>
                  <a:close/>
                  <a:moveTo>
                    <a:pt x="276115" y="102827"/>
                  </a:moveTo>
                  <a:lnTo>
                    <a:pt x="276115" y="108929"/>
                  </a:lnTo>
                  <a:lnTo>
                    <a:pt x="269709" y="108929"/>
                  </a:lnTo>
                  <a:lnTo>
                    <a:pt x="269709" y="102827"/>
                  </a:lnTo>
                  <a:close/>
                  <a:moveTo>
                    <a:pt x="282842" y="102827"/>
                  </a:moveTo>
                  <a:lnTo>
                    <a:pt x="282842" y="108929"/>
                  </a:lnTo>
                  <a:lnTo>
                    <a:pt x="276436" y="108929"/>
                  </a:lnTo>
                  <a:lnTo>
                    <a:pt x="276436" y="102827"/>
                  </a:lnTo>
                  <a:close/>
                  <a:moveTo>
                    <a:pt x="6745" y="109250"/>
                  </a:moveTo>
                  <a:lnTo>
                    <a:pt x="6745" y="115335"/>
                  </a:lnTo>
                  <a:lnTo>
                    <a:pt x="339" y="115335"/>
                  </a:lnTo>
                  <a:lnTo>
                    <a:pt x="339" y="109250"/>
                  </a:lnTo>
                  <a:close/>
                  <a:moveTo>
                    <a:pt x="13471" y="109250"/>
                  </a:moveTo>
                  <a:lnTo>
                    <a:pt x="13471" y="115335"/>
                  </a:lnTo>
                  <a:lnTo>
                    <a:pt x="7066" y="115335"/>
                  </a:lnTo>
                  <a:lnTo>
                    <a:pt x="7066" y="109250"/>
                  </a:lnTo>
                  <a:close/>
                  <a:moveTo>
                    <a:pt x="20198" y="109250"/>
                  </a:moveTo>
                  <a:lnTo>
                    <a:pt x="20198" y="115335"/>
                  </a:lnTo>
                  <a:lnTo>
                    <a:pt x="13810" y="115335"/>
                  </a:lnTo>
                  <a:lnTo>
                    <a:pt x="13810" y="109250"/>
                  </a:lnTo>
                  <a:close/>
                  <a:moveTo>
                    <a:pt x="26942" y="109250"/>
                  </a:moveTo>
                  <a:lnTo>
                    <a:pt x="26942" y="115335"/>
                  </a:lnTo>
                  <a:lnTo>
                    <a:pt x="20537" y="115335"/>
                  </a:lnTo>
                  <a:lnTo>
                    <a:pt x="20537" y="109250"/>
                  </a:lnTo>
                  <a:close/>
                  <a:moveTo>
                    <a:pt x="33669" y="109250"/>
                  </a:moveTo>
                  <a:lnTo>
                    <a:pt x="33669" y="115335"/>
                  </a:lnTo>
                  <a:lnTo>
                    <a:pt x="27281" y="115335"/>
                  </a:lnTo>
                  <a:lnTo>
                    <a:pt x="27281" y="109250"/>
                  </a:lnTo>
                  <a:close/>
                  <a:moveTo>
                    <a:pt x="40414" y="109250"/>
                  </a:moveTo>
                  <a:lnTo>
                    <a:pt x="40414" y="115335"/>
                  </a:lnTo>
                  <a:lnTo>
                    <a:pt x="34008" y="115335"/>
                  </a:lnTo>
                  <a:lnTo>
                    <a:pt x="34008" y="109250"/>
                  </a:lnTo>
                  <a:close/>
                  <a:moveTo>
                    <a:pt x="47140" y="109250"/>
                  </a:moveTo>
                  <a:lnTo>
                    <a:pt x="47140" y="115335"/>
                  </a:lnTo>
                  <a:lnTo>
                    <a:pt x="40753" y="115335"/>
                  </a:lnTo>
                  <a:lnTo>
                    <a:pt x="40753" y="109250"/>
                  </a:lnTo>
                  <a:close/>
                  <a:moveTo>
                    <a:pt x="53885" y="109250"/>
                  </a:moveTo>
                  <a:lnTo>
                    <a:pt x="53885" y="115335"/>
                  </a:lnTo>
                  <a:lnTo>
                    <a:pt x="47479" y="115335"/>
                  </a:lnTo>
                  <a:lnTo>
                    <a:pt x="47479" y="109250"/>
                  </a:lnTo>
                  <a:close/>
                  <a:moveTo>
                    <a:pt x="60611" y="109250"/>
                  </a:moveTo>
                  <a:lnTo>
                    <a:pt x="60611" y="115335"/>
                  </a:lnTo>
                  <a:lnTo>
                    <a:pt x="54206" y="115335"/>
                  </a:lnTo>
                  <a:lnTo>
                    <a:pt x="54206" y="109250"/>
                  </a:lnTo>
                  <a:close/>
                  <a:moveTo>
                    <a:pt x="67338" y="109250"/>
                  </a:moveTo>
                  <a:lnTo>
                    <a:pt x="67338" y="115335"/>
                  </a:lnTo>
                  <a:lnTo>
                    <a:pt x="60950" y="115335"/>
                  </a:lnTo>
                  <a:lnTo>
                    <a:pt x="60950" y="109250"/>
                  </a:lnTo>
                  <a:close/>
                  <a:moveTo>
                    <a:pt x="74083" y="109250"/>
                  </a:moveTo>
                  <a:lnTo>
                    <a:pt x="74083" y="115335"/>
                  </a:lnTo>
                  <a:lnTo>
                    <a:pt x="67677" y="115335"/>
                  </a:lnTo>
                  <a:lnTo>
                    <a:pt x="67677" y="109250"/>
                  </a:lnTo>
                  <a:close/>
                  <a:moveTo>
                    <a:pt x="80809" y="109250"/>
                  </a:moveTo>
                  <a:lnTo>
                    <a:pt x="80809" y="115335"/>
                  </a:lnTo>
                  <a:lnTo>
                    <a:pt x="74422" y="115335"/>
                  </a:lnTo>
                  <a:lnTo>
                    <a:pt x="74422" y="109250"/>
                  </a:lnTo>
                  <a:close/>
                  <a:moveTo>
                    <a:pt x="87554" y="109250"/>
                  </a:moveTo>
                  <a:lnTo>
                    <a:pt x="87554" y="115335"/>
                  </a:lnTo>
                  <a:lnTo>
                    <a:pt x="81148" y="115335"/>
                  </a:lnTo>
                  <a:lnTo>
                    <a:pt x="81148" y="109250"/>
                  </a:lnTo>
                  <a:close/>
                  <a:moveTo>
                    <a:pt x="94281" y="109250"/>
                  </a:moveTo>
                  <a:lnTo>
                    <a:pt x="94281" y="115335"/>
                  </a:lnTo>
                  <a:lnTo>
                    <a:pt x="87893" y="115335"/>
                  </a:lnTo>
                  <a:lnTo>
                    <a:pt x="87893" y="109250"/>
                  </a:lnTo>
                  <a:close/>
                  <a:moveTo>
                    <a:pt x="101007" y="109250"/>
                  </a:moveTo>
                  <a:lnTo>
                    <a:pt x="101007" y="115335"/>
                  </a:lnTo>
                  <a:lnTo>
                    <a:pt x="94620" y="115335"/>
                  </a:lnTo>
                  <a:lnTo>
                    <a:pt x="94620" y="109250"/>
                  </a:lnTo>
                  <a:close/>
                  <a:moveTo>
                    <a:pt x="107752" y="109250"/>
                  </a:moveTo>
                  <a:lnTo>
                    <a:pt x="107752" y="115335"/>
                  </a:lnTo>
                  <a:lnTo>
                    <a:pt x="101346" y="115335"/>
                  </a:lnTo>
                  <a:lnTo>
                    <a:pt x="101346" y="109250"/>
                  </a:lnTo>
                  <a:close/>
                  <a:moveTo>
                    <a:pt x="114478" y="109250"/>
                  </a:moveTo>
                  <a:lnTo>
                    <a:pt x="114478" y="115335"/>
                  </a:lnTo>
                  <a:lnTo>
                    <a:pt x="108091" y="115335"/>
                  </a:lnTo>
                  <a:lnTo>
                    <a:pt x="108091" y="109250"/>
                  </a:lnTo>
                  <a:close/>
                  <a:moveTo>
                    <a:pt x="121223" y="109250"/>
                  </a:moveTo>
                  <a:lnTo>
                    <a:pt x="121223" y="115335"/>
                  </a:lnTo>
                  <a:lnTo>
                    <a:pt x="114817" y="115335"/>
                  </a:lnTo>
                  <a:lnTo>
                    <a:pt x="114817" y="109250"/>
                  </a:lnTo>
                  <a:close/>
                  <a:moveTo>
                    <a:pt x="127950" y="109250"/>
                  </a:moveTo>
                  <a:lnTo>
                    <a:pt x="127950" y="115335"/>
                  </a:lnTo>
                  <a:lnTo>
                    <a:pt x="121562" y="115335"/>
                  </a:lnTo>
                  <a:lnTo>
                    <a:pt x="121562" y="109250"/>
                  </a:lnTo>
                  <a:close/>
                  <a:moveTo>
                    <a:pt x="134694" y="109250"/>
                  </a:moveTo>
                  <a:lnTo>
                    <a:pt x="134694" y="115335"/>
                  </a:lnTo>
                  <a:lnTo>
                    <a:pt x="128289" y="115335"/>
                  </a:lnTo>
                  <a:lnTo>
                    <a:pt x="128289" y="109250"/>
                  </a:lnTo>
                  <a:close/>
                  <a:moveTo>
                    <a:pt x="141421" y="109250"/>
                  </a:moveTo>
                  <a:lnTo>
                    <a:pt x="141421" y="115335"/>
                  </a:lnTo>
                  <a:lnTo>
                    <a:pt x="135033" y="115335"/>
                  </a:lnTo>
                  <a:lnTo>
                    <a:pt x="135033" y="109250"/>
                  </a:lnTo>
                  <a:close/>
                  <a:moveTo>
                    <a:pt x="148148" y="109250"/>
                  </a:moveTo>
                  <a:lnTo>
                    <a:pt x="148148" y="115335"/>
                  </a:lnTo>
                  <a:lnTo>
                    <a:pt x="141760" y="115335"/>
                  </a:lnTo>
                  <a:lnTo>
                    <a:pt x="141760" y="109250"/>
                  </a:lnTo>
                  <a:close/>
                  <a:moveTo>
                    <a:pt x="154892" y="109250"/>
                  </a:moveTo>
                  <a:lnTo>
                    <a:pt x="154892" y="115335"/>
                  </a:lnTo>
                  <a:lnTo>
                    <a:pt x="148487" y="115335"/>
                  </a:lnTo>
                  <a:lnTo>
                    <a:pt x="148487" y="109250"/>
                  </a:lnTo>
                  <a:close/>
                  <a:moveTo>
                    <a:pt x="161619" y="109250"/>
                  </a:moveTo>
                  <a:lnTo>
                    <a:pt x="161619" y="115335"/>
                  </a:lnTo>
                  <a:lnTo>
                    <a:pt x="155231" y="115335"/>
                  </a:lnTo>
                  <a:lnTo>
                    <a:pt x="155231" y="109250"/>
                  </a:lnTo>
                  <a:close/>
                  <a:moveTo>
                    <a:pt x="168363" y="109250"/>
                  </a:moveTo>
                  <a:lnTo>
                    <a:pt x="168363" y="115335"/>
                  </a:lnTo>
                  <a:lnTo>
                    <a:pt x="161958" y="115335"/>
                  </a:lnTo>
                  <a:lnTo>
                    <a:pt x="161958" y="109250"/>
                  </a:lnTo>
                  <a:close/>
                  <a:moveTo>
                    <a:pt x="175090" y="109250"/>
                  </a:moveTo>
                  <a:lnTo>
                    <a:pt x="175090" y="115335"/>
                  </a:lnTo>
                  <a:lnTo>
                    <a:pt x="168702" y="115335"/>
                  </a:lnTo>
                  <a:lnTo>
                    <a:pt x="168702" y="109250"/>
                  </a:lnTo>
                  <a:close/>
                  <a:moveTo>
                    <a:pt x="181834" y="109250"/>
                  </a:moveTo>
                  <a:lnTo>
                    <a:pt x="181834" y="115335"/>
                  </a:lnTo>
                  <a:lnTo>
                    <a:pt x="175429" y="115335"/>
                  </a:lnTo>
                  <a:lnTo>
                    <a:pt x="175429" y="109250"/>
                  </a:lnTo>
                  <a:close/>
                  <a:moveTo>
                    <a:pt x="188561" y="109250"/>
                  </a:moveTo>
                  <a:lnTo>
                    <a:pt x="188561" y="115335"/>
                  </a:lnTo>
                  <a:lnTo>
                    <a:pt x="182173" y="115335"/>
                  </a:lnTo>
                  <a:lnTo>
                    <a:pt x="182173" y="109250"/>
                  </a:lnTo>
                  <a:close/>
                  <a:moveTo>
                    <a:pt x="195288" y="109250"/>
                  </a:moveTo>
                  <a:lnTo>
                    <a:pt x="195288" y="115335"/>
                  </a:lnTo>
                  <a:lnTo>
                    <a:pt x="188900" y="115335"/>
                  </a:lnTo>
                  <a:lnTo>
                    <a:pt x="188900" y="109250"/>
                  </a:lnTo>
                  <a:close/>
                  <a:moveTo>
                    <a:pt x="202032" y="109250"/>
                  </a:moveTo>
                  <a:lnTo>
                    <a:pt x="202032" y="115335"/>
                  </a:lnTo>
                  <a:lnTo>
                    <a:pt x="195627" y="115335"/>
                  </a:lnTo>
                  <a:lnTo>
                    <a:pt x="195627" y="109250"/>
                  </a:lnTo>
                  <a:close/>
                  <a:moveTo>
                    <a:pt x="208759" y="109250"/>
                  </a:moveTo>
                  <a:lnTo>
                    <a:pt x="208759" y="115335"/>
                  </a:lnTo>
                  <a:lnTo>
                    <a:pt x="202371" y="115335"/>
                  </a:lnTo>
                  <a:lnTo>
                    <a:pt x="202371" y="109250"/>
                  </a:lnTo>
                  <a:close/>
                  <a:moveTo>
                    <a:pt x="215504" y="109250"/>
                  </a:moveTo>
                  <a:lnTo>
                    <a:pt x="215504" y="115335"/>
                  </a:lnTo>
                  <a:lnTo>
                    <a:pt x="209098" y="115335"/>
                  </a:lnTo>
                  <a:lnTo>
                    <a:pt x="209098" y="109250"/>
                  </a:lnTo>
                  <a:close/>
                  <a:moveTo>
                    <a:pt x="222230" y="109250"/>
                  </a:moveTo>
                  <a:lnTo>
                    <a:pt x="222230" y="115335"/>
                  </a:lnTo>
                  <a:lnTo>
                    <a:pt x="215843" y="115335"/>
                  </a:lnTo>
                  <a:lnTo>
                    <a:pt x="215843" y="109250"/>
                  </a:lnTo>
                  <a:close/>
                  <a:moveTo>
                    <a:pt x="228975" y="109250"/>
                  </a:moveTo>
                  <a:lnTo>
                    <a:pt x="228975" y="115335"/>
                  </a:lnTo>
                  <a:lnTo>
                    <a:pt x="222569" y="115335"/>
                  </a:lnTo>
                  <a:lnTo>
                    <a:pt x="222569" y="109250"/>
                  </a:lnTo>
                  <a:close/>
                  <a:moveTo>
                    <a:pt x="235701" y="109250"/>
                  </a:moveTo>
                  <a:lnTo>
                    <a:pt x="235701" y="115335"/>
                  </a:lnTo>
                  <a:lnTo>
                    <a:pt x="229296" y="115335"/>
                  </a:lnTo>
                  <a:lnTo>
                    <a:pt x="229296" y="109250"/>
                  </a:lnTo>
                  <a:close/>
                  <a:moveTo>
                    <a:pt x="242428" y="109250"/>
                  </a:moveTo>
                  <a:lnTo>
                    <a:pt x="242428" y="115335"/>
                  </a:lnTo>
                  <a:lnTo>
                    <a:pt x="236040" y="115335"/>
                  </a:lnTo>
                  <a:lnTo>
                    <a:pt x="236040" y="109250"/>
                  </a:lnTo>
                  <a:close/>
                  <a:moveTo>
                    <a:pt x="249173" y="109250"/>
                  </a:moveTo>
                  <a:lnTo>
                    <a:pt x="249173" y="115335"/>
                  </a:lnTo>
                  <a:lnTo>
                    <a:pt x="242767" y="115335"/>
                  </a:lnTo>
                  <a:lnTo>
                    <a:pt x="242767" y="109250"/>
                  </a:lnTo>
                  <a:close/>
                  <a:moveTo>
                    <a:pt x="255899" y="109250"/>
                  </a:moveTo>
                  <a:lnTo>
                    <a:pt x="255899" y="115335"/>
                  </a:lnTo>
                  <a:lnTo>
                    <a:pt x="249512" y="115335"/>
                  </a:lnTo>
                  <a:lnTo>
                    <a:pt x="249512" y="109250"/>
                  </a:lnTo>
                  <a:close/>
                  <a:moveTo>
                    <a:pt x="262644" y="109250"/>
                  </a:moveTo>
                  <a:lnTo>
                    <a:pt x="262644" y="115335"/>
                  </a:lnTo>
                  <a:lnTo>
                    <a:pt x="256238" y="115335"/>
                  </a:lnTo>
                  <a:lnTo>
                    <a:pt x="256238" y="109250"/>
                  </a:lnTo>
                  <a:close/>
                  <a:moveTo>
                    <a:pt x="269370" y="109250"/>
                  </a:moveTo>
                  <a:lnTo>
                    <a:pt x="269370" y="115335"/>
                  </a:lnTo>
                  <a:lnTo>
                    <a:pt x="262983" y="115335"/>
                  </a:lnTo>
                  <a:lnTo>
                    <a:pt x="262983" y="109250"/>
                  </a:lnTo>
                  <a:close/>
                  <a:moveTo>
                    <a:pt x="276115" y="109250"/>
                  </a:moveTo>
                  <a:lnTo>
                    <a:pt x="276115" y="115335"/>
                  </a:lnTo>
                  <a:lnTo>
                    <a:pt x="269709" y="115335"/>
                  </a:lnTo>
                  <a:lnTo>
                    <a:pt x="269709" y="109250"/>
                  </a:lnTo>
                  <a:close/>
                  <a:moveTo>
                    <a:pt x="282842" y="109250"/>
                  </a:moveTo>
                  <a:lnTo>
                    <a:pt x="282842" y="115335"/>
                  </a:lnTo>
                  <a:lnTo>
                    <a:pt x="276436" y="115335"/>
                  </a:lnTo>
                  <a:lnTo>
                    <a:pt x="276436" y="109250"/>
                  </a:lnTo>
                  <a:close/>
                  <a:moveTo>
                    <a:pt x="6745" y="115656"/>
                  </a:moveTo>
                  <a:lnTo>
                    <a:pt x="6745" y="121740"/>
                  </a:lnTo>
                  <a:lnTo>
                    <a:pt x="339" y="121740"/>
                  </a:lnTo>
                  <a:lnTo>
                    <a:pt x="339" y="115656"/>
                  </a:lnTo>
                  <a:close/>
                  <a:moveTo>
                    <a:pt x="13471" y="115656"/>
                  </a:moveTo>
                  <a:lnTo>
                    <a:pt x="13471" y="121740"/>
                  </a:lnTo>
                  <a:lnTo>
                    <a:pt x="7066" y="121740"/>
                  </a:lnTo>
                  <a:lnTo>
                    <a:pt x="7066" y="115656"/>
                  </a:lnTo>
                  <a:close/>
                  <a:moveTo>
                    <a:pt x="20198" y="115656"/>
                  </a:moveTo>
                  <a:lnTo>
                    <a:pt x="20198" y="121740"/>
                  </a:lnTo>
                  <a:lnTo>
                    <a:pt x="13810" y="121740"/>
                  </a:lnTo>
                  <a:lnTo>
                    <a:pt x="13810" y="115656"/>
                  </a:lnTo>
                  <a:close/>
                  <a:moveTo>
                    <a:pt x="26942" y="115656"/>
                  </a:moveTo>
                  <a:lnTo>
                    <a:pt x="26942" y="121740"/>
                  </a:lnTo>
                  <a:lnTo>
                    <a:pt x="20537" y="121740"/>
                  </a:lnTo>
                  <a:lnTo>
                    <a:pt x="20537" y="115656"/>
                  </a:lnTo>
                  <a:close/>
                  <a:moveTo>
                    <a:pt x="33669" y="115656"/>
                  </a:moveTo>
                  <a:lnTo>
                    <a:pt x="33669" y="121740"/>
                  </a:lnTo>
                  <a:lnTo>
                    <a:pt x="27281" y="121740"/>
                  </a:lnTo>
                  <a:lnTo>
                    <a:pt x="27281" y="115656"/>
                  </a:lnTo>
                  <a:close/>
                  <a:moveTo>
                    <a:pt x="40414" y="115656"/>
                  </a:moveTo>
                  <a:lnTo>
                    <a:pt x="40414" y="121740"/>
                  </a:lnTo>
                  <a:lnTo>
                    <a:pt x="34008" y="121740"/>
                  </a:lnTo>
                  <a:lnTo>
                    <a:pt x="34008" y="115656"/>
                  </a:lnTo>
                  <a:close/>
                  <a:moveTo>
                    <a:pt x="47140" y="115656"/>
                  </a:moveTo>
                  <a:lnTo>
                    <a:pt x="47140" y="121740"/>
                  </a:lnTo>
                  <a:lnTo>
                    <a:pt x="40753" y="121740"/>
                  </a:lnTo>
                  <a:lnTo>
                    <a:pt x="40753" y="115656"/>
                  </a:lnTo>
                  <a:close/>
                  <a:moveTo>
                    <a:pt x="53885" y="115656"/>
                  </a:moveTo>
                  <a:lnTo>
                    <a:pt x="53885" y="121740"/>
                  </a:lnTo>
                  <a:lnTo>
                    <a:pt x="47479" y="121740"/>
                  </a:lnTo>
                  <a:lnTo>
                    <a:pt x="47479" y="115656"/>
                  </a:lnTo>
                  <a:close/>
                  <a:moveTo>
                    <a:pt x="60611" y="115656"/>
                  </a:moveTo>
                  <a:lnTo>
                    <a:pt x="60611" y="121740"/>
                  </a:lnTo>
                  <a:lnTo>
                    <a:pt x="54206" y="121740"/>
                  </a:lnTo>
                  <a:lnTo>
                    <a:pt x="54206" y="115656"/>
                  </a:lnTo>
                  <a:close/>
                  <a:moveTo>
                    <a:pt x="67338" y="115656"/>
                  </a:moveTo>
                  <a:lnTo>
                    <a:pt x="67338" y="121740"/>
                  </a:lnTo>
                  <a:lnTo>
                    <a:pt x="60950" y="121740"/>
                  </a:lnTo>
                  <a:lnTo>
                    <a:pt x="60950" y="115656"/>
                  </a:lnTo>
                  <a:close/>
                  <a:moveTo>
                    <a:pt x="74083" y="115656"/>
                  </a:moveTo>
                  <a:lnTo>
                    <a:pt x="74083" y="121740"/>
                  </a:lnTo>
                  <a:lnTo>
                    <a:pt x="67677" y="121740"/>
                  </a:lnTo>
                  <a:lnTo>
                    <a:pt x="67677" y="115656"/>
                  </a:lnTo>
                  <a:close/>
                  <a:moveTo>
                    <a:pt x="80809" y="115656"/>
                  </a:moveTo>
                  <a:lnTo>
                    <a:pt x="80809" y="121740"/>
                  </a:lnTo>
                  <a:lnTo>
                    <a:pt x="74422" y="121740"/>
                  </a:lnTo>
                  <a:lnTo>
                    <a:pt x="74422" y="115656"/>
                  </a:lnTo>
                  <a:close/>
                  <a:moveTo>
                    <a:pt x="87554" y="115656"/>
                  </a:moveTo>
                  <a:lnTo>
                    <a:pt x="87554" y="121740"/>
                  </a:lnTo>
                  <a:lnTo>
                    <a:pt x="81148" y="121740"/>
                  </a:lnTo>
                  <a:lnTo>
                    <a:pt x="81148" y="115656"/>
                  </a:lnTo>
                  <a:close/>
                  <a:moveTo>
                    <a:pt x="94281" y="115656"/>
                  </a:moveTo>
                  <a:lnTo>
                    <a:pt x="94281" y="121740"/>
                  </a:lnTo>
                  <a:lnTo>
                    <a:pt x="87893" y="121740"/>
                  </a:lnTo>
                  <a:lnTo>
                    <a:pt x="87893" y="115656"/>
                  </a:lnTo>
                  <a:close/>
                  <a:moveTo>
                    <a:pt x="101007" y="115656"/>
                  </a:moveTo>
                  <a:lnTo>
                    <a:pt x="101007" y="121740"/>
                  </a:lnTo>
                  <a:lnTo>
                    <a:pt x="94620" y="121740"/>
                  </a:lnTo>
                  <a:lnTo>
                    <a:pt x="94620" y="115656"/>
                  </a:lnTo>
                  <a:close/>
                  <a:moveTo>
                    <a:pt x="107752" y="115656"/>
                  </a:moveTo>
                  <a:lnTo>
                    <a:pt x="107752" y="121740"/>
                  </a:lnTo>
                  <a:lnTo>
                    <a:pt x="101346" y="121740"/>
                  </a:lnTo>
                  <a:lnTo>
                    <a:pt x="101346" y="115656"/>
                  </a:lnTo>
                  <a:close/>
                  <a:moveTo>
                    <a:pt x="114478" y="115656"/>
                  </a:moveTo>
                  <a:lnTo>
                    <a:pt x="114478" y="121740"/>
                  </a:lnTo>
                  <a:lnTo>
                    <a:pt x="108091" y="121740"/>
                  </a:lnTo>
                  <a:lnTo>
                    <a:pt x="108091" y="115656"/>
                  </a:lnTo>
                  <a:close/>
                  <a:moveTo>
                    <a:pt x="121223" y="115656"/>
                  </a:moveTo>
                  <a:lnTo>
                    <a:pt x="121223" y="121740"/>
                  </a:lnTo>
                  <a:lnTo>
                    <a:pt x="114817" y="121740"/>
                  </a:lnTo>
                  <a:lnTo>
                    <a:pt x="114817" y="115656"/>
                  </a:lnTo>
                  <a:close/>
                  <a:moveTo>
                    <a:pt x="127950" y="115656"/>
                  </a:moveTo>
                  <a:lnTo>
                    <a:pt x="127950" y="121740"/>
                  </a:lnTo>
                  <a:lnTo>
                    <a:pt x="121562" y="121740"/>
                  </a:lnTo>
                  <a:lnTo>
                    <a:pt x="121562" y="115656"/>
                  </a:lnTo>
                  <a:close/>
                  <a:moveTo>
                    <a:pt x="134694" y="115656"/>
                  </a:moveTo>
                  <a:lnTo>
                    <a:pt x="134694" y="121740"/>
                  </a:lnTo>
                  <a:lnTo>
                    <a:pt x="128289" y="121740"/>
                  </a:lnTo>
                  <a:lnTo>
                    <a:pt x="128289" y="115656"/>
                  </a:lnTo>
                  <a:close/>
                  <a:moveTo>
                    <a:pt x="141421" y="115656"/>
                  </a:moveTo>
                  <a:lnTo>
                    <a:pt x="141421" y="121740"/>
                  </a:lnTo>
                  <a:lnTo>
                    <a:pt x="135033" y="121740"/>
                  </a:lnTo>
                  <a:lnTo>
                    <a:pt x="135033" y="115656"/>
                  </a:lnTo>
                  <a:close/>
                  <a:moveTo>
                    <a:pt x="148148" y="115656"/>
                  </a:moveTo>
                  <a:lnTo>
                    <a:pt x="148148" y="121740"/>
                  </a:lnTo>
                  <a:lnTo>
                    <a:pt x="141760" y="121740"/>
                  </a:lnTo>
                  <a:lnTo>
                    <a:pt x="141760" y="115656"/>
                  </a:lnTo>
                  <a:close/>
                  <a:moveTo>
                    <a:pt x="154892" y="115656"/>
                  </a:moveTo>
                  <a:lnTo>
                    <a:pt x="154892" y="121740"/>
                  </a:lnTo>
                  <a:lnTo>
                    <a:pt x="148487" y="121740"/>
                  </a:lnTo>
                  <a:lnTo>
                    <a:pt x="148487" y="115656"/>
                  </a:lnTo>
                  <a:close/>
                  <a:moveTo>
                    <a:pt x="161619" y="115656"/>
                  </a:moveTo>
                  <a:lnTo>
                    <a:pt x="161619" y="121740"/>
                  </a:lnTo>
                  <a:lnTo>
                    <a:pt x="155231" y="121740"/>
                  </a:lnTo>
                  <a:lnTo>
                    <a:pt x="155231" y="115656"/>
                  </a:lnTo>
                  <a:close/>
                  <a:moveTo>
                    <a:pt x="168363" y="115656"/>
                  </a:moveTo>
                  <a:lnTo>
                    <a:pt x="168363" y="121740"/>
                  </a:lnTo>
                  <a:lnTo>
                    <a:pt x="161958" y="121740"/>
                  </a:lnTo>
                  <a:lnTo>
                    <a:pt x="161958" y="115656"/>
                  </a:lnTo>
                  <a:close/>
                  <a:moveTo>
                    <a:pt x="175090" y="115656"/>
                  </a:moveTo>
                  <a:lnTo>
                    <a:pt x="175090" y="121740"/>
                  </a:lnTo>
                  <a:lnTo>
                    <a:pt x="168702" y="121740"/>
                  </a:lnTo>
                  <a:lnTo>
                    <a:pt x="168702" y="115656"/>
                  </a:lnTo>
                  <a:close/>
                  <a:moveTo>
                    <a:pt x="181834" y="115656"/>
                  </a:moveTo>
                  <a:lnTo>
                    <a:pt x="181834" y="121740"/>
                  </a:lnTo>
                  <a:lnTo>
                    <a:pt x="175429" y="121740"/>
                  </a:lnTo>
                  <a:lnTo>
                    <a:pt x="175429" y="115656"/>
                  </a:lnTo>
                  <a:close/>
                  <a:moveTo>
                    <a:pt x="188561" y="115656"/>
                  </a:moveTo>
                  <a:lnTo>
                    <a:pt x="188561" y="121740"/>
                  </a:lnTo>
                  <a:lnTo>
                    <a:pt x="182173" y="121740"/>
                  </a:lnTo>
                  <a:lnTo>
                    <a:pt x="182173" y="115656"/>
                  </a:lnTo>
                  <a:close/>
                  <a:moveTo>
                    <a:pt x="195288" y="115656"/>
                  </a:moveTo>
                  <a:lnTo>
                    <a:pt x="195288" y="121740"/>
                  </a:lnTo>
                  <a:lnTo>
                    <a:pt x="188900" y="121740"/>
                  </a:lnTo>
                  <a:lnTo>
                    <a:pt x="188900" y="115656"/>
                  </a:lnTo>
                  <a:close/>
                  <a:moveTo>
                    <a:pt x="202032" y="115656"/>
                  </a:moveTo>
                  <a:lnTo>
                    <a:pt x="202032" y="121740"/>
                  </a:lnTo>
                  <a:lnTo>
                    <a:pt x="195627" y="121740"/>
                  </a:lnTo>
                  <a:lnTo>
                    <a:pt x="195627" y="115656"/>
                  </a:lnTo>
                  <a:close/>
                  <a:moveTo>
                    <a:pt x="208759" y="115656"/>
                  </a:moveTo>
                  <a:lnTo>
                    <a:pt x="208759" y="121740"/>
                  </a:lnTo>
                  <a:lnTo>
                    <a:pt x="202371" y="121740"/>
                  </a:lnTo>
                  <a:lnTo>
                    <a:pt x="202371" y="115656"/>
                  </a:lnTo>
                  <a:close/>
                  <a:moveTo>
                    <a:pt x="215504" y="115656"/>
                  </a:moveTo>
                  <a:lnTo>
                    <a:pt x="215504" y="121740"/>
                  </a:lnTo>
                  <a:lnTo>
                    <a:pt x="209098" y="121740"/>
                  </a:lnTo>
                  <a:lnTo>
                    <a:pt x="209098" y="115656"/>
                  </a:lnTo>
                  <a:close/>
                  <a:moveTo>
                    <a:pt x="222230" y="115656"/>
                  </a:moveTo>
                  <a:lnTo>
                    <a:pt x="222230" y="121740"/>
                  </a:lnTo>
                  <a:lnTo>
                    <a:pt x="215843" y="121740"/>
                  </a:lnTo>
                  <a:lnTo>
                    <a:pt x="215843" y="115656"/>
                  </a:lnTo>
                  <a:close/>
                  <a:moveTo>
                    <a:pt x="228975" y="115656"/>
                  </a:moveTo>
                  <a:lnTo>
                    <a:pt x="228975" y="121740"/>
                  </a:lnTo>
                  <a:lnTo>
                    <a:pt x="222569" y="121740"/>
                  </a:lnTo>
                  <a:lnTo>
                    <a:pt x="222569" y="115656"/>
                  </a:lnTo>
                  <a:close/>
                  <a:moveTo>
                    <a:pt x="235701" y="115656"/>
                  </a:moveTo>
                  <a:lnTo>
                    <a:pt x="235701" y="121740"/>
                  </a:lnTo>
                  <a:lnTo>
                    <a:pt x="229296" y="121740"/>
                  </a:lnTo>
                  <a:lnTo>
                    <a:pt x="229296" y="115656"/>
                  </a:lnTo>
                  <a:close/>
                  <a:moveTo>
                    <a:pt x="242428" y="115656"/>
                  </a:moveTo>
                  <a:lnTo>
                    <a:pt x="242428" y="121740"/>
                  </a:lnTo>
                  <a:lnTo>
                    <a:pt x="236040" y="121740"/>
                  </a:lnTo>
                  <a:lnTo>
                    <a:pt x="236040" y="115656"/>
                  </a:lnTo>
                  <a:close/>
                  <a:moveTo>
                    <a:pt x="249173" y="115656"/>
                  </a:moveTo>
                  <a:lnTo>
                    <a:pt x="249173" y="121740"/>
                  </a:lnTo>
                  <a:lnTo>
                    <a:pt x="242767" y="121740"/>
                  </a:lnTo>
                  <a:lnTo>
                    <a:pt x="242767" y="115656"/>
                  </a:lnTo>
                  <a:close/>
                  <a:moveTo>
                    <a:pt x="255899" y="115656"/>
                  </a:moveTo>
                  <a:lnTo>
                    <a:pt x="255899" y="121740"/>
                  </a:lnTo>
                  <a:lnTo>
                    <a:pt x="249512" y="121740"/>
                  </a:lnTo>
                  <a:lnTo>
                    <a:pt x="249512" y="115656"/>
                  </a:lnTo>
                  <a:close/>
                  <a:moveTo>
                    <a:pt x="262644" y="115656"/>
                  </a:moveTo>
                  <a:lnTo>
                    <a:pt x="262644" y="121740"/>
                  </a:lnTo>
                  <a:lnTo>
                    <a:pt x="256238" y="121740"/>
                  </a:lnTo>
                  <a:lnTo>
                    <a:pt x="256238" y="115656"/>
                  </a:lnTo>
                  <a:close/>
                  <a:moveTo>
                    <a:pt x="269370" y="115656"/>
                  </a:moveTo>
                  <a:lnTo>
                    <a:pt x="269370" y="121740"/>
                  </a:lnTo>
                  <a:lnTo>
                    <a:pt x="262983" y="121740"/>
                  </a:lnTo>
                  <a:lnTo>
                    <a:pt x="262983" y="115656"/>
                  </a:lnTo>
                  <a:close/>
                  <a:moveTo>
                    <a:pt x="276115" y="115656"/>
                  </a:moveTo>
                  <a:lnTo>
                    <a:pt x="276115" y="121740"/>
                  </a:lnTo>
                  <a:lnTo>
                    <a:pt x="269709" y="121740"/>
                  </a:lnTo>
                  <a:lnTo>
                    <a:pt x="269709" y="115656"/>
                  </a:lnTo>
                  <a:close/>
                  <a:moveTo>
                    <a:pt x="282842" y="115656"/>
                  </a:moveTo>
                  <a:lnTo>
                    <a:pt x="282842" y="121740"/>
                  </a:lnTo>
                  <a:lnTo>
                    <a:pt x="276436" y="121740"/>
                  </a:lnTo>
                  <a:lnTo>
                    <a:pt x="276436" y="115656"/>
                  </a:lnTo>
                  <a:close/>
                  <a:moveTo>
                    <a:pt x="6745" y="122061"/>
                  </a:moveTo>
                  <a:lnTo>
                    <a:pt x="6745" y="128146"/>
                  </a:lnTo>
                  <a:lnTo>
                    <a:pt x="339" y="128146"/>
                  </a:lnTo>
                  <a:lnTo>
                    <a:pt x="339" y="122061"/>
                  </a:lnTo>
                  <a:close/>
                  <a:moveTo>
                    <a:pt x="13471" y="122061"/>
                  </a:moveTo>
                  <a:lnTo>
                    <a:pt x="13471" y="128146"/>
                  </a:lnTo>
                  <a:lnTo>
                    <a:pt x="7066" y="128146"/>
                  </a:lnTo>
                  <a:lnTo>
                    <a:pt x="7066" y="122061"/>
                  </a:lnTo>
                  <a:close/>
                  <a:moveTo>
                    <a:pt x="20198" y="122061"/>
                  </a:moveTo>
                  <a:lnTo>
                    <a:pt x="20198" y="128146"/>
                  </a:lnTo>
                  <a:lnTo>
                    <a:pt x="13810" y="128146"/>
                  </a:lnTo>
                  <a:lnTo>
                    <a:pt x="13810" y="122061"/>
                  </a:lnTo>
                  <a:close/>
                  <a:moveTo>
                    <a:pt x="26942" y="122061"/>
                  </a:moveTo>
                  <a:lnTo>
                    <a:pt x="26942" y="128146"/>
                  </a:lnTo>
                  <a:lnTo>
                    <a:pt x="20537" y="128146"/>
                  </a:lnTo>
                  <a:lnTo>
                    <a:pt x="20537" y="122061"/>
                  </a:lnTo>
                  <a:close/>
                  <a:moveTo>
                    <a:pt x="33669" y="122061"/>
                  </a:moveTo>
                  <a:lnTo>
                    <a:pt x="33669" y="128146"/>
                  </a:lnTo>
                  <a:lnTo>
                    <a:pt x="27281" y="128146"/>
                  </a:lnTo>
                  <a:lnTo>
                    <a:pt x="27281" y="122061"/>
                  </a:lnTo>
                  <a:close/>
                  <a:moveTo>
                    <a:pt x="40414" y="122061"/>
                  </a:moveTo>
                  <a:lnTo>
                    <a:pt x="40414" y="128146"/>
                  </a:lnTo>
                  <a:lnTo>
                    <a:pt x="34008" y="128146"/>
                  </a:lnTo>
                  <a:lnTo>
                    <a:pt x="34008" y="122061"/>
                  </a:lnTo>
                  <a:close/>
                  <a:moveTo>
                    <a:pt x="47140" y="122061"/>
                  </a:moveTo>
                  <a:lnTo>
                    <a:pt x="47140" y="128146"/>
                  </a:lnTo>
                  <a:lnTo>
                    <a:pt x="40753" y="128146"/>
                  </a:lnTo>
                  <a:lnTo>
                    <a:pt x="40753" y="122061"/>
                  </a:lnTo>
                  <a:close/>
                  <a:moveTo>
                    <a:pt x="53885" y="122061"/>
                  </a:moveTo>
                  <a:lnTo>
                    <a:pt x="53885" y="128146"/>
                  </a:lnTo>
                  <a:lnTo>
                    <a:pt x="47479" y="128146"/>
                  </a:lnTo>
                  <a:lnTo>
                    <a:pt x="47479" y="122061"/>
                  </a:lnTo>
                  <a:close/>
                  <a:moveTo>
                    <a:pt x="60611" y="122061"/>
                  </a:moveTo>
                  <a:lnTo>
                    <a:pt x="60611" y="128146"/>
                  </a:lnTo>
                  <a:lnTo>
                    <a:pt x="54206" y="128146"/>
                  </a:lnTo>
                  <a:lnTo>
                    <a:pt x="54206" y="122061"/>
                  </a:lnTo>
                  <a:close/>
                  <a:moveTo>
                    <a:pt x="67338" y="122061"/>
                  </a:moveTo>
                  <a:lnTo>
                    <a:pt x="67338" y="128146"/>
                  </a:lnTo>
                  <a:lnTo>
                    <a:pt x="60950" y="128146"/>
                  </a:lnTo>
                  <a:lnTo>
                    <a:pt x="60950" y="122061"/>
                  </a:lnTo>
                  <a:close/>
                  <a:moveTo>
                    <a:pt x="74083" y="122061"/>
                  </a:moveTo>
                  <a:lnTo>
                    <a:pt x="74083" y="128146"/>
                  </a:lnTo>
                  <a:lnTo>
                    <a:pt x="67677" y="128146"/>
                  </a:lnTo>
                  <a:lnTo>
                    <a:pt x="67677" y="122061"/>
                  </a:lnTo>
                  <a:close/>
                  <a:moveTo>
                    <a:pt x="80809" y="122061"/>
                  </a:moveTo>
                  <a:lnTo>
                    <a:pt x="80809" y="128146"/>
                  </a:lnTo>
                  <a:lnTo>
                    <a:pt x="74422" y="128146"/>
                  </a:lnTo>
                  <a:lnTo>
                    <a:pt x="74422" y="122061"/>
                  </a:lnTo>
                  <a:close/>
                  <a:moveTo>
                    <a:pt x="87554" y="122061"/>
                  </a:moveTo>
                  <a:lnTo>
                    <a:pt x="87554" y="128146"/>
                  </a:lnTo>
                  <a:lnTo>
                    <a:pt x="81148" y="128146"/>
                  </a:lnTo>
                  <a:lnTo>
                    <a:pt x="81148" y="122061"/>
                  </a:lnTo>
                  <a:close/>
                  <a:moveTo>
                    <a:pt x="94281" y="122061"/>
                  </a:moveTo>
                  <a:lnTo>
                    <a:pt x="94281" y="128146"/>
                  </a:lnTo>
                  <a:lnTo>
                    <a:pt x="87893" y="128146"/>
                  </a:lnTo>
                  <a:lnTo>
                    <a:pt x="87893" y="122061"/>
                  </a:lnTo>
                  <a:close/>
                  <a:moveTo>
                    <a:pt x="101007" y="122061"/>
                  </a:moveTo>
                  <a:lnTo>
                    <a:pt x="101007" y="128146"/>
                  </a:lnTo>
                  <a:lnTo>
                    <a:pt x="94620" y="128146"/>
                  </a:lnTo>
                  <a:lnTo>
                    <a:pt x="94620" y="122061"/>
                  </a:lnTo>
                  <a:close/>
                  <a:moveTo>
                    <a:pt x="107752" y="122061"/>
                  </a:moveTo>
                  <a:lnTo>
                    <a:pt x="107752" y="128146"/>
                  </a:lnTo>
                  <a:lnTo>
                    <a:pt x="101346" y="128146"/>
                  </a:lnTo>
                  <a:lnTo>
                    <a:pt x="101346" y="122061"/>
                  </a:lnTo>
                  <a:close/>
                  <a:moveTo>
                    <a:pt x="114478" y="122061"/>
                  </a:moveTo>
                  <a:lnTo>
                    <a:pt x="114478" y="128146"/>
                  </a:lnTo>
                  <a:lnTo>
                    <a:pt x="108091" y="128146"/>
                  </a:lnTo>
                  <a:lnTo>
                    <a:pt x="108091" y="122061"/>
                  </a:lnTo>
                  <a:close/>
                  <a:moveTo>
                    <a:pt x="121223" y="122061"/>
                  </a:moveTo>
                  <a:lnTo>
                    <a:pt x="121223" y="128146"/>
                  </a:lnTo>
                  <a:lnTo>
                    <a:pt x="114817" y="128146"/>
                  </a:lnTo>
                  <a:lnTo>
                    <a:pt x="114817" y="122061"/>
                  </a:lnTo>
                  <a:close/>
                  <a:moveTo>
                    <a:pt x="127950" y="122061"/>
                  </a:moveTo>
                  <a:lnTo>
                    <a:pt x="127950" y="128146"/>
                  </a:lnTo>
                  <a:lnTo>
                    <a:pt x="121562" y="128146"/>
                  </a:lnTo>
                  <a:lnTo>
                    <a:pt x="121562" y="122061"/>
                  </a:lnTo>
                  <a:close/>
                  <a:moveTo>
                    <a:pt x="134694" y="122061"/>
                  </a:moveTo>
                  <a:lnTo>
                    <a:pt x="134694" y="128146"/>
                  </a:lnTo>
                  <a:lnTo>
                    <a:pt x="128289" y="128146"/>
                  </a:lnTo>
                  <a:lnTo>
                    <a:pt x="128289" y="122061"/>
                  </a:lnTo>
                  <a:close/>
                  <a:moveTo>
                    <a:pt x="141421" y="122061"/>
                  </a:moveTo>
                  <a:lnTo>
                    <a:pt x="141421" y="128146"/>
                  </a:lnTo>
                  <a:lnTo>
                    <a:pt x="135033" y="128146"/>
                  </a:lnTo>
                  <a:lnTo>
                    <a:pt x="135033" y="122061"/>
                  </a:lnTo>
                  <a:close/>
                  <a:moveTo>
                    <a:pt x="148148" y="122061"/>
                  </a:moveTo>
                  <a:lnTo>
                    <a:pt x="148148" y="128146"/>
                  </a:lnTo>
                  <a:lnTo>
                    <a:pt x="141760" y="128146"/>
                  </a:lnTo>
                  <a:lnTo>
                    <a:pt x="141760" y="122061"/>
                  </a:lnTo>
                  <a:close/>
                  <a:moveTo>
                    <a:pt x="154892" y="122061"/>
                  </a:moveTo>
                  <a:lnTo>
                    <a:pt x="154892" y="128146"/>
                  </a:lnTo>
                  <a:lnTo>
                    <a:pt x="148487" y="128146"/>
                  </a:lnTo>
                  <a:lnTo>
                    <a:pt x="148487" y="122061"/>
                  </a:lnTo>
                  <a:close/>
                  <a:moveTo>
                    <a:pt x="161619" y="122061"/>
                  </a:moveTo>
                  <a:lnTo>
                    <a:pt x="161619" y="128146"/>
                  </a:lnTo>
                  <a:lnTo>
                    <a:pt x="155231" y="128146"/>
                  </a:lnTo>
                  <a:lnTo>
                    <a:pt x="155231" y="122061"/>
                  </a:lnTo>
                  <a:close/>
                  <a:moveTo>
                    <a:pt x="168363" y="122061"/>
                  </a:moveTo>
                  <a:lnTo>
                    <a:pt x="168363" y="128146"/>
                  </a:lnTo>
                  <a:lnTo>
                    <a:pt x="161958" y="128146"/>
                  </a:lnTo>
                  <a:lnTo>
                    <a:pt x="161958" y="122061"/>
                  </a:lnTo>
                  <a:close/>
                  <a:moveTo>
                    <a:pt x="175090" y="122061"/>
                  </a:moveTo>
                  <a:lnTo>
                    <a:pt x="175090" y="128146"/>
                  </a:lnTo>
                  <a:lnTo>
                    <a:pt x="168702" y="128146"/>
                  </a:lnTo>
                  <a:lnTo>
                    <a:pt x="168702" y="122061"/>
                  </a:lnTo>
                  <a:close/>
                  <a:moveTo>
                    <a:pt x="181834" y="122061"/>
                  </a:moveTo>
                  <a:lnTo>
                    <a:pt x="181834" y="128146"/>
                  </a:lnTo>
                  <a:lnTo>
                    <a:pt x="175429" y="128146"/>
                  </a:lnTo>
                  <a:lnTo>
                    <a:pt x="175429" y="122061"/>
                  </a:lnTo>
                  <a:close/>
                  <a:moveTo>
                    <a:pt x="188561" y="122061"/>
                  </a:moveTo>
                  <a:lnTo>
                    <a:pt x="188561" y="128146"/>
                  </a:lnTo>
                  <a:lnTo>
                    <a:pt x="182173" y="128146"/>
                  </a:lnTo>
                  <a:lnTo>
                    <a:pt x="182173" y="122061"/>
                  </a:lnTo>
                  <a:close/>
                  <a:moveTo>
                    <a:pt x="195288" y="122061"/>
                  </a:moveTo>
                  <a:lnTo>
                    <a:pt x="195288" y="128146"/>
                  </a:lnTo>
                  <a:lnTo>
                    <a:pt x="188900" y="128146"/>
                  </a:lnTo>
                  <a:lnTo>
                    <a:pt x="188900" y="122061"/>
                  </a:lnTo>
                  <a:close/>
                  <a:moveTo>
                    <a:pt x="202032" y="122061"/>
                  </a:moveTo>
                  <a:lnTo>
                    <a:pt x="202032" y="128146"/>
                  </a:lnTo>
                  <a:lnTo>
                    <a:pt x="195627" y="128146"/>
                  </a:lnTo>
                  <a:lnTo>
                    <a:pt x="195627" y="122061"/>
                  </a:lnTo>
                  <a:close/>
                  <a:moveTo>
                    <a:pt x="208759" y="122061"/>
                  </a:moveTo>
                  <a:lnTo>
                    <a:pt x="208759" y="128146"/>
                  </a:lnTo>
                  <a:lnTo>
                    <a:pt x="202371" y="128146"/>
                  </a:lnTo>
                  <a:lnTo>
                    <a:pt x="202371" y="122061"/>
                  </a:lnTo>
                  <a:close/>
                  <a:moveTo>
                    <a:pt x="215504" y="122061"/>
                  </a:moveTo>
                  <a:lnTo>
                    <a:pt x="215504" y="128146"/>
                  </a:lnTo>
                  <a:lnTo>
                    <a:pt x="209098" y="128146"/>
                  </a:lnTo>
                  <a:lnTo>
                    <a:pt x="209098" y="122061"/>
                  </a:lnTo>
                  <a:close/>
                  <a:moveTo>
                    <a:pt x="222230" y="122061"/>
                  </a:moveTo>
                  <a:lnTo>
                    <a:pt x="222230" y="128146"/>
                  </a:lnTo>
                  <a:lnTo>
                    <a:pt x="215843" y="128146"/>
                  </a:lnTo>
                  <a:lnTo>
                    <a:pt x="215843" y="122061"/>
                  </a:lnTo>
                  <a:close/>
                  <a:moveTo>
                    <a:pt x="228975" y="122061"/>
                  </a:moveTo>
                  <a:lnTo>
                    <a:pt x="228975" y="128146"/>
                  </a:lnTo>
                  <a:lnTo>
                    <a:pt x="222569" y="128146"/>
                  </a:lnTo>
                  <a:lnTo>
                    <a:pt x="222569" y="122061"/>
                  </a:lnTo>
                  <a:close/>
                  <a:moveTo>
                    <a:pt x="235701" y="122061"/>
                  </a:moveTo>
                  <a:lnTo>
                    <a:pt x="235701" y="128146"/>
                  </a:lnTo>
                  <a:lnTo>
                    <a:pt x="229296" y="128146"/>
                  </a:lnTo>
                  <a:lnTo>
                    <a:pt x="229296" y="122061"/>
                  </a:lnTo>
                  <a:close/>
                  <a:moveTo>
                    <a:pt x="242428" y="122061"/>
                  </a:moveTo>
                  <a:lnTo>
                    <a:pt x="242428" y="128146"/>
                  </a:lnTo>
                  <a:lnTo>
                    <a:pt x="236040" y="128146"/>
                  </a:lnTo>
                  <a:lnTo>
                    <a:pt x="236040" y="122061"/>
                  </a:lnTo>
                  <a:close/>
                  <a:moveTo>
                    <a:pt x="249173" y="122061"/>
                  </a:moveTo>
                  <a:lnTo>
                    <a:pt x="249173" y="128146"/>
                  </a:lnTo>
                  <a:lnTo>
                    <a:pt x="242767" y="128146"/>
                  </a:lnTo>
                  <a:lnTo>
                    <a:pt x="242767" y="122061"/>
                  </a:lnTo>
                  <a:close/>
                  <a:moveTo>
                    <a:pt x="255899" y="122061"/>
                  </a:moveTo>
                  <a:lnTo>
                    <a:pt x="255899" y="128146"/>
                  </a:lnTo>
                  <a:lnTo>
                    <a:pt x="249512" y="128146"/>
                  </a:lnTo>
                  <a:lnTo>
                    <a:pt x="249512" y="122061"/>
                  </a:lnTo>
                  <a:close/>
                  <a:moveTo>
                    <a:pt x="262644" y="122061"/>
                  </a:moveTo>
                  <a:lnTo>
                    <a:pt x="262644" y="128146"/>
                  </a:lnTo>
                  <a:lnTo>
                    <a:pt x="256238" y="128146"/>
                  </a:lnTo>
                  <a:lnTo>
                    <a:pt x="256238" y="122061"/>
                  </a:lnTo>
                  <a:close/>
                  <a:moveTo>
                    <a:pt x="269370" y="122061"/>
                  </a:moveTo>
                  <a:lnTo>
                    <a:pt x="269370" y="128146"/>
                  </a:lnTo>
                  <a:lnTo>
                    <a:pt x="262983" y="128146"/>
                  </a:lnTo>
                  <a:lnTo>
                    <a:pt x="262983" y="122061"/>
                  </a:lnTo>
                  <a:close/>
                  <a:moveTo>
                    <a:pt x="276115" y="122061"/>
                  </a:moveTo>
                  <a:lnTo>
                    <a:pt x="276115" y="128146"/>
                  </a:lnTo>
                  <a:lnTo>
                    <a:pt x="269709" y="128146"/>
                  </a:lnTo>
                  <a:lnTo>
                    <a:pt x="269709" y="122061"/>
                  </a:lnTo>
                  <a:close/>
                  <a:moveTo>
                    <a:pt x="282842" y="122061"/>
                  </a:moveTo>
                  <a:lnTo>
                    <a:pt x="282842" y="128146"/>
                  </a:lnTo>
                  <a:lnTo>
                    <a:pt x="276436" y="128146"/>
                  </a:lnTo>
                  <a:lnTo>
                    <a:pt x="276436" y="122061"/>
                  </a:lnTo>
                  <a:close/>
                  <a:moveTo>
                    <a:pt x="6745" y="128467"/>
                  </a:moveTo>
                  <a:lnTo>
                    <a:pt x="6745" y="134551"/>
                  </a:lnTo>
                  <a:lnTo>
                    <a:pt x="339" y="134551"/>
                  </a:lnTo>
                  <a:lnTo>
                    <a:pt x="339" y="128467"/>
                  </a:lnTo>
                  <a:close/>
                  <a:moveTo>
                    <a:pt x="13471" y="128467"/>
                  </a:moveTo>
                  <a:lnTo>
                    <a:pt x="13471" y="134551"/>
                  </a:lnTo>
                  <a:lnTo>
                    <a:pt x="7066" y="134551"/>
                  </a:lnTo>
                  <a:lnTo>
                    <a:pt x="7066" y="128467"/>
                  </a:lnTo>
                  <a:close/>
                  <a:moveTo>
                    <a:pt x="20198" y="128467"/>
                  </a:moveTo>
                  <a:lnTo>
                    <a:pt x="20198" y="134551"/>
                  </a:lnTo>
                  <a:lnTo>
                    <a:pt x="13810" y="134551"/>
                  </a:lnTo>
                  <a:lnTo>
                    <a:pt x="13810" y="128467"/>
                  </a:lnTo>
                  <a:close/>
                  <a:moveTo>
                    <a:pt x="26942" y="128467"/>
                  </a:moveTo>
                  <a:lnTo>
                    <a:pt x="26942" y="134551"/>
                  </a:lnTo>
                  <a:lnTo>
                    <a:pt x="20537" y="134551"/>
                  </a:lnTo>
                  <a:lnTo>
                    <a:pt x="20537" y="128467"/>
                  </a:lnTo>
                  <a:close/>
                  <a:moveTo>
                    <a:pt x="33669" y="128467"/>
                  </a:moveTo>
                  <a:lnTo>
                    <a:pt x="33669" y="134551"/>
                  </a:lnTo>
                  <a:lnTo>
                    <a:pt x="27281" y="134551"/>
                  </a:lnTo>
                  <a:lnTo>
                    <a:pt x="27281" y="128467"/>
                  </a:lnTo>
                  <a:close/>
                  <a:moveTo>
                    <a:pt x="40414" y="128467"/>
                  </a:moveTo>
                  <a:lnTo>
                    <a:pt x="40414" y="134551"/>
                  </a:lnTo>
                  <a:lnTo>
                    <a:pt x="34008" y="134551"/>
                  </a:lnTo>
                  <a:lnTo>
                    <a:pt x="34008" y="128467"/>
                  </a:lnTo>
                  <a:close/>
                  <a:moveTo>
                    <a:pt x="47140" y="128467"/>
                  </a:moveTo>
                  <a:lnTo>
                    <a:pt x="47140" y="134551"/>
                  </a:lnTo>
                  <a:lnTo>
                    <a:pt x="40753" y="134551"/>
                  </a:lnTo>
                  <a:lnTo>
                    <a:pt x="40753" y="128467"/>
                  </a:lnTo>
                  <a:close/>
                  <a:moveTo>
                    <a:pt x="53885" y="128467"/>
                  </a:moveTo>
                  <a:lnTo>
                    <a:pt x="53885" y="134551"/>
                  </a:lnTo>
                  <a:lnTo>
                    <a:pt x="47479" y="134551"/>
                  </a:lnTo>
                  <a:lnTo>
                    <a:pt x="47479" y="128467"/>
                  </a:lnTo>
                  <a:close/>
                  <a:moveTo>
                    <a:pt x="60611" y="128467"/>
                  </a:moveTo>
                  <a:lnTo>
                    <a:pt x="60611" y="134551"/>
                  </a:lnTo>
                  <a:lnTo>
                    <a:pt x="54206" y="134551"/>
                  </a:lnTo>
                  <a:lnTo>
                    <a:pt x="54206" y="128467"/>
                  </a:lnTo>
                  <a:close/>
                  <a:moveTo>
                    <a:pt x="67338" y="128467"/>
                  </a:moveTo>
                  <a:lnTo>
                    <a:pt x="67338" y="134551"/>
                  </a:lnTo>
                  <a:lnTo>
                    <a:pt x="60950" y="134551"/>
                  </a:lnTo>
                  <a:lnTo>
                    <a:pt x="60950" y="128467"/>
                  </a:lnTo>
                  <a:close/>
                  <a:moveTo>
                    <a:pt x="74083" y="128467"/>
                  </a:moveTo>
                  <a:lnTo>
                    <a:pt x="74083" y="134551"/>
                  </a:lnTo>
                  <a:lnTo>
                    <a:pt x="67677" y="134551"/>
                  </a:lnTo>
                  <a:lnTo>
                    <a:pt x="67677" y="128467"/>
                  </a:lnTo>
                  <a:close/>
                  <a:moveTo>
                    <a:pt x="80809" y="128467"/>
                  </a:moveTo>
                  <a:lnTo>
                    <a:pt x="80809" y="134551"/>
                  </a:lnTo>
                  <a:lnTo>
                    <a:pt x="74422" y="134551"/>
                  </a:lnTo>
                  <a:lnTo>
                    <a:pt x="74422" y="128467"/>
                  </a:lnTo>
                  <a:close/>
                  <a:moveTo>
                    <a:pt x="87554" y="128467"/>
                  </a:moveTo>
                  <a:lnTo>
                    <a:pt x="87554" y="134551"/>
                  </a:lnTo>
                  <a:lnTo>
                    <a:pt x="81148" y="134551"/>
                  </a:lnTo>
                  <a:lnTo>
                    <a:pt x="81148" y="128467"/>
                  </a:lnTo>
                  <a:close/>
                  <a:moveTo>
                    <a:pt x="94281" y="128467"/>
                  </a:moveTo>
                  <a:lnTo>
                    <a:pt x="94281" y="134551"/>
                  </a:lnTo>
                  <a:lnTo>
                    <a:pt x="87893" y="134551"/>
                  </a:lnTo>
                  <a:lnTo>
                    <a:pt x="87893" y="128467"/>
                  </a:lnTo>
                  <a:close/>
                  <a:moveTo>
                    <a:pt x="101007" y="128467"/>
                  </a:moveTo>
                  <a:lnTo>
                    <a:pt x="101007" y="134551"/>
                  </a:lnTo>
                  <a:lnTo>
                    <a:pt x="94620" y="134551"/>
                  </a:lnTo>
                  <a:lnTo>
                    <a:pt x="94620" y="128467"/>
                  </a:lnTo>
                  <a:close/>
                  <a:moveTo>
                    <a:pt x="107752" y="128467"/>
                  </a:moveTo>
                  <a:lnTo>
                    <a:pt x="107752" y="134551"/>
                  </a:lnTo>
                  <a:lnTo>
                    <a:pt x="101346" y="134551"/>
                  </a:lnTo>
                  <a:lnTo>
                    <a:pt x="101346" y="128467"/>
                  </a:lnTo>
                  <a:close/>
                  <a:moveTo>
                    <a:pt x="114478" y="128467"/>
                  </a:moveTo>
                  <a:lnTo>
                    <a:pt x="114478" y="134551"/>
                  </a:lnTo>
                  <a:lnTo>
                    <a:pt x="108091" y="134551"/>
                  </a:lnTo>
                  <a:lnTo>
                    <a:pt x="108091" y="128467"/>
                  </a:lnTo>
                  <a:close/>
                  <a:moveTo>
                    <a:pt x="121223" y="128467"/>
                  </a:moveTo>
                  <a:lnTo>
                    <a:pt x="121223" y="134551"/>
                  </a:lnTo>
                  <a:lnTo>
                    <a:pt x="114817" y="134551"/>
                  </a:lnTo>
                  <a:lnTo>
                    <a:pt x="114817" y="128467"/>
                  </a:lnTo>
                  <a:close/>
                  <a:moveTo>
                    <a:pt x="127950" y="128467"/>
                  </a:moveTo>
                  <a:lnTo>
                    <a:pt x="127950" y="134551"/>
                  </a:lnTo>
                  <a:lnTo>
                    <a:pt x="121562" y="134551"/>
                  </a:lnTo>
                  <a:lnTo>
                    <a:pt x="121562" y="128467"/>
                  </a:lnTo>
                  <a:close/>
                  <a:moveTo>
                    <a:pt x="134694" y="128467"/>
                  </a:moveTo>
                  <a:lnTo>
                    <a:pt x="134694" y="134551"/>
                  </a:lnTo>
                  <a:lnTo>
                    <a:pt x="128289" y="134551"/>
                  </a:lnTo>
                  <a:lnTo>
                    <a:pt x="128289" y="128467"/>
                  </a:lnTo>
                  <a:close/>
                  <a:moveTo>
                    <a:pt x="141421" y="128467"/>
                  </a:moveTo>
                  <a:lnTo>
                    <a:pt x="141421" y="134551"/>
                  </a:lnTo>
                  <a:lnTo>
                    <a:pt x="135033" y="134551"/>
                  </a:lnTo>
                  <a:lnTo>
                    <a:pt x="135033" y="128467"/>
                  </a:lnTo>
                  <a:close/>
                  <a:moveTo>
                    <a:pt x="148148" y="128467"/>
                  </a:moveTo>
                  <a:lnTo>
                    <a:pt x="148148" y="134551"/>
                  </a:lnTo>
                  <a:lnTo>
                    <a:pt x="141760" y="134551"/>
                  </a:lnTo>
                  <a:lnTo>
                    <a:pt x="141760" y="128467"/>
                  </a:lnTo>
                  <a:close/>
                  <a:moveTo>
                    <a:pt x="154892" y="128467"/>
                  </a:moveTo>
                  <a:lnTo>
                    <a:pt x="154892" y="134551"/>
                  </a:lnTo>
                  <a:lnTo>
                    <a:pt x="148487" y="134551"/>
                  </a:lnTo>
                  <a:lnTo>
                    <a:pt x="148487" y="128467"/>
                  </a:lnTo>
                  <a:close/>
                  <a:moveTo>
                    <a:pt x="161619" y="128467"/>
                  </a:moveTo>
                  <a:lnTo>
                    <a:pt x="161619" y="134551"/>
                  </a:lnTo>
                  <a:lnTo>
                    <a:pt x="155231" y="134551"/>
                  </a:lnTo>
                  <a:lnTo>
                    <a:pt x="155231" y="128467"/>
                  </a:lnTo>
                  <a:close/>
                  <a:moveTo>
                    <a:pt x="168363" y="128467"/>
                  </a:moveTo>
                  <a:lnTo>
                    <a:pt x="168363" y="134551"/>
                  </a:lnTo>
                  <a:lnTo>
                    <a:pt x="161958" y="134551"/>
                  </a:lnTo>
                  <a:lnTo>
                    <a:pt x="161958" y="128467"/>
                  </a:lnTo>
                  <a:close/>
                  <a:moveTo>
                    <a:pt x="175090" y="128467"/>
                  </a:moveTo>
                  <a:lnTo>
                    <a:pt x="175090" y="134551"/>
                  </a:lnTo>
                  <a:lnTo>
                    <a:pt x="168702" y="134551"/>
                  </a:lnTo>
                  <a:lnTo>
                    <a:pt x="168702" y="128467"/>
                  </a:lnTo>
                  <a:close/>
                  <a:moveTo>
                    <a:pt x="181834" y="128467"/>
                  </a:moveTo>
                  <a:lnTo>
                    <a:pt x="181834" y="134551"/>
                  </a:lnTo>
                  <a:lnTo>
                    <a:pt x="175429" y="134551"/>
                  </a:lnTo>
                  <a:lnTo>
                    <a:pt x="175429" y="128467"/>
                  </a:lnTo>
                  <a:close/>
                  <a:moveTo>
                    <a:pt x="188561" y="128467"/>
                  </a:moveTo>
                  <a:lnTo>
                    <a:pt x="188561" y="134551"/>
                  </a:lnTo>
                  <a:lnTo>
                    <a:pt x="182173" y="134551"/>
                  </a:lnTo>
                  <a:lnTo>
                    <a:pt x="182173" y="128467"/>
                  </a:lnTo>
                  <a:close/>
                  <a:moveTo>
                    <a:pt x="195288" y="128467"/>
                  </a:moveTo>
                  <a:lnTo>
                    <a:pt x="195288" y="134551"/>
                  </a:lnTo>
                  <a:lnTo>
                    <a:pt x="188900" y="134551"/>
                  </a:lnTo>
                  <a:lnTo>
                    <a:pt x="188900" y="128467"/>
                  </a:lnTo>
                  <a:close/>
                  <a:moveTo>
                    <a:pt x="202032" y="128467"/>
                  </a:moveTo>
                  <a:lnTo>
                    <a:pt x="202032" y="134551"/>
                  </a:lnTo>
                  <a:lnTo>
                    <a:pt x="195627" y="134551"/>
                  </a:lnTo>
                  <a:lnTo>
                    <a:pt x="195627" y="128467"/>
                  </a:lnTo>
                  <a:close/>
                  <a:moveTo>
                    <a:pt x="208759" y="128467"/>
                  </a:moveTo>
                  <a:lnTo>
                    <a:pt x="208759" y="134551"/>
                  </a:lnTo>
                  <a:lnTo>
                    <a:pt x="202371" y="134551"/>
                  </a:lnTo>
                  <a:lnTo>
                    <a:pt x="202371" y="128467"/>
                  </a:lnTo>
                  <a:close/>
                  <a:moveTo>
                    <a:pt x="215504" y="128467"/>
                  </a:moveTo>
                  <a:lnTo>
                    <a:pt x="215504" y="134551"/>
                  </a:lnTo>
                  <a:lnTo>
                    <a:pt x="209098" y="134551"/>
                  </a:lnTo>
                  <a:lnTo>
                    <a:pt x="209098" y="128467"/>
                  </a:lnTo>
                  <a:close/>
                  <a:moveTo>
                    <a:pt x="222230" y="128467"/>
                  </a:moveTo>
                  <a:lnTo>
                    <a:pt x="222230" y="134551"/>
                  </a:lnTo>
                  <a:lnTo>
                    <a:pt x="215843" y="134551"/>
                  </a:lnTo>
                  <a:lnTo>
                    <a:pt x="215843" y="128467"/>
                  </a:lnTo>
                  <a:close/>
                  <a:moveTo>
                    <a:pt x="228975" y="128467"/>
                  </a:moveTo>
                  <a:lnTo>
                    <a:pt x="228975" y="134551"/>
                  </a:lnTo>
                  <a:lnTo>
                    <a:pt x="222569" y="134551"/>
                  </a:lnTo>
                  <a:lnTo>
                    <a:pt x="222569" y="128467"/>
                  </a:lnTo>
                  <a:close/>
                  <a:moveTo>
                    <a:pt x="235701" y="128467"/>
                  </a:moveTo>
                  <a:lnTo>
                    <a:pt x="235701" y="134551"/>
                  </a:lnTo>
                  <a:lnTo>
                    <a:pt x="229296" y="134551"/>
                  </a:lnTo>
                  <a:lnTo>
                    <a:pt x="229296" y="128467"/>
                  </a:lnTo>
                  <a:close/>
                  <a:moveTo>
                    <a:pt x="242428" y="128467"/>
                  </a:moveTo>
                  <a:lnTo>
                    <a:pt x="242428" y="134551"/>
                  </a:lnTo>
                  <a:lnTo>
                    <a:pt x="236040" y="134551"/>
                  </a:lnTo>
                  <a:lnTo>
                    <a:pt x="236040" y="128467"/>
                  </a:lnTo>
                  <a:close/>
                  <a:moveTo>
                    <a:pt x="249173" y="128467"/>
                  </a:moveTo>
                  <a:lnTo>
                    <a:pt x="249173" y="134551"/>
                  </a:lnTo>
                  <a:lnTo>
                    <a:pt x="242767" y="134551"/>
                  </a:lnTo>
                  <a:lnTo>
                    <a:pt x="242767" y="128467"/>
                  </a:lnTo>
                  <a:close/>
                  <a:moveTo>
                    <a:pt x="255899" y="128467"/>
                  </a:moveTo>
                  <a:lnTo>
                    <a:pt x="255899" y="134551"/>
                  </a:lnTo>
                  <a:lnTo>
                    <a:pt x="249512" y="134551"/>
                  </a:lnTo>
                  <a:lnTo>
                    <a:pt x="249512" y="128467"/>
                  </a:lnTo>
                  <a:close/>
                  <a:moveTo>
                    <a:pt x="262644" y="128467"/>
                  </a:moveTo>
                  <a:lnTo>
                    <a:pt x="262644" y="134551"/>
                  </a:lnTo>
                  <a:lnTo>
                    <a:pt x="256238" y="134551"/>
                  </a:lnTo>
                  <a:lnTo>
                    <a:pt x="256238" y="128467"/>
                  </a:lnTo>
                  <a:close/>
                  <a:moveTo>
                    <a:pt x="269370" y="128467"/>
                  </a:moveTo>
                  <a:lnTo>
                    <a:pt x="269370" y="134551"/>
                  </a:lnTo>
                  <a:lnTo>
                    <a:pt x="262983" y="134551"/>
                  </a:lnTo>
                  <a:lnTo>
                    <a:pt x="262983" y="128467"/>
                  </a:lnTo>
                  <a:close/>
                  <a:moveTo>
                    <a:pt x="276115" y="128467"/>
                  </a:moveTo>
                  <a:lnTo>
                    <a:pt x="276115" y="134551"/>
                  </a:lnTo>
                  <a:lnTo>
                    <a:pt x="269709" y="134551"/>
                  </a:lnTo>
                  <a:lnTo>
                    <a:pt x="269709" y="128467"/>
                  </a:lnTo>
                  <a:close/>
                  <a:moveTo>
                    <a:pt x="282842" y="128467"/>
                  </a:moveTo>
                  <a:lnTo>
                    <a:pt x="282842" y="134551"/>
                  </a:lnTo>
                  <a:lnTo>
                    <a:pt x="276436" y="134551"/>
                  </a:lnTo>
                  <a:lnTo>
                    <a:pt x="276436" y="128467"/>
                  </a:lnTo>
                  <a:close/>
                  <a:moveTo>
                    <a:pt x="6745" y="134872"/>
                  </a:moveTo>
                  <a:lnTo>
                    <a:pt x="6745" y="140957"/>
                  </a:lnTo>
                  <a:lnTo>
                    <a:pt x="339" y="140957"/>
                  </a:lnTo>
                  <a:lnTo>
                    <a:pt x="339" y="134872"/>
                  </a:lnTo>
                  <a:close/>
                  <a:moveTo>
                    <a:pt x="13471" y="134872"/>
                  </a:moveTo>
                  <a:lnTo>
                    <a:pt x="13471" y="140957"/>
                  </a:lnTo>
                  <a:lnTo>
                    <a:pt x="7066" y="140957"/>
                  </a:lnTo>
                  <a:lnTo>
                    <a:pt x="7066" y="134872"/>
                  </a:lnTo>
                  <a:close/>
                  <a:moveTo>
                    <a:pt x="20198" y="134872"/>
                  </a:moveTo>
                  <a:lnTo>
                    <a:pt x="20198" y="140957"/>
                  </a:lnTo>
                  <a:lnTo>
                    <a:pt x="13810" y="140957"/>
                  </a:lnTo>
                  <a:lnTo>
                    <a:pt x="13810" y="134872"/>
                  </a:lnTo>
                  <a:close/>
                  <a:moveTo>
                    <a:pt x="26942" y="134872"/>
                  </a:moveTo>
                  <a:lnTo>
                    <a:pt x="26942" y="140957"/>
                  </a:lnTo>
                  <a:lnTo>
                    <a:pt x="20537" y="140957"/>
                  </a:lnTo>
                  <a:lnTo>
                    <a:pt x="20537" y="134872"/>
                  </a:lnTo>
                  <a:close/>
                  <a:moveTo>
                    <a:pt x="33669" y="134872"/>
                  </a:moveTo>
                  <a:lnTo>
                    <a:pt x="33669" y="140957"/>
                  </a:lnTo>
                  <a:lnTo>
                    <a:pt x="27281" y="140957"/>
                  </a:lnTo>
                  <a:lnTo>
                    <a:pt x="27281" y="134872"/>
                  </a:lnTo>
                  <a:close/>
                  <a:moveTo>
                    <a:pt x="40414" y="134872"/>
                  </a:moveTo>
                  <a:lnTo>
                    <a:pt x="40414" y="140957"/>
                  </a:lnTo>
                  <a:lnTo>
                    <a:pt x="34008" y="140957"/>
                  </a:lnTo>
                  <a:lnTo>
                    <a:pt x="34008" y="134872"/>
                  </a:lnTo>
                  <a:close/>
                  <a:moveTo>
                    <a:pt x="47140" y="134872"/>
                  </a:moveTo>
                  <a:lnTo>
                    <a:pt x="47140" y="140957"/>
                  </a:lnTo>
                  <a:lnTo>
                    <a:pt x="40753" y="140957"/>
                  </a:lnTo>
                  <a:lnTo>
                    <a:pt x="40753" y="134872"/>
                  </a:lnTo>
                  <a:close/>
                  <a:moveTo>
                    <a:pt x="53885" y="134872"/>
                  </a:moveTo>
                  <a:lnTo>
                    <a:pt x="53885" y="140957"/>
                  </a:lnTo>
                  <a:lnTo>
                    <a:pt x="47479" y="140957"/>
                  </a:lnTo>
                  <a:lnTo>
                    <a:pt x="47479" y="134872"/>
                  </a:lnTo>
                  <a:close/>
                  <a:moveTo>
                    <a:pt x="60611" y="134872"/>
                  </a:moveTo>
                  <a:lnTo>
                    <a:pt x="60611" y="140957"/>
                  </a:lnTo>
                  <a:lnTo>
                    <a:pt x="54206" y="140957"/>
                  </a:lnTo>
                  <a:lnTo>
                    <a:pt x="54206" y="134872"/>
                  </a:lnTo>
                  <a:close/>
                  <a:moveTo>
                    <a:pt x="67338" y="134872"/>
                  </a:moveTo>
                  <a:lnTo>
                    <a:pt x="67338" y="140957"/>
                  </a:lnTo>
                  <a:lnTo>
                    <a:pt x="60950" y="140957"/>
                  </a:lnTo>
                  <a:lnTo>
                    <a:pt x="60950" y="134872"/>
                  </a:lnTo>
                  <a:close/>
                  <a:moveTo>
                    <a:pt x="74083" y="134872"/>
                  </a:moveTo>
                  <a:lnTo>
                    <a:pt x="74083" y="140957"/>
                  </a:lnTo>
                  <a:lnTo>
                    <a:pt x="67677" y="140957"/>
                  </a:lnTo>
                  <a:lnTo>
                    <a:pt x="67677" y="134872"/>
                  </a:lnTo>
                  <a:close/>
                  <a:moveTo>
                    <a:pt x="80809" y="134872"/>
                  </a:moveTo>
                  <a:lnTo>
                    <a:pt x="80809" y="140957"/>
                  </a:lnTo>
                  <a:lnTo>
                    <a:pt x="74422" y="140957"/>
                  </a:lnTo>
                  <a:lnTo>
                    <a:pt x="74422" y="134872"/>
                  </a:lnTo>
                  <a:close/>
                  <a:moveTo>
                    <a:pt x="87554" y="134872"/>
                  </a:moveTo>
                  <a:lnTo>
                    <a:pt x="87554" y="140957"/>
                  </a:lnTo>
                  <a:lnTo>
                    <a:pt x="81148" y="140957"/>
                  </a:lnTo>
                  <a:lnTo>
                    <a:pt x="81148" y="134872"/>
                  </a:lnTo>
                  <a:close/>
                  <a:moveTo>
                    <a:pt x="94281" y="134872"/>
                  </a:moveTo>
                  <a:lnTo>
                    <a:pt x="94281" y="140957"/>
                  </a:lnTo>
                  <a:lnTo>
                    <a:pt x="87893" y="140957"/>
                  </a:lnTo>
                  <a:lnTo>
                    <a:pt x="87893" y="134872"/>
                  </a:lnTo>
                  <a:close/>
                  <a:moveTo>
                    <a:pt x="101007" y="134872"/>
                  </a:moveTo>
                  <a:lnTo>
                    <a:pt x="101007" y="140957"/>
                  </a:lnTo>
                  <a:lnTo>
                    <a:pt x="94620" y="140957"/>
                  </a:lnTo>
                  <a:lnTo>
                    <a:pt x="94620" y="134872"/>
                  </a:lnTo>
                  <a:close/>
                  <a:moveTo>
                    <a:pt x="107752" y="134872"/>
                  </a:moveTo>
                  <a:lnTo>
                    <a:pt x="107752" y="140957"/>
                  </a:lnTo>
                  <a:lnTo>
                    <a:pt x="101346" y="140957"/>
                  </a:lnTo>
                  <a:lnTo>
                    <a:pt x="101346" y="134872"/>
                  </a:lnTo>
                  <a:close/>
                  <a:moveTo>
                    <a:pt x="114478" y="134872"/>
                  </a:moveTo>
                  <a:lnTo>
                    <a:pt x="114478" y="140957"/>
                  </a:lnTo>
                  <a:lnTo>
                    <a:pt x="108091" y="140957"/>
                  </a:lnTo>
                  <a:lnTo>
                    <a:pt x="108091" y="134872"/>
                  </a:lnTo>
                  <a:close/>
                  <a:moveTo>
                    <a:pt x="121223" y="134872"/>
                  </a:moveTo>
                  <a:lnTo>
                    <a:pt x="121223" y="140957"/>
                  </a:lnTo>
                  <a:lnTo>
                    <a:pt x="114817" y="140957"/>
                  </a:lnTo>
                  <a:lnTo>
                    <a:pt x="114817" y="134872"/>
                  </a:lnTo>
                  <a:close/>
                  <a:moveTo>
                    <a:pt x="127950" y="134872"/>
                  </a:moveTo>
                  <a:lnTo>
                    <a:pt x="127950" y="140957"/>
                  </a:lnTo>
                  <a:lnTo>
                    <a:pt x="121562" y="140957"/>
                  </a:lnTo>
                  <a:lnTo>
                    <a:pt x="121562" y="134872"/>
                  </a:lnTo>
                  <a:close/>
                  <a:moveTo>
                    <a:pt x="134694" y="134872"/>
                  </a:moveTo>
                  <a:lnTo>
                    <a:pt x="134694" y="140957"/>
                  </a:lnTo>
                  <a:lnTo>
                    <a:pt x="128289" y="140957"/>
                  </a:lnTo>
                  <a:lnTo>
                    <a:pt x="128289" y="134872"/>
                  </a:lnTo>
                  <a:close/>
                  <a:moveTo>
                    <a:pt x="141421" y="134872"/>
                  </a:moveTo>
                  <a:lnTo>
                    <a:pt x="141421" y="140957"/>
                  </a:lnTo>
                  <a:lnTo>
                    <a:pt x="135033" y="140957"/>
                  </a:lnTo>
                  <a:lnTo>
                    <a:pt x="135033" y="134872"/>
                  </a:lnTo>
                  <a:close/>
                  <a:moveTo>
                    <a:pt x="148148" y="134872"/>
                  </a:moveTo>
                  <a:lnTo>
                    <a:pt x="148148" y="140957"/>
                  </a:lnTo>
                  <a:lnTo>
                    <a:pt x="141760" y="140957"/>
                  </a:lnTo>
                  <a:lnTo>
                    <a:pt x="141760" y="134872"/>
                  </a:lnTo>
                  <a:close/>
                  <a:moveTo>
                    <a:pt x="154892" y="134872"/>
                  </a:moveTo>
                  <a:lnTo>
                    <a:pt x="154892" y="140957"/>
                  </a:lnTo>
                  <a:lnTo>
                    <a:pt x="148487" y="140957"/>
                  </a:lnTo>
                  <a:lnTo>
                    <a:pt x="148487" y="134872"/>
                  </a:lnTo>
                  <a:close/>
                  <a:moveTo>
                    <a:pt x="161619" y="134872"/>
                  </a:moveTo>
                  <a:lnTo>
                    <a:pt x="161619" y="140957"/>
                  </a:lnTo>
                  <a:lnTo>
                    <a:pt x="155231" y="140957"/>
                  </a:lnTo>
                  <a:lnTo>
                    <a:pt x="155231" y="134872"/>
                  </a:lnTo>
                  <a:close/>
                  <a:moveTo>
                    <a:pt x="168363" y="134872"/>
                  </a:moveTo>
                  <a:lnTo>
                    <a:pt x="168363" y="140957"/>
                  </a:lnTo>
                  <a:lnTo>
                    <a:pt x="161958" y="140957"/>
                  </a:lnTo>
                  <a:lnTo>
                    <a:pt x="161958" y="134872"/>
                  </a:lnTo>
                  <a:close/>
                  <a:moveTo>
                    <a:pt x="175090" y="134872"/>
                  </a:moveTo>
                  <a:lnTo>
                    <a:pt x="175090" y="140957"/>
                  </a:lnTo>
                  <a:lnTo>
                    <a:pt x="168702" y="140957"/>
                  </a:lnTo>
                  <a:lnTo>
                    <a:pt x="168702" y="134872"/>
                  </a:lnTo>
                  <a:close/>
                  <a:moveTo>
                    <a:pt x="181834" y="134872"/>
                  </a:moveTo>
                  <a:lnTo>
                    <a:pt x="181834" y="140957"/>
                  </a:lnTo>
                  <a:lnTo>
                    <a:pt x="175429" y="140957"/>
                  </a:lnTo>
                  <a:lnTo>
                    <a:pt x="175429" y="134872"/>
                  </a:lnTo>
                  <a:close/>
                  <a:moveTo>
                    <a:pt x="188561" y="134872"/>
                  </a:moveTo>
                  <a:lnTo>
                    <a:pt x="188561" y="140957"/>
                  </a:lnTo>
                  <a:lnTo>
                    <a:pt x="182173" y="140957"/>
                  </a:lnTo>
                  <a:lnTo>
                    <a:pt x="182173" y="134872"/>
                  </a:lnTo>
                  <a:close/>
                  <a:moveTo>
                    <a:pt x="195288" y="134872"/>
                  </a:moveTo>
                  <a:lnTo>
                    <a:pt x="195288" y="140957"/>
                  </a:lnTo>
                  <a:lnTo>
                    <a:pt x="188900" y="140957"/>
                  </a:lnTo>
                  <a:lnTo>
                    <a:pt x="188900" y="134872"/>
                  </a:lnTo>
                  <a:close/>
                  <a:moveTo>
                    <a:pt x="202032" y="134872"/>
                  </a:moveTo>
                  <a:lnTo>
                    <a:pt x="202032" y="140957"/>
                  </a:lnTo>
                  <a:lnTo>
                    <a:pt x="195627" y="140957"/>
                  </a:lnTo>
                  <a:lnTo>
                    <a:pt x="195627" y="134872"/>
                  </a:lnTo>
                  <a:close/>
                  <a:moveTo>
                    <a:pt x="208759" y="134872"/>
                  </a:moveTo>
                  <a:lnTo>
                    <a:pt x="208759" y="140957"/>
                  </a:lnTo>
                  <a:lnTo>
                    <a:pt x="202371" y="140957"/>
                  </a:lnTo>
                  <a:lnTo>
                    <a:pt x="202371" y="134872"/>
                  </a:lnTo>
                  <a:close/>
                  <a:moveTo>
                    <a:pt x="215504" y="134872"/>
                  </a:moveTo>
                  <a:lnTo>
                    <a:pt x="215504" y="140957"/>
                  </a:lnTo>
                  <a:lnTo>
                    <a:pt x="209098" y="140957"/>
                  </a:lnTo>
                  <a:lnTo>
                    <a:pt x="209098" y="134872"/>
                  </a:lnTo>
                  <a:close/>
                  <a:moveTo>
                    <a:pt x="222230" y="134872"/>
                  </a:moveTo>
                  <a:lnTo>
                    <a:pt x="222230" y="140957"/>
                  </a:lnTo>
                  <a:lnTo>
                    <a:pt x="215843" y="140957"/>
                  </a:lnTo>
                  <a:lnTo>
                    <a:pt x="215843" y="134872"/>
                  </a:lnTo>
                  <a:close/>
                  <a:moveTo>
                    <a:pt x="228975" y="134872"/>
                  </a:moveTo>
                  <a:lnTo>
                    <a:pt x="228975" y="140957"/>
                  </a:lnTo>
                  <a:lnTo>
                    <a:pt x="222569" y="140957"/>
                  </a:lnTo>
                  <a:lnTo>
                    <a:pt x="222569" y="134872"/>
                  </a:lnTo>
                  <a:close/>
                  <a:moveTo>
                    <a:pt x="235701" y="134872"/>
                  </a:moveTo>
                  <a:lnTo>
                    <a:pt x="235701" y="140957"/>
                  </a:lnTo>
                  <a:lnTo>
                    <a:pt x="229296" y="140957"/>
                  </a:lnTo>
                  <a:lnTo>
                    <a:pt x="229296" y="134872"/>
                  </a:lnTo>
                  <a:close/>
                  <a:moveTo>
                    <a:pt x="242428" y="134872"/>
                  </a:moveTo>
                  <a:lnTo>
                    <a:pt x="242428" y="140957"/>
                  </a:lnTo>
                  <a:lnTo>
                    <a:pt x="236040" y="140957"/>
                  </a:lnTo>
                  <a:lnTo>
                    <a:pt x="236040" y="134872"/>
                  </a:lnTo>
                  <a:close/>
                  <a:moveTo>
                    <a:pt x="249173" y="134872"/>
                  </a:moveTo>
                  <a:lnTo>
                    <a:pt x="249173" y="140957"/>
                  </a:lnTo>
                  <a:lnTo>
                    <a:pt x="242767" y="140957"/>
                  </a:lnTo>
                  <a:lnTo>
                    <a:pt x="242767" y="134872"/>
                  </a:lnTo>
                  <a:close/>
                  <a:moveTo>
                    <a:pt x="255899" y="134872"/>
                  </a:moveTo>
                  <a:lnTo>
                    <a:pt x="255899" y="140957"/>
                  </a:lnTo>
                  <a:lnTo>
                    <a:pt x="249512" y="140957"/>
                  </a:lnTo>
                  <a:lnTo>
                    <a:pt x="249512" y="134872"/>
                  </a:lnTo>
                  <a:close/>
                  <a:moveTo>
                    <a:pt x="262644" y="134872"/>
                  </a:moveTo>
                  <a:lnTo>
                    <a:pt x="262644" y="140957"/>
                  </a:lnTo>
                  <a:lnTo>
                    <a:pt x="256238" y="140957"/>
                  </a:lnTo>
                  <a:lnTo>
                    <a:pt x="256238" y="134872"/>
                  </a:lnTo>
                  <a:close/>
                  <a:moveTo>
                    <a:pt x="269370" y="134872"/>
                  </a:moveTo>
                  <a:lnTo>
                    <a:pt x="269370" y="140957"/>
                  </a:lnTo>
                  <a:lnTo>
                    <a:pt x="262983" y="140957"/>
                  </a:lnTo>
                  <a:lnTo>
                    <a:pt x="262983" y="134872"/>
                  </a:lnTo>
                  <a:close/>
                  <a:moveTo>
                    <a:pt x="276115" y="134872"/>
                  </a:moveTo>
                  <a:lnTo>
                    <a:pt x="276115" y="140957"/>
                  </a:lnTo>
                  <a:lnTo>
                    <a:pt x="269709" y="140957"/>
                  </a:lnTo>
                  <a:lnTo>
                    <a:pt x="269709" y="134872"/>
                  </a:lnTo>
                  <a:close/>
                  <a:moveTo>
                    <a:pt x="282842" y="134872"/>
                  </a:moveTo>
                  <a:lnTo>
                    <a:pt x="282842" y="140957"/>
                  </a:lnTo>
                  <a:lnTo>
                    <a:pt x="276436" y="140957"/>
                  </a:lnTo>
                  <a:lnTo>
                    <a:pt x="276436" y="134872"/>
                  </a:lnTo>
                  <a:close/>
                  <a:moveTo>
                    <a:pt x="6745" y="141278"/>
                  </a:moveTo>
                  <a:lnTo>
                    <a:pt x="6745" y="147362"/>
                  </a:lnTo>
                  <a:lnTo>
                    <a:pt x="339" y="147362"/>
                  </a:lnTo>
                  <a:lnTo>
                    <a:pt x="339" y="141278"/>
                  </a:lnTo>
                  <a:close/>
                  <a:moveTo>
                    <a:pt x="13471" y="141278"/>
                  </a:moveTo>
                  <a:lnTo>
                    <a:pt x="13471" y="147362"/>
                  </a:lnTo>
                  <a:lnTo>
                    <a:pt x="7066" y="147362"/>
                  </a:lnTo>
                  <a:lnTo>
                    <a:pt x="7066" y="141278"/>
                  </a:lnTo>
                  <a:close/>
                  <a:moveTo>
                    <a:pt x="20198" y="141278"/>
                  </a:moveTo>
                  <a:lnTo>
                    <a:pt x="20198" y="147362"/>
                  </a:lnTo>
                  <a:lnTo>
                    <a:pt x="13810" y="147362"/>
                  </a:lnTo>
                  <a:lnTo>
                    <a:pt x="13810" y="141278"/>
                  </a:lnTo>
                  <a:close/>
                  <a:moveTo>
                    <a:pt x="26942" y="141278"/>
                  </a:moveTo>
                  <a:lnTo>
                    <a:pt x="26942" y="147362"/>
                  </a:lnTo>
                  <a:lnTo>
                    <a:pt x="20537" y="147362"/>
                  </a:lnTo>
                  <a:lnTo>
                    <a:pt x="20537" y="141278"/>
                  </a:lnTo>
                  <a:close/>
                  <a:moveTo>
                    <a:pt x="33669" y="141278"/>
                  </a:moveTo>
                  <a:lnTo>
                    <a:pt x="33669" y="147362"/>
                  </a:lnTo>
                  <a:lnTo>
                    <a:pt x="27281" y="147362"/>
                  </a:lnTo>
                  <a:lnTo>
                    <a:pt x="27281" y="141278"/>
                  </a:lnTo>
                  <a:close/>
                  <a:moveTo>
                    <a:pt x="40414" y="141278"/>
                  </a:moveTo>
                  <a:lnTo>
                    <a:pt x="40414" y="147362"/>
                  </a:lnTo>
                  <a:lnTo>
                    <a:pt x="34008" y="147362"/>
                  </a:lnTo>
                  <a:lnTo>
                    <a:pt x="34008" y="141278"/>
                  </a:lnTo>
                  <a:close/>
                  <a:moveTo>
                    <a:pt x="47140" y="141278"/>
                  </a:moveTo>
                  <a:lnTo>
                    <a:pt x="47140" y="147362"/>
                  </a:lnTo>
                  <a:lnTo>
                    <a:pt x="40753" y="147362"/>
                  </a:lnTo>
                  <a:lnTo>
                    <a:pt x="40753" y="141278"/>
                  </a:lnTo>
                  <a:close/>
                  <a:moveTo>
                    <a:pt x="53885" y="141278"/>
                  </a:moveTo>
                  <a:lnTo>
                    <a:pt x="53885" y="147362"/>
                  </a:lnTo>
                  <a:lnTo>
                    <a:pt x="47479" y="147362"/>
                  </a:lnTo>
                  <a:lnTo>
                    <a:pt x="47479" y="141278"/>
                  </a:lnTo>
                  <a:close/>
                  <a:moveTo>
                    <a:pt x="60611" y="141278"/>
                  </a:moveTo>
                  <a:lnTo>
                    <a:pt x="60611" y="147362"/>
                  </a:lnTo>
                  <a:lnTo>
                    <a:pt x="54206" y="147362"/>
                  </a:lnTo>
                  <a:lnTo>
                    <a:pt x="54206" y="141278"/>
                  </a:lnTo>
                  <a:close/>
                  <a:moveTo>
                    <a:pt x="67338" y="141278"/>
                  </a:moveTo>
                  <a:lnTo>
                    <a:pt x="67338" y="147362"/>
                  </a:lnTo>
                  <a:lnTo>
                    <a:pt x="60950" y="147362"/>
                  </a:lnTo>
                  <a:lnTo>
                    <a:pt x="60950" y="141278"/>
                  </a:lnTo>
                  <a:close/>
                  <a:moveTo>
                    <a:pt x="74083" y="141278"/>
                  </a:moveTo>
                  <a:lnTo>
                    <a:pt x="74083" y="147362"/>
                  </a:lnTo>
                  <a:lnTo>
                    <a:pt x="67677" y="147362"/>
                  </a:lnTo>
                  <a:lnTo>
                    <a:pt x="67677" y="141278"/>
                  </a:lnTo>
                  <a:close/>
                  <a:moveTo>
                    <a:pt x="80809" y="141278"/>
                  </a:moveTo>
                  <a:lnTo>
                    <a:pt x="80809" y="147362"/>
                  </a:lnTo>
                  <a:lnTo>
                    <a:pt x="74422" y="147362"/>
                  </a:lnTo>
                  <a:lnTo>
                    <a:pt x="74422" y="141278"/>
                  </a:lnTo>
                  <a:close/>
                  <a:moveTo>
                    <a:pt x="87554" y="141278"/>
                  </a:moveTo>
                  <a:lnTo>
                    <a:pt x="87554" y="147362"/>
                  </a:lnTo>
                  <a:lnTo>
                    <a:pt x="81148" y="147362"/>
                  </a:lnTo>
                  <a:lnTo>
                    <a:pt x="81148" y="141278"/>
                  </a:lnTo>
                  <a:close/>
                  <a:moveTo>
                    <a:pt x="94281" y="141278"/>
                  </a:moveTo>
                  <a:lnTo>
                    <a:pt x="94281" y="147362"/>
                  </a:lnTo>
                  <a:lnTo>
                    <a:pt x="87893" y="147362"/>
                  </a:lnTo>
                  <a:lnTo>
                    <a:pt x="87893" y="141278"/>
                  </a:lnTo>
                  <a:close/>
                  <a:moveTo>
                    <a:pt x="101007" y="141278"/>
                  </a:moveTo>
                  <a:lnTo>
                    <a:pt x="101007" y="147362"/>
                  </a:lnTo>
                  <a:lnTo>
                    <a:pt x="94620" y="147362"/>
                  </a:lnTo>
                  <a:lnTo>
                    <a:pt x="94620" y="141278"/>
                  </a:lnTo>
                  <a:close/>
                  <a:moveTo>
                    <a:pt x="107752" y="141278"/>
                  </a:moveTo>
                  <a:lnTo>
                    <a:pt x="107752" y="147362"/>
                  </a:lnTo>
                  <a:lnTo>
                    <a:pt x="101346" y="147362"/>
                  </a:lnTo>
                  <a:lnTo>
                    <a:pt x="101346" y="141278"/>
                  </a:lnTo>
                  <a:close/>
                  <a:moveTo>
                    <a:pt x="114478" y="141278"/>
                  </a:moveTo>
                  <a:lnTo>
                    <a:pt x="114478" y="147362"/>
                  </a:lnTo>
                  <a:lnTo>
                    <a:pt x="108091" y="147362"/>
                  </a:lnTo>
                  <a:lnTo>
                    <a:pt x="108091" y="141278"/>
                  </a:lnTo>
                  <a:close/>
                  <a:moveTo>
                    <a:pt x="121223" y="141278"/>
                  </a:moveTo>
                  <a:lnTo>
                    <a:pt x="121223" y="147362"/>
                  </a:lnTo>
                  <a:lnTo>
                    <a:pt x="114817" y="147362"/>
                  </a:lnTo>
                  <a:lnTo>
                    <a:pt x="114817" y="141278"/>
                  </a:lnTo>
                  <a:close/>
                  <a:moveTo>
                    <a:pt x="127950" y="141278"/>
                  </a:moveTo>
                  <a:lnTo>
                    <a:pt x="127950" y="147362"/>
                  </a:lnTo>
                  <a:lnTo>
                    <a:pt x="121562" y="147362"/>
                  </a:lnTo>
                  <a:lnTo>
                    <a:pt x="121562" y="141278"/>
                  </a:lnTo>
                  <a:close/>
                  <a:moveTo>
                    <a:pt x="134694" y="141278"/>
                  </a:moveTo>
                  <a:lnTo>
                    <a:pt x="134694" y="147362"/>
                  </a:lnTo>
                  <a:lnTo>
                    <a:pt x="128289" y="147362"/>
                  </a:lnTo>
                  <a:lnTo>
                    <a:pt x="128289" y="141278"/>
                  </a:lnTo>
                  <a:close/>
                  <a:moveTo>
                    <a:pt x="141421" y="141278"/>
                  </a:moveTo>
                  <a:lnTo>
                    <a:pt x="141421" y="147362"/>
                  </a:lnTo>
                  <a:lnTo>
                    <a:pt x="135033" y="147362"/>
                  </a:lnTo>
                  <a:lnTo>
                    <a:pt x="135033" y="141278"/>
                  </a:lnTo>
                  <a:close/>
                  <a:moveTo>
                    <a:pt x="148148" y="141278"/>
                  </a:moveTo>
                  <a:lnTo>
                    <a:pt x="148148" y="147362"/>
                  </a:lnTo>
                  <a:lnTo>
                    <a:pt x="141760" y="147362"/>
                  </a:lnTo>
                  <a:lnTo>
                    <a:pt x="141760" y="141278"/>
                  </a:lnTo>
                  <a:close/>
                  <a:moveTo>
                    <a:pt x="154892" y="141278"/>
                  </a:moveTo>
                  <a:lnTo>
                    <a:pt x="154892" y="147362"/>
                  </a:lnTo>
                  <a:lnTo>
                    <a:pt x="148487" y="147362"/>
                  </a:lnTo>
                  <a:lnTo>
                    <a:pt x="148487" y="141278"/>
                  </a:lnTo>
                  <a:close/>
                  <a:moveTo>
                    <a:pt x="161619" y="141278"/>
                  </a:moveTo>
                  <a:lnTo>
                    <a:pt x="161619" y="147362"/>
                  </a:lnTo>
                  <a:lnTo>
                    <a:pt x="155231" y="147362"/>
                  </a:lnTo>
                  <a:lnTo>
                    <a:pt x="155231" y="141278"/>
                  </a:lnTo>
                  <a:close/>
                  <a:moveTo>
                    <a:pt x="168363" y="141278"/>
                  </a:moveTo>
                  <a:lnTo>
                    <a:pt x="168363" y="147362"/>
                  </a:lnTo>
                  <a:lnTo>
                    <a:pt x="161958" y="147362"/>
                  </a:lnTo>
                  <a:lnTo>
                    <a:pt x="161958" y="141278"/>
                  </a:lnTo>
                  <a:close/>
                  <a:moveTo>
                    <a:pt x="175090" y="141278"/>
                  </a:moveTo>
                  <a:lnTo>
                    <a:pt x="175090" y="147362"/>
                  </a:lnTo>
                  <a:lnTo>
                    <a:pt x="168702" y="147362"/>
                  </a:lnTo>
                  <a:lnTo>
                    <a:pt x="168702" y="141278"/>
                  </a:lnTo>
                  <a:close/>
                  <a:moveTo>
                    <a:pt x="181834" y="141278"/>
                  </a:moveTo>
                  <a:lnTo>
                    <a:pt x="181834" y="147362"/>
                  </a:lnTo>
                  <a:lnTo>
                    <a:pt x="175429" y="147362"/>
                  </a:lnTo>
                  <a:lnTo>
                    <a:pt x="175429" y="141278"/>
                  </a:lnTo>
                  <a:close/>
                  <a:moveTo>
                    <a:pt x="188561" y="141278"/>
                  </a:moveTo>
                  <a:lnTo>
                    <a:pt x="188561" y="147362"/>
                  </a:lnTo>
                  <a:lnTo>
                    <a:pt x="182173" y="147362"/>
                  </a:lnTo>
                  <a:lnTo>
                    <a:pt x="182173" y="141278"/>
                  </a:lnTo>
                  <a:close/>
                  <a:moveTo>
                    <a:pt x="195288" y="141278"/>
                  </a:moveTo>
                  <a:lnTo>
                    <a:pt x="195288" y="147362"/>
                  </a:lnTo>
                  <a:lnTo>
                    <a:pt x="188900" y="147362"/>
                  </a:lnTo>
                  <a:lnTo>
                    <a:pt x="188900" y="141278"/>
                  </a:lnTo>
                  <a:close/>
                  <a:moveTo>
                    <a:pt x="202032" y="141278"/>
                  </a:moveTo>
                  <a:lnTo>
                    <a:pt x="202032" y="147362"/>
                  </a:lnTo>
                  <a:lnTo>
                    <a:pt x="195627" y="147362"/>
                  </a:lnTo>
                  <a:lnTo>
                    <a:pt x="195627" y="141278"/>
                  </a:lnTo>
                  <a:close/>
                  <a:moveTo>
                    <a:pt x="208759" y="141278"/>
                  </a:moveTo>
                  <a:lnTo>
                    <a:pt x="208759" y="147362"/>
                  </a:lnTo>
                  <a:lnTo>
                    <a:pt x="202371" y="147362"/>
                  </a:lnTo>
                  <a:lnTo>
                    <a:pt x="202371" y="141278"/>
                  </a:lnTo>
                  <a:close/>
                  <a:moveTo>
                    <a:pt x="215504" y="141278"/>
                  </a:moveTo>
                  <a:lnTo>
                    <a:pt x="215504" y="147362"/>
                  </a:lnTo>
                  <a:lnTo>
                    <a:pt x="209098" y="147362"/>
                  </a:lnTo>
                  <a:lnTo>
                    <a:pt x="209098" y="141278"/>
                  </a:lnTo>
                  <a:close/>
                  <a:moveTo>
                    <a:pt x="222230" y="141278"/>
                  </a:moveTo>
                  <a:lnTo>
                    <a:pt x="222230" y="147362"/>
                  </a:lnTo>
                  <a:lnTo>
                    <a:pt x="215843" y="147362"/>
                  </a:lnTo>
                  <a:lnTo>
                    <a:pt x="215843" y="141278"/>
                  </a:lnTo>
                  <a:close/>
                  <a:moveTo>
                    <a:pt x="228975" y="141278"/>
                  </a:moveTo>
                  <a:lnTo>
                    <a:pt x="228975" y="147362"/>
                  </a:lnTo>
                  <a:lnTo>
                    <a:pt x="222569" y="147362"/>
                  </a:lnTo>
                  <a:lnTo>
                    <a:pt x="222569" y="141278"/>
                  </a:lnTo>
                  <a:close/>
                  <a:moveTo>
                    <a:pt x="235701" y="141278"/>
                  </a:moveTo>
                  <a:lnTo>
                    <a:pt x="235701" y="147362"/>
                  </a:lnTo>
                  <a:lnTo>
                    <a:pt x="229296" y="147362"/>
                  </a:lnTo>
                  <a:lnTo>
                    <a:pt x="229296" y="141278"/>
                  </a:lnTo>
                  <a:close/>
                  <a:moveTo>
                    <a:pt x="242428" y="141278"/>
                  </a:moveTo>
                  <a:lnTo>
                    <a:pt x="242428" y="147362"/>
                  </a:lnTo>
                  <a:lnTo>
                    <a:pt x="236040" y="147362"/>
                  </a:lnTo>
                  <a:lnTo>
                    <a:pt x="236040" y="141278"/>
                  </a:lnTo>
                  <a:close/>
                  <a:moveTo>
                    <a:pt x="249173" y="141278"/>
                  </a:moveTo>
                  <a:lnTo>
                    <a:pt x="249173" y="147362"/>
                  </a:lnTo>
                  <a:lnTo>
                    <a:pt x="242767" y="147362"/>
                  </a:lnTo>
                  <a:lnTo>
                    <a:pt x="242767" y="141278"/>
                  </a:lnTo>
                  <a:close/>
                  <a:moveTo>
                    <a:pt x="255899" y="141278"/>
                  </a:moveTo>
                  <a:lnTo>
                    <a:pt x="255899" y="147362"/>
                  </a:lnTo>
                  <a:lnTo>
                    <a:pt x="249512" y="147362"/>
                  </a:lnTo>
                  <a:lnTo>
                    <a:pt x="249512" y="141278"/>
                  </a:lnTo>
                  <a:close/>
                  <a:moveTo>
                    <a:pt x="262644" y="141278"/>
                  </a:moveTo>
                  <a:lnTo>
                    <a:pt x="262644" y="147362"/>
                  </a:lnTo>
                  <a:lnTo>
                    <a:pt x="256238" y="147362"/>
                  </a:lnTo>
                  <a:lnTo>
                    <a:pt x="256238" y="141278"/>
                  </a:lnTo>
                  <a:close/>
                  <a:moveTo>
                    <a:pt x="269370" y="141278"/>
                  </a:moveTo>
                  <a:lnTo>
                    <a:pt x="269370" y="147362"/>
                  </a:lnTo>
                  <a:lnTo>
                    <a:pt x="262983" y="147362"/>
                  </a:lnTo>
                  <a:lnTo>
                    <a:pt x="262983" y="141278"/>
                  </a:lnTo>
                  <a:close/>
                  <a:moveTo>
                    <a:pt x="276115" y="141278"/>
                  </a:moveTo>
                  <a:lnTo>
                    <a:pt x="276115" y="147362"/>
                  </a:lnTo>
                  <a:lnTo>
                    <a:pt x="269709" y="147362"/>
                  </a:lnTo>
                  <a:lnTo>
                    <a:pt x="269709" y="141278"/>
                  </a:lnTo>
                  <a:close/>
                  <a:moveTo>
                    <a:pt x="282842" y="141278"/>
                  </a:moveTo>
                  <a:lnTo>
                    <a:pt x="282842" y="147362"/>
                  </a:lnTo>
                  <a:lnTo>
                    <a:pt x="276436" y="147362"/>
                  </a:lnTo>
                  <a:lnTo>
                    <a:pt x="276436" y="141278"/>
                  </a:lnTo>
                  <a:close/>
                  <a:moveTo>
                    <a:pt x="6745" y="147683"/>
                  </a:moveTo>
                  <a:lnTo>
                    <a:pt x="6745" y="153768"/>
                  </a:lnTo>
                  <a:lnTo>
                    <a:pt x="339" y="153768"/>
                  </a:lnTo>
                  <a:lnTo>
                    <a:pt x="339" y="147683"/>
                  </a:lnTo>
                  <a:close/>
                  <a:moveTo>
                    <a:pt x="13471" y="147683"/>
                  </a:moveTo>
                  <a:lnTo>
                    <a:pt x="13471" y="153768"/>
                  </a:lnTo>
                  <a:lnTo>
                    <a:pt x="7066" y="153768"/>
                  </a:lnTo>
                  <a:lnTo>
                    <a:pt x="7066" y="147683"/>
                  </a:lnTo>
                  <a:close/>
                  <a:moveTo>
                    <a:pt x="20198" y="147683"/>
                  </a:moveTo>
                  <a:lnTo>
                    <a:pt x="20198" y="153768"/>
                  </a:lnTo>
                  <a:lnTo>
                    <a:pt x="13810" y="153768"/>
                  </a:lnTo>
                  <a:lnTo>
                    <a:pt x="13810" y="147683"/>
                  </a:lnTo>
                  <a:close/>
                  <a:moveTo>
                    <a:pt x="26942" y="147683"/>
                  </a:moveTo>
                  <a:lnTo>
                    <a:pt x="26942" y="153768"/>
                  </a:lnTo>
                  <a:lnTo>
                    <a:pt x="20537" y="153768"/>
                  </a:lnTo>
                  <a:lnTo>
                    <a:pt x="20537" y="147683"/>
                  </a:lnTo>
                  <a:close/>
                  <a:moveTo>
                    <a:pt x="33669" y="147683"/>
                  </a:moveTo>
                  <a:lnTo>
                    <a:pt x="33669" y="153768"/>
                  </a:lnTo>
                  <a:lnTo>
                    <a:pt x="27281" y="153768"/>
                  </a:lnTo>
                  <a:lnTo>
                    <a:pt x="27281" y="147683"/>
                  </a:lnTo>
                  <a:close/>
                  <a:moveTo>
                    <a:pt x="40414" y="147683"/>
                  </a:moveTo>
                  <a:lnTo>
                    <a:pt x="40414" y="153768"/>
                  </a:lnTo>
                  <a:lnTo>
                    <a:pt x="34008" y="153768"/>
                  </a:lnTo>
                  <a:lnTo>
                    <a:pt x="34008" y="147683"/>
                  </a:lnTo>
                  <a:close/>
                  <a:moveTo>
                    <a:pt x="47140" y="147683"/>
                  </a:moveTo>
                  <a:lnTo>
                    <a:pt x="47140" y="153768"/>
                  </a:lnTo>
                  <a:lnTo>
                    <a:pt x="40753" y="153768"/>
                  </a:lnTo>
                  <a:lnTo>
                    <a:pt x="40753" y="147683"/>
                  </a:lnTo>
                  <a:close/>
                  <a:moveTo>
                    <a:pt x="53885" y="147683"/>
                  </a:moveTo>
                  <a:lnTo>
                    <a:pt x="53885" y="153768"/>
                  </a:lnTo>
                  <a:lnTo>
                    <a:pt x="47479" y="153768"/>
                  </a:lnTo>
                  <a:lnTo>
                    <a:pt x="47479" y="147683"/>
                  </a:lnTo>
                  <a:close/>
                  <a:moveTo>
                    <a:pt x="60611" y="147683"/>
                  </a:moveTo>
                  <a:lnTo>
                    <a:pt x="60611" y="153768"/>
                  </a:lnTo>
                  <a:lnTo>
                    <a:pt x="54206" y="153768"/>
                  </a:lnTo>
                  <a:lnTo>
                    <a:pt x="54206" y="147683"/>
                  </a:lnTo>
                  <a:close/>
                  <a:moveTo>
                    <a:pt x="67338" y="147683"/>
                  </a:moveTo>
                  <a:lnTo>
                    <a:pt x="67338" y="153768"/>
                  </a:lnTo>
                  <a:lnTo>
                    <a:pt x="60950" y="153768"/>
                  </a:lnTo>
                  <a:lnTo>
                    <a:pt x="60950" y="147683"/>
                  </a:lnTo>
                  <a:close/>
                  <a:moveTo>
                    <a:pt x="74083" y="147683"/>
                  </a:moveTo>
                  <a:lnTo>
                    <a:pt x="74083" y="153768"/>
                  </a:lnTo>
                  <a:lnTo>
                    <a:pt x="67677" y="153768"/>
                  </a:lnTo>
                  <a:lnTo>
                    <a:pt x="67677" y="147683"/>
                  </a:lnTo>
                  <a:close/>
                  <a:moveTo>
                    <a:pt x="80809" y="147683"/>
                  </a:moveTo>
                  <a:lnTo>
                    <a:pt x="80809" y="153768"/>
                  </a:lnTo>
                  <a:lnTo>
                    <a:pt x="74422" y="153768"/>
                  </a:lnTo>
                  <a:lnTo>
                    <a:pt x="74422" y="147683"/>
                  </a:lnTo>
                  <a:close/>
                  <a:moveTo>
                    <a:pt x="87554" y="147683"/>
                  </a:moveTo>
                  <a:lnTo>
                    <a:pt x="87554" y="153768"/>
                  </a:lnTo>
                  <a:lnTo>
                    <a:pt x="81148" y="153768"/>
                  </a:lnTo>
                  <a:lnTo>
                    <a:pt x="81148" y="147683"/>
                  </a:lnTo>
                  <a:close/>
                  <a:moveTo>
                    <a:pt x="94281" y="147683"/>
                  </a:moveTo>
                  <a:lnTo>
                    <a:pt x="94281" y="153768"/>
                  </a:lnTo>
                  <a:lnTo>
                    <a:pt x="87893" y="153768"/>
                  </a:lnTo>
                  <a:lnTo>
                    <a:pt x="87893" y="147683"/>
                  </a:lnTo>
                  <a:close/>
                  <a:moveTo>
                    <a:pt x="101007" y="147683"/>
                  </a:moveTo>
                  <a:lnTo>
                    <a:pt x="101007" y="153768"/>
                  </a:lnTo>
                  <a:lnTo>
                    <a:pt x="94620" y="153768"/>
                  </a:lnTo>
                  <a:lnTo>
                    <a:pt x="94620" y="147683"/>
                  </a:lnTo>
                  <a:close/>
                  <a:moveTo>
                    <a:pt x="107752" y="147683"/>
                  </a:moveTo>
                  <a:lnTo>
                    <a:pt x="107752" y="153768"/>
                  </a:lnTo>
                  <a:lnTo>
                    <a:pt x="101346" y="153768"/>
                  </a:lnTo>
                  <a:lnTo>
                    <a:pt x="101346" y="147683"/>
                  </a:lnTo>
                  <a:close/>
                  <a:moveTo>
                    <a:pt x="114478" y="147683"/>
                  </a:moveTo>
                  <a:lnTo>
                    <a:pt x="114478" y="153768"/>
                  </a:lnTo>
                  <a:lnTo>
                    <a:pt x="108091" y="153768"/>
                  </a:lnTo>
                  <a:lnTo>
                    <a:pt x="108091" y="147683"/>
                  </a:lnTo>
                  <a:close/>
                  <a:moveTo>
                    <a:pt x="121223" y="147683"/>
                  </a:moveTo>
                  <a:lnTo>
                    <a:pt x="121223" y="153768"/>
                  </a:lnTo>
                  <a:lnTo>
                    <a:pt x="114817" y="153768"/>
                  </a:lnTo>
                  <a:lnTo>
                    <a:pt x="114817" y="147683"/>
                  </a:lnTo>
                  <a:close/>
                  <a:moveTo>
                    <a:pt x="127950" y="147683"/>
                  </a:moveTo>
                  <a:lnTo>
                    <a:pt x="127950" y="153768"/>
                  </a:lnTo>
                  <a:lnTo>
                    <a:pt x="121562" y="153768"/>
                  </a:lnTo>
                  <a:lnTo>
                    <a:pt x="121562" y="147683"/>
                  </a:lnTo>
                  <a:close/>
                  <a:moveTo>
                    <a:pt x="134694" y="147683"/>
                  </a:moveTo>
                  <a:lnTo>
                    <a:pt x="134694" y="153768"/>
                  </a:lnTo>
                  <a:lnTo>
                    <a:pt x="128289" y="153768"/>
                  </a:lnTo>
                  <a:lnTo>
                    <a:pt x="128289" y="147683"/>
                  </a:lnTo>
                  <a:close/>
                  <a:moveTo>
                    <a:pt x="141421" y="147683"/>
                  </a:moveTo>
                  <a:lnTo>
                    <a:pt x="141421" y="153768"/>
                  </a:lnTo>
                  <a:lnTo>
                    <a:pt x="135033" y="153768"/>
                  </a:lnTo>
                  <a:lnTo>
                    <a:pt x="135033" y="147683"/>
                  </a:lnTo>
                  <a:close/>
                  <a:moveTo>
                    <a:pt x="148148" y="147683"/>
                  </a:moveTo>
                  <a:lnTo>
                    <a:pt x="148148" y="153768"/>
                  </a:lnTo>
                  <a:lnTo>
                    <a:pt x="141760" y="153768"/>
                  </a:lnTo>
                  <a:lnTo>
                    <a:pt x="141760" y="147683"/>
                  </a:lnTo>
                  <a:close/>
                  <a:moveTo>
                    <a:pt x="154892" y="147683"/>
                  </a:moveTo>
                  <a:lnTo>
                    <a:pt x="154892" y="153768"/>
                  </a:lnTo>
                  <a:lnTo>
                    <a:pt x="148487" y="153768"/>
                  </a:lnTo>
                  <a:lnTo>
                    <a:pt x="148487" y="147683"/>
                  </a:lnTo>
                  <a:close/>
                  <a:moveTo>
                    <a:pt x="161619" y="147683"/>
                  </a:moveTo>
                  <a:lnTo>
                    <a:pt x="161619" y="153768"/>
                  </a:lnTo>
                  <a:lnTo>
                    <a:pt x="155231" y="153768"/>
                  </a:lnTo>
                  <a:lnTo>
                    <a:pt x="155231" y="147683"/>
                  </a:lnTo>
                  <a:close/>
                  <a:moveTo>
                    <a:pt x="168363" y="147683"/>
                  </a:moveTo>
                  <a:lnTo>
                    <a:pt x="168363" y="153768"/>
                  </a:lnTo>
                  <a:lnTo>
                    <a:pt x="161958" y="153768"/>
                  </a:lnTo>
                  <a:lnTo>
                    <a:pt x="161958" y="147683"/>
                  </a:lnTo>
                  <a:close/>
                  <a:moveTo>
                    <a:pt x="175090" y="147683"/>
                  </a:moveTo>
                  <a:lnTo>
                    <a:pt x="175090" y="153768"/>
                  </a:lnTo>
                  <a:lnTo>
                    <a:pt x="168702" y="153768"/>
                  </a:lnTo>
                  <a:lnTo>
                    <a:pt x="168702" y="147683"/>
                  </a:lnTo>
                  <a:close/>
                  <a:moveTo>
                    <a:pt x="181834" y="147683"/>
                  </a:moveTo>
                  <a:lnTo>
                    <a:pt x="181834" y="153768"/>
                  </a:lnTo>
                  <a:lnTo>
                    <a:pt x="175429" y="153768"/>
                  </a:lnTo>
                  <a:lnTo>
                    <a:pt x="175429" y="147683"/>
                  </a:lnTo>
                  <a:close/>
                  <a:moveTo>
                    <a:pt x="188561" y="147683"/>
                  </a:moveTo>
                  <a:lnTo>
                    <a:pt x="188561" y="153768"/>
                  </a:lnTo>
                  <a:lnTo>
                    <a:pt x="182173" y="153768"/>
                  </a:lnTo>
                  <a:lnTo>
                    <a:pt x="182173" y="147683"/>
                  </a:lnTo>
                  <a:close/>
                  <a:moveTo>
                    <a:pt x="195288" y="147683"/>
                  </a:moveTo>
                  <a:lnTo>
                    <a:pt x="195288" y="153768"/>
                  </a:lnTo>
                  <a:lnTo>
                    <a:pt x="188900" y="153768"/>
                  </a:lnTo>
                  <a:lnTo>
                    <a:pt x="188900" y="147683"/>
                  </a:lnTo>
                  <a:close/>
                  <a:moveTo>
                    <a:pt x="202032" y="147683"/>
                  </a:moveTo>
                  <a:lnTo>
                    <a:pt x="202032" y="153768"/>
                  </a:lnTo>
                  <a:lnTo>
                    <a:pt x="195627" y="153768"/>
                  </a:lnTo>
                  <a:lnTo>
                    <a:pt x="195627" y="147683"/>
                  </a:lnTo>
                  <a:close/>
                  <a:moveTo>
                    <a:pt x="208759" y="147683"/>
                  </a:moveTo>
                  <a:lnTo>
                    <a:pt x="208759" y="153768"/>
                  </a:lnTo>
                  <a:lnTo>
                    <a:pt x="202371" y="153768"/>
                  </a:lnTo>
                  <a:lnTo>
                    <a:pt x="202371" y="147683"/>
                  </a:lnTo>
                  <a:close/>
                  <a:moveTo>
                    <a:pt x="215504" y="147683"/>
                  </a:moveTo>
                  <a:lnTo>
                    <a:pt x="215504" y="153768"/>
                  </a:lnTo>
                  <a:lnTo>
                    <a:pt x="209098" y="153768"/>
                  </a:lnTo>
                  <a:lnTo>
                    <a:pt x="209098" y="147683"/>
                  </a:lnTo>
                  <a:close/>
                  <a:moveTo>
                    <a:pt x="222230" y="147683"/>
                  </a:moveTo>
                  <a:lnTo>
                    <a:pt x="222230" y="153768"/>
                  </a:lnTo>
                  <a:lnTo>
                    <a:pt x="215843" y="153768"/>
                  </a:lnTo>
                  <a:lnTo>
                    <a:pt x="215843" y="147683"/>
                  </a:lnTo>
                  <a:close/>
                  <a:moveTo>
                    <a:pt x="228975" y="147683"/>
                  </a:moveTo>
                  <a:lnTo>
                    <a:pt x="228975" y="153768"/>
                  </a:lnTo>
                  <a:lnTo>
                    <a:pt x="222569" y="153768"/>
                  </a:lnTo>
                  <a:lnTo>
                    <a:pt x="222569" y="147683"/>
                  </a:lnTo>
                  <a:close/>
                  <a:moveTo>
                    <a:pt x="235701" y="147683"/>
                  </a:moveTo>
                  <a:lnTo>
                    <a:pt x="235701" y="153768"/>
                  </a:lnTo>
                  <a:lnTo>
                    <a:pt x="229296" y="153768"/>
                  </a:lnTo>
                  <a:lnTo>
                    <a:pt x="229296" y="147683"/>
                  </a:lnTo>
                  <a:close/>
                  <a:moveTo>
                    <a:pt x="242428" y="147683"/>
                  </a:moveTo>
                  <a:lnTo>
                    <a:pt x="242428" y="153768"/>
                  </a:lnTo>
                  <a:lnTo>
                    <a:pt x="236040" y="153768"/>
                  </a:lnTo>
                  <a:lnTo>
                    <a:pt x="236040" y="147683"/>
                  </a:lnTo>
                  <a:close/>
                  <a:moveTo>
                    <a:pt x="249173" y="147683"/>
                  </a:moveTo>
                  <a:lnTo>
                    <a:pt x="249173" y="153768"/>
                  </a:lnTo>
                  <a:lnTo>
                    <a:pt x="242767" y="153768"/>
                  </a:lnTo>
                  <a:lnTo>
                    <a:pt x="242767" y="147683"/>
                  </a:lnTo>
                  <a:close/>
                  <a:moveTo>
                    <a:pt x="255899" y="147683"/>
                  </a:moveTo>
                  <a:lnTo>
                    <a:pt x="255899" y="153768"/>
                  </a:lnTo>
                  <a:lnTo>
                    <a:pt x="249512" y="153768"/>
                  </a:lnTo>
                  <a:lnTo>
                    <a:pt x="249512" y="147683"/>
                  </a:lnTo>
                  <a:close/>
                  <a:moveTo>
                    <a:pt x="262644" y="147683"/>
                  </a:moveTo>
                  <a:lnTo>
                    <a:pt x="262644" y="153768"/>
                  </a:lnTo>
                  <a:lnTo>
                    <a:pt x="256238" y="153768"/>
                  </a:lnTo>
                  <a:lnTo>
                    <a:pt x="256238" y="147683"/>
                  </a:lnTo>
                  <a:close/>
                  <a:moveTo>
                    <a:pt x="269370" y="147683"/>
                  </a:moveTo>
                  <a:lnTo>
                    <a:pt x="269370" y="153768"/>
                  </a:lnTo>
                  <a:lnTo>
                    <a:pt x="262983" y="153768"/>
                  </a:lnTo>
                  <a:lnTo>
                    <a:pt x="262983" y="147683"/>
                  </a:lnTo>
                  <a:close/>
                  <a:moveTo>
                    <a:pt x="276115" y="147683"/>
                  </a:moveTo>
                  <a:lnTo>
                    <a:pt x="276115" y="153768"/>
                  </a:lnTo>
                  <a:lnTo>
                    <a:pt x="269709" y="153768"/>
                  </a:lnTo>
                  <a:lnTo>
                    <a:pt x="269709" y="147683"/>
                  </a:lnTo>
                  <a:close/>
                  <a:moveTo>
                    <a:pt x="282842" y="147683"/>
                  </a:moveTo>
                  <a:lnTo>
                    <a:pt x="282842" y="153768"/>
                  </a:lnTo>
                  <a:lnTo>
                    <a:pt x="276436" y="153768"/>
                  </a:lnTo>
                  <a:lnTo>
                    <a:pt x="276436" y="147683"/>
                  </a:lnTo>
                  <a:close/>
                  <a:moveTo>
                    <a:pt x="6745" y="154089"/>
                  </a:moveTo>
                  <a:lnTo>
                    <a:pt x="6745" y="160173"/>
                  </a:lnTo>
                  <a:lnTo>
                    <a:pt x="339" y="160173"/>
                  </a:lnTo>
                  <a:lnTo>
                    <a:pt x="339" y="154089"/>
                  </a:lnTo>
                  <a:close/>
                  <a:moveTo>
                    <a:pt x="13471" y="154089"/>
                  </a:moveTo>
                  <a:lnTo>
                    <a:pt x="13471" y="160173"/>
                  </a:lnTo>
                  <a:lnTo>
                    <a:pt x="7066" y="160173"/>
                  </a:lnTo>
                  <a:lnTo>
                    <a:pt x="7066" y="154089"/>
                  </a:lnTo>
                  <a:close/>
                  <a:moveTo>
                    <a:pt x="20198" y="154089"/>
                  </a:moveTo>
                  <a:lnTo>
                    <a:pt x="20198" y="160173"/>
                  </a:lnTo>
                  <a:lnTo>
                    <a:pt x="13810" y="160173"/>
                  </a:lnTo>
                  <a:lnTo>
                    <a:pt x="13810" y="154089"/>
                  </a:lnTo>
                  <a:close/>
                  <a:moveTo>
                    <a:pt x="26942" y="154089"/>
                  </a:moveTo>
                  <a:lnTo>
                    <a:pt x="26942" y="160173"/>
                  </a:lnTo>
                  <a:lnTo>
                    <a:pt x="20537" y="160173"/>
                  </a:lnTo>
                  <a:lnTo>
                    <a:pt x="20537" y="154089"/>
                  </a:lnTo>
                  <a:close/>
                  <a:moveTo>
                    <a:pt x="33669" y="154089"/>
                  </a:moveTo>
                  <a:lnTo>
                    <a:pt x="33669" y="160173"/>
                  </a:lnTo>
                  <a:lnTo>
                    <a:pt x="27281" y="160173"/>
                  </a:lnTo>
                  <a:lnTo>
                    <a:pt x="27281" y="154089"/>
                  </a:lnTo>
                  <a:close/>
                  <a:moveTo>
                    <a:pt x="40414" y="154089"/>
                  </a:moveTo>
                  <a:lnTo>
                    <a:pt x="40414" y="160173"/>
                  </a:lnTo>
                  <a:lnTo>
                    <a:pt x="34008" y="160173"/>
                  </a:lnTo>
                  <a:lnTo>
                    <a:pt x="34008" y="154089"/>
                  </a:lnTo>
                  <a:close/>
                  <a:moveTo>
                    <a:pt x="47140" y="154089"/>
                  </a:moveTo>
                  <a:lnTo>
                    <a:pt x="47140" y="160173"/>
                  </a:lnTo>
                  <a:lnTo>
                    <a:pt x="40753" y="160173"/>
                  </a:lnTo>
                  <a:lnTo>
                    <a:pt x="40753" y="154089"/>
                  </a:lnTo>
                  <a:close/>
                  <a:moveTo>
                    <a:pt x="53885" y="154089"/>
                  </a:moveTo>
                  <a:lnTo>
                    <a:pt x="53885" y="160173"/>
                  </a:lnTo>
                  <a:lnTo>
                    <a:pt x="47479" y="160173"/>
                  </a:lnTo>
                  <a:lnTo>
                    <a:pt x="47479" y="154089"/>
                  </a:lnTo>
                  <a:close/>
                  <a:moveTo>
                    <a:pt x="60611" y="154089"/>
                  </a:moveTo>
                  <a:lnTo>
                    <a:pt x="60611" y="160173"/>
                  </a:lnTo>
                  <a:lnTo>
                    <a:pt x="54206" y="160173"/>
                  </a:lnTo>
                  <a:lnTo>
                    <a:pt x="54206" y="154089"/>
                  </a:lnTo>
                  <a:close/>
                  <a:moveTo>
                    <a:pt x="67338" y="154089"/>
                  </a:moveTo>
                  <a:lnTo>
                    <a:pt x="67338" y="160173"/>
                  </a:lnTo>
                  <a:lnTo>
                    <a:pt x="60950" y="160173"/>
                  </a:lnTo>
                  <a:lnTo>
                    <a:pt x="60950" y="154089"/>
                  </a:lnTo>
                  <a:close/>
                  <a:moveTo>
                    <a:pt x="74083" y="154089"/>
                  </a:moveTo>
                  <a:lnTo>
                    <a:pt x="74083" y="160173"/>
                  </a:lnTo>
                  <a:lnTo>
                    <a:pt x="67677" y="160173"/>
                  </a:lnTo>
                  <a:lnTo>
                    <a:pt x="67677" y="154089"/>
                  </a:lnTo>
                  <a:close/>
                  <a:moveTo>
                    <a:pt x="80809" y="154089"/>
                  </a:moveTo>
                  <a:lnTo>
                    <a:pt x="80809" y="160173"/>
                  </a:lnTo>
                  <a:lnTo>
                    <a:pt x="74422" y="160173"/>
                  </a:lnTo>
                  <a:lnTo>
                    <a:pt x="74422" y="154089"/>
                  </a:lnTo>
                  <a:close/>
                  <a:moveTo>
                    <a:pt x="87554" y="154089"/>
                  </a:moveTo>
                  <a:lnTo>
                    <a:pt x="87554" y="160173"/>
                  </a:lnTo>
                  <a:lnTo>
                    <a:pt x="81148" y="160173"/>
                  </a:lnTo>
                  <a:lnTo>
                    <a:pt x="81148" y="154089"/>
                  </a:lnTo>
                  <a:close/>
                  <a:moveTo>
                    <a:pt x="94281" y="154089"/>
                  </a:moveTo>
                  <a:lnTo>
                    <a:pt x="94281" y="160173"/>
                  </a:lnTo>
                  <a:lnTo>
                    <a:pt x="87893" y="160173"/>
                  </a:lnTo>
                  <a:lnTo>
                    <a:pt x="87893" y="154089"/>
                  </a:lnTo>
                  <a:close/>
                  <a:moveTo>
                    <a:pt x="101007" y="154089"/>
                  </a:moveTo>
                  <a:lnTo>
                    <a:pt x="101007" y="160173"/>
                  </a:lnTo>
                  <a:lnTo>
                    <a:pt x="94620" y="160173"/>
                  </a:lnTo>
                  <a:lnTo>
                    <a:pt x="94620" y="154089"/>
                  </a:lnTo>
                  <a:close/>
                  <a:moveTo>
                    <a:pt x="107752" y="154089"/>
                  </a:moveTo>
                  <a:lnTo>
                    <a:pt x="107752" y="160173"/>
                  </a:lnTo>
                  <a:lnTo>
                    <a:pt x="101346" y="160173"/>
                  </a:lnTo>
                  <a:lnTo>
                    <a:pt x="101346" y="154089"/>
                  </a:lnTo>
                  <a:close/>
                  <a:moveTo>
                    <a:pt x="114478" y="154089"/>
                  </a:moveTo>
                  <a:lnTo>
                    <a:pt x="114478" y="160173"/>
                  </a:lnTo>
                  <a:lnTo>
                    <a:pt x="108091" y="160173"/>
                  </a:lnTo>
                  <a:lnTo>
                    <a:pt x="108091" y="154089"/>
                  </a:lnTo>
                  <a:close/>
                  <a:moveTo>
                    <a:pt x="121223" y="154089"/>
                  </a:moveTo>
                  <a:lnTo>
                    <a:pt x="121223" y="160173"/>
                  </a:lnTo>
                  <a:lnTo>
                    <a:pt x="114817" y="160173"/>
                  </a:lnTo>
                  <a:lnTo>
                    <a:pt x="114817" y="154089"/>
                  </a:lnTo>
                  <a:close/>
                  <a:moveTo>
                    <a:pt x="127950" y="154089"/>
                  </a:moveTo>
                  <a:lnTo>
                    <a:pt x="127950" y="160173"/>
                  </a:lnTo>
                  <a:lnTo>
                    <a:pt x="121562" y="160173"/>
                  </a:lnTo>
                  <a:lnTo>
                    <a:pt x="121562" y="154089"/>
                  </a:lnTo>
                  <a:close/>
                  <a:moveTo>
                    <a:pt x="134694" y="154089"/>
                  </a:moveTo>
                  <a:lnTo>
                    <a:pt x="134694" y="160173"/>
                  </a:lnTo>
                  <a:lnTo>
                    <a:pt x="128289" y="160173"/>
                  </a:lnTo>
                  <a:lnTo>
                    <a:pt x="128289" y="154089"/>
                  </a:lnTo>
                  <a:close/>
                  <a:moveTo>
                    <a:pt x="141421" y="154089"/>
                  </a:moveTo>
                  <a:lnTo>
                    <a:pt x="141421" y="160173"/>
                  </a:lnTo>
                  <a:lnTo>
                    <a:pt x="135033" y="160173"/>
                  </a:lnTo>
                  <a:lnTo>
                    <a:pt x="135033" y="154089"/>
                  </a:lnTo>
                  <a:close/>
                  <a:moveTo>
                    <a:pt x="148148" y="154089"/>
                  </a:moveTo>
                  <a:lnTo>
                    <a:pt x="148148" y="160173"/>
                  </a:lnTo>
                  <a:lnTo>
                    <a:pt x="141760" y="160173"/>
                  </a:lnTo>
                  <a:lnTo>
                    <a:pt x="141760" y="154089"/>
                  </a:lnTo>
                  <a:close/>
                  <a:moveTo>
                    <a:pt x="154892" y="154089"/>
                  </a:moveTo>
                  <a:lnTo>
                    <a:pt x="154892" y="160173"/>
                  </a:lnTo>
                  <a:lnTo>
                    <a:pt x="148487" y="160173"/>
                  </a:lnTo>
                  <a:lnTo>
                    <a:pt x="148487" y="154089"/>
                  </a:lnTo>
                  <a:close/>
                  <a:moveTo>
                    <a:pt x="161619" y="154089"/>
                  </a:moveTo>
                  <a:lnTo>
                    <a:pt x="161619" y="160173"/>
                  </a:lnTo>
                  <a:lnTo>
                    <a:pt x="155231" y="160173"/>
                  </a:lnTo>
                  <a:lnTo>
                    <a:pt x="155231" y="154089"/>
                  </a:lnTo>
                  <a:close/>
                  <a:moveTo>
                    <a:pt x="168363" y="154089"/>
                  </a:moveTo>
                  <a:lnTo>
                    <a:pt x="168363" y="160173"/>
                  </a:lnTo>
                  <a:lnTo>
                    <a:pt x="161958" y="160173"/>
                  </a:lnTo>
                  <a:lnTo>
                    <a:pt x="161958" y="154089"/>
                  </a:lnTo>
                  <a:close/>
                  <a:moveTo>
                    <a:pt x="175090" y="154089"/>
                  </a:moveTo>
                  <a:lnTo>
                    <a:pt x="175090" y="160173"/>
                  </a:lnTo>
                  <a:lnTo>
                    <a:pt x="168702" y="160173"/>
                  </a:lnTo>
                  <a:lnTo>
                    <a:pt x="168702" y="154089"/>
                  </a:lnTo>
                  <a:close/>
                  <a:moveTo>
                    <a:pt x="181834" y="154089"/>
                  </a:moveTo>
                  <a:lnTo>
                    <a:pt x="181834" y="160173"/>
                  </a:lnTo>
                  <a:lnTo>
                    <a:pt x="175429" y="160173"/>
                  </a:lnTo>
                  <a:lnTo>
                    <a:pt x="175429" y="154089"/>
                  </a:lnTo>
                  <a:close/>
                  <a:moveTo>
                    <a:pt x="188561" y="154089"/>
                  </a:moveTo>
                  <a:lnTo>
                    <a:pt x="188561" y="160173"/>
                  </a:lnTo>
                  <a:lnTo>
                    <a:pt x="182173" y="160173"/>
                  </a:lnTo>
                  <a:lnTo>
                    <a:pt x="182173" y="154089"/>
                  </a:lnTo>
                  <a:close/>
                  <a:moveTo>
                    <a:pt x="195288" y="154089"/>
                  </a:moveTo>
                  <a:lnTo>
                    <a:pt x="195288" y="160173"/>
                  </a:lnTo>
                  <a:lnTo>
                    <a:pt x="188900" y="160173"/>
                  </a:lnTo>
                  <a:lnTo>
                    <a:pt x="188900" y="154089"/>
                  </a:lnTo>
                  <a:close/>
                  <a:moveTo>
                    <a:pt x="202032" y="154089"/>
                  </a:moveTo>
                  <a:lnTo>
                    <a:pt x="202032" y="160173"/>
                  </a:lnTo>
                  <a:lnTo>
                    <a:pt x="195627" y="160173"/>
                  </a:lnTo>
                  <a:lnTo>
                    <a:pt x="195627" y="154089"/>
                  </a:lnTo>
                  <a:close/>
                  <a:moveTo>
                    <a:pt x="208759" y="154089"/>
                  </a:moveTo>
                  <a:lnTo>
                    <a:pt x="208759" y="160173"/>
                  </a:lnTo>
                  <a:lnTo>
                    <a:pt x="202371" y="160173"/>
                  </a:lnTo>
                  <a:lnTo>
                    <a:pt x="202371" y="154089"/>
                  </a:lnTo>
                  <a:close/>
                  <a:moveTo>
                    <a:pt x="215504" y="154089"/>
                  </a:moveTo>
                  <a:lnTo>
                    <a:pt x="215504" y="160173"/>
                  </a:lnTo>
                  <a:lnTo>
                    <a:pt x="209098" y="160173"/>
                  </a:lnTo>
                  <a:lnTo>
                    <a:pt x="209098" y="154089"/>
                  </a:lnTo>
                  <a:close/>
                  <a:moveTo>
                    <a:pt x="222230" y="154089"/>
                  </a:moveTo>
                  <a:lnTo>
                    <a:pt x="222230" y="160173"/>
                  </a:lnTo>
                  <a:lnTo>
                    <a:pt x="215843" y="160173"/>
                  </a:lnTo>
                  <a:lnTo>
                    <a:pt x="215843" y="154089"/>
                  </a:lnTo>
                  <a:close/>
                  <a:moveTo>
                    <a:pt x="228975" y="154089"/>
                  </a:moveTo>
                  <a:lnTo>
                    <a:pt x="228975" y="160173"/>
                  </a:lnTo>
                  <a:lnTo>
                    <a:pt x="222569" y="160173"/>
                  </a:lnTo>
                  <a:lnTo>
                    <a:pt x="222569" y="154089"/>
                  </a:lnTo>
                  <a:close/>
                  <a:moveTo>
                    <a:pt x="235701" y="154089"/>
                  </a:moveTo>
                  <a:lnTo>
                    <a:pt x="235701" y="160173"/>
                  </a:lnTo>
                  <a:lnTo>
                    <a:pt x="229296" y="160173"/>
                  </a:lnTo>
                  <a:lnTo>
                    <a:pt x="229296" y="154089"/>
                  </a:lnTo>
                  <a:close/>
                  <a:moveTo>
                    <a:pt x="242428" y="154089"/>
                  </a:moveTo>
                  <a:lnTo>
                    <a:pt x="242428" y="160173"/>
                  </a:lnTo>
                  <a:lnTo>
                    <a:pt x="236040" y="160173"/>
                  </a:lnTo>
                  <a:lnTo>
                    <a:pt x="236040" y="154089"/>
                  </a:lnTo>
                  <a:close/>
                  <a:moveTo>
                    <a:pt x="249173" y="154089"/>
                  </a:moveTo>
                  <a:lnTo>
                    <a:pt x="249173" y="160173"/>
                  </a:lnTo>
                  <a:lnTo>
                    <a:pt x="242767" y="160173"/>
                  </a:lnTo>
                  <a:lnTo>
                    <a:pt x="242767" y="154089"/>
                  </a:lnTo>
                  <a:close/>
                  <a:moveTo>
                    <a:pt x="255899" y="154089"/>
                  </a:moveTo>
                  <a:lnTo>
                    <a:pt x="255899" y="160173"/>
                  </a:lnTo>
                  <a:lnTo>
                    <a:pt x="249512" y="160173"/>
                  </a:lnTo>
                  <a:lnTo>
                    <a:pt x="249512" y="154089"/>
                  </a:lnTo>
                  <a:close/>
                  <a:moveTo>
                    <a:pt x="262644" y="154089"/>
                  </a:moveTo>
                  <a:lnTo>
                    <a:pt x="262644" y="160173"/>
                  </a:lnTo>
                  <a:lnTo>
                    <a:pt x="256238" y="160173"/>
                  </a:lnTo>
                  <a:lnTo>
                    <a:pt x="256238" y="154089"/>
                  </a:lnTo>
                  <a:close/>
                  <a:moveTo>
                    <a:pt x="269370" y="154089"/>
                  </a:moveTo>
                  <a:lnTo>
                    <a:pt x="269370" y="160173"/>
                  </a:lnTo>
                  <a:lnTo>
                    <a:pt x="262983" y="160173"/>
                  </a:lnTo>
                  <a:lnTo>
                    <a:pt x="262983" y="154089"/>
                  </a:lnTo>
                  <a:close/>
                  <a:moveTo>
                    <a:pt x="276115" y="154089"/>
                  </a:moveTo>
                  <a:lnTo>
                    <a:pt x="276115" y="160173"/>
                  </a:lnTo>
                  <a:lnTo>
                    <a:pt x="269709" y="160173"/>
                  </a:lnTo>
                  <a:lnTo>
                    <a:pt x="269709" y="154089"/>
                  </a:lnTo>
                  <a:close/>
                  <a:moveTo>
                    <a:pt x="282842" y="154089"/>
                  </a:moveTo>
                  <a:lnTo>
                    <a:pt x="282842" y="160173"/>
                  </a:lnTo>
                  <a:lnTo>
                    <a:pt x="276436" y="160173"/>
                  </a:lnTo>
                  <a:lnTo>
                    <a:pt x="276436" y="154089"/>
                  </a:lnTo>
                  <a:close/>
                  <a:moveTo>
                    <a:pt x="178" y="0"/>
                  </a:moveTo>
                  <a:lnTo>
                    <a:pt x="178" y="161"/>
                  </a:lnTo>
                  <a:lnTo>
                    <a:pt x="0" y="161"/>
                  </a:lnTo>
                  <a:lnTo>
                    <a:pt x="0" y="160334"/>
                  </a:lnTo>
                  <a:lnTo>
                    <a:pt x="178" y="160334"/>
                  </a:lnTo>
                  <a:lnTo>
                    <a:pt x="178" y="160494"/>
                  </a:lnTo>
                  <a:lnTo>
                    <a:pt x="285482" y="160494"/>
                  </a:lnTo>
                  <a:lnTo>
                    <a:pt x="285482" y="160173"/>
                  </a:lnTo>
                  <a:lnTo>
                    <a:pt x="283181" y="160173"/>
                  </a:lnTo>
                  <a:lnTo>
                    <a:pt x="283181" y="154089"/>
                  </a:lnTo>
                  <a:lnTo>
                    <a:pt x="285482" y="154089"/>
                  </a:lnTo>
                  <a:lnTo>
                    <a:pt x="285482" y="153768"/>
                  </a:lnTo>
                  <a:lnTo>
                    <a:pt x="283181" y="153768"/>
                  </a:lnTo>
                  <a:lnTo>
                    <a:pt x="283181" y="147683"/>
                  </a:lnTo>
                  <a:lnTo>
                    <a:pt x="285482" y="147683"/>
                  </a:lnTo>
                  <a:lnTo>
                    <a:pt x="285482" y="147362"/>
                  </a:lnTo>
                  <a:lnTo>
                    <a:pt x="283181" y="147362"/>
                  </a:lnTo>
                  <a:lnTo>
                    <a:pt x="283181" y="141278"/>
                  </a:lnTo>
                  <a:lnTo>
                    <a:pt x="285482" y="141278"/>
                  </a:lnTo>
                  <a:lnTo>
                    <a:pt x="285482" y="140957"/>
                  </a:lnTo>
                  <a:lnTo>
                    <a:pt x="283181" y="140957"/>
                  </a:lnTo>
                  <a:lnTo>
                    <a:pt x="283181" y="134872"/>
                  </a:lnTo>
                  <a:lnTo>
                    <a:pt x="285482" y="134872"/>
                  </a:lnTo>
                  <a:lnTo>
                    <a:pt x="285482" y="134551"/>
                  </a:lnTo>
                  <a:lnTo>
                    <a:pt x="283181" y="134551"/>
                  </a:lnTo>
                  <a:lnTo>
                    <a:pt x="283181" y="128467"/>
                  </a:lnTo>
                  <a:lnTo>
                    <a:pt x="285482" y="128467"/>
                  </a:lnTo>
                  <a:lnTo>
                    <a:pt x="285482" y="128146"/>
                  </a:lnTo>
                  <a:lnTo>
                    <a:pt x="283181" y="128146"/>
                  </a:lnTo>
                  <a:lnTo>
                    <a:pt x="283181" y="122061"/>
                  </a:lnTo>
                  <a:lnTo>
                    <a:pt x="285482" y="122061"/>
                  </a:lnTo>
                  <a:lnTo>
                    <a:pt x="285482" y="121740"/>
                  </a:lnTo>
                  <a:lnTo>
                    <a:pt x="283181" y="121740"/>
                  </a:lnTo>
                  <a:lnTo>
                    <a:pt x="283181" y="115656"/>
                  </a:lnTo>
                  <a:lnTo>
                    <a:pt x="285482" y="115656"/>
                  </a:lnTo>
                  <a:lnTo>
                    <a:pt x="285482" y="115335"/>
                  </a:lnTo>
                  <a:lnTo>
                    <a:pt x="283181" y="115335"/>
                  </a:lnTo>
                  <a:lnTo>
                    <a:pt x="283181" y="109250"/>
                  </a:lnTo>
                  <a:lnTo>
                    <a:pt x="285482" y="109250"/>
                  </a:lnTo>
                  <a:lnTo>
                    <a:pt x="285482" y="108929"/>
                  </a:lnTo>
                  <a:lnTo>
                    <a:pt x="283181" y="108929"/>
                  </a:lnTo>
                  <a:lnTo>
                    <a:pt x="283181" y="102827"/>
                  </a:lnTo>
                  <a:lnTo>
                    <a:pt x="285482" y="102827"/>
                  </a:lnTo>
                  <a:lnTo>
                    <a:pt x="285482" y="102524"/>
                  </a:lnTo>
                  <a:lnTo>
                    <a:pt x="283181" y="102524"/>
                  </a:lnTo>
                  <a:lnTo>
                    <a:pt x="283181" y="96422"/>
                  </a:lnTo>
                  <a:lnTo>
                    <a:pt x="285482" y="96422"/>
                  </a:lnTo>
                  <a:lnTo>
                    <a:pt x="285482" y="96100"/>
                  </a:lnTo>
                  <a:lnTo>
                    <a:pt x="283181" y="96100"/>
                  </a:lnTo>
                  <a:lnTo>
                    <a:pt x="283181" y="90016"/>
                  </a:lnTo>
                  <a:lnTo>
                    <a:pt x="285482" y="90016"/>
                  </a:lnTo>
                  <a:lnTo>
                    <a:pt x="285482" y="89695"/>
                  </a:lnTo>
                  <a:lnTo>
                    <a:pt x="283181" y="89695"/>
                  </a:lnTo>
                  <a:lnTo>
                    <a:pt x="283181" y="83611"/>
                  </a:lnTo>
                  <a:lnTo>
                    <a:pt x="285482" y="83611"/>
                  </a:lnTo>
                  <a:lnTo>
                    <a:pt x="285482" y="83289"/>
                  </a:lnTo>
                  <a:lnTo>
                    <a:pt x="283181" y="83289"/>
                  </a:lnTo>
                  <a:lnTo>
                    <a:pt x="283181" y="77205"/>
                  </a:lnTo>
                  <a:lnTo>
                    <a:pt x="285482" y="77205"/>
                  </a:lnTo>
                  <a:lnTo>
                    <a:pt x="285482" y="76884"/>
                  </a:lnTo>
                  <a:lnTo>
                    <a:pt x="283181" y="76884"/>
                  </a:lnTo>
                  <a:lnTo>
                    <a:pt x="283181" y="70800"/>
                  </a:lnTo>
                  <a:lnTo>
                    <a:pt x="285482" y="70800"/>
                  </a:lnTo>
                  <a:lnTo>
                    <a:pt x="285482" y="70478"/>
                  </a:lnTo>
                  <a:lnTo>
                    <a:pt x="283181" y="70478"/>
                  </a:lnTo>
                  <a:lnTo>
                    <a:pt x="283181" y="64394"/>
                  </a:lnTo>
                  <a:lnTo>
                    <a:pt x="285482" y="64394"/>
                  </a:lnTo>
                  <a:lnTo>
                    <a:pt x="285482" y="64073"/>
                  </a:lnTo>
                  <a:lnTo>
                    <a:pt x="283181" y="64073"/>
                  </a:lnTo>
                  <a:lnTo>
                    <a:pt x="283181" y="57989"/>
                  </a:lnTo>
                  <a:lnTo>
                    <a:pt x="285482" y="57989"/>
                  </a:lnTo>
                  <a:lnTo>
                    <a:pt x="285482" y="57667"/>
                  </a:lnTo>
                  <a:lnTo>
                    <a:pt x="283181" y="57667"/>
                  </a:lnTo>
                  <a:lnTo>
                    <a:pt x="283181" y="51583"/>
                  </a:lnTo>
                  <a:lnTo>
                    <a:pt x="285482" y="51583"/>
                  </a:lnTo>
                  <a:lnTo>
                    <a:pt x="285482" y="51262"/>
                  </a:lnTo>
                  <a:lnTo>
                    <a:pt x="283181" y="51262"/>
                  </a:lnTo>
                  <a:lnTo>
                    <a:pt x="283181" y="45178"/>
                  </a:lnTo>
                  <a:lnTo>
                    <a:pt x="285482" y="45178"/>
                  </a:lnTo>
                  <a:lnTo>
                    <a:pt x="285482" y="44856"/>
                  </a:lnTo>
                  <a:lnTo>
                    <a:pt x="283181" y="44856"/>
                  </a:lnTo>
                  <a:lnTo>
                    <a:pt x="283181" y="38772"/>
                  </a:lnTo>
                  <a:lnTo>
                    <a:pt x="285482" y="38772"/>
                  </a:lnTo>
                  <a:lnTo>
                    <a:pt x="285482" y="38451"/>
                  </a:lnTo>
                  <a:lnTo>
                    <a:pt x="283181" y="38451"/>
                  </a:lnTo>
                  <a:lnTo>
                    <a:pt x="283181" y="32367"/>
                  </a:lnTo>
                  <a:lnTo>
                    <a:pt x="285482" y="32367"/>
                  </a:lnTo>
                  <a:lnTo>
                    <a:pt x="285482" y="32028"/>
                  </a:lnTo>
                  <a:lnTo>
                    <a:pt x="283181" y="32028"/>
                  </a:lnTo>
                  <a:lnTo>
                    <a:pt x="283181" y="25943"/>
                  </a:lnTo>
                  <a:lnTo>
                    <a:pt x="285482" y="25943"/>
                  </a:lnTo>
                  <a:lnTo>
                    <a:pt x="285482" y="25622"/>
                  </a:lnTo>
                  <a:lnTo>
                    <a:pt x="283181" y="25622"/>
                  </a:lnTo>
                  <a:lnTo>
                    <a:pt x="283181" y="19538"/>
                  </a:lnTo>
                  <a:lnTo>
                    <a:pt x="285482" y="19538"/>
                  </a:lnTo>
                  <a:lnTo>
                    <a:pt x="285482" y="19217"/>
                  </a:lnTo>
                  <a:lnTo>
                    <a:pt x="283181" y="19217"/>
                  </a:lnTo>
                  <a:lnTo>
                    <a:pt x="283181" y="13132"/>
                  </a:lnTo>
                  <a:lnTo>
                    <a:pt x="285482" y="13132"/>
                  </a:lnTo>
                  <a:lnTo>
                    <a:pt x="285482" y="12811"/>
                  </a:lnTo>
                  <a:lnTo>
                    <a:pt x="283181" y="12811"/>
                  </a:lnTo>
                  <a:lnTo>
                    <a:pt x="283181" y="6727"/>
                  </a:lnTo>
                  <a:lnTo>
                    <a:pt x="285482" y="6727"/>
                  </a:lnTo>
                  <a:lnTo>
                    <a:pt x="285482" y="6406"/>
                  </a:lnTo>
                  <a:lnTo>
                    <a:pt x="283181" y="6406"/>
                  </a:lnTo>
                  <a:lnTo>
                    <a:pt x="283181" y="321"/>
                  </a:lnTo>
                  <a:lnTo>
                    <a:pt x="285482" y="321"/>
                  </a:lnTo>
                  <a:lnTo>
                    <a:pt x="28548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13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13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13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13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13"/>
            <p:cNvSpPr/>
            <p:nvPr/>
          </p:nvSpPr>
          <p:spPr>
            <a:xfrm>
              <a:off x="323300" y="17688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39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74"/>
                    <a:pt x="3498" y="892"/>
                    <a:pt x="3159" y="553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13"/>
            <p:cNvSpPr/>
            <p:nvPr/>
          </p:nvSpPr>
          <p:spPr>
            <a:xfrm>
              <a:off x="323300" y="1078350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6"/>
                    <a:pt x="822" y="3694"/>
                    <a:pt x="1857" y="3694"/>
                  </a:cubicBezTo>
                  <a:cubicBezTo>
                    <a:pt x="2874" y="3694"/>
                    <a:pt x="3694" y="2856"/>
                    <a:pt x="3694" y="1838"/>
                  </a:cubicBezTo>
                  <a:cubicBezTo>
                    <a:pt x="3694" y="1357"/>
                    <a:pt x="3498" y="893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13"/>
            <p:cNvSpPr/>
            <p:nvPr/>
          </p:nvSpPr>
          <p:spPr>
            <a:xfrm>
              <a:off x="323300" y="4532250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38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38"/>
                  </a:cubicBezTo>
                  <a:cubicBezTo>
                    <a:pt x="3694" y="1356"/>
                    <a:pt x="3498" y="892"/>
                    <a:pt x="3159" y="535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13"/>
            <p:cNvSpPr/>
            <p:nvPr/>
          </p:nvSpPr>
          <p:spPr>
            <a:xfrm>
              <a:off x="323300" y="3841275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40"/>
                    <a:pt x="1" y="1857"/>
                  </a:cubicBezTo>
                  <a:cubicBezTo>
                    <a:pt x="1" y="2874"/>
                    <a:pt x="822" y="3694"/>
                    <a:pt x="1857" y="3694"/>
                  </a:cubicBezTo>
                  <a:cubicBezTo>
                    <a:pt x="2874" y="3694"/>
                    <a:pt x="3694" y="2874"/>
                    <a:pt x="3694" y="1857"/>
                  </a:cubicBezTo>
                  <a:cubicBezTo>
                    <a:pt x="3694" y="1357"/>
                    <a:pt x="3498" y="893"/>
                    <a:pt x="3159" y="554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13"/>
            <p:cNvSpPr/>
            <p:nvPr/>
          </p:nvSpPr>
          <p:spPr>
            <a:xfrm>
              <a:off x="323300" y="31507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5"/>
                    <a:pt x="822" y="3694"/>
                    <a:pt x="1857" y="3694"/>
                  </a:cubicBezTo>
                  <a:cubicBezTo>
                    <a:pt x="2874" y="3694"/>
                    <a:pt x="3694" y="2855"/>
                    <a:pt x="3694" y="1838"/>
                  </a:cubicBezTo>
                  <a:cubicBezTo>
                    <a:pt x="3694" y="1357"/>
                    <a:pt x="3498" y="875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13"/>
            <p:cNvSpPr/>
            <p:nvPr/>
          </p:nvSpPr>
          <p:spPr>
            <a:xfrm>
              <a:off x="323300" y="245982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56"/>
                    <a:pt x="3498" y="892"/>
                    <a:pt x="3159" y="536"/>
                  </a:cubicBezTo>
                  <a:cubicBezTo>
                    <a:pt x="2802" y="197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13"/>
            <p:cNvSpPr/>
            <p:nvPr/>
          </p:nvSpPr>
          <p:spPr>
            <a:xfrm>
              <a:off x="7375175" y="45291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13"/>
            <p:cNvSpPr/>
            <p:nvPr/>
          </p:nvSpPr>
          <p:spPr>
            <a:xfrm>
              <a:off x="7375175" y="276715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13"/>
            <p:cNvSpPr/>
            <p:nvPr/>
          </p:nvSpPr>
          <p:spPr>
            <a:xfrm>
              <a:off x="7375175" y="43689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13"/>
            <p:cNvSpPr/>
            <p:nvPr/>
          </p:nvSpPr>
          <p:spPr>
            <a:xfrm>
              <a:off x="7375175" y="42088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13"/>
            <p:cNvSpPr/>
            <p:nvPr/>
          </p:nvSpPr>
          <p:spPr>
            <a:xfrm>
              <a:off x="7375175" y="3248025"/>
              <a:ext cx="3150" cy="7600"/>
            </a:xfrm>
            <a:custGeom>
              <a:avLst/>
              <a:gdLst/>
              <a:ahLst/>
              <a:cxnLst/>
              <a:rect l="l" t="t" r="r" b="b"/>
              <a:pathLst>
                <a:path w="126" h="304" extrusionOk="0">
                  <a:moveTo>
                    <a:pt x="0" y="0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13"/>
            <p:cNvSpPr/>
            <p:nvPr/>
          </p:nvSpPr>
          <p:spPr>
            <a:xfrm>
              <a:off x="7375175" y="37284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13"/>
            <p:cNvSpPr/>
            <p:nvPr/>
          </p:nvSpPr>
          <p:spPr>
            <a:xfrm>
              <a:off x="7375175" y="3568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13"/>
            <p:cNvSpPr/>
            <p:nvPr/>
          </p:nvSpPr>
          <p:spPr>
            <a:xfrm>
              <a:off x="7375175" y="38885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13"/>
            <p:cNvSpPr/>
            <p:nvPr/>
          </p:nvSpPr>
          <p:spPr>
            <a:xfrm>
              <a:off x="7375175" y="30874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13"/>
            <p:cNvSpPr/>
            <p:nvPr/>
          </p:nvSpPr>
          <p:spPr>
            <a:xfrm>
              <a:off x="7375175" y="48494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13"/>
            <p:cNvSpPr/>
            <p:nvPr/>
          </p:nvSpPr>
          <p:spPr>
            <a:xfrm>
              <a:off x="7375175" y="2927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13"/>
            <p:cNvSpPr/>
            <p:nvPr/>
          </p:nvSpPr>
          <p:spPr>
            <a:xfrm>
              <a:off x="7375175" y="40487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13"/>
            <p:cNvSpPr/>
            <p:nvPr/>
          </p:nvSpPr>
          <p:spPr>
            <a:xfrm>
              <a:off x="7375175" y="244687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13"/>
            <p:cNvSpPr/>
            <p:nvPr/>
          </p:nvSpPr>
          <p:spPr>
            <a:xfrm>
              <a:off x="7375175" y="10052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13"/>
            <p:cNvSpPr/>
            <p:nvPr/>
          </p:nvSpPr>
          <p:spPr>
            <a:xfrm>
              <a:off x="7375175" y="1645750"/>
              <a:ext cx="3150" cy="8500"/>
            </a:xfrm>
            <a:custGeom>
              <a:avLst/>
              <a:gdLst/>
              <a:ahLst/>
              <a:cxnLst/>
              <a:rect l="l" t="t" r="r" b="b"/>
              <a:pathLst>
                <a:path w="126" h="340" extrusionOk="0">
                  <a:moveTo>
                    <a:pt x="0" y="1"/>
                  </a:moveTo>
                  <a:lnTo>
                    <a:pt x="0" y="340"/>
                  </a:lnTo>
                  <a:lnTo>
                    <a:pt x="125" y="340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13"/>
            <p:cNvSpPr/>
            <p:nvPr/>
          </p:nvSpPr>
          <p:spPr>
            <a:xfrm>
              <a:off x="7375175" y="8450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13"/>
            <p:cNvSpPr/>
            <p:nvPr/>
          </p:nvSpPr>
          <p:spPr>
            <a:xfrm>
              <a:off x="7375175" y="18063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13"/>
            <p:cNvSpPr/>
            <p:nvPr/>
          </p:nvSpPr>
          <p:spPr>
            <a:xfrm>
              <a:off x="7375175" y="26070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13"/>
            <p:cNvSpPr/>
            <p:nvPr/>
          </p:nvSpPr>
          <p:spPr>
            <a:xfrm>
              <a:off x="7375175" y="1325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13"/>
            <p:cNvSpPr/>
            <p:nvPr/>
          </p:nvSpPr>
          <p:spPr>
            <a:xfrm>
              <a:off x="7375175" y="14856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13"/>
            <p:cNvSpPr/>
            <p:nvPr/>
          </p:nvSpPr>
          <p:spPr>
            <a:xfrm>
              <a:off x="7375175" y="22867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13"/>
            <p:cNvSpPr/>
            <p:nvPr/>
          </p:nvSpPr>
          <p:spPr>
            <a:xfrm>
              <a:off x="7375175" y="11653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13"/>
            <p:cNvSpPr/>
            <p:nvPr/>
          </p:nvSpPr>
          <p:spPr>
            <a:xfrm>
              <a:off x="7375175" y="46892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13"/>
            <p:cNvSpPr/>
            <p:nvPr/>
          </p:nvSpPr>
          <p:spPr>
            <a:xfrm>
              <a:off x="7375175" y="3408150"/>
              <a:ext cx="3150" cy="7625"/>
            </a:xfrm>
            <a:custGeom>
              <a:avLst/>
              <a:gdLst/>
              <a:ahLst/>
              <a:cxnLst/>
              <a:rect l="l" t="t" r="r" b="b"/>
              <a:pathLst>
                <a:path w="126" h="305" extrusionOk="0">
                  <a:moveTo>
                    <a:pt x="0" y="1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13"/>
            <p:cNvSpPr/>
            <p:nvPr/>
          </p:nvSpPr>
          <p:spPr>
            <a:xfrm>
              <a:off x="7375175" y="1966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13"/>
            <p:cNvSpPr/>
            <p:nvPr/>
          </p:nvSpPr>
          <p:spPr>
            <a:xfrm>
              <a:off x="7375175" y="212660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9" name="Google Shape;619;p13"/>
          <p:cNvGrpSpPr/>
          <p:nvPr/>
        </p:nvGrpSpPr>
        <p:grpSpPr>
          <a:xfrm>
            <a:off x="432962" y="583342"/>
            <a:ext cx="9072057" cy="3967511"/>
            <a:chOff x="712838" y="134977"/>
            <a:chExt cx="9072057" cy="3967511"/>
          </a:xfrm>
        </p:grpSpPr>
        <p:grpSp>
          <p:nvGrpSpPr>
            <p:cNvPr id="620" name="Google Shape;620;p13"/>
            <p:cNvGrpSpPr/>
            <p:nvPr/>
          </p:nvGrpSpPr>
          <p:grpSpPr>
            <a:xfrm rot="2403300" flipH="1">
              <a:off x="7703843" y="1026829"/>
              <a:ext cx="2081052" cy="748649"/>
              <a:chOff x="-370250" y="165063"/>
              <a:chExt cx="2081125" cy="748675"/>
            </a:xfrm>
          </p:grpSpPr>
          <p:grpSp>
            <p:nvGrpSpPr>
              <p:cNvPr id="621" name="Google Shape;621;p13"/>
              <p:cNvGrpSpPr/>
              <p:nvPr/>
            </p:nvGrpSpPr>
            <p:grpSpPr>
              <a:xfrm>
                <a:off x="1359350" y="210138"/>
                <a:ext cx="351525" cy="226000"/>
                <a:chOff x="2671300" y="2198700"/>
                <a:chExt cx="351525" cy="226000"/>
              </a:xfrm>
            </p:grpSpPr>
            <p:sp>
              <p:nvSpPr>
                <p:cNvPr id="622" name="Google Shape;622;p13"/>
                <p:cNvSpPr/>
                <p:nvPr/>
              </p:nvSpPr>
              <p:spPr>
                <a:xfrm>
                  <a:off x="2671300" y="2198700"/>
                  <a:ext cx="351525" cy="22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1" h="9017" fill="none" extrusionOk="0">
                      <a:moveTo>
                        <a:pt x="2351" y="0"/>
                      </a:moveTo>
                      <a:cubicBezTo>
                        <a:pt x="5547" y="2694"/>
                        <a:pt x="10865" y="6323"/>
                        <a:pt x="14060" y="9016"/>
                      </a:cubicBezTo>
                      <a:cubicBezTo>
                        <a:pt x="9199" y="8605"/>
                        <a:pt x="5250" y="8309"/>
                        <a:pt x="0" y="7601"/>
                      </a:cubicBezTo>
                      <a:cubicBezTo>
                        <a:pt x="297" y="6734"/>
                        <a:pt x="1027" y="4291"/>
                        <a:pt x="1164" y="4246"/>
                      </a:cubicBezTo>
                      <a:cubicBezTo>
                        <a:pt x="1255" y="4223"/>
                        <a:pt x="5364" y="5592"/>
                        <a:pt x="7350" y="6254"/>
                      </a:cubicBezTo>
                      <a:cubicBezTo>
                        <a:pt x="5159" y="5067"/>
                        <a:pt x="3447" y="4451"/>
                        <a:pt x="1415" y="3424"/>
                      </a:cubicBezTo>
                      <a:cubicBezTo>
                        <a:pt x="1712" y="2488"/>
                        <a:pt x="2077" y="936"/>
                        <a:pt x="2351" y="0"/>
                      </a:cubicBezTo>
                      <a:close/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3" name="Google Shape;623;p13"/>
                <p:cNvSpPr/>
                <p:nvPr/>
              </p:nvSpPr>
              <p:spPr>
                <a:xfrm>
                  <a:off x="2706675" y="2283725"/>
                  <a:ext cx="4575" cy="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937" fill="none" extrusionOk="0">
                      <a:moveTo>
                        <a:pt x="0" y="0"/>
                      </a:moveTo>
                      <a:cubicBezTo>
                        <a:pt x="69" y="343"/>
                        <a:pt x="114" y="594"/>
                        <a:pt x="183" y="936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4" name="Google Shape;624;p13"/>
                <p:cNvSpPr/>
                <p:nvPr/>
              </p:nvSpPr>
              <p:spPr>
                <a:xfrm>
                  <a:off x="2718650" y="2397850"/>
                  <a:ext cx="301900" cy="2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76" h="1074" fill="none" extrusionOk="0">
                      <a:moveTo>
                        <a:pt x="12075" y="1073"/>
                      </a:moveTo>
                      <a:cubicBezTo>
                        <a:pt x="6666" y="1005"/>
                        <a:pt x="3949" y="982"/>
                        <a:pt x="138" y="822"/>
                      </a:cubicBezTo>
                      <a:cubicBezTo>
                        <a:pt x="92" y="548"/>
                        <a:pt x="46" y="274"/>
                        <a:pt x="1" y="0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25" name="Google Shape;625;p13"/>
              <p:cNvSpPr/>
              <p:nvPr/>
            </p:nvSpPr>
            <p:spPr>
              <a:xfrm>
                <a:off x="-370250" y="165063"/>
                <a:ext cx="1676550" cy="748675"/>
              </a:xfrm>
              <a:custGeom>
                <a:avLst/>
                <a:gdLst/>
                <a:ahLst/>
                <a:cxnLst/>
                <a:rect l="l" t="t" r="r" b="b"/>
                <a:pathLst>
                  <a:path w="67062" h="29947" fill="none" extrusionOk="0">
                    <a:moveTo>
                      <a:pt x="67061" y="4542"/>
                    </a:moveTo>
                    <a:cubicBezTo>
                      <a:pt x="54850" y="0"/>
                      <a:pt x="40972" y="23"/>
                      <a:pt x="28760" y="4656"/>
                    </a:cubicBezTo>
                    <a:cubicBezTo>
                      <a:pt x="16572" y="9267"/>
                      <a:pt x="6141" y="18420"/>
                      <a:pt x="1" y="29947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26" name="Google Shape;626;p13"/>
            <p:cNvSpPr/>
            <p:nvPr/>
          </p:nvSpPr>
          <p:spPr>
            <a:xfrm>
              <a:off x="712838" y="3125975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27" name="Google Shape;627;p13"/>
            <p:cNvGrpSpPr/>
            <p:nvPr/>
          </p:nvGrpSpPr>
          <p:grpSpPr>
            <a:xfrm>
              <a:off x="1080050" y="3986613"/>
              <a:ext cx="103900" cy="115875"/>
              <a:chOff x="1385075" y="3682325"/>
              <a:chExt cx="103900" cy="115875"/>
            </a:xfrm>
          </p:grpSpPr>
          <p:sp>
            <p:nvSpPr>
              <p:cNvPr id="628" name="Google Shape;628;p13"/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" name="Google Shape;629;p13"/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33" name="Google Shape;633;p13"/>
            <p:cNvSpPr/>
            <p:nvPr/>
          </p:nvSpPr>
          <p:spPr>
            <a:xfrm>
              <a:off x="8496538" y="1671750"/>
              <a:ext cx="195075" cy="21150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34" name="Google Shape;634;p13"/>
            <p:cNvGrpSpPr/>
            <p:nvPr/>
          </p:nvGrpSpPr>
          <p:grpSpPr>
            <a:xfrm>
              <a:off x="1039872" y="134977"/>
              <a:ext cx="195076" cy="215146"/>
              <a:chOff x="3080000" y="3727500"/>
              <a:chExt cx="99625" cy="109875"/>
            </a:xfrm>
          </p:grpSpPr>
          <p:sp>
            <p:nvSpPr>
              <p:cNvPr id="635" name="Google Shape;635;p13"/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13"/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13"/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13"/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39" name="Google Shape;639;p13"/>
          <p:cNvSpPr txBox="1">
            <a:spLocks noGrp="1"/>
          </p:cNvSpPr>
          <p:nvPr>
            <p:ph type="title"/>
          </p:nvPr>
        </p:nvSpPr>
        <p:spPr>
          <a:xfrm>
            <a:off x="2143050" y="1959138"/>
            <a:ext cx="2174100" cy="40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40" name="Google Shape;640;p13"/>
          <p:cNvSpPr txBox="1">
            <a:spLocks noGrp="1"/>
          </p:cNvSpPr>
          <p:nvPr>
            <p:ph type="title" idx="2" hasCustomPrompt="1"/>
          </p:nvPr>
        </p:nvSpPr>
        <p:spPr>
          <a:xfrm>
            <a:off x="2941350" y="1385250"/>
            <a:ext cx="577500" cy="40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41" name="Google Shape;641;p13"/>
          <p:cNvSpPr txBox="1">
            <a:spLocks noGrp="1"/>
          </p:cNvSpPr>
          <p:nvPr>
            <p:ph type="subTitle" idx="1"/>
          </p:nvPr>
        </p:nvSpPr>
        <p:spPr>
          <a:xfrm>
            <a:off x="2143050" y="2361738"/>
            <a:ext cx="21741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42" name="Google Shape;642;p13"/>
          <p:cNvSpPr txBox="1">
            <a:spLocks noGrp="1"/>
          </p:cNvSpPr>
          <p:nvPr>
            <p:ph type="title" idx="3"/>
          </p:nvPr>
        </p:nvSpPr>
        <p:spPr>
          <a:xfrm>
            <a:off x="4826850" y="1959138"/>
            <a:ext cx="2174100" cy="40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43" name="Google Shape;643;p13"/>
          <p:cNvSpPr txBox="1">
            <a:spLocks noGrp="1"/>
          </p:cNvSpPr>
          <p:nvPr>
            <p:ph type="title" idx="4" hasCustomPrompt="1"/>
          </p:nvPr>
        </p:nvSpPr>
        <p:spPr>
          <a:xfrm>
            <a:off x="5625300" y="1385250"/>
            <a:ext cx="577200" cy="40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44" name="Google Shape;644;p13"/>
          <p:cNvSpPr txBox="1">
            <a:spLocks noGrp="1"/>
          </p:cNvSpPr>
          <p:nvPr>
            <p:ph type="subTitle" idx="5"/>
          </p:nvPr>
        </p:nvSpPr>
        <p:spPr>
          <a:xfrm>
            <a:off x="4826850" y="2361738"/>
            <a:ext cx="21741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45" name="Google Shape;645;p13"/>
          <p:cNvSpPr txBox="1">
            <a:spLocks noGrp="1"/>
          </p:cNvSpPr>
          <p:nvPr>
            <p:ph type="title" idx="6"/>
          </p:nvPr>
        </p:nvSpPr>
        <p:spPr>
          <a:xfrm>
            <a:off x="2143050" y="3699925"/>
            <a:ext cx="2174100" cy="40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46" name="Google Shape;646;p13"/>
          <p:cNvSpPr txBox="1">
            <a:spLocks noGrp="1"/>
          </p:cNvSpPr>
          <p:nvPr>
            <p:ph type="title" idx="7" hasCustomPrompt="1"/>
          </p:nvPr>
        </p:nvSpPr>
        <p:spPr>
          <a:xfrm>
            <a:off x="2941350" y="3125975"/>
            <a:ext cx="577500" cy="40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647" name="Google Shape;647;p13"/>
          <p:cNvSpPr txBox="1">
            <a:spLocks noGrp="1"/>
          </p:cNvSpPr>
          <p:nvPr>
            <p:ph type="subTitle" idx="8"/>
          </p:nvPr>
        </p:nvSpPr>
        <p:spPr>
          <a:xfrm>
            <a:off x="2143050" y="4102500"/>
            <a:ext cx="21741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48" name="Google Shape;648;p13"/>
          <p:cNvSpPr txBox="1">
            <a:spLocks noGrp="1"/>
          </p:cNvSpPr>
          <p:nvPr>
            <p:ph type="title" idx="9"/>
          </p:nvPr>
        </p:nvSpPr>
        <p:spPr>
          <a:xfrm>
            <a:off x="4826850" y="3699925"/>
            <a:ext cx="2174100" cy="40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49" name="Google Shape;649;p13"/>
          <p:cNvSpPr txBox="1">
            <a:spLocks noGrp="1"/>
          </p:cNvSpPr>
          <p:nvPr>
            <p:ph type="title" idx="13" hasCustomPrompt="1"/>
          </p:nvPr>
        </p:nvSpPr>
        <p:spPr>
          <a:xfrm>
            <a:off x="5625300" y="3125976"/>
            <a:ext cx="577200" cy="40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650" name="Google Shape;650;p13"/>
          <p:cNvSpPr txBox="1">
            <a:spLocks noGrp="1"/>
          </p:cNvSpPr>
          <p:nvPr>
            <p:ph type="subTitle" idx="14"/>
          </p:nvPr>
        </p:nvSpPr>
        <p:spPr>
          <a:xfrm>
            <a:off x="4826850" y="4102500"/>
            <a:ext cx="21741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51" name="Google Shape;651;p13"/>
          <p:cNvSpPr txBox="1">
            <a:spLocks noGrp="1"/>
          </p:cNvSpPr>
          <p:nvPr>
            <p:ph type="title" idx="15"/>
          </p:nvPr>
        </p:nvSpPr>
        <p:spPr>
          <a:xfrm>
            <a:off x="720000" y="452613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bg>
      <p:bgPr>
        <a:solidFill>
          <a:schemeClr val="accent3"/>
        </a:solidFill>
        <a:effectLst/>
      </p:bgPr>
    </p:bg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3" name="Google Shape;653;p14"/>
          <p:cNvGrpSpPr/>
          <p:nvPr/>
        </p:nvGrpSpPr>
        <p:grpSpPr>
          <a:xfrm>
            <a:off x="-9" y="-31"/>
            <a:ext cx="9143740" cy="5141097"/>
            <a:chOff x="238125" y="845075"/>
            <a:chExt cx="7140200" cy="4014600"/>
          </a:xfrm>
        </p:grpSpPr>
        <p:sp>
          <p:nvSpPr>
            <p:cNvPr id="654" name="Google Shape;654;p14"/>
            <p:cNvSpPr/>
            <p:nvPr/>
          </p:nvSpPr>
          <p:spPr>
            <a:xfrm>
              <a:off x="238125" y="845075"/>
              <a:ext cx="7137075" cy="4012375"/>
            </a:xfrm>
            <a:custGeom>
              <a:avLst/>
              <a:gdLst/>
              <a:ahLst/>
              <a:cxnLst/>
              <a:rect l="l" t="t" r="r" b="b"/>
              <a:pathLst>
                <a:path w="285483" h="160495" extrusionOk="0">
                  <a:moveTo>
                    <a:pt x="6745" y="321"/>
                  </a:moveTo>
                  <a:lnTo>
                    <a:pt x="6745" y="6406"/>
                  </a:lnTo>
                  <a:lnTo>
                    <a:pt x="339" y="6406"/>
                  </a:lnTo>
                  <a:lnTo>
                    <a:pt x="339" y="321"/>
                  </a:lnTo>
                  <a:close/>
                  <a:moveTo>
                    <a:pt x="13471" y="321"/>
                  </a:moveTo>
                  <a:lnTo>
                    <a:pt x="13471" y="6406"/>
                  </a:lnTo>
                  <a:lnTo>
                    <a:pt x="7066" y="6406"/>
                  </a:lnTo>
                  <a:lnTo>
                    <a:pt x="7066" y="321"/>
                  </a:lnTo>
                  <a:close/>
                  <a:moveTo>
                    <a:pt x="20198" y="321"/>
                  </a:moveTo>
                  <a:lnTo>
                    <a:pt x="20198" y="6406"/>
                  </a:lnTo>
                  <a:lnTo>
                    <a:pt x="13810" y="6406"/>
                  </a:lnTo>
                  <a:lnTo>
                    <a:pt x="13810" y="321"/>
                  </a:lnTo>
                  <a:close/>
                  <a:moveTo>
                    <a:pt x="26942" y="321"/>
                  </a:moveTo>
                  <a:lnTo>
                    <a:pt x="26942" y="6406"/>
                  </a:lnTo>
                  <a:lnTo>
                    <a:pt x="20537" y="6406"/>
                  </a:lnTo>
                  <a:lnTo>
                    <a:pt x="20537" y="321"/>
                  </a:lnTo>
                  <a:close/>
                  <a:moveTo>
                    <a:pt x="33669" y="321"/>
                  </a:moveTo>
                  <a:lnTo>
                    <a:pt x="33669" y="6406"/>
                  </a:lnTo>
                  <a:lnTo>
                    <a:pt x="27281" y="6406"/>
                  </a:lnTo>
                  <a:lnTo>
                    <a:pt x="27281" y="321"/>
                  </a:lnTo>
                  <a:close/>
                  <a:moveTo>
                    <a:pt x="40414" y="321"/>
                  </a:moveTo>
                  <a:lnTo>
                    <a:pt x="40414" y="6406"/>
                  </a:lnTo>
                  <a:lnTo>
                    <a:pt x="34008" y="6406"/>
                  </a:lnTo>
                  <a:lnTo>
                    <a:pt x="34008" y="321"/>
                  </a:lnTo>
                  <a:close/>
                  <a:moveTo>
                    <a:pt x="47140" y="321"/>
                  </a:moveTo>
                  <a:lnTo>
                    <a:pt x="47140" y="6406"/>
                  </a:lnTo>
                  <a:lnTo>
                    <a:pt x="40753" y="6406"/>
                  </a:lnTo>
                  <a:lnTo>
                    <a:pt x="40753" y="321"/>
                  </a:lnTo>
                  <a:close/>
                  <a:moveTo>
                    <a:pt x="53885" y="321"/>
                  </a:moveTo>
                  <a:lnTo>
                    <a:pt x="53885" y="6406"/>
                  </a:lnTo>
                  <a:lnTo>
                    <a:pt x="47479" y="6406"/>
                  </a:lnTo>
                  <a:lnTo>
                    <a:pt x="47479" y="321"/>
                  </a:lnTo>
                  <a:close/>
                  <a:moveTo>
                    <a:pt x="60611" y="321"/>
                  </a:moveTo>
                  <a:lnTo>
                    <a:pt x="60611" y="6406"/>
                  </a:lnTo>
                  <a:lnTo>
                    <a:pt x="54206" y="6406"/>
                  </a:lnTo>
                  <a:lnTo>
                    <a:pt x="54206" y="321"/>
                  </a:lnTo>
                  <a:close/>
                  <a:moveTo>
                    <a:pt x="67338" y="321"/>
                  </a:moveTo>
                  <a:lnTo>
                    <a:pt x="67338" y="6406"/>
                  </a:lnTo>
                  <a:lnTo>
                    <a:pt x="60950" y="6406"/>
                  </a:lnTo>
                  <a:lnTo>
                    <a:pt x="60950" y="321"/>
                  </a:lnTo>
                  <a:close/>
                  <a:moveTo>
                    <a:pt x="74083" y="321"/>
                  </a:moveTo>
                  <a:lnTo>
                    <a:pt x="74083" y="6406"/>
                  </a:lnTo>
                  <a:lnTo>
                    <a:pt x="67677" y="6406"/>
                  </a:lnTo>
                  <a:lnTo>
                    <a:pt x="67677" y="321"/>
                  </a:lnTo>
                  <a:close/>
                  <a:moveTo>
                    <a:pt x="80809" y="321"/>
                  </a:moveTo>
                  <a:lnTo>
                    <a:pt x="80809" y="6406"/>
                  </a:lnTo>
                  <a:lnTo>
                    <a:pt x="74422" y="6406"/>
                  </a:lnTo>
                  <a:lnTo>
                    <a:pt x="74422" y="321"/>
                  </a:lnTo>
                  <a:close/>
                  <a:moveTo>
                    <a:pt x="87554" y="321"/>
                  </a:moveTo>
                  <a:lnTo>
                    <a:pt x="87554" y="6406"/>
                  </a:lnTo>
                  <a:lnTo>
                    <a:pt x="81148" y="6406"/>
                  </a:lnTo>
                  <a:lnTo>
                    <a:pt x="81148" y="321"/>
                  </a:lnTo>
                  <a:close/>
                  <a:moveTo>
                    <a:pt x="94281" y="321"/>
                  </a:moveTo>
                  <a:lnTo>
                    <a:pt x="94281" y="6406"/>
                  </a:lnTo>
                  <a:lnTo>
                    <a:pt x="87893" y="6406"/>
                  </a:lnTo>
                  <a:lnTo>
                    <a:pt x="87893" y="321"/>
                  </a:lnTo>
                  <a:close/>
                  <a:moveTo>
                    <a:pt x="101025" y="321"/>
                  </a:moveTo>
                  <a:lnTo>
                    <a:pt x="101025" y="6406"/>
                  </a:lnTo>
                  <a:lnTo>
                    <a:pt x="94620" y="6406"/>
                  </a:lnTo>
                  <a:lnTo>
                    <a:pt x="94620" y="321"/>
                  </a:lnTo>
                  <a:close/>
                  <a:moveTo>
                    <a:pt x="107752" y="321"/>
                  </a:moveTo>
                  <a:lnTo>
                    <a:pt x="107752" y="6406"/>
                  </a:lnTo>
                  <a:lnTo>
                    <a:pt x="101346" y="6406"/>
                  </a:lnTo>
                  <a:lnTo>
                    <a:pt x="101346" y="321"/>
                  </a:lnTo>
                  <a:close/>
                  <a:moveTo>
                    <a:pt x="114478" y="321"/>
                  </a:moveTo>
                  <a:lnTo>
                    <a:pt x="114478" y="6406"/>
                  </a:lnTo>
                  <a:lnTo>
                    <a:pt x="108091" y="6406"/>
                  </a:lnTo>
                  <a:lnTo>
                    <a:pt x="108091" y="321"/>
                  </a:lnTo>
                  <a:close/>
                  <a:moveTo>
                    <a:pt x="121223" y="321"/>
                  </a:moveTo>
                  <a:lnTo>
                    <a:pt x="121223" y="6406"/>
                  </a:lnTo>
                  <a:lnTo>
                    <a:pt x="114817" y="6406"/>
                  </a:lnTo>
                  <a:lnTo>
                    <a:pt x="114817" y="321"/>
                  </a:lnTo>
                  <a:close/>
                  <a:moveTo>
                    <a:pt x="127950" y="321"/>
                  </a:moveTo>
                  <a:lnTo>
                    <a:pt x="127950" y="6406"/>
                  </a:lnTo>
                  <a:lnTo>
                    <a:pt x="121562" y="6406"/>
                  </a:lnTo>
                  <a:lnTo>
                    <a:pt x="121562" y="321"/>
                  </a:lnTo>
                  <a:close/>
                  <a:moveTo>
                    <a:pt x="134694" y="321"/>
                  </a:moveTo>
                  <a:lnTo>
                    <a:pt x="134694" y="6406"/>
                  </a:lnTo>
                  <a:lnTo>
                    <a:pt x="128289" y="6406"/>
                  </a:lnTo>
                  <a:lnTo>
                    <a:pt x="128289" y="321"/>
                  </a:lnTo>
                  <a:close/>
                  <a:moveTo>
                    <a:pt x="141421" y="321"/>
                  </a:moveTo>
                  <a:lnTo>
                    <a:pt x="141421" y="6406"/>
                  </a:lnTo>
                  <a:lnTo>
                    <a:pt x="135033" y="6406"/>
                  </a:lnTo>
                  <a:lnTo>
                    <a:pt x="135033" y="321"/>
                  </a:lnTo>
                  <a:close/>
                  <a:moveTo>
                    <a:pt x="148148" y="321"/>
                  </a:moveTo>
                  <a:lnTo>
                    <a:pt x="148148" y="6406"/>
                  </a:lnTo>
                  <a:lnTo>
                    <a:pt x="141760" y="6406"/>
                  </a:lnTo>
                  <a:lnTo>
                    <a:pt x="141760" y="321"/>
                  </a:lnTo>
                  <a:close/>
                  <a:moveTo>
                    <a:pt x="154892" y="321"/>
                  </a:moveTo>
                  <a:lnTo>
                    <a:pt x="154892" y="6406"/>
                  </a:lnTo>
                  <a:lnTo>
                    <a:pt x="148487" y="6406"/>
                  </a:lnTo>
                  <a:lnTo>
                    <a:pt x="148487" y="321"/>
                  </a:lnTo>
                  <a:close/>
                  <a:moveTo>
                    <a:pt x="161619" y="321"/>
                  </a:moveTo>
                  <a:lnTo>
                    <a:pt x="161619" y="6406"/>
                  </a:lnTo>
                  <a:lnTo>
                    <a:pt x="155231" y="6406"/>
                  </a:lnTo>
                  <a:lnTo>
                    <a:pt x="155231" y="321"/>
                  </a:lnTo>
                  <a:close/>
                  <a:moveTo>
                    <a:pt x="168363" y="321"/>
                  </a:moveTo>
                  <a:lnTo>
                    <a:pt x="168363" y="6406"/>
                  </a:lnTo>
                  <a:lnTo>
                    <a:pt x="161958" y="6406"/>
                  </a:lnTo>
                  <a:lnTo>
                    <a:pt x="161958" y="321"/>
                  </a:lnTo>
                  <a:close/>
                  <a:moveTo>
                    <a:pt x="175090" y="321"/>
                  </a:moveTo>
                  <a:lnTo>
                    <a:pt x="175090" y="6406"/>
                  </a:lnTo>
                  <a:lnTo>
                    <a:pt x="168702" y="6406"/>
                  </a:lnTo>
                  <a:lnTo>
                    <a:pt x="168702" y="321"/>
                  </a:lnTo>
                  <a:close/>
                  <a:moveTo>
                    <a:pt x="181834" y="321"/>
                  </a:moveTo>
                  <a:lnTo>
                    <a:pt x="181834" y="6406"/>
                  </a:lnTo>
                  <a:lnTo>
                    <a:pt x="175429" y="6406"/>
                  </a:lnTo>
                  <a:lnTo>
                    <a:pt x="175429" y="321"/>
                  </a:lnTo>
                  <a:close/>
                  <a:moveTo>
                    <a:pt x="188561" y="321"/>
                  </a:moveTo>
                  <a:lnTo>
                    <a:pt x="188561" y="6406"/>
                  </a:lnTo>
                  <a:lnTo>
                    <a:pt x="182173" y="6406"/>
                  </a:lnTo>
                  <a:lnTo>
                    <a:pt x="182173" y="321"/>
                  </a:lnTo>
                  <a:close/>
                  <a:moveTo>
                    <a:pt x="195288" y="321"/>
                  </a:moveTo>
                  <a:lnTo>
                    <a:pt x="195288" y="6406"/>
                  </a:lnTo>
                  <a:lnTo>
                    <a:pt x="188900" y="6406"/>
                  </a:lnTo>
                  <a:lnTo>
                    <a:pt x="188900" y="321"/>
                  </a:lnTo>
                  <a:close/>
                  <a:moveTo>
                    <a:pt x="202032" y="321"/>
                  </a:moveTo>
                  <a:lnTo>
                    <a:pt x="202032" y="6406"/>
                  </a:lnTo>
                  <a:lnTo>
                    <a:pt x="195627" y="6406"/>
                  </a:lnTo>
                  <a:lnTo>
                    <a:pt x="195627" y="321"/>
                  </a:lnTo>
                  <a:close/>
                  <a:moveTo>
                    <a:pt x="208759" y="321"/>
                  </a:moveTo>
                  <a:lnTo>
                    <a:pt x="208759" y="6406"/>
                  </a:lnTo>
                  <a:lnTo>
                    <a:pt x="202371" y="6406"/>
                  </a:lnTo>
                  <a:lnTo>
                    <a:pt x="202371" y="321"/>
                  </a:lnTo>
                  <a:close/>
                  <a:moveTo>
                    <a:pt x="215504" y="321"/>
                  </a:moveTo>
                  <a:lnTo>
                    <a:pt x="215504" y="6406"/>
                  </a:lnTo>
                  <a:lnTo>
                    <a:pt x="209098" y="6406"/>
                  </a:lnTo>
                  <a:lnTo>
                    <a:pt x="209098" y="321"/>
                  </a:lnTo>
                  <a:close/>
                  <a:moveTo>
                    <a:pt x="222230" y="321"/>
                  </a:moveTo>
                  <a:lnTo>
                    <a:pt x="222230" y="6406"/>
                  </a:lnTo>
                  <a:lnTo>
                    <a:pt x="215843" y="6406"/>
                  </a:lnTo>
                  <a:lnTo>
                    <a:pt x="215843" y="321"/>
                  </a:lnTo>
                  <a:close/>
                  <a:moveTo>
                    <a:pt x="228975" y="321"/>
                  </a:moveTo>
                  <a:lnTo>
                    <a:pt x="228975" y="6406"/>
                  </a:lnTo>
                  <a:lnTo>
                    <a:pt x="222569" y="6406"/>
                  </a:lnTo>
                  <a:lnTo>
                    <a:pt x="222569" y="321"/>
                  </a:lnTo>
                  <a:close/>
                  <a:moveTo>
                    <a:pt x="235701" y="321"/>
                  </a:moveTo>
                  <a:lnTo>
                    <a:pt x="235701" y="6406"/>
                  </a:lnTo>
                  <a:lnTo>
                    <a:pt x="229296" y="6406"/>
                  </a:lnTo>
                  <a:lnTo>
                    <a:pt x="229296" y="321"/>
                  </a:lnTo>
                  <a:close/>
                  <a:moveTo>
                    <a:pt x="242428" y="321"/>
                  </a:moveTo>
                  <a:lnTo>
                    <a:pt x="242428" y="6406"/>
                  </a:lnTo>
                  <a:lnTo>
                    <a:pt x="236040" y="6406"/>
                  </a:lnTo>
                  <a:lnTo>
                    <a:pt x="236040" y="321"/>
                  </a:lnTo>
                  <a:close/>
                  <a:moveTo>
                    <a:pt x="249173" y="321"/>
                  </a:moveTo>
                  <a:lnTo>
                    <a:pt x="249173" y="6406"/>
                  </a:lnTo>
                  <a:lnTo>
                    <a:pt x="242767" y="6406"/>
                  </a:lnTo>
                  <a:lnTo>
                    <a:pt x="242767" y="321"/>
                  </a:lnTo>
                  <a:close/>
                  <a:moveTo>
                    <a:pt x="255899" y="321"/>
                  </a:moveTo>
                  <a:lnTo>
                    <a:pt x="255899" y="6406"/>
                  </a:lnTo>
                  <a:lnTo>
                    <a:pt x="249512" y="6406"/>
                  </a:lnTo>
                  <a:lnTo>
                    <a:pt x="249512" y="321"/>
                  </a:lnTo>
                  <a:close/>
                  <a:moveTo>
                    <a:pt x="262644" y="321"/>
                  </a:moveTo>
                  <a:lnTo>
                    <a:pt x="262644" y="6406"/>
                  </a:lnTo>
                  <a:lnTo>
                    <a:pt x="256238" y="6406"/>
                  </a:lnTo>
                  <a:lnTo>
                    <a:pt x="256238" y="321"/>
                  </a:lnTo>
                  <a:close/>
                  <a:moveTo>
                    <a:pt x="269370" y="321"/>
                  </a:moveTo>
                  <a:lnTo>
                    <a:pt x="269370" y="6406"/>
                  </a:lnTo>
                  <a:lnTo>
                    <a:pt x="262983" y="6406"/>
                  </a:lnTo>
                  <a:lnTo>
                    <a:pt x="262983" y="321"/>
                  </a:lnTo>
                  <a:close/>
                  <a:moveTo>
                    <a:pt x="276115" y="321"/>
                  </a:moveTo>
                  <a:lnTo>
                    <a:pt x="276115" y="6406"/>
                  </a:lnTo>
                  <a:lnTo>
                    <a:pt x="269709" y="6406"/>
                  </a:lnTo>
                  <a:lnTo>
                    <a:pt x="269709" y="321"/>
                  </a:lnTo>
                  <a:close/>
                  <a:moveTo>
                    <a:pt x="282842" y="321"/>
                  </a:moveTo>
                  <a:lnTo>
                    <a:pt x="282842" y="6406"/>
                  </a:lnTo>
                  <a:lnTo>
                    <a:pt x="276436" y="6406"/>
                  </a:lnTo>
                  <a:lnTo>
                    <a:pt x="276436" y="321"/>
                  </a:lnTo>
                  <a:close/>
                  <a:moveTo>
                    <a:pt x="6745" y="6727"/>
                  </a:moveTo>
                  <a:lnTo>
                    <a:pt x="6745" y="12811"/>
                  </a:lnTo>
                  <a:lnTo>
                    <a:pt x="339" y="12811"/>
                  </a:lnTo>
                  <a:lnTo>
                    <a:pt x="339" y="6727"/>
                  </a:lnTo>
                  <a:close/>
                  <a:moveTo>
                    <a:pt x="13471" y="6727"/>
                  </a:moveTo>
                  <a:lnTo>
                    <a:pt x="13471" y="12811"/>
                  </a:lnTo>
                  <a:lnTo>
                    <a:pt x="7066" y="12811"/>
                  </a:lnTo>
                  <a:lnTo>
                    <a:pt x="7066" y="6727"/>
                  </a:lnTo>
                  <a:close/>
                  <a:moveTo>
                    <a:pt x="20198" y="6727"/>
                  </a:moveTo>
                  <a:lnTo>
                    <a:pt x="20198" y="12811"/>
                  </a:lnTo>
                  <a:lnTo>
                    <a:pt x="13810" y="12811"/>
                  </a:lnTo>
                  <a:lnTo>
                    <a:pt x="13810" y="6727"/>
                  </a:lnTo>
                  <a:close/>
                  <a:moveTo>
                    <a:pt x="26942" y="6727"/>
                  </a:moveTo>
                  <a:lnTo>
                    <a:pt x="26942" y="12811"/>
                  </a:lnTo>
                  <a:lnTo>
                    <a:pt x="20537" y="12811"/>
                  </a:lnTo>
                  <a:lnTo>
                    <a:pt x="20537" y="6727"/>
                  </a:lnTo>
                  <a:close/>
                  <a:moveTo>
                    <a:pt x="33669" y="6727"/>
                  </a:moveTo>
                  <a:lnTo>
                    <a:pt x="33669" y="12811"/>
                  </a:lnTo>
                  <a:lnTo>
                    <a:pt x="27281" y="12811"/>
                  </a:lnTo>
                  <a:lnTo>
                    <a:pt x="27281" y="6727"/>
                  </a:lnTo>
                  <a:close/>
                  <a:moveTo>
                    <a:pt x="40414" y="6727"/>
                  </a:moveTo>
                  <a:lnTo>
                    <a:pt x="40414" y="12811"/>
                  </a:lnTo>
                  <a:lnTo>
                    <a:pt x="34008" y="12811"/>
                  </a:lnTo>
                  <a:lnTo>
                    <a:pt x="34008" y="6727"/>
                  </a:lnTo>
                  <a:close/>
                  <a:moveTo>
                    <a:pt x="47140" y="6727"/>
                  </a:moveTo>
                  <a:lnTo>
                    <a:pt x="47140" y="12811"/>
                  </a:lnTo>
                  <a:lnTo>
                    <a:pt x="40753" y="12811"/>
                  </a:lnTo>
                  <a:lnTo>
                    <a:pt x="40753" y="6727"/>
                  </a:lnTo>
                  <a:close/>
                  <a:moveTo>
                    <a:pt x="53885" y="6727"/>
                  </a:moveTo>
                  <a:lnTo>
                    <a:pt x="53885" y="12811"/>
                  </a:lnTo>
                  <a:lnTo>
                    <a:pt x="47479" y="12811"/>
                  </a:lnTo>
                  <a:lnTo>
                    <a:pt x="47479" y="6727"/>
                  </a:lnTo>
                  <a:close/>
                  <a:moveTo>
                    <a:pt x="60611" y="6727"/>
                  </a:moveTo>
                  <a:lnTo>
                    <a:pt x="60611" y="12811"/>
                  </a:lnTo>
                  <a:lnTo>
                    <a:pt x="54206" y="12811"/>
                  </a:lnTo>
                  <a:lnTo>
                    <a:pt x="54206" y="6727"/>
                  </a:lnTo>
                  <a:close/>
                  <a:moveTo>
                    <a:pt x="67338" y="6727"/>
                  </a:moveTo>
                  <a:lnTo>
                    <a:pt x="67338" y="12811"/>
                  </a:lnTo>
                  <a:lnTo>
                    <a:pt x="60950" y="12811"/>
                  </a:lnTo>
                  <a:lnTo>
                    <a:pt x="60950" y="6727"/>
                  </a:lnTo>
                  <a:close/>
                  <a:moveTo>
                    <a:pt x="74083" y="6727"/>
                  </a:moveTo>
                  <a:lnTo>
                    <a:pt x="74083" y="12811"/>
                  </a:lnTo>
                  <a:lnTo>
                    <a:pt x="67677" y="12811"/>
                  </a:lnTo>
                  <a:lnTo>
                    <a:pt x="67677" y="6727"/>
                  </a:lnTo>
                  <a:close/>
                  <a:moveTo>
                    <a:pt x="80809" y="6727"/>
                  </a:moveTo>
                  <a:lnTo>
                    <a:pt x="80809" y="12811"/>
                  </a:lnTo>
                  <a:lnTo>
                    <a:pt x="74422" y="12811"/>
                  </a:lnTo>
                  <a:lnTo>
                    <a:pt x="74422" y="6727"/>
                  </a:lnTo>
                  <a:close/>
                  <a:moveTo>
                    <a:pt x="87554" y="6727"/>
                  </a:moveTo>
                  <a:lnTo>
                    <a:pt x="87554" y="12811"/>
                  </a:lnTo>
                  <a:lnTo>
                    <a:pt x="81148" y="12811"/>
                  </a:lnTo>
                  <a:lnTo>
                    <a:pt x="81148" y="6727"/>
                  </a:lnTo>
                  <a:close/>
                  <a:moveTo>
                    <a:pt x="94281" y="6727"/>
                  </a:moveTo>
                  <a:lnTo>
                    <a:pt x="94281" y="12811"/>
                  </a:lnTo>
                  <a:lnTo>
                    <a:pt x="87893" y="12811"/>
                  </a:lnTo>
                  <a:lnTo>
                    <a:pt x="87893" y="6727"/>
                  </a:lnTo>
                  <a:close/>
                  <a:moveTo>
                    <a:pt x="101025" y="6727"/>
                  </a:moveTo>
                  <a:lnTo>
                    <a:pt x="101025" y="12811"/>
                  </a:lnTo>
                  <a:lnTo>
                    <a:pt x="94620" y="12811"/>
                  </a:lnTo>
                  <a:lnTo>
                    <a:pt x="94620" y="6727"/>
                  </a:lnTo>
                  <a:close/>
                  <a:moveTo>
                    <a:pt x="107752" y="6727"/>
                  </a:moveTo>
                  <a:lnTo>
                    <a:pt x="107752" y="12811"/>
                  </a:lnTo>
                  <a:lnTo>
                    <a:pt x="101346" y="12811"/>
                  </a:lnTo>
                  <a:lnTo>
                    <a:pt x="101346" y="6727"/>
                  </a:lnTo>
                  <a:close/>
                  <a:moveTo>
                    <a:pt x="114478" y="6727"/>
                  </a:moveTo>
                  <a:lnTo>
                    <a:pt x="114478" y="12811"/>
                  </a:lnTo>
                  <a:lnTo>
                    <a:pt x="108091" y="12811"/>
                  </a:lnTo>
                  <a:lnTo>
                    <a:pt x="108091" y="6727"/>
                  </a:lnTo>
                  <a:close/>
                  <a:moveTo>
                    <a:pt x="121223" y="6727"/>
                  </a:moveTo>
                  <a:lnTo>
                    <a:pt x="121223" y="12811"/>
                  </a:lnTo>
                  <a:lnTo>
                    <a:pt x="114817" y="12811"/>
                  </a:lnTo>
                  <a:lnTo>
                    <a:pt x="114817" y="6727"/>
                  </a:lnTo>
                  <a:close/>
                  <a:moveTo>
                    <a:pt x="127950" y="6727"/>
                  </a:moveTo>
                  <a:lnTo>
                    <a:pt x="127950" y="12811"/>
                  </a:lnTo>
                  <a:lnTo>
                    <a:pt x="121562" y="12811"/>
                  </a:lnTo>
                  <a:lnTo>
                    <a:pt x="121562" y="6727"/>
                  </a:lnTo>
                  <a:close/>
                  <a:moveTo>
                    <a:pt x="134694" y="6727"/>
                  </a:moveTo>
                  <a:lnTo>
                    <a:pt x="134694" y="12811"/>
                  </a:lnTo>
                  <a:lnTo>
                    <a:pt x="128289" y="12811"/>
                  </a:lnTo>
                  <a:lnTo>
                    <a:pt x="128289" y="6727"/>
                  </a:lnTo>
                  <a:close/>
                  <a:moveTo>
                    <a:pt x="141421" y="6727"/>
                  </a:moveTo>
                  <a:lnTo>
                    <a:pt x="141421" y="12811"/>
                  </a:lnTo>
                  <a:lnTo>
                    <a:pt x="135033" y="12811"/>
                  </a:lnTo>
                  <a:lnTo>
                    <a:pt x="135033" y="6727"/>
                  </a:lnTo>
                  <a:close/>
                  <a:moveTo>
                    <a:pt x="148148" y="6727"/>
                  </a:moveTo>
                  <a:lnTo>
                    <a:pt x="148148" y="12811"/>
                  </a:lnTo>
                  <a:lnTo>
                    <a:pt x="141760" y="12811"/>
                  </a:lnTo>
                  <a:lnTo>
                    <a:pt x="141760" y="6727"/>
                  </a:lnTo>
                  <a:close/>
                  <a:moveTo>
                    <a:pt x="154892" y="6727"/>
                  </a:moveTo>
                  <a:lnTo>
                    <a:pt x="154892" y="12811"/>
                  </a:lnTo>
                  <a:lnTo>
                    <a:pt x="148487" y="12811"/>
                  </a:lnTo>
                  <a:lnTo>
                    <a:pt x="148487" y="6727"/>
                  </a:lnTo>
                  <a:close/>
                  <a:moveTo>
                    <a:pt x="161619" y="6727"/>
                  </a:moveTo>
                  <a:lnTo>
                    <a:pt x="161619" y="12811"/>
                  </a:lnTo>
                  <a:lnTo>
                    <a:pt x="155231" y="12811"/>
                  </a:lnTo>
                  <a:lnTo>
                    <a:pt x="155231" y="6727"/>
                  </a:lnTo>
                  <a:close/>
                  <a:moveTo>
                    <a:pt x="168363" y="6727"/>
                  </a:moveTo>
                  <a:lnTo>
                    <a:pt x="168363" y="12811"/>
                  </a:lnTo>
                  <a:lnTo>
                    <a:pt x="161958" y="12811"/>
                  </a:lnTo>
                  <a:lnTo>
                    <a:pt x="161958" y="6727"/>
                  </a:lnTo>
                  <a:close/>
                  <a:moveTo>
                    <a:pt x="175090" y="6727"/>
                  </a:moveTo>
                  <a:lnTo>
                    <a:pt x="175090" y="12811"/>
                  </a:lnTo>
                  <a:lnTo>
                    <a:pt x="168702" y="12811"/>
                  </a:lnTo>
                  <a:lnTo>
                    <a:pt x="168702" y="6727"/>
                  </a:lnTo>
                  <a:close/>
                  <a:moveTo>
                    <a:pt x="181834" y="6727"/>
                  </a:moveTo>
                  <a:lnTo>
                    <a:pt x="181834" y="12811"/>
                  </a:lnTo>
                  <a:lnTo>
                    <a:pt x="175429" y="12811"/>
                  </a:lnTo>
                  <a:lnTo>
                    <a:pt x="175429" y="6727"/>
                  </a:lnTo>
                  <a:close/>
                  <a:moveTo>
                    <a:pt x="188561" y="6727"/>
                  </a:moveTo>
                  <a:lnTo>
                    <a:pt x="188561" y="12811"/>
                  </a:lnTo>
                  <a:lnTo>
                    <a:pt x="182173" y="12811"/>
                  </a:lnTo>
                  <a:lnTo>
                    <a:pt x="182173" y="6727"/>
                  </a:lnTo>
                  <a:close/>
                  <a:moveTo>
                    <a:pt x="195288" y="6727"/>
                  </a:moveTo>
                  <a:lnTo>
                    <a:pt x="195288" y="12811"/>
                  </a:lnTo>
                  <a:lnTo>
                    <a:pt x="188900" y="12811"/>
                  </a:lnTo>
                  <a:lnTo>
                    <a:pt x="188900" y="6727"/>
                  </a:lnTo>
                  <a:close/>
                  <a:moveTo>
                    <a:pt x="202032" y="6727"/>
                  </a:moveTo>
                  <a:lnTo>
                    <a:pt x="202032" y="12811"/>
                  </a:lnTo>
                  <a:lnTo>
                    <a:pt x="195627" y="12811"/>
                  </a:lnTo>
                  <a:lnTo>
                    <a:pt x="195627" y="6727"/>
                  </a:lnTo>
                  <a:close/>
                  <a:moveTo>
                    <a:pt x="208759" y="6727"/>
                  </a:moveTo>
                  <a:lnTo>
                    <a:pt x="208759" y="12811"/>
                  </a:lnTo>
                  <a:lnTo>
                    <a:pt x="202371" y="12811"/>
                  </a:lnTo>
                  <a:lnTo>
                    <a:pt x="202371" y="6727"/>
                  </a:lnTo>
                  <a:close/>
                  <a:moveTo>
                    <a:pt x="215504" y="6727"/>
                  </a:moveTo>
                  <a:lnTo>
                    <a:pt x="215504" y="12811"/>
                  </a:lnTo>
                  <a:lnTo>
                    <a:pt x="209098" y="12811"/>
                  </a:lnTo>
                  <a:lnTo>
                    <a:pt x="209098" y="6727"/>
                  </a:lnTo>
                  <a:close/>
                  <a:moveTo>
                    <a:pt x="222230" y="6727"/>
                  </a:moveTo>
                  <a:lnTo>
                    <a:pt x="222230" y="12811"/>
                  </a:lnTo>
                  <a:lnTo>
                    <a:pt x="215843" y="12811"/>
                  </a:lnTo>
                  <a:lnTo>
                    <a:pt x="215843" y="6727"/>
                  </a:lnTo>
                  <a:close/>
                  <a:moveTo>
                    <a:pt x="228975" y="6727"/>
                  </a:moveTo>
                  <a:lnTo>
                    <a:pt x="228975" y="12811"/>
                  </a:lnTo>
                  <a:lnTo>
                    <a:pt x="222569" y="12811"/>
                  </a:lnTo>
                  <a:lnTo>
                    <a:pt x="222569" y="6727"/>
                  </a:lnTo>
                  <a:close/>
                  <a:moveTo>
                    <a:pt x="235701" y="6727"/>
                  </a:moveTo>
                  <a:lnTo>
                    <a:pt x="235701" y="12811"/>
                  </a:lnTo>
                  <a:lnTo>
                    <a:pt x="229296" y="12811"/>
                  </a:lnTo>
                  <a:lnTo>
                    <a:pt x="229296" y="6727"/>
                  </a:lnTo>
                  <a:close/>
                  <a:moveTo>
                    <a:pt x="242428" y="6727"/>
                  </a:moveTo>
                  <a:lnTo>
                    <a:pt x="242428" y="12811"/>
                  </a:lnTo>
                  <a:lnTo>
                    <a:pt x="236040" y="12811"/>
                  </a:lnTo>
                  <a:lnTo>
                    <a:pt x="236040" y="6727"/>
                  </a:lnTo>
                  <a:close/>
                  <a:moveTo>
                    <a:pt x="249173" y="6727"/>
                  </a:moveTo>
                  <a:lnTo>
                    <a:pt x="249173" y="12811"/>
                  </a:lnTo>
                  <a:lnTo>
                    <a:pt x="242767" y="12811"/>
                  </a:lnTo>
                  <a:lnTo>
                    <a:pt x="242767" y="6727"/>
                  </a:lnTo>
                  <a:close/>
                  <a:moveTo>
                    <a:pt x="255899" y="6727"/>
                  </a:moveTo>
                  <a:lnTo>
                    <a:pt x="255899" y="12811"/>
                  </a:lnTo>
                  <a:lnTo>
                    <a:pt x="249512" y="12811"/>
                  </a:lnTo>
                  <a:lnTo>
                    <a:pt x="249512" y="6727"/>
                  </a:lnTo>
                  <a:close/>
                  <a:moveTo>
                    <a:pt x="262644" y="6727"/>
                  </a:moveTo>
                  <a:lnTo>
                    <a:pt x="262644" y="12811"/>
                  </a:lnTo>
                  <a:lnTo>
                    <a:pt x="256238" y="12811"/>
                  </a:lnTo>
                  <a:lnTo>
                    <a:pt x="256238" y="6727"/>
                  </a:lnTo>
                  <a:close/>
                  <a:moveTo>
                    <a:pt x="269370" y="6727"/>
                  </a:moveTo>
                  <a:lnTo>
                    <a:pt x="269370" y="12811"/>
                  </a:lnTo>
                  <a:lnTo>
                    <a:pt x="262983" y="12811"/>
                  </a:lnTo>
                  <a:lnTo>
                    <a:pt x="262983" y="6727"/>
                  </a:lnTo>
                  <a:close/>
                  <a:moveTo>
                    <a:pt x="276115" y="6727"/>
                  </a:moveTo>
                  <a:lnTo>
                    <a:pt x="276115" y="12811"/>
                  </a:lnTo>
                  <a:lnTo>
                    <a:pt x="269709" y="12811"/>
                  </a:lnTo>
                  <a:lnTo>
                    <a:pt x="269709" y="6727"/>
                  </a:lnTo>
                  <a:close/>
                  <a:moveTo>
                    <a:pt x="282842" y="6727"/>
                  </a:moveTo>
                  <a:lnTo>
                    <a:pt x="282842" y="12811"/>
                  </a:lnTo>
                  <a:lnTo>
                    <a:pt x="276436" y="12811"/>
                  </a:lnTo>
                  <a:lnTo>
                    <a:pt x="276436" y="6727"/>
                  </a:lnTo>
                  <a:close/>
                  <a:moveTo>
                    <a:pt x="6745" y="13132"/>
                  </a:moveTo>
                  <a:lnTo>
                    <a:pt x="6745" y="19217"/>
                  </a:lnTo>
                  <a:lnTo>
                    <a:pt x="339" y="19217"/>
                  </a:lnTo>
                  <a:lnTo>
                    <a:pt x="339" y="13132"/>
                  </a:lnTo>
                  <a:close/>
                  <a:moveTo>
                    <a:pt x="13471" y="13132"/>
                  </a:moveTo>
                  <a:lnTo>
                    <a:pt x="13471" y="19217"/>
                  </a:lnTo>
                  <a:lnTo>
                    <a:pt x="7066" y="19217"/>
                  </a:lnTo>
                  <a:lnTo>
                    <a:pt x="7066" y="13132"/>
                  </a:lnTo>
                  <a:close/>
                  <a:moveTo>
                    <a:pt x="20198" y="13132"/>
                  </a:moveTo>
                  <a:lnTo>
                    <a:pt x="20198" y="19217"/>
                  </a:lnTo>
                  <a:lnTo>
                    <a:pt x="13810" y="19217"/>
                  </a:lnTo>
                  <a:lnTo>
                    <a:pt x="13810" y="13132"/>
                  </a:lnTo>
                  <a:close/>
                  <a:moveTo>
                    <a:pt x="26942" y="13132"/>
                  </a:moveTo>
                  <a:lnTo>
                    <a:pt x="26942" y="19217"/>
                  </a:lnTo>
                  <a:lnTo>
                    <a:pt x="20537" y="19217"/>
                  </a:lnTo>
                  <a:lnTo>
                    <a:pt x="20537" y="13132"/>
                  </a:lnTo>
                  <a:close/>
                  <a:moveTo>
                    <a:pt x="33669" y="13132"/>
                  </a:moveTo>
                  <a:lnTo>
                    <a:pt x="33669" y="19217"/>
                  </a:lnTo>
                  <a:lnTo>
                    <a:pt x="27281" y="19217"/>
                  </a:lnTo>
                  <a:lnTo>
                    <a:pt x="27281" y="13132"/>
                  </a:lnTo>
                  <a:close/>
                  <a:moveTo>
                    <a:pt x="40414" y="13132"/>
                  </a:moveTo>
                  <a:lnTo>
                    <a:pt x="40414" y="19217"/>
                  </a:lnTo>
                  <a:lnTo>
                    <a:pt x="34008" y="19217"/>
                  </a:lnTo>
                  <a:lnTo>
                    <a:pt x="34008" y="13132"/>
                  </a:lnTo>
                  <a:close/>
                  <a:moveTo>
                    <a:pt x="47140" y="13132"/>
                  </a:moveTo>
                  <a:lnTo>
                    <a:pt x="47140" y="19217"/>
                  </a:lnTo>
                  <a:lnTo>
                    <a:pt x="40753" y="19217"/>
                  </a:lnTo>
                  <a:lnTo>
                    <a:pt x="40753" y="13132"/>
                  </a:lnTo>
                  <a:close/>
                  <a:moveTo>
                    <a:pt x="53885" y="13132"/>
                  </a:moveTo>
                  <a:lnTo>
                    <a:pt x="53885" y="19217"/>
                  </a:lnTo>
                  <a:lnTo>
                    <a:pt x="47479" y="19217"/>
                  </a:lnTo>
                  <a:lnTo>
                    <a:pt x="47479" y="13132"/>
                  </a:lnTo>
                  <a:close/>
                  <a:moveTo>
                    <a:pt x="60611" y="13132"/>
                  </a:moveTo>
                  <a:lnTo>
                    <a:pt x="60611" y="19217"/>
                  </a:lnTo>
                  <a:lnTo>
                    <a:pt x="54206" y="19217"/>
                  </a:lnTo>
                  <a:lnTo>
                    <a:pt x="54206" y="13132"/>
                  </a:lnTo>
                  <a:close/>
                  <a:moveTo>
                    <a:pt x="67338" y="13132"/>
                  </a:moveTo>
                  <a:lnTo>
                    <a:pt x="67338" y="19217"/>
                  </a:lnTo>
                  <a:lnTo>
                    <a:pt x="60950" y="19217"/>
                  </a:lnTo>
                  <a:lnTo>
                    <a:pt x="60950" y="13132"/>
                  </a:lnTo>
                  <a:close/>
                  <a:moveTo>
                    <a:pt x="74083" y="13132"/>
                  </a:moveTo>
                  <a:lnTo>
                    <a:pt x="74083" y="19217"/>
                  </a:lnTo>
                  <a:lnTo>
                    <a:pt x="67677" y="19217"/>
                  </a:lnTo>
                  <a:lnTo>
                    <a:pt x="67677" y="13132"/>
                  </a:lnTo>
                  <a:close/>
                  <a:moveTo>
                    <a:pt x="80809" y="13132"/>
                  </a:moveTo>
                  <a:lnTo>
                    <a:pt x="80809" y="19217"/>
                  </a:lnTo>
                  <a:lnTo>
                    <a:pt x="74422" y="19217"/>
                  </a:lnTo>
                  <a:lnTo>
                    <a:pt x="74422" y="13132"/>
                  </a:lnTo>
                  <a:close/>
                  <a:moveTo>
                    <a:pt x="87554" y="13132"/>
                  </a:moveTo>
                  <a:lnTo>
                    <a:pt x="87554" y="19217"/>
                  </a:lnTo>
                  <a:lnTo>
                    <a:pt x="81148" y="19217"/>
                  </a:lnTo>
                  <a:lnTo>
                    <a:pt x="81148" y="13132"/>
                  </a:lnTo>
                  <a:close/>
                  <a:moveTo>
                    <a:pt x="94281" y="13132"/>
                  </a:moveTo>
                  <a:lnTo>
                    <a:pt x="94281" y="19217"/>
                  </a:lnTo>
                  <a:lnTo>
                    <a:pt x="87893" y="19217"/>
                  </a:lnTo>
                  <a:lnTo>
                    <a:pt x="87893" y="13132"/>
                  </a:lnTo>
                  <a:close/>
                  <a:moveTo>
                    <a:pt x="101025" y="13132"/>
                  </a:moveTo>
                  <a:lnTo>
                    <a:pt x="101025" y="19217"/>
                  </a:lnTo>
                  <a:lnTo>
                    <a:pt x="94620" y="19217"/>
                  </a:lnTo>
                  <a:lnTo>
                    <a:pt x="94620" y="13132"/>
                  </a:lnTo>
                  <a:close/>
                  <a:moveTo>
                    <a:pt x="107752" y="13132"/>
                  </a:moveTo>
                  <a:lnTo>
                    <a:pt x="107752" y="19217"/>
                  </a:lnTo>
                  <a:lnTo>
                    <a:pt x="101346" y="19217"/>
                  </a:lnTo>
                  <a:lnTo>
                    <a:pt x="101346" y="13132"/>
                  </a:lnTo>
                  <a:close/>
                  <a:moveTo>
                    <a:pt x="114478" y="13132"/>
                  </a:moveTo>
                  <a:lnTo>
                    <a:pt x="114478" y="19217"/>
                  </a:lnTo>
                  <a:lnTo>
                    <a:pt x="108091" y="19217"/>
                  </a:lnTo>
                  <a:lnTo>
                    <a:pt x="108091" y="13132"/>
                  </a:lnTo>
                  <a:close/>
                  <a:moveTo>
                    <a:pt x="121223" y="13132"/>
                  </a:moveTo>
                  <a:lnTo>
                    <a:pt x="121223" y="19217"/>
                  </a:lnTo>
                  <a:lnTo>
                    <a:pt x="114817" y="19217"/>
                  </a:lnTo>
                  <a:lnTo>
                    <a:pt x="114817" y="13132"/>
                  </a:lnTo>
                  <a:close/>
                  <a:moveTo>
                    <a:pt x="127950" y="13132"/>
                  </a:moveTo>
                  <a:lnTo>
                    <a:pt x="127950" y="19217"/>
                  </a:lnTo>
                  <a:lnTo>
                    <a:pt x="121562" y="19217"/>
                  </a:lnTo>
                  <a:lnTo>
                    <a:pt x="121562" y="13132"/>
                  </a:lnTo>
                  <a:close/>
                  <a:moveTo>
                    <a:pt x="134694" y="13132"/>
                  </a:moveTo>
                  <a:lnTo>
                    <a:pt x="134694" y="19217"/>
                  </a:lnTo>
                  <a:lnTo>
                    <a:pt x="128289" y="19217"/>
                  </a:lnTo>
                  <a:lnTo>
                    <a:pt x="128289" y="13132"/>
                  </a:lnTo>
                  <a:close/>
                  <a:moveTo>
                    <a:pt x="141421" y="13132"/>
                  </a:moveTo>
                  <a:lnTo>
                    <a:pt x="141421" y="19217"/>
                  </a:lnTo>
                  <a:lnTo>
                    <a:pt x="135033" y="19217"/>
                  </a:lnTo>
                  <a:lnTo>
                    <a:pt x="135033" y="13132"/>
                  </a:lnTo>
                  <a:close/>
                  <a:moveTo>
                    <a:pt x="148148" y="13132"/>
                  </a:moveTo>
                  <a:lnTo>
                    <a:pt x="148148" y="19217"/>
                  </a:lnTo>
                  <a:lnTo>
                    <a:pt x="141760" y="19217"/>
                  </a:lnTo>
                  <a:lnTo>
                    <a:pt x="141760" y="13132"/>
                  </a:lnTo>
                  <a:close/>
                  <a:moveTo>
                    <a:pt x="154892" y="13132"/>
                  </a:moveTo>
                  <a:lnTo>
                    <a:pt x="154892" y="19217"/>
                  </a:lnTo>
                  <a:lnTo>
                    <a:pt x="148487" y="19217"/>
                  </a:lnTo>
                  <a:lnTo>
                    <a:pt x="148487" y="13132"/>
                  </a:lnTo>
                  <a:close/>
                  <a:moveTo>
                    <a:pt x="161619" y="13132"/>
                  </a:moveTo>
                  <a:lnTo>
                    <a:pt x="161619" y="19217"/>
                  </a:lnTo>
                  <a:lnTo>
                    <a:pt x="155231" y="19217"/>
                  </a:lnTo>
                  <a:lnTo>
                    <a:pt x="155231" y="13132"/>
                  </a:lnTo>
                  <a:close/>
                  <a:moveTo>
                    <a:pt x="168363" y="13132"/>
                  </a:moveTo>
                  <a:lnTo>
                    <a:pt x="168363" y="19217"/>
                  </a:lnTo>
                  <a:lnTo>
                    <a:pt x="161958" y="19217"/>
                  </a:lnTo>
                  <a:lnTo>
                    <a:pt x="161958" y="13132"/>
                  </a:lnTo>
                  <a:close/>
                  <a:moveTo>
                    <a:pt x="175090" y="13132"/>
                  </a:moveTo>
                  <a:lnTo>
                    <a:pt x="175090" y="19217"/>
                  </a:lnTo>
                  <a:lnTo>
                    <a:pt x="168702" y="19217"/>
                  </a:lnTo>
                  <a:lnTo>
                    <a:pt x="168702" y="13132"/>
                  </a:lnTo>
                  <a:close/>
                  <a:moveTo>
                    <a:pt x="181834" y="13132"/>
                  </a:moveTo>
                  <a:lnTo>
                    <a:pt x="181834" y="19217"/>
                  </a:lnTo>
                  <a:lnTo>
                    <a:pt x="175429" y="19217"/>
                  </a:lnTo>
                  <a:lnTo>
                    <a:pt x="175429" y="13132"/>
                  </a:lnTo>
                  <a:close/>
                  <a:moveTo>
                    <a:pt x="188561" y="13132"/>
                  </a:moveTo>
                  <a:lnTo>
                    <a:pt x="188561" y="19217"/>
                  </a:lnTo>
                  <a:lnTo>
                    <a:pt x="182173" y="19217"/>
                  </a:lnTo>
                  <a:lnTo>
                    <a:pt x="182173" y="13132"/>
                  </a:lnTo>
                  <a:close/>
                  <a:moveTo>
                    <a:pt x="195288" y="13132"/>
                  </a:moveTo>
                  <a:lnTo>
                    <a:pt x="195288" y="19217"/>
                  </a:lnTo>
                  <a:lnTo>
                    <a:pt x="188900" y="19217"/>
                  </a:lnTo>
                  <a:lnTo>
                    <a:pt x="188900" y="13132"/>
                  </a:lnTo>
                  <a:close/>
                  <a:moveTo>
                    <a:pt x="202032" y="13132"/>
                  </a:moveTo>
                  <a:lnTo>
                    <a:pt x="202032" y="19217"/>
                  </a:lnTo>
                  <a:lnTo>
                    <a:pt x="195627" y="19217"/>
                  </a:lnTo>
                  <a:lnTo>
                    <a:pt x="195627" y="13132"/>
                  </a:lnTo>
                  <a:close/>
                  <a:moveTo>
                    <a:pt x="208759" y="13132"/>
                  </a:moveTo>
                  <a:lnTo>
                    <a:pt x="208759" y="19217"/>
                  </a:lnTo>
                  <a:lnTo>
                    <a:pt x="202371" y="19217"/>
                  </a:lnTo>
                  <a:lnTo>
                    <a:pt x="202371" y="13132"/>
                  </a:lnTo>
                  <a:close/>
                  <a:moveTo>
                    <a:pt x="215504" y="13132"/>
                  </a:moveTo>
                  <a:lnTo>
                    <a:pt x="215504" y="19217"/>
                  </a:lnTo>
                  <a:lnTo>
                    <a:pt x="209098" y="19217"/>
                  </a:lnTo>
                  <a:lnTo>
                    <a:pt x="209098" y="13132"/>
                  </a:lnTo>
                  <a:close/>
                  <a:moveTo>
                    <a:pt x="222230" y="13132"/>
                  </a:moveTo>
                  <a:lnTo>
                    <a:pt x="222230" y="19217"/>
                  </a:lnTo>
                  <a:lnTo>
                    <a:pt x="215843" y="19217"/>
                  </a:lnTo>
                  <a:lnTo>
                    <a:pt x="215843" y="13132"/>
                  </a:lnTo>
                  <a:close/>
                  <a:moveTo>
                    <a:pt x="228975" y="13132"/>
                  </a:moveTo>
                  <a:lnTo>
                    <a:pt x="228975" y="19217"/>
                  </a:lnTo>
                  <a:lnTo>
                    <a:pt x="222569" y="19217"/>
                  </a:lnTo>
                  <a:lnTo>
                    <a:pt x="222569" y="13132"/>
                  </a:lnTo>
                  <a:close/>
                  <a:moveTo>
                    <a:pt x="235701" y="13132"/>
                  </a:moveTo>
                  <a:lnTo>
                    <a:pt x="235701" y="19217"/>
                  </a:lnTo>
                  <a:lnTo>
                    <a:pt x="229296" y="19217"/>
                  </a:lnTo>
                  <a:lnTo>
                    <a:pt x="229296" y="13132"/>
                  </a:lnTo>
                  <a:close/>
                  <a:moveTo>
                    <a:pt x="242428" y="13132"/>
                  </a:moveTo>
                  <a:lnTo>
                    <a:pt x="242428" y="19217"/>
                  </a:lnTo>
                  <a:lnTo>
                    <a:pt x="236040" y="19217"/>
                  </a:lnTo>
                  <a:lnTo>
                    <a:pt x="236040" y="13132"/>
                  </a:lnTo>
                  <a:close/>
                  <a:moveTo>
                    <a:pt x="249173" y="13132"/>
                  </a:moveTo>
                  <a:lnTo>
                    <a:pt x="249173" y="19217"/>
                  </a:lnTo>
                  <a:lnTo>
                    <a:pt x="242767" y="19217"/>
                  </a:lnTo>
                  <a:lnTo>
                    <a:pt x="242767" y="13132"/>
                  </a:lnTo>
                  <a:close/>
                  <a:moveTo>
                    <a:pt x="255899" y="13132"/>
                  </a:moveTo>
                  <a:lnTo>
                    <a:pt x="255899" y="19217"/>
                  </a:lnTo>
                  <a:lnTo>
                    <a:pt x="249512" y="19217"/>
                  </a:lnTo>
                  <a:lnTo>
                    <a:pt x="249512" y="13132"/>
                  </a:lnTo>
                  <a:close/>
                  <a:moveTo>
                    <a:pt x="262644" y="13132"/>
                  </a:moveTo>
                  <a:lnTo>
                    <a:pt x="262644" y="19217"/>
                  </a:lnTo>
                  <a:lnTo>
                    <a:pt x="256238" y="19217"/>
                  </a:lnTo>
                  <a:lnTo>
                    <a:pt x="256238" y="13132"/>
                  </a:lnTo>
                  <a:close/>
                  <a:moveTo>
                    <a:pt x="269370" y="13132"/>
                  </a:moveTo>
                  <a:lnTo>
                    <a:pt x="269370" y="19217"/>
                  </a:lnTo>
                  <a:lnTo>
                    <a:pt x="262983" y="19217"/>
                  </a:lnTo>
                  <a:lnTo>
                    <a:pt x="262983" y="13132"/>
                  </a:lnTo>
                  <a:close/>
                  <a:moveTo>
                    <a:pt x="276115" y="13132"/>
                  </a:moveTo>
                  <a:lnTo>
                    <a:pt x="276115" y="19217"/>
                  </a:lnTo>
                  <a:lnTo>
                    <a:pt x="269709" y="19217"/>
                  </a:lnTo>
                  <a:lnTo>
                    <a:pt x="269709" y="13132"/>
                  </a:lnTo>
                  <a:close/>
                  <a:moveTo>
                    <a:pt x="282842" y="13132"/>
                  </a:moveTo>
                  <a:lnTo>
                    <a:pt x="282842" y="19217"/>
                  </a:lnTo>
                  <a:lnTo>
                    <a:pt x="276436" y="19217"/>
                  </a:lnTo>
                  <a:lnTo>
                    <a:pt x="276436" y="13132"/>
                  </a:lnTo>
                  <a:close/>
                  <a:moveTo>
                    <a:pt x="6745" y="19538"/>
                  </a:moveTo>
                  <a:lnTo>
                    <a:pt x="6745" y="25622"/>
                  </a:lnTo>
                  <a:lnTo>
                    <a:pt x="339" y="25622"/>
                  </a:lnTo>
                  <a:lnTo>
                    <a:pt x="339" y="19538"/>
                  </a:lnTo>
                  <a:close/>
                  <a:moveTo>
                    <a:pt x="13471" y="19538"/>
                  </a:moveTo>
                  <a:lnTo>
                    <a:pt x="13471" y="25622"/>
                  </a:lnTo>
                  <a:lnTo>
                    <a:pt x="7066" y="25622"/>
                  </a:lnTo>
                  <a:lnTo>
                    <a:pt x="7066" y="19538"/>
                  </a:lnTo>
                  <a:close/>
                  <a:moveTo>
                    <a:pt x="20198" y="19538"/>
                  </a:moveTo>
                  <a:lnTo>
                    <a:pt x="20198" y="25622"/>
                  </a:lnTo>
                  <a:lnTo>
                    <a:pt x="13810" y="25622"/>
                  </a:lnTo>
                  <a:lnTo>
                    <a:pt x="13810" y="19538"/>
                  </a:lnTo>
                  <a:close/>
                  <a:moveTo>
                    <a:pt x="26942" y="19538"/>
                  </a:moveTo>
                  <a:lnTo>
                    <a:pt x="26942" y="25622"/>
                  </a:lnTo>
                  <a:lnTo>
                    <a:pt x="20537" y="25622"/>
                  </a:lnTo>
                  <a:lnTo>
                    <a:pt x="20537" y="19538"/>
                  </a:lnTo>
                  <a:close/>
                  <a:moveTo>
                    <a:pt x="33669" y="19538"/>
                  </a:moveTo>
                  <a:lnTo>
                    <a:pt x="33669" y="25622"/>
                  </a:lnTo>
                  <a:lnTo>
                    <a:pt x="27281" y="25622"/>
                  </a:lnTo>
                  <a:lnTo>
                    <a:pt x="27281" y="19538"/>
                  </a:lnTo>
                  <a:close/>
                  <a:moveTo>
                    <a:pt x="40414" y="19538"/>
                  </a:moveTo>
                  <a:lnTo>
                    <a:pt x="40414" y="25622"/>
                  </a:lnTo>
                  <a:lnTo>
                    <a:pt x="34008" y="25622"/>
                  </a:lnTo>
                  <a:lnTo>
                    <a:pt x="34008" y="19538"/>
                  </a:lnTo>
                  <a:close/>
                  <a:moveTo>
                    <a:pt x="47140" y="19538"/>
                  </a:moveTo>
                  <a:lnTo>
                    <a:pt x="47140" y="25622"/>
                  </a:lnTo>
                  <a:lnTo>
                    <a:pt x="40753" y="25622"/>
                  </a:lnTo>
                  <a:lnTo>
                    <a:pt x="40753" y="19538"/>
                  </a:lnTo>
                  <a:close/>
                  <a:moveTo>
                    <a:pt x="53885" y="19538"/>
                  </a:moveTo>
                  <a:lnTo>
                    <a:pt x="53885" y="25622"/>
                  </a:lnTo>
                  <a:lnTo>
                    <a:pt x="47479" y="25622"/>
                  </a:lnTo>
                  <a:lnTo>
                    <a:pt x="47479" y="19538"/>
                  </a:lnTo>
                  <a:close/>
                  <a:moveTo>
                    <a:pt x="60611" y="19538"/>
                  </a:moveTo>
                  <a:lnTo>
                    <a:pt x="60611" y="25622"/>
                  </a:lnTo>
                  <a:lnTo>
                    <a:pt x="54206" y="25622"/>
                  </a:lnTo>
                  <a:lnTo>
                    <a:pt x="54206" y="19538"/>
                  </a:lnTo>
                  <a:close/>
                  <a:moveTo>
                    <a:pt x="67338" y="19538"/>
                  </a:moveTo>
                  <a:lnTo>
                    <a:pt x="67338" y="25622"/>
                  </a:lnTo>
                  <a:lnTo>
                    <a:pt x="60950" y="25622"/>
                  </a:lnTo>
                  <a:lnTo>
                    <a:pt x="60950" y="19538"/>
                  </a:lnTo>
                  <a:close/>
                  <a:moveTo>
                    <a:pt x="74083" y="19538"/>
                  </a:moveTo>
                  <a:lnTo>
                    <a:pt x="74083" y="25622"/>
                  </a:lnTo>
                  <a:lnTo>
                    <a:pt x="67677" y="25622"/>
                  </a:lnTo>
                  <a:lnTo>
                    <a:pt x="67677" y="19538"/>
                  </a:lnTo>
                  <a:close/>
                  <a:moveTo>
                    <a:pt x="80809" y="19538"/>
                  </a:moveTo>
                  <a:lnTo>
                    <a:pt x="80809" y="25622"/>
                  </a:lnTo>
                  <a:lnTo>
                    <a:pt x="74422" y="25622"/>
                  </a:lnTo>
                  <a:lnTo>
                    <a:pt x="74422" y="19538"/>
                  </a:lnTo>
                  <a:close/>
                  <a:moveTo>
                    <a:pt x="87554" y="19538"/>
                  </a:moveTo>
                  <a:lnTo>
                    <a:pt x="87554" y="25622"/>
                  </a:lnTo>
                  <a:lnTo>
                    <a:pt x="81148" y="25622"/>
                  </a:lnTo>
                  <a:lnTo>
                    <a:pt x="81148" y="19538"/>
                  </a:lnTo>
                  <a:close/>
                  <a:moveTo>
                    <a:pt x="94281" y="19538"/>
                  </a:moveTo>
                  <a:lnTo>
                    <a:pt x="94281" y="25622"/>
                  </a:lnTo>
                  <a:lnTo>
                    <a:pt x="87893" y="25622"/>
                  </a:lnTo>
                  <a:lnTo>
                    <a:pt x="87893" y="19538"/>
                  </a:lnTo>
                  <a:close/>
                  <a:moveTo>
                    <a:pt x="101025" y="19538"/>
                  </a:moveTo>
                  <a:lnTo>
                    <a:pt x="101025" y="25622"/>
                  </a:lnTo>
                  <a:lnTo>
                    <a:pt x="94620" y="25622"/>
                  </a:lnTo>
                  <a:lnTo>
                    <a:pt x="94620" y="19538"/>
                  </a:lnTo>
                  <a:close/>
                  <a:moveTo>
                    <a:pt x="107752" y="19538"/>
                  </a:moveTo>
                  <a:lnTo>
                    <a:pt x="107752" y="25622"/>
                  </a:lnTo>
                  <a:lnTo>
                    <a:pt x="101346" y="25622"/>
                  </a:lnTo>
                  <a:lnTo>
                    <a:pt x="101346" y="19538"/>
                  </a:lnTo>
                  <a:close/>
                  <a:moveTo>
                    <a:pt x="114478" y="19538"/>
                  </a:moveTo>
                  <a:lnTo>
                    <a:pt x="114478" y="25622"/>
                  </a:lnTo>
                  <a:lnTo>
                    <a:pt x="108091" y="25622"/>
                  </a:lnTo>
                  <a:lnTo>
                    <a:pt x="108091" y="19538"/>
                  </a:lnTo>
                  <a:close/>
                  <a:moveTo>
                    <a:pt x="121223" y="19538"/>
                  </a:moveTo>
                  <a:lnTo>
                    <a:pt x="121223" y="25622"/>
                  </a:lnTo>
                  <a:lnTo>
                    <a:pt x="114817" y="25622"/>
                  </a:lnTo>
                  <a:lnTo>
                    <a:pt x="114817" y="19538"/>
                  </a:lnTo>
                  <a:close/>
                  <a:moveTo>
                    <a:pt x="127950" y="19538"/>
                  </a:moveTo>
                  <a:lnTo>
                    <a:pt x="127950" y="25622"/>
                  </a:lnTo>
                  <a:lnTo>
                    <a:pt x="121562" y="25622"/>
                  </a:lnTo>
                  <a:lnTo>
                    <a:pt x="121562" y="19538"/>
                  </a:lnTo>
                  <a:close/>
                  <a:moveTo>
                    <a:pt x="134694" y="19538"/>
                  </a:moveTo>
                  <a:lnTo>
                    <a:pt x="134694" y="25622"/>
                  </a:lnTo>
                  <a:lnTo>
                    <a:pt x="128289" y="25622"/>
                  </a:lnTo>
                  <a:lnTo>
                    <a:pt x="128289" y="19538"/>
                  </a:lnTo>
                  <a:close/>
                  <a:moveTo>
                    <a:pt x="141421" y="19538"/>
                  </a:moveTo>
                  <a:lnTo>
                    <a:pt x="141421" y="25622"/>
                  </a:lnTo>
                  <a:lnTo>
                    <a:pt x="135033" y="25622"/>
                  </a:lnTo>
                  <a:lnTo>
                    <a:pt x="135033" y="19538"/>
                  </a:lnTo>
                  <a:close/>
                  <a:moveTo>
                    <a:pt x="148148" y="19538"/>
                  </a:moveTo>
                  <a:lnTo>
                    <a:pt x="148148" y="25622"/>
                  </a:lnTo>
                  <a:lnTo>
                    <a:pt x="141760" y="25622"/>
                  </a:lnTo>
                  <a:lnTo>
                    <a:pt x="141760" y="19538"/>
                  </a:lnTo>
                  <a:close/>
                  <a:moveTo>
                    <a:pt x="154892" y="19538"/>
                  </a:moveTo>
                  <a:lnTo>
                    <a:pt x="154892" y="25622"/>
                  </a:lnTo>
                  <a:lnTo>
                    <a:pt x="148487" y="25622"/>
                  </a:lnTo>
                  <a:lnTo>
                    <a:pt x="148487" y="19538"/>
                  </a:lnTo>
                  <a:close/>
                  <a:moveTo>
                    <a:pt x="161619" y="19538"/>
                  </a:moveTo>
                  <a:lnTo>
                    <a:pt x="161619" y="25622"/>
                  </a:lnTo>
                  <a:lnTo>
                    <a:pt x="155231" y="25622"/>
                  </a:lnTo>
                  <a:lnTo>
                    <a:pt x="155231" y="19538"/>
                  </a:lnTo>
                  <a:close/>
                  <a:moveTo>
                    <a:pt x="168363" y="19538"/>
                  </a:moveTo>
                  <a:lnTo>
                    <a:pt x="168363" y="25622"/>
                  </a:lnTo>
                  <a:lnTo>
                    <a:pt x="161958" y="25622"/>
                  </a:lnTo>
                  <a:lnTo>
                    <a:pt x="161958" y="19538"/>
                  </a:lnTo>
                  <a:close/>
                  <a:moveTo>
                    <a:pt x="175090" y="19538"/>
                  </a:moveTo>
                  <a:lnTo>
                    <a:pt x="175090" y="25622"/>
                  </a:lnTo>
                  <a:lnTo>
                    <a:pt x="168702" y="25622"/>
                  </a:lnTo>
                  <a:lnTo>
                    <a:pt x="168702" y="19538"/>
                  </a:lnTo>
                  <a:close/>
                  <a:moveTo>
                    <a:pt x="181834" y="19538"/>
                  </a:moveTo>
                  <a:lnTo>
                    <a:pt x="181834" y="25622"/>
                  </a:lnTo>
                  <a:lnTo>
                    <a:pt x="175429" y="25622"/>
                  </a:lnTo>
                  <a:lnTo>
                    <a:pt x="175429" y="19538"/>
                  </a:lnTo>
                  <a:close/>
                  <a:moveTo>
                    <a:pt x="188561" y="19538"/>
                  </a:moveTo>
                  <a:lnTo>
                    <a:pt x="188561" y="25622"/>
                  </a:lnTo>
                  <a:lnTo>
                    <a:pt x="182173" y="25622"/>
                  </a:lnTo>
                  <a:lnTo>
                    <a:pt x="182173" y="19538"/>
                  </a:lnTo>
                  <a:close/>
                  <a:moveTo>
                    <a:pt x="195288" y="19538"/>
                  </a:moveTo>
                  <a:lnTo>
                    <a:pt x="195288" y="25622"/>
                  </a:lnTo>
                  <a:lnTo>
                    <a:pt x="188900" y="25622"/>
                  </a:lnTo>
                  <a:lnTo>
                    <a:pt x="188900" y="19538"/>
                  </a:lnTo>
                  <a:close/>
                  <a:moveTo>
                    <a:pt x="202032" y="19538"/>
                  </a:moveTo>
                  <a:lnTo>
                    <a:pt x="202032" y="25622"/>
                  </a:lnTo>
                  <a:lnTo>
                    <a:pt x="195627" y="25622"/>
                  </a:lnTo>
                  <a:lnTo>
                    <a:pt x="195627" y="19538"/>
                  </a:lnTo>
                  <a:close/>
                  <a:moveTo>
                    <a:pt x="208759" y="19538"/>
                  </a:moveTo>
                  <a:lnTo>
                    <a:pt x="208759" y="25622"/>
                  </a:lnTo>
                  <a:lnTo>
                    <a:pt x="202371" y="25622"/>
                  </a:lnTo>
                  <a:lnTo>
                    <a:pt x="202371" y="19538"/>
                  </a:lnTo>
                  <a:close/>
                  <a:moveTo>
                    <a:pt x="215504" y="19538"/>
                  </a:moveTo>
                  <a:lnTo>
                    <a:pt x="215504" y="25622"/>
                  </a:lnTo>
                  <a:lnTo>
                    <a:pt x="209098" y="25622"/>
                  </a:lnTo>
                  <a:lnTo>
                    <a:pt x="209098" y="19538"/>
                  </a:lnTo>
                  <a:close/>
                  <a:moveTo>
                    <a:pt x="222230" y="19538"/>
                  </a:moveTo>
                  <a:lnTo>
                    <a:pt x="222230" y="25622"/>
                  </a:lnTo>
                  <a:lnTo>
                    <a:pt x="215843" y="25622"/>
                  </a:lnTo>
                  <a:lnTo>
                    <a:pt x="215843" y="19538"/>
                  </a:lnTo>
                  <a:close/>
                  <a:moveTo>
                    <a:pt x="228975" y="19538"/>
                  </a:moveTo>
                  <a:lnTo>
                    <a:pt x="228975" y="25622"/>
                  </a:lnTo>
                  <a:lnTo>
                    <a:pt x="222569" y="25622"/>
                  </a:lnTo>
                  <a:lnTo>
                    <a:pt x="222569" y="19538"/>
                  </a:lnTo>
                  <a:close/>
                  <a:moveTo>
                    <a:pt x="235701" y="19538"/>
                  </a:moveTo>
                  <a:lnTo>
                    <a:pt x="235701" y="25622"/>
                  </a:lnTo>
                  <a:lnTo>
                    <a:pt x="229296" y="25622"/>
                  </a:lnTo>
                  <a:lnTo>
                    <a:pt x="229296" y="19538"/>
                  </a:lnTo>
                  <a:close/>
                  <a:moveTo>
                    <a:pt x="242428" y="19538"/>
                  </a:moveTo>
                  <a:lnTo>
                    <a:pt x="242428" y="25622"/>
                  </a:lnTo>
                  <a:lnTo>
                    <a:pt x="236040" y="25622"/>
                  </a:lnTo>
                  <a:lnTo>
                    <a:pt x="236040" y="19538"/>
                  </a:lnTo>
                  <a:close/>
                  <a:moveTo>
                    <a:pt x="249173" y="19538"/>
                  </a:moveTo>
                  <a:lnTo>
                    <a:pt x="249173" y="25622"/>
                  </a:lnTo>
                  <a:lnTo>
                    <a:pt x="242767" y="25622"/>
                  </a:lnTo>
                  <a:lnTo>
                    <a:pt x="242767" y="19538"/>
                  </a:lnTo>
                  <a:close/>
                  <a:moveTo>
                    <a:pt x="255899" y="19538"/>
                  </a:moveTo>
                  <a:lnTo>
                    <a:pt x="255899" y="25622"/>
                  </a:lnTo>
                  <a:lnTo>
                    <a:pt x="249512" y="25622"/>
                  </a:lnTo>
                  <a:lnTo>
                    <a:pt x="249512" y="19538"/>
                  </a:lnTo>
                  <a:close/>
                  <a:moveTo>
                    <a:pt x="262644" y="19538"/>
                  </a:moveTo>
                  <a:lnTo>
                    <a:pt x="262644" y="25622"/>
                  </a:lnTo>
                  <a:lnTo>
                    <a:pt x="256238" y="25622"/>
                  </a:lnTo>
                  <a:lnTo>
                    <a:pt x="256238" y="19538"/>
                  </a:lnTo>
                  <a:close/>
                  <a:moveTo>
                    <a:pt x="269370" y="19538"/>
                  </a:moveTo>
                  <a:lnTo>
                    <a:pt x="269370" y="25622"/>
                  </a:lnTo>
                  <a:lnTo>
                    <a:pt x="262983" y="25622"/>
                  </a:lnTo>
                  <a:lnTo>
                    <a:pt x="262983" y="19538"/>
                  </a:lnTo>
                  <a:close/>
                  <a:moveTo>
                    <a:pt x="276115" y="19538"/>
                  </a:moveTo>
                  <a:lnTo>
                    <a:pt x="276115" y="25622"/>
                  </a:lnTo>
                  <a:lnTo>
                    <a:pt x="269709" y="25622"/>
                  </a:lnTo>
                  <a:lnTo>
                    <a:pt x="269709" y="19538"/>
                  </a:lnTo>
                  <a:close/>
                  <a:moveTo>
                    <a:pt x="282842" y="19538"/>
                  </a:moveTo>
                  <a:lnTo>
                    <a:pt x="282842" y="25622"/>
                  </a:lnTo>
                  <a:lnTo>
                    <a:pt x="276436" y="25622"/>
                  </a:lnTo>
                  <a:lnTo>
                    <a:pt x="276436" y="19538"/>
                  </a:lnTo>
                  <a:close/>
                  <a:moveTo>
                    <a:pt x="6745" y="25943"/>
                  </a:moveTo>
                  <a:lnTo>
                    <a:pt x="6745" y="32028"/>
                  </a:lnTo>
                  <a:lnTo>
                    <a:pt x="339" y="32028"/>
                  </a:lnTo>
                  <a:lnTo>
                    <a:pt x="339" y="25943"/>
                  </a:lnTo>
                  <a:close/>
                  <a:moveTo>
                    <a:pt x="13471" y="25943"/>
                  </a:moveTo>
                  <a:lnTo>
                    <a:pt x="13471" y="32028"/>
                  </a:lnTo>
                  <a:lnTo>
                    <a:pt x="7066" y="32028"/>
                  </a:lnTo>
                  <a:lnTo>
                    <a:pt x="7066" y="25943"/>
                  </a:lnTo>
                  <a:close/>
                  <a:moveTo>
                    <a:pt x="20198" y="25943"/>
                  </a:moveTo>
                  <a:lnTo>
                    <a:pt x="20198" y="32028"/>
                  </a:lnTo>
                  <a:lnTo>
                    <a:pt x="13810" y="32028"/>
                  </a:lnTo>
                  <a:lnTo>
                    <a:pt x="13810" y="25943"/>
                  </a:lnTo>
                  <a:close/>
                  <a:moveTo>
                    <a:pt x="26942" y="25943"/>
                  </a:moveTo>
                  <a:lnTo>
                    <a:pt x="26942" y="32028"/>
                  </a:lnTo>
                  <a:lnTo>
                    <a:pt x="20537" y="32028"/>
                  </a:lnTo>
                  <a:lnTo>
                    <a:pt x="20537" y="25943"/>
                  </a:lnTo>
                  <a:close/>
                  <a:moveTo>
                    <a:pt x="33669" y="25943"/>
                  </a:moveTo>
                  <a:lnTo>
                    <a:pt x="33669" y="32028"/>
                  </a:lnTo>
                  <a:lnTo>
                    <a:pt x="27281" y="32028"/>
                  </a:lnTo>
                  <a:lnTo>
                    <a:pt x="27281" y="25943"/>
                  </a:lnTo>
                  <a:close/>
                  <a:moveTo>
                    <a:pt x="40414" y="25943"/>
                  </a:moveTo>
                  <a:lnTo>
                    <a:pt x="40414" y="32028"/>
                  </a:lnTo>
                  <a:lnTo>
                    <a:pt x="34008" y="32028"/>
                  </a:lnTo>
                  <a:lnTo>
                    <a:pt x="34008" y="25943"/>
                  </a:lnTo>
                  <a:close/>
                  <a:moveTo>
                    <a:pt x="47140" y="25943"/>
                  </a:moveTo>
                  <a:lnTo>
                    <a:pt x="47140" y="32028"/>
                  </a:lnTo>
                  <a:lnTo>
                    <a:pt x="40753" y="32028"/>
                  </a:lnTo>
                  <a:lnTo>
                    <a:pt x="40753" y="25943"/>
                  </a:lnTo>
                  <a:close/>
                  <a:moveTo>
                    <a:pt x="53885" y="25943"/>
                  </a:moveTo>
                  <a:lnTo>
                    <a:pt x="53885" y="32028"/>
                  </a:lnTo>
                  <a:lnTo>
                    <a:pt x="47479" y="32028"/>
                  </a:lnTo>
                  <a:lnTo>
                    <a:pt x="47479" y="25943"/>
                  </a:lnTo>
                  <a:close/>
                  <a:moveTo>
                    <a:pt x="60611" y="25943"/>
                  </a:moveTo>
                  <a:lnTo>
                    <a:pt x="60611" y="32028"/>
                  </a:lnTo>
                  <a:lnTo>
                    <a:pt x="54206" y="32028"/>
                  </a:lnTo>
                  <a:lnTo>
                    <a:pt x="54206" y="25943"/>
                  </a:lnTo>
                  <a:close/>
                  <a:moveTo>
                    <a:pt x="67338" y="25943"/>
                  </a:moveTo>
                  <a:lnTo>
                    <a:pt x="67338" y="32028"/>
                  </a:lnTo>
                  <a:lnTo>
                    <a:pt x="60950" y="32028"/>
                  </a:lnTo>
                  <a:lnTo>
                    <a:pt x="60950" y="25943"/>
                  </a:lnTo>
                  <a:close/>
                  <a:moveTo>
                    <a:pt x="74083" y="25943"/>
                  </a:moveTo>
                  <a:lnTo>
                    <a:pt x="74083" y="32028"/>
                  </a:lnTo>
                  <a:lnTo>
                    <a:pt x="67677" y="32028"/>
                  </a:lnTo>
                  <a:lnTo>
                    <a:pt x="67677" y="25943"/>
                  </a:lnTo>
                  <a:close/>
                  <a:moveTo>
                    <a:pt x="80809" y="25943"/>
                  </a:moveTo>
                  <a:lnTo>
                    <a:pt x="80809" y="32028"/>
                  </a:lnTo>
                  <a:lnTo>
                    <a:pt x="74422" y="32028"/>
                  </a:lnTo>
                  <a:lnTo>
                    <a:pt x="74422" y="25943"/>
                  </a:lnTo>
                  <a:close/>
                  <a:moveTo>
                    <a:pt x="87554" y="25943"/>
                  </a:moveTo>
                  <a:lnTo>
                    <a:pt x="87554" y="32028"/>
                  </a:lnTo>
                  <a:lnTo>
                    <a:pt x="81148" y="32028"/>
                  </a:lnTo>
                  <a:lnTo>
                    <a:pt x="81148" y="25943"/>
                  </a:lnTo>
                  <a:close/>
                  <a:moveTo>
                    <a:pt x="94281" y="25943"/>
                  </a:moveTo>
                  <a:lnTo>
                    <a:pt x="94281" y="32028"/>
                  </a:lnTo>
                  <a:lnTo>
                    <a:pt x="87893" y="32028"/>
                  </a:lnTo>
                  <a:lnTo>
                    <a:pt x="87893" y="25943"/>
                  </a:lnTo>
                  <a:close/>
                  <a:moveTo>
                    <a:pt x="101025" y="25943"/>
                  </a:moveTo>
                  <a:lnTo>
                    <a:pt x="101025" y="32028"/>
                  </a:lnTo>
                  <a:lnTo>
                    <a:pt x="94620" y="32028"/>
                  </a:lnTo>
                  <a:lnTo>
                    <a:pt x="94620" y="25943"/>
                  </a:lnTo>
                  <a:close/>
                  <a:moveTo>
                    <a:pt x="107752" y="25943"/>
                  </a:moveTo>
                  <a:lnTo>
                    <a:pt x="107752" y="32028"/>
                  </a:lnTo>
                  <a:lnTo>
                    <a:pt x="101346" y="32028"/>
                  </a:lnTo>
                  <a:lnTo>
                    <a:pt x="101346" y="25943"/>
                  </a:lnTo>
                  <a:close/>
                  <a:moveTo>
                    <a:pt x="114478" y="25943"/>
                  </a:moveTo>
                  <a:lnTo>
                    <a:pt x="114478" y="32028"/>
                  </a:lnTo>
                  <a:lnTo>
                    <a:pt x="108091" y="32028"/>
                  </a:lnTo>
                  <a:lnTo>
                    <a:pt x="108091" y="25943"/>
                  </a:lnTo>
                  <a:close/>
                  <a:moveTo>
                    <a:pt x="121223" y="25943"/>
                  </a:moveTo>
                  <a:lnTo>
                    <a:pt x="121223" y="32028"/>
                  </a:lnTo>
                  <a:lnTo>
                    <a:pt x="114817" y="32028"/>
                  </a:lnTo>
                  <a:lnTo>
                    <a:pt x="114817" y="25943"/>
                  </a:lnTo>
                  <a:close/>
                  <a:moveTo>
                    <a:pt x="127950" y="25943"/>
                  </a:moveTo>
                  <a:lnTo>
                    <a:pt x="127950" y="32028"/>
                  </a:lnTo>
                  <a:lnTo>
                    <a:pt x="121562" y="32028"/>
                  </a:lnTo>
                  <a:lnTo>
                    <a:pt x="121562" y="25943"/>
                  </a:lnTo>
                  <a:close/>
                  <a:moveTo>
                    <a:pt x="134694" y="25943"/>
                  </a:moveTo>
                  <a:lnTo>
                    <a:pt x="134694" y="32028"/>
                  </a:lnTo>
                  <a:lnTo>
                    <a:pt x="128289" y="32028"/>
                  </a:lnTo>
                  <a:lnTo>
                    <a:pt x="128289" y="25943"/>
                  </a:lnTo>
                  <a:close/>
                  <a:moveTo>
                    <a:pt x="141421" y="25943"/>
                  </a:moveTo>
                  <a:lnTo>
                    <a:pt x="141421" y="32028"/>
                  </a:lnTo>
                  <a:lnTo>
                    <a:pt x="135033" y="32028"/>
                  </a:lnTo>
                  <a:lnTo>
                    <a:pt x="135033" y="25943"/>
                  </a:lnTo>
                  <a:close/>
                  <a:moveTo>
                    <a:pt x="148148" y="25943"/>
                  </a:moveTo>
                  <a:lnTo>
                    <a:pt x="148148" y="32028"/>
                  </a:lnTo>
                  <a:lnTo>
                    <a:pt x="141760" y="32028"/>
                  </a:lnTo>
                  <a:lnTo>
                    <a:pt x="141760" y="25943"/>
                  </a:lnTo>
                  <a:close/>
                  <a:moveTo>
                    <a:pt x="154892" y="25943"/>
                  </a:moveTo>
                  <a:lnTo>
                    <a:pt x="154892" y="32028"/>
                  </a:lnTo>
                  <a:lnTo>
                    <a:pt x="148487" y="32028"/>
                  </a:lnTo>
                  <a:lnTo>
                    <a:pt x="148487" y="25943"/>
                  </a:lnTo>
                  <a:close/>
                  <a:moveTo>
                    <a:pt x="161619" y="25943"/>
                  </a:moveTo>
                  <a:lnTo>
                    <a:pt x="161619" y="32028"/>
                  </a:lnTo>
                  <a:lnTo>
                    <a:pt x="155231" y="32028"/>
                  </a:lnTo>
                  <a:lnTo>
                    <a:pt x="155231" y="25943"/>
                  </a:lnTo>
                  <a:close/>
                  <a:moveTo>
                    <a:pt x="168363" y="25943"/>
                  </a:moveTo>
                  <a:lnTo>
                    <a:pt x="168363" y="32028"/>
                  </a:lnTo>
                  <a:lnTo>
                    <a:pt x="161958" y="32028"/>
                  </a:lnTo>
                  <a:lnTo>
                    <a:pt x="161958" y="25943"/>
                  </a:lnTo>
                  <a:close/>
                  <a:moveTo>
                    <a:pt x="175090" y="25943"/>
                  </a:moveTo>
                  <a:lnTo>
                    <a:pt x="175090" y="32028"/>
                  </a:lnTo>
                  <a:lnTo>
                    <a:pt x="168702" y="32028"/>
                  </a:lnTo>
                  <a:lnTo>
                    <a:pt x="168702" y="25943"/>
                  </a:lnTo>
                  <a:close/>
                  <a:moveTo>
                    <a:pt x="181834" y="25943"/>
                  </a:moveTo>
                  <a:lnTo>
                    <a:pt x="181834" y="32028"/>
                  </a:lnTo>
                  <a:lnTo>
                    <a:pt x="175429" y="32028"/>
                  </a:lnTo>
                  <a:lnTo>
                    <a:pt x="175429" y="25943"/>
                  </a:lnTo>
                  <a:close/>
                  <a:moveTo>
                    <a:pt x="188561" y="25943"/>
                  </a:moveTo>
                  <a:lnTo>
                    <a:pt x="188561" y="32028"/>
                  </a:lnTo>
                  <a:lnTo>
                    <a:pt x="182173" y="32028"/>
                  </a:lnTo>
                  <a:lnTo>
                    <a:pt x="182173" y="25943"/>
                  </a:lnTo>
                  <a:close/>
                  <a:moveTo>
                    <a:pt x="195288" y="25943"/>
                  </a:moveTo>
                  <a:lnTo>
                    <a:pt x="195288" y="32028"/>
                  </a:lnTo>
                  <a:lnTo>
                    <a:pt x="188900" y="32028"/>
                  </a:lnTo>
                  <a:lnTo>
                    <a:pt x="188900" y="25943"/>
                  </a:lnTo>
                  <a:close/>
                  <a:moveTo>
                    <a:pt x="202032" y="25943"/>
                  </a:moveTo>
                  <a:lnTo>
                    <a:pt x="202032" y="32028"/>
                  </a:lnTo>
                  <a:lnTo>
                    <a:pt x="195627" y="32028"/>
                  </a:lnTo>
                  <a:lnTo>
                    <a:pt x="195627" y="25943"/>
                  </a:lnTo>
                  <a:close/>
                  <a:moveTo>
                    <a:pt x="208759" y="25943"/>
                  </a:moveTo>
                  <a:lnTo>
                    <a:pt x="208759" y="32028"/>
                  </a:lnTo>
                  <a:lnTo>
                    <a:pt x="202371" y="32028"/>
                  </a:lnTo>
                  <a:lnTo>
                    <a:pt x="202371" y="25943"/>
                  </a:lnTo>
                  <a:close/>
                  <a:moveTo>
                    <a:pt x="215504" y="25943"/>
                  </a:moveTo>
                  <a:lnTo>
                    <a:pt x="215504" y="32028"/>
                  </a:lnTo>
                  <a:lnTo>
                    <a:pt x="209098" y="32028"/>
                  </a:lnTo>
                  <a:lnTo>
                    <a:pt x="209098" y="25943"/>
                  </a:lnTo>
                  <a:close/>
                  <a:moveTo>
                    <a:pt x="222230" y="25943"/>
                  </a:moveTo>
                  <a:lnTo>
                    <a:pt x="222230" y="32028"/>
                  </a:lnTo>
                  <a:lnTo>
                    <a:pt x="215843" y="32028"/>
                  </a:lnTo>
                  <a:lnTo>
                    <a:pt x="215843" y="25943"/>
                  </a:lnTo>
                  <a:close/>
                  <a:moveTo>
                    <a:pt x="228975" y="25943"/>
                  </a:moveTo>
                  <a:lnTo>
                    <a:pt x="228975" y="32028"/>
                  </a:lnTo>
                  <a:lnTo>
                    <a:pt x="222569" y="32028"/>
                  </a:lnTo>
                  <a:lnTo>
                    <a:pt x="222569" y="25943"/>
                  </a:lnTo>
                  <a:close/>
                  <a:moveTo>
                    <a:pt x="235701" y="25943"/>
                  </a:moveTo>
                  <a:lnTo>
                    <a:pt x="235701" y="32028"/>
                  </a:lnTo>
                  <a:lnTo>
                    <a:pt x="229296" y="32028"/>
                  </a:lnTo>
                  <a:lnTo>
                    <a:pt x="229296" y="25943"/>
                  </a:lnTo>
                  <a:close/>
                  <a:moveTo>
                    <a:pt x="242428" y="25943"/>
                  </a:moveTo>
                  <a:lnTo>
                    <a:pt x="242428" y="32028"/>
                  </a:lnTo>
                  <a:lnTo>
                    <a:pt x="236040" y="32028"/>
                  </a:lnTo>
                  <a:lnTo>
                    <a:pt x="236040" y="25943"/>
                  </a:lnTo>
                  <a:close/>
                  <a:moveTo>
                    <a:pt x="249173" y="25943"/>
                  </a:moveTo>
                  <a:lnTo>
                    <a:pt x="249173" y="32028"/>
                  </a:lnTo>
                  <a:lnTo>
                    <a:pt x="242767" y="32028"/>
                  </a:lnTo>
                  <a:lnTo>
                    <a:pt x="242767" y="25943"/>
                  </a:lnTo>
                  <a:close/>
                  <a:moveTo>
                    <a:pt x="255899" y="25943"/>
                  </a:moveTo>
                  <a:lnTo>
                    <a:pt x="255899" y="32028"/>
                  </a:lnTo>
                  <a:lnTo>
                    <a:pt x="249512" y="32028"/>
                  </a:lnTo>
                  <a:lnTo>
                    <a:pt x="249512" y="25943"/>
                  </a:lnTo>
                  <a:close/>
                  <a:moveTo>
                    <a:pt x="262644" y="25943"/>
                  </a:moveTo>
                  <a:lnTo>
                    <a:pt x="262644" y="32028"/>
                  </a:lnTo>
                  <a:lnTo>
                    <a:pt x="256238" y="32028"/>
                  </a:lnTo>
                  <a:lnTo>
                    <a:pt x="256238" y="25943"/>
                  </a:lnTo>
                  <a:close/>
                  <a:moveTo>
                    <a:pt x="269370" y="25943"/>
                  </a:moveTo>
                  <a:lnTo>
                    <a:pt x="269370" y="32028"/>
                  </a:lnTo>
                  <a:lnTo>
                    <a:pt x="262983" y="32028"/>
                  </a:lnTo>
                  <a:lnTo>
                    <a:pt x="262983" y="25943"/>
                  </a:lnTo>
                  <a:close/>
                  <a:moveTo>
                    <a:pt x="276115" y="25943"/>
                  </a:moveTo>
                  <a:lnTo>
                    <a:pt x="276115" y="32028"/>
                  </a:lnTo>
                  <a:lnTo>
                    <a:pt x="269709" y="32028"/>
                  </a:lnTo>
                  <a:lnTo>
                    <a:pt x="269709" y="25943"/>
                  </a:lnTo>
                  <a:close/>
                  <a:moveTo>
                    <a:pt x="282842" y="25943"/>
                  </a:moveTo>
                  <a:lnTo>
                    <a:pt x="282842" y="32028"/>
                  </a:lnTo>
                  <a:lnTo>
                    <a:pt x="276436" y="32028"/>
                  </a:lnTo>
                  <a:lnTo>
                    <a:pt x="276436" y="25943"/>
                  </a:lnTo>
                  <a:close/>
                  <a:moveTo>
                    <a:pt x="6745" y="32349"/>
                  </a:moveTo>
                  <a:lnTo>
                    <a:pt x="6745" y="38451"/>
                  </a:lnTo>
                  <a:lnTo>
                    <a:pt x="339" y="38451"/>
                  </a:lnTo>
                  <a:lnTo>
                    <a:pt x="339" y="32349"/>
                  </a:lnTo>
                  <a:close/>
                  <a:moveTo>
                    <a:pt x="13471" y="32349"/>
                  </a:moveTo>
                  <a:lnTo>
                    <a:pt x="13471" y="38451"/>
                  </a:lnTo>
                  <a:lnTo>
                    <a:pt x="7066" y="38451"/>
                  </a:lnTo>
                  <a:lnTo>
                    <a:pt x="7066" y="32349"/>
                  </a:lnTo>
                  <a:close/>
                  <a:moveTo>
                    <a:pt x="20198" y="32349"/>
                  </a:moveTo>
                  <a:lnTo>
                    <a:pt x="20198" y="38451"/>
                  </a:lnTo>
                  <a:lnTo>
                    <a:pt x="13810" y="38451"/>
                  </a:lnTo>
                  <a:lnTo>
                    <a:pt x="13810" y="32349"/>
                  </a:lnTo>
                  <a:close/>
                  <a:moveTo>
                    <a:pt x="26942" y="32349"/>
                  </a:moveTo>
                  <a:lnTo>
                    <a:pt x="26942" y="38451"/>
                  </a:lnTo>
                  <a:lnTo>
                    <a:pt x="20537" y="38451"/>
                  </a:lnTo>
                  <a:lnTo>
                    <a:pt x="20537" y="32349"/>
                  </a:lnTo>
                  <a:close/>
                  <a:moveTo>
                    <a:pt x="33669" y="32349"/>
                  </a:moveTo>
                  <a:lnTo>
                    <a:pt x="33669" y="38451"/>
                  </a:lnTo>
                  <a:lnTo>
                    <a:pt x="27281" y="38451"/>
                  </a:lnTo>
                  <a:lnTo>
                    <a:pt x="27281" y="32349"/>
                  </a:lnTo>
                  <a:close/>
                  <a:moveTo>
                    <a:pt x="40414" y="32367"/>
                  </a:moveTo>
                  <a:lnTo>
                    <a:pt x="40414" y="38451"/>
                  </a:lnTo>
                  <a:lnTo>
                    <a:pt x="34008" y="38451"/>
                  </a:lnTo>
                  <a:lnTo>
                    <a:pt x="34008" y="32367"/>
                  </a:lnTo>
                  <a:close/>
                  <a:moveTo>
                    <a:pt x="47140" y="32367"/>
                  </a:moveTo>
                  <a:lnTo>
                    <a:pt x="47140" y="38451"/>
                  </a:lnTo>
                  <a:lnTo>
                    <a:pt x="40753" y="38451"/>
                  </a:lnTo>
                  <a:lnTo>
                    <a:pt x="40753" y="32367"/>
                  </a:lnTo>
                  <a:close/>
                  <a:moveTo>
                    <a:pt x="53885" y="32367"/>
                  </a:moveTo>
                  <a:lnTo>
                    <a:pt x="53885" y="38451"/>
                  </a:lnTo>
                  <a:lnTo>
                    <a:pt x="47479" y="38451"/>
                  </a:lnTo>
                  <a:lnTo>
                    <a:pt x="47479" y="32367"/>
                  </a:lnTo>
                  <a:close/>
                  <a:moveTo>
                    <a:pt x="60611" y="32367"/>
                  </a:moveTo>
                  <a:lnTo>
                    <a:pt x="60611" y="38451"/>
                  </a:lnTo>
                  <a:lnTo>
                    <a:pt x="54206" y="38451"/>
                  </a:lnTo>
                  <a:lnTo>
                    <a:pt x="54206" y="32367"/>
                  </a:lnTo>
                  <a:close/>
                  <a:moveTo>
                    <a:pt x="67338" y="32367"/>
                  </a:moveTo>
                  <a:lnTo>
                    <a:pt x="67338" y="38451"/>
                  </a:lnTo>
                  <a:lnTo>
                    <a:pt x="60950" y="38451"/>
                  </a:lnTo>
                  <a:lnTo>
                    <a:pt x="60950" y="32367"/>
                  </a:lnTo>
                  <a:close/>
                  <a:moveTo>
                    <a:pt x="74083" y="32367"/>
                  </a:moveTo>
                  <a:lnTo>
                    <a:pt x="74083" y="38451"/>
                  </a:lnTo>
                  <a:lnTo>
                    <a:pt x="67677" y="38451"/>
                  </a:lnTo>
                  <a:lnTo>
                    <a:pt x="67677" y="32367"/>
                  </a:lnTo>
                  <a:close/>
                  <a:moveTo>
                    <a:pt x="80809" y="32367"/>
                  </a:moveTo>
                  <a:lnTo>
                    <a:pt x="80809" y="38451"/>
                  </a:lnTo>
                  <a:lnTo>
                    <a:pt x="74422" y="38451"/>
                  </a:lnTo>
                  <a:lnTo>
                    <a:pt x="74422" y="32367"/>
                  </a:lnTo>
                  <a:close/>
                  <a:moveTo>
                    <a:pt x="87554" y="32367"/>
                  </a:moveTo>
                  <a:lnTo>
                    <a:pt x="87554" y="38451"/>
                  </a:lnTo>
                  <a:lnTo>
                    <a:pt x="81148" y="38451"/>
                  </a:lnTo>
                  <a:lnTo>
                    <a:pt x="81148" y="32367"/>
                  </a:lnTo>
                  <a:close/>
                  <a:moveTo>
                    <a:pt x="94281" y="32367"/>
                  </a:moveTo>
                  <a:lnTo>
                    <a:pt x="94281" y="38451"/>
                  </a:lnTo>
                  <a:lnTo>
                    <a:pt x="87893" y="38451"/>
                  </a:lnTo>
                  <a:lnTo>
                    <a:pt x="87893" y="32367"/>
                  </a:lnTo>
                  <a:close/>
                  <a:moveTo>
                    <a:pt x="101025" y="32367"/>
                  </a:moveTo>
                  <a:lnTo>
                    <a:pt x="101025" y="38451"/>
                  </a:lnTo>
                  <a:lnTo>
                    <a:pt x="94620" y="38451"/>
                  </a:lnTo>
                  <a:lnTo>
                    <a:pt x="94620" y="32367"/>
                  </a:lnTo>
                  <a:close/>
                  <a:moveTo>
                    <a:pt x="107752" y="32367"/>
                  </a:moveTo>
                  <a:lnTo>
                    <a:pt x="107752" y="38451"/>
                  </a:lnTo>
                  <a:lnTo>
                    <a:pt x="101346" y="38451"/>
                  </a:lnTo>
                  <a:lnTo>
                    <a:pt x="101346" y="32367"/>
                  </a:lnTo>
                  <a:close/>
                  <a:moveTo>
                    <a:pt x="114478" y="32367"/>
                  </a:moveTo>
                  <a:lnTo>
                    <a:pt x="114478" y="38451"/>
                  </a:lnTo>
                  <a:lnTo>
                    <a:pt x="108091" y="38451"/>
                  </a:lnTo>
                  <a:lnTo>
                    <a:pt x="108091" y="32367"/>
                  </a:lnTo>
                  <a:close/>
                  <a:moveTo>
                    <a:pt x="121223" y="32367"/>
                  </a:moveTo>
                  <a:lnTo>
                    <a:pt x="121223" y="38451"/>
                  </a:lnTo>
                  <a:lnTo>
                    <a:pt x="114817" y="38451"/>
                  </a:lnTo>
                  <a:lnTo>
                    <a:pt x="114817" y="32367"/>
                  </a:lnTo>
                  <a:close/>
                  <a:moveTo>
                    <a:pt x="127950" y="32367"/>
                  </a:moveTo>
                  <a:lnTo>
                    <a:pt x="127950" y="38451"/>
                  </a:lnTo>
                  <a:lnTo>
                    <a:pt x="121562" y="38451"/>
                  </a:lnTo>
                  <a:lnTo>
                    <a:pt x="121562" y="32367"/>
                  </a:lnTo>
                  <a:close/>
                  <a:moveTo>
                    <a:pt x="134694" y="32367"/>
                  </a:moveTo>
                  <a:lnTo>
                    <a:pt x="134694" y="38451"/>
                  </a:lnTo>
                  <a:lnTo>
                    <a:pt x="128289" y="38451"/>
                  </a:lnTo>
                  <a:lnTo>
                    <a:pt x="128289" y="32367"/>
                  </a:lnTo>
                  <a:close/>
                  <a:moveTo>
                    <a:pt x="141421" y="32367"/>
                  </a:moveTo>
                  <a:lnTo>
                    <a:pt x="141421" y="38451"/>
                  </a:lnTo>
                  <a:lnTo>
                    <a:pt x="135033" y="38451"/>
                  </a:lnTo>
                  <a:lnTo>
                    <a:pt x="135033" y="32367"/>
                  </a:lnTo>
                  <a:close/>
                  <a:moveTo>
                    <a:pt x="148148" y="32367"/>
                  </a:moveTo>
                  <a:lnTo>
                    <a:pt x="148148" y="38451"/>
                  </a:lnTo>
                  <a:lnTo>
                    <a:pt x="141760" y="38451"/>
                  </a:lnTo>
                  <a:lnTo>
                    <a:pt x="141760" y="32367"/>
                  </a:lnTo>
                  <a:close/>
                  <a:moveTo>
                    <a:pt x="154892" y="32367"/>
                  </a:moveTo>
                  <a:lnTo>
                    <a:pt x="154892" y="38451"/>
                  </a:lnTo>
                  <a:lnTo>
                    <a:pt x="148487" y="38451"/>
                  </a:lnTo>
                  <a:lnTo>
                    <a:pt x="148487" y="32367"/>
                  </a:lnTo>
                  <a:close/>
                  <a:moveTo>
                    <a:pt x="161619" y="32367"/>
                  </a:moveTo>
                  <a:lnTo>
                    <a:pt x="161619" y="38451"/>
                  </a:lnTo>
                  <a:lnTo>
                    <a:pt x="155231" y="38451"/>
                  </a:lnTo>
                  <a:lnTo>
                    <a:pt x="155231" y="32367"/>
                  </a:lnTo>
                  <a:close/>
                  <a:moveTo>
                    <a:pt x="168363" y="32367"/>
                  </a:moveTo>
                  <a:lnTo>
                    <a:pt x="168363" y="38451"/>
                  </a:lnTo>
                  <a:lnTo>
                    <a:pt x="161958" y="38451"/>
                  </a:lnTo>
                  <a:lnTo>
                    <a:pt x="161958" y="32367"/>
                  </a:lnTo>
                  <a:close/>
                  <a:moveTo>
                    <a:pt x="175090" y="32349"/>
                  </a:moveTo>
                  <a:lnTo>
                    <a:pt x="175090" y="38451"/>
                  </a:lnTo>
                  <a:lnTo>
                    <a:pt x="168702" y="38451"/>
                  </a:lnTo>
                  <a:lnTo>
                    <a:pt x="168702" y="32349"/>
                  </a:lnTo>
                  <a:close/>
                  <a:moveTo>
                    <a:pt x="181834" y="32349"/>
                  </a:moveTo>
                  <a:lnTo>
                    <a:pt x="181834" y="38451"/>
                  </a:lnTo>
                  <a:lnTo>
                    <a:pt x="175429" y="38451"/>
                  </a:lnTo>
                  <a:lnTo>
                    <a:pt x="175429" y="32349"/>
                  </a:lnTo>
                  <a:close/>
                  <a:moveTo>
                    <a:pt x="188561" y="32349"/>
                  </a:moveTo>
                  <a:lnTo>
                    <a:pt x="188561" y="38451"/>
                  </a:lnTo>
                  <a:lnTo>
                    <a:pt x="182173" y="38451"/>
                  </a:lnTo>
                  <a:lnTo>
                    <a:pt x="182173" y="32349"/>
                  </a:lnTo>
                  <a:close/>
                  <a:moveTo>
                    <a:pt x="195288" y="32349"/>
                  </a:moveTo>
                  <a:lnTo>
                    <a:pt x="195288" y="38451"/>
                  </a:lnTo>
                  <a:lnTo>
                    <a:pt x="188900" y="38451"/>
                  </a:lnTo>
                  <a:lnTo>
                    <a:pt x="188900" y="32349"/>
                  </a:lnTo>
                  <a:close/>
                  <a:moveTo>
                    <a:pt x="202032" y="32349"/>
                  </a:moveTo>
                  <a:lnTo>
                    <a:pt x="202032" y="38451"/>
                  </a:lnTo>
                  <a:lnTo>
                    <a:pt x="195627" y="38451"/>
                  </a:lnTo>
                  <a:lnTo>
                    <a:pt x="195627" y="32349"/>
                  </a:lnTo>
                  <a:close/>
                  <a:moveTo>
                    <a:pt x="208759" y="32367"/>
                  </a:moveTo>
                  <a:lnTo>
                    <a:pt x="208759" y="38451"/>
                  </a:lnTo>
                  <a:lnTo>
                    <a:pt x="202371" y="38451"/>
                  </a:lnTo>
                  <a:lnTo>
                    <a:pt x="202371" y="32367"/>
                  </a:lnTo>
                  <a:close/>
                  <a:moveTo>
                    <a:pt x="215504" y="32367"/>
                  </a:moveTo>
                  <a:lnTo>
                    <a:pt x="215504" y="38451"/>
                  </a:lnTo>
                  <a:lnTo>
                    <a:pt x="209098" y="38451"/>
                  </a:lnTo>
                  <a:lnTo>
                    <a:pt x="209098" y="32367"/>
                  </a:lnTo>
                  <a:close/>
                  <a:moveTo>
                    <a:pt x="222230" y="32367"/>
                  </a:moveTo>
                  <a:lnTo>
                    <a:pt x="222230" y="38451"/>
                  </a:lnTo>
                  <a:lnTo>
                    <a:pt x="215843" y="38451"/>
                  </a:lnTo>
                  <a:lnTo>
                    <a:pt x="215843" y="32367"/>
                  </a:lnTo>
                  <a:close/>
                  <a:moveTo>
                    <a:pt x="228975" y="32367"/>
                  </a:moveTo>
                  <a:lnTo>
                    <a:pt x="228975" y="38451"/>
                  </a:lnTo>
                  <a:lnTo>
                    <a:pt x="222569" y="38451"/>
                  </a:lnTo>
                  <a:lnTo>
                    <a:pt x="222569" y="32367"/>
                  </a:lnTo>
                  <a:close/>
                  <a:moveTo>
                    <a:pt x="235701" y="32367"/>
                  </a:moveTo>
                  <a:lnTo>
                    <a:pt x="235701" y="38451"/>
                  </a:lnTo>
                  <a:lnTo>
                    <a:pt x="229296" y="38451"/>
                  </a:lnTo>
                  <a:lnTo>
                    <a:pt x="229296" y="32367"/>
                  </a:lnTo>
                  <a:close/>
                  <a:moveTo>
                    <a:pt x="242428" y="32367"/>
                  </a:moveTo>
                  <a:lnTo>
                    <a:pt x="242428" y="38451"/>
                  </a:lnTo>
                  <a:lnTo>
                    <a:pt x="236040" y="38451"/>
                  </a:lnTo>
                  <a:lnTo>
                    <a:pt x="236040" y="32367"/>
                  </a:lnTo>
                  <a:close/>
                  <a:moveTo>
                    <a:pt x="249173" y="32367"/>
                  </a:moveTo>
                  <a:lnTo>
                    <a:pt x="249173" y="38451"/>
                  </a:lnTo>
                  <a:lnTo>
                    <a:pt x="242767" y="38451"/>
                  </a:lnTo>
                  <a:lnTo>
                    <a:pt x="242767" y="32367"/>
                  </a:lnTo>
                  <a:close/>
                  <a:moveTo>
                    <a:pt x="255899" y="32367"/>
                  </a:moveTo>
                  <a:lnTo>
                    <a:pt x="255899" y="38451"/>
                  </a:lnTo>
                  <a:lnTo>
                    <a:pt x="249512" y="38451"/>
                  </a:lnTo>
                  <a:lnTo>
                    <a:pt x="249512" y="32367"/>
                  </a:lnTo>
                  <a:close/>
                  <a:moveTo>
                    <a:pt x="262644" y="32367"/>
                  </a:moveTo>
                  <a:lnTo>
                    <a:pt x="262644" y="38451"/>
                  </a:lnTo>
                  <a:lnTo>
                    <a:pt x="256238" y="38451"/>
                  </a:lnTo>
                  <a:lnTo>
                    <a:pt x="256238" y="32367"/>
                  </a:lnTo>
                  <a:close/>
                  <a:moveTo>
                    <a:pt x="269370" y="32367"/>
                  </a:moveTo>
                  <a:lnTo>
                    <a:pt x="269370" y="38451"/>
                  </a:lnTo>
                  <a:lnTo>
                    <a:pt x="262983" y="38451"/>
                  </a:lnTo>
                  <a:lnTo>
                    <a:pt x="262983" y="32367"/>
                  </a:lnTo>
                  <a:close/>
                  <a:moveTo>
                    <a:pt x="276115" y="32367"/>
                  </a:moveTo>
                  <a:lnTo>
                    <a:pt x="276115" y="38451"/>
                  </a:lnTo>
                  <a:lnTo>
                    <a:pt x="269709" y="38451"/>
                  </a:lnTo>
                  <a:lnTo>
                    <a:pt x="269709" y="32367"/>
                  </a:lnTo>
                  <a:close/>
                  <a:moveTo>
                    <a:pt x="282842" y="32367"/>
                  </a:moveTo>
                  <a:lnTo>
                    <a:pt x="282842" y="38451"/>
                  </a:lnTo>
                  <a:lnTo>
                    <a:pt x="276436" y="38451"/>
                  </a:lnTo>
                  <a:lnTo>
                    <a:pt x="276436" y="32367"/>
                  </a:lnTo>
                  <a:close/>
                  <a:moveTo>
                    <a:pt x="6745" y="38772"/>
                  </a:moveTo>
                  <a:lnTo>
                    <a:pt x="6745" y="44856"/>
                  </a:lnTo>
                  <a:lnTo>
                    <a:pt x="339" y="44856"/>
                  </a:lnTo>
                  <a:lnTo>
                    <a:pt x="339" y="38772"/>
                  </a:lnTo>
                  <a:close/>
                  <a:moveTo>
                    <a:pt x="13471" y="38772"/>
                  </a:moveTo>
                  <a:lnTo>
                    <a:pt x="13471" y="44856"/>
                  </a:lnTo>
                  <a:lnTo>
                    <a:pt x="7066" y="44856"/>
                  </a:lnTo>
                  <a:lnTo>
                    <a:pt x="7066" y="38772"/>
                  </a:lnTo>
                  <a:close/>
                  <a:moveTo>
                    <a:pt x="20198" y="38772"/>
                  </a:moveTo>
                  <a:lnTo>
                    <a:pt x="20198" y="44856"/>
                  </a:lnTo>
                  <a:lnTo>
                    <a:pt x="13810" y="44856"/>
                  </a:lnTo>
                  <a:lnTo>
                    <a:pt x="13810" y="38772"/>
                  </a:lnTo>
                  <a:close/>
                  <a:moveTo>
                    <a:pt x="26942" y="38772"/>
                  </a:moveTo>
                  <a:lnTo>
                    <a:pt x="26942" y="44856"/>
                  </a:lnTo>
                  <a:lnTo>
                    <a:pt x="20537" y="44856"/>
                  </a:lnTo>
                  <a:lnTo>
                    <a:pt x="20537" y="38772"/>
                  </a:lnTo>
                  <a:close/>
                  <a:moveTo>
                    <a:pt x="33669" y="38772"/>
                  </a:moveTo>
                  <a:lnTo>
                    <a:pt x="33669" y="44856"/>
                  </a:lnTo>
                  <a:lnTo>
                    <a:pt x="27281" y="44856"/>
                  </a:lnTo>
                  <a:lnTo>
                    <a:pt x="27281" y="38772"/>
                  </a:lnTo>
                  <a:close/>
                  <a:moveTo>
                    <a:pt x="40414" y="38772"/>
                  </a:moveTo>
                  <a:lnTo>
                    <a:pt x="40414" y="44856"/>
                  </a:lnTo>
                  <a:lnTo>
                    <a:pt x="34008" y="44856"/>
                  </a:lnTo>
                  <a:lnTo>
                    <a:pt x="34008" y="38772"/>
                  </a:lnTo>
                  <a:close/>
                  <a:moveTo>
                    <a:pt x="47140" y="38772"/>
                  </a:moveTo>
                  <a:lnTo>
                    <a:pt x="47140" y="44856"/>
                  </a:lnTo>
                  <a:lnTo>
                    <a:pt x="40753" y="44856"/>
                  </a:lnTo>
                  <a:lnTo>
                    <a:pt x="40753" y="38772"/>
                  </a:lnTo>
                  <a:close/>
                  <a:moveTo>
                    <a:pt x="53885" y="38772"/>
                  </a:moveTo>
                  <a:lnTo>
                    <a:pt x="53885" y="44856"/>
                  </a:lnTo>
                  <a:lnTo>
                    <a:pt x="47479" y="44856"/>
                  </a:lnTo>
                  <a:lnTo>
                    <a:pt x="47479" y="38772"/>
                  </a:lnTo>
                  <a:close/>
                  <a:moveTo>
                    <a:pt x="60611" y="38772"/>
                  </a:moveTo>
                  <a:lnTo>
                    <a:pt x="60611" y="44856"/>
                  </a:lnTo>
                  <a:lnTo>
                    <a:pt x="54206" y="44856"/>
                  </a:lnTo>
                  <a:lnTo>
                    <a:pt x="54206" y="38772"/>
                  </a:lnTo>
                  <a:close/>
                  <a:moveTo>
                    <a:pt x="67338" y="38772"/>
                  </a:moveTo>
                  <a:lnTo>
                    <a:pt x="67338" y="44856"/>
                  </a:lnTo>
                  <a:lnTo>
                    <a:pt x="60950" y="44856"/>
                  </a:lnTo>
                  <a:lnTo>
                    <a:pt x="60950" y="38772"/>
                  </a:lnTo>
                  <a:close/>
                  <a:moveTo>
                    <a:pt x="74083" y="38772"/>
                  </a:moveTo>
                  <a:lnTo>
                    <a:pt x="74083" y="44856"/>
                  </a:lnTo>
                  <a:lnTo>
                    <a:pt x="67677" y="44856"/>
                  </a:lnTo>
                  <a:lnTo>
                    <a:pt x="67677" y="38772"/>
                  </a:lnTo>
                  <a:close/>
                  <a:moveTo>
                    <a:pt x="80809" y="38772"/>
                  </a:moveTo>
                  <a:lnTo>
                    <a:pt x="80809" y="44856"/>
                  </a:lnTo>
                  <a:lnTo>
                    <a:pt x="74422" y="44856"/>
                  </a:lnTo>
                  <a:lnTo>
                    <a:pt x="74422" y="38772"/>
                  </a:lnTo>
                  <a:close/>
                  <a:moveTo>
                    <a:pt x="87554" y="38772"/>
                  </a:moveTo>
                  <a:lnTo>
                    <a:pt x="87554" y="44856"/>
                  </a:lnTo>
                  <a:lnTo>
                    <a:pt x="81148" y="44856"/>
                  </a:lnTo>
                  <a:lnTo>
                    <a:pt x="81148" y="38772"/>
                  </a:lnTo>
                  <a:close/>
                  <a:moveTo>
                    <a:pt x="94281" y="38772"/>
                  </a:moveTo>
                  <a:lnTo>
                    <a:pt x="94281" y="44856"/>
                  </a:lnTo>
                  <a:lnTo>
                    <a:pt x="87893" y="44856"/>
                  </a:lnTo>
                  <a:lnTo>
                    <a:pt x="87893" y="38772"/>
                  </a:lnTo>
                  <a:close/>
                  <a:moveTo>
                    <a:pt x="101025" y="38772"/>
                  </a:moveTo>
                  <a:lnTo>
                    <a:pt x="101025" y="44856"/>
                  </a:lnTo>
                  <a:lnTo>
                    <a:pt x="94620" y="44856"/>
                  </a:lnTo>
                  <a:lnTo>
                    <a:pt x="94620" y="38772"/>
                  </a:lnTo>
                  <a:close/>
                  <a:moveTo>
                    <a:pt x="107752" y="38772"/>
                  </a:moveTo>
                  <a:lnTo>
                    <a:pt x="107752" y="44856"/>
                  </a:lnTo>
                  <a:lnTo>
                    <a:pt x="101346" y="44856"/>
                  </a:lnTo>
                  <a:lnTo>
                    <a:pt x="101346" y="38772"/>
                  </a:lnTo>
                  <a:close/>
                  <a:moveTo>
                    <a:pt x="114478" y="38772"/>
                  </a:moveTo>
                  <a:lnTo>
                    <a:pt x="114478" y="44856"/>
                  </a:lnTo>
                  <a:lnTo>
                    <a:pt x="108091" y="44856"/>
                  </a:lnTo>
                  <a:lnTo>
                    <a:pt x="108091" y="38772"/>
                  </a:lnTo>
                  <a:close/>
                  <a:moveTo>
                    <a:pt x="121223" y="38772"/>
                  </a:moveTo>
                  <a:lnTo>
                    <a:pt x="121223" y="44856"/>
                  </a:lnTo>
                  <a:lnTo>
                    <a:pt x="114817" y="44856"/>
                  </a:lnTo>
                  <a:lnTo>
                    <a:pt x="114817" y="38772"/>
                  </a:lnTo>
                  <a:close/>
                  <a:moveTo>
                    <a:pt x="127950" y="38772"/>
                  </a:moveTo>
                  <a:lnTo>
                    <a:pt x="127950" y="44856"/>
                  </a:lnTo>
                  <a:lnTo>
                    <a:pt x="121562" y="44856"/>
                  </a:lnTo>
                  <a:lnTo>
                    <a:pt x="121562" y="38772"/>
                  </a:lnTo>
                  <a:close/>
                  <a:moveTo>
                    <a:pt x="134694" y="38772"/>
                  </a:moveTo>
                  <a:lnTo>
                    <a:pt x="134694" y="44856"/>
                  </a:lnTo>
                  <a:lnTo>
                    <a:pt x="128289" y="44856"/>
                  </a:lnTo>
                  <a:lnTo>
                    <a:pt x="128289" y="38772"/>
                  </a:lnTo>
                  <a:close/>
                  <a:moveTo>
                    <a:pt x="141421" y="38772"/>
                  </a:moveTo>
                  <a:lnTo>
                    <a:pt x="141421" y="44856"/>
                  </a:lnTo>
                  <a:lnTo>
                    <a:pt x="135033" y="44856"/>
                  </a:lnTo>
                  <a:lnTo>
                    <a:pt x="135033" y="38772"/>
                  </a:lnTo>
                  <a:close/>
                  <a:moveTo>
                    <a:pt x="148148" y="38772"/>
                  </a:moveTo>
                  <a:lnTo>
                    <a:pt x="148148" y="44856"/>
                  </a:lnTo>
                  <a:lnTo>
                    <a:pt x="141760" y="44856"/>
                  </a:lnTo>
                  <a:lnTo>
                    <a:pt x="141760" y="38772"/>
                  </a:lnTo>
                  <a:close/>
                  <a:moveTo>
                    <a:pt x="154892" y="38772"/>
                  </a:moveTo>
                  <a:lnTo>
                    <a:pt x="154892" y="44856"/>
                  </a:lnTo>
                  <a:lnTo>
                    <a:pt x="148487" y="44856"/>
                  </a:lnTo>
                  <a:lnTo>
                    <a:pt x="148487" y="38772"/>
                  </a:lnTo>
                  <a:close/>
                  <a:moveTo>
                    <a:pt x="161619" y="38772"/>
                  </a:moveTo>
                  <a:lnTo>
                    <a:pt x="161619" y="44856"/>
                  </a:lnTo>
                  <a:lnTo>
                    <a:pt x="155231" y="44856"/>
                  </a:lnTo>
                  <a:lnTo>
                    <a:pt x="155231" y="38772"/>
                  </a:lnTo>
                  <a:close/>
                  <a:moveTo>
                    <a:pt x="168363" y="38772"/>
                  </a:moveTo>
                  <a:lnTo>
                    <a:pt x="168363" y="44856"/>
                  </a:lnTo>
                  <a:lnTo>
                    <a:pt x="161958" y="44856"/>
                  </a:lnTo>
                  <a:lnTo>
                    <a:pt x="161958" y="38772"/>
                  </a:lnTo>
                  <a:close/>
                  <a:moveTo>
                    <a:pt x="175090" y="38772"/>
                  </a:moveTo>
                  <a:lnTo>
                    <a:pt x="175090" y="44856"/>
                  </a:lnTo>
                  <a:lnTo>
                    <a:pt x="168702" y="44856"/>
                  </a:lnTo>
                  <a:lnTo>
                    <a:pt x="168702" y="38772"/>
                  </a:lnTo>
                  <a:close/>
                  <a:moveTo>
                    <a:pt x="181834" y="38772"/>
                  </a:moveTo>
                  <a:lnTo>
                    <a:pt x="181834" y="44856"/>
                  </a:lnTo>
                  <a:lnTo>
                    <a:pt x="175429" y="44856"/>
                  </a:lnTo>
                  <a:lnTo>
                    <a:pt x="175429" y="38772"/>
                  </a:lnTo>
                  <a:close/>
                  <a:moveTo>
                    <a:pt x="188561" y="38772"/>
                  </a:moveTo>
                  <a:lnTo>
                    <a:pt x="188561" y="44856"/>
                  </a:lnTo>
                  <a:lnTo>
                    <a:pt x="182173" y="44856"/>
                  </a:lnTo>
                  <a:lnTo>
                    <a:pt x="182173" y="38772"/>
                  </a:lnTo>
                  <a:close/>
                  <a:moveTo>
                    <a:pt x="195288" y="38772"/>
                  </a:moveTo>
                  <a:lnTo>
                    <a:pt x="195288" y="44856"/>
                  </a:lnTo>
                  <a:lnTo>
                    <a:pt x="188900" y="44856"/>
                  </a:lnTo>
                  <a:lnTo>
                    <a:pt x="188900" y="38772"/>
                  </a:lnTo>
                  <a:close/>
                  <a:moveTo>
                    <a:pt x="202032" y="38772"/>
                  </a:moveTo>
                  <a:lnTo>
                    <a:pt x="202032" y="44856"/>
                  </a:lnTo>
                  <a:lnTo>
                    <a:pt x="195627" y="44856"/>
                  </a:lnTo>
                  <a:lnTo>
                    <a:pt x="195627" y="38772"/>
                  </a:lnTo>
                  <a:close/>
                  <a:moveTo>
                    <a:pt x="208759" y="38772"/>
                  </a:moveTo>
                  <a:lnTo>
                    <a:pt x="208759" y="44856"/>
                  </a:lnTo>
                  <a:lnTo>
                    <a:pt x="202371" y="44856"/>
                  </a:lnTo>
                  <a:lnTo>
                    <a:pt x="202371" y="38772"/>
                  </a:lnTo>
                  <a:close/>
                  <a:moveTo>
                    <a:pt x="215504" y="38772"/>
                  </a:moveTo>
                  <a:lnTo>
                    <a:pt x="215504" y="44856"/>
                  </a:lnTo>
                  <a:lnTo>
                    <a:pt x="209098" y="44856"/>
                  </a:lnTo>
                  <a:lnTo>
                    <a:pt x="209098" y="38772"/>
                  </a:lnTo>
                  <a:close/>
                  <a:moveTo>
                    <a:pt x="222230" y="38772"/>
                  </a:moveTo>
                  <a:lnTo>
                    <a:pt x="222230" y="44856"/>
                  </a:lnTo>
                  <a:lnTo>
                    <a:pt x="215843" y="44856"/>
                  </a:lnTo>
                  <a:lnTo>
                    <a:pt x="215843" y="38772"/>
                  </a:lnTo>
                  <a:close/>
                  <a:moveTo>
                    <a:pt x="228975" y="38772"/>
                  </a:moveTo>
                  <a:lnTo>
                    <a:pt x="228975" y="44856"/>
                  </a:lnTo>
                  <a:lnTo>
                    <a:pt x="222569" y="44856"/>
                  </a:lnTo>
                  <a:lnTo>
                    <a:pt x="222569" y="38772"/>
                  </a:lnTo>
                  <a:close/>
                  <a:moveTo>
                    <a:pt x="235701" y="38772"/>
                  </a:moveTo>
                  <a:lnTo>
                    <a:pt x="235701" y="44856"/>
                  </a:lnTo>
                  <a:lnTo>
                    <a:pt x="229296" y="44856"/>
                  </a:lnTo>
                  <a:lnTo>
                    <a:pt x="229296" y="38772"/>
                  </a:lnTo>
                  <a:close/>
                  <a:moveTo>
                    <a:pt x="242428" y="38772"/>
                  </a:moveTo>
                  <a:lnTo>
                    <a:pt x="242428" y="44856"/>
                  </a:lnTo>
                  <a:lnTo>
                    <a:pt x="236040" y="44856"/>
                  </a:lnTo>
                  <a:lnTo>
                    <a:pt x="236040" y="38772"/>
                  </a:lnTo>
                  <a:close/>
                  <a:moveTo>
                    <a:pt x="249173" y="38772"/>
                  </a:moveTo>
                  <a:lnTo>
                    <a:pt x="249173" y="44856"/>
                  </a:lnTo>
                  <a:lnTo>
                    <a:pt x="242767" y="44856"/>
                  </a:lnTo>
                  <a:lnTo>
                    <a:pt x="242767" y="38772"/>
                  </a:lnTo>
                  <a:close/>
                  <a:moveTo>
                    <a:pt x="255899" y="38772"/>
                  </a:moveTo>
                  <a:lnTo>
                    <a:pt x="255899" y="44856"/>
                  </a:lnTo>
                  <a:lnTo>
                    <a:pt x="249512" y="44856"/>
                  </a:lnTo>
                  <a:lnTo>
                    <a:pt x="249512" y="38772"/>
                  </a:lnTo>
                  <a:close/>
                  <a:moveTo>
                    <a:pt x="262644" y="38772"/>
                  </a:moveTo>
                  <a:lnTo>
                    <a:pt x="262644" y="44856"/>
                  </a:lnTo>
                  <a:lnTo>
                    <a:pt x="256238" y="44856"/>
                  </a:lnTo>
                  <a:lnTo>
                    <a:pt x="256238" y="38772"/>
                  </a:lnTo>
                  <a:close/>
                  <a:moveTo>
                    <a:pt x="269370" y="38772"/>
                  </a:moveTo>
                  <a:lnTo>
                    <a:pt x="269370" y="44856"/>
                  </a:lnTo>
                  <a:lnTo>
                    <a:pt x="262983" y="44856"/>
                  </a:lnTo>
                  <a:lnTo>
                    <a:pt x="262983" y="38772"/>
                  </a:lnTo>
                  <a:close/>
                  <a:moveTo>
                    <a:pt x="276115" y="38772"/>
                  </a:moveTo>
                  <a:lnTo>
                    <a:pt x="276115" y="44856"/>
                  </a:lnTo>
                  <a:lnTo>
                    <a:pt x="269709" y="44856"/>
                  </a:lnTo>
                  <a:lnTo>
                    <a:pt x="269709" y="38772"/>
                  </a:lnTo>
                  <a:close/>
                  <a:moveTo>
                    <a:pt x="282842" y="38772"/>
                  </a:moveTo>
                  <a:lnTo>
                    <a:pt x="282842" y="44856"/>
                  </a:lnTo>
                  <a:lnTo>
                    <a:pt x="276436" y="44856"/>
                  </a:lnTo>
                  <a:lnTo>
                    <a:pt x="276436" y="38772"/>
                  </a:lnTo>
                  <a:close/>
                  <a:moveTo>
                    <a:pt x="6745" y="45178"/>
                  </a:moveTo>
                  <a:lnTo>
                    <a:pt x="6745" y="51262"/>
                  </a:lnTo>
                  <a:lnTo>
                    <a:pt x="339" y="51262"/>
                  </a:lnTo>
                  <a:lnTo>
                    <a:pt x="339" y="45178"/>
                  </a:lnTo>
                  <a:close/>
                  <a:moveTo>
                    <a:pt x="13471" y="45178"/>
                  </a:moveTo>
                  <a:lnTo>
                    <a:pt x="13471" y="51262"/>
                  </a:lnTo>
                  <a:lnTo>
                    <a:pt x="7066" y="51262"/>
                  </a:lnTo>
                  <a:lnTo>
                    <a:pt x="7066" y="45178"/>
                  </a:lnTo>
                  <a:close/>
                  <a:moveTo>
                    <a:pt x="20198" y="45178"/>
                  </a:moveTo>
                  <a:lnTo>
                    <a:pt x="20198" y="51262"/>
                  </a:lnTo>
                  <a:lnTo>
                    <a:pt x="13810" y="51262"/>
                  </a:lnTo>
                  <a:lnTo>
                    <a:pt x="13810" y="45178"/>
                  </a:lnTo>
                  <a:close/>
                  <a:moveTo>
                    <a:pt x="26942" y="45178"/>
                  </a:moveTo>
                  <a:lnTo>
                    <a:pt x="26942" y="51262"/>
                  </a:lnTo>
                  <a:lnTo>
                    <a:pt x="20537" y="51262"/>
                  </a:lnTo>
                  <a:lnTo>
                    <a:pt x="20537" y="45178"/>
                  </a:lnTo>
                  <a:close/>
                  <a:moveTo>
                    <a:pt x="33669" y="45178"/>
                  </a:moveTo>
                  <a:lnTo>
                    <a:pt x="33669" y="51262"/>
                  </a:lnTo>
                  <a:lnTo>
                    <a:pt x="27281" y="51262"/>
                  </a:lnTo>
                  <a:lnTo>
                    <a:pt x="27281" y="45178"/>
                  </a:lnTo>
                  <a:close/>
                  <a:moveTo>
                    <a:pt x="40414" y="45178"/>
                  </a:moveTo>
                  <a:lnTo>
                    <a:pt x="40414" y="51262"/>
                  </a:lnTo>
                  <a:lnTo>
                    <a:pt x="34008" y="51262"/>
                  </a:lnTo>
                  <a:lnTo>
                    <a:pt x="34008" y="45178"/>
                  </a:lnTo>
                  <a:close/>
                  <a:moveTo>
                    <a:pt x="47140" y="45178"/>
                  </a:moveTo>
                  <a:lnTo>
                    <a:pt x="47140" y="51262"/>
                  </a:lnTo>
                  <a:lnTo>
                    <a:pt x="40753" y="51262"/>
                  </a:lnTo>
                  <a:lnTo>
                    <a:pt x="40753" y="45178"/>
                  </a:lnTo>
                  <a:close/>
                  <a:moveTo>
                    <a:pt x="53885" y="45178"/>
                  </a:moveTo>
                  <a:lnTo>
                    <a:pt x="53885" y="51262"/>
                  </a:lnTo>
                  <a:lnTo>
                    <a:pt x="47479" y="51262"/>
                  </a:lnTo>
                  <a:lnTo>
                    <a:pt x="47479" y="45178"/>
                  </a:lnTo>
                  <a:close/>
                  <a:moveTo>
                    <a:pt x="60611" y="45178"/>
                  </a:moveTo>
                  <a:lnTo>
                    <a:pt x="60611" y="51262"/>
                  </a:lnTo>
                  <a:lnTo>
                    <a:pt x="54206" y="51262"/>
                  </a:lnTo>
                  <a:lnTo>
                    <a:pt x="54206" y="45178"/>
                  </a:lnTo>
                  <a:close/>
                  <a:moveTo>
                    <a:pt x="67338" y="45178"/>
                  </a:moveTo>
                  <a:lnTo>
                    <a:pt x="67338" y="51262"/>
                  </a:lnTo>
                  <a:lnTo>
                    <a:pt x="60950" y="51262"/>
                  </a:lnTo>
                  <a:lnTo>
                    <a:pt x="60950" y="45178"/>
                  </a:lnTo>
                  <a:close/>
                  <a:moveTo>
                    <a:pt x="74083" y="45178"/>
                  </a:moveTo>
                  <a:lnTo>
                    <a:pt x="74083" y="51262"/>
                  </a:lnTo>
                  <a:lnTo>
                    <a:pt x="67677" y="51262"/>
                  </a:lnTo>
                  <a:lnTo>
                    <a:pt x="67677" y="45178"/>
                  </a:lnTo>
                  <a:close/>
                  <a:moveTo>
                    <a:pt x="80809" y="45178"/>
                  </a:moveTo>
                  <a:lnTo>
                    <a:pt x="80809" y="51262"/>
                  </a:lnTo>
                  <a:lnTo>
                    <a:pt x="74422" y="51262"/>
                  </a:lnTo>
                  <a:lnTo>
                    <a:pt x="74422" y="45178"/>
                  </a:lnTo>
                  <a:close/>
                  <a:moveTo>
                    <a:pt x="87554" y="45178"/>
                  </a:moveTo>
                  <a:lnTo>
                    <a:pt x="87554" y="51262"/>
                  </a:lnTo>
                  <a:lnTo>
                    <a:pt x="81148" y="51262"/>
                  </a:lnTo>
                  <a:lnTo>
                    <a:pt x="81148" y="45178"/>
                  </a:lnTo>
                  <a:close/>
                  <a:moveTo>
                    <a:pt x="94281" y="45178"/>
                  </a:moveTo>
                  <a:lnTo>
                    <a:pt x="94281" y="51262"/>
                  </a:lnTo>
                  <a:lnTo>
                    <a:pt x="87893" y="51262"/>
                  </a:lnTo>
                  <a:lnTo>
                    <a:pt x="87893" y="45178"/>
                  </a:lnTo>
                  <a:close/>
                  <a:moveTo>
                    <a:pt x="101025" y="45178"/>
                  </a:moveTo>
                  <a:lnTo>
                    <a:pt x="101025" y="51262"/>
                  </a:lnTo>
                  <a:lnTo>
                    <a:pt x="94620" y="51262"/>
                  </a:lnTo>
                  <a:lnTo>
                    <a:pt x="94620" y="45178"/>
                  </a:lnTo>
                  <a:close/>
                  <a:moveTo>
                    <a:pt x="107752" y="45178"/>
                  </a:moveTo>
                  <a:lnTo>
                    <a:pt x="107752" y="51262"/>
                  </a:lnTo>
                  <a:lnTo>
                    <a:pt x="101346" y="51262"/>
                  </a:lnTo>
                  <a:lnTo>
                    <a:pt x="101346" y="45178"/>
                  </a:lnTo>
                  <a:close/>
                  <a:moveTo>
                    <a:pt x="114478" y="45178"/>
                  </a:moveTo>
                  <a:lnTo>
                    <a:pt x="114478" y="51262"/>
                  </a:lnTo>
                  <a:lnTo>
                    <a:pt x="108091" y="51262"/>
                  </a:lnTo>
                  <a:lnTo>
                    <a:pt x="108091" y="45178"/>
                  </a:lnTo>
                  <a:close/>
                  <a:moveTo>
                    <a:pt x="121223" y="45178"/>
                  </a:moveTo>
                  <a:lnTo>
                    <a:pt x="121223" y="51262"/>
                  </a:lnTo>
                  <a:lnTo>
                    <a:pt x="114817" y="51262"/>
                  </a:lnTo>
                  <a:lnTo>
                    <a:pt x="114817" y="45178"/>
                  </a:lnTo>
                  <a:close/>
                  <a:moveTo>
                    <a:pt x="127950" y="45178"/>
                  </a:moveTo>
                  <a:lnTo>
                    <a:pt x="127950" y="51262"/>
                  </a:lnTo>
                  <a:lnTo>
                    <a:pt x="121562" y="51262"/>
                  </a:lnTo>
                  <a:lnTo>
                    <a:pt x="121562" y="45178"/>
                  </a:lnTo>
                  <a:close/>
                  <a:moveTo>
                    <a:pt x="134694" y="45178"/>
                  </a:moveTo>
                  <a:lnTo>
                    <a:pt x="134694" y="51262"/>
                  </a:lnTo>
                  <a:lnTo>
                    <a:pt x="128289" y="51262"/>
                  </a:lnTo>
                  <a:lnTo>
                    <a:pt x="128289" y="45178"/>
                  </a:lnTo>
                  <a:close/>
                  <a:moveTo>
                    <a:pt x="141421" y="45178"/>
                  </a:moveTo>
                  <a:lnTo>
                    <a:pt x="141421" y="51262"/>
                  </a:lnTo>
                  <a:lnTo>
                    <a:pt x="135033" y="51262"/>
                  </a:lnTo>
                  <a:lnTo>
                    <a:pt x="135033" y="45178"/>
                  </a:lnTo>
                  <a:close/>
                  <a:moveTo>
                    <a:pt x="148148" y="45178"/>
                  </a:moveTo>
                  <a:lnTo>
                    <a:pt x="148148" y="51262"/>
                  </a:lnTo>
                  <a:lnTo>
                    <a:pt x="141760" y="51262"/>
                  </a:lnTo>
                  <a:lnTo>
                    <a:pt x="141760" y="45178"/>
                  </a:lnTo>
                  <a:close/>
                  <a:moveTo>
                    <a:pt x="154892" y="45178"/>
                  </a:moveTo>
                  <a:lnTo>
                    <a:pt x="154892" y="51262"/>
                  </a:lnTo>
                  <a:lnTo>
                    <a:pt x="148487" y="51262"/>
                  </a:lnTo>
                  <a:lnTo>
                    <a:pt x="148487" y="45178"/>
                  </a:lnTo>
                  <a:close/>
                  <a:moveTo>
                    <a:pt x="161619" y="45178"/>
                  </a:moveTo>
                  <a:lnTo>
                    <a:pt x="161619" y="51262"/>
                  </a:lnTo>
                  <a:lnTo>
                    <a:pt x="155231" y="51262"/>
                  </a:lnTo>
                  <a:lnTo>
                    <a:pt x="155231" y="45178"/>
                  </a:lnTo>
                  <a:close/>
                  <a:moveTo>
                    <a:pt x="168363" y="45178"/>
                  </a:moveTo>
                  <a:lnTo>
                    <a:pt x="168363" y="51262"/>
                  </a:lnTo>
                  <a:lnTo>
                    <a:pt x="161958" y="51262"/>
                  </a:lnTo>
                  <a:lnTo>
                    <a:pt x="161958" y="45178"/>
                  </a:lnTo>
                  <a:close/>
                  <a:moveTo>
                    <a:pt x="175090" y="45178"/>
                  </a:moveTo>
                  <a:lnTo>
                    <a:pt x="175090" y="51262"/>
                  </a:lnTo>
                  <a:lnTo>
                    <a:pt x="168702" y="51262"/>
                  </a:lnTo>
                  <a:lnTo>
                    <a:pt x="168702" y="45178"/>
                  </a:lnTo>
                  <a:close/>
                  <a:moveTo>
                    <a:pt x="181834" y="45178"/>
                  </a:moveTo>
                  <a:lnTo>
                    <a:pt x="181834" y="51262"/>
                  </a:lnTo>
                  <a:lnTo>
                    <a:pt x="175429" y="51262"/>
                  </a:lnTo>
                  <a:lnTo>
                    <a:pt x="175429" y="45178"/>
                  </a:lnTo>
                  <a:close/>
                  <a:moveTo>
                    <a:pt x="188561" y="45178"/>
                  </a:moveTo>
                  <a:lnTo>
                    <a:pt x="188561" y="51262"/>
                  </a:lnTo>
                  <a:lnTo>
                    <a:pt x="182173" y="51262"/>
                  </a:lnTo>
                  <a:lnTo>
                    <a:pt x="182173" y="45178"/>
                  </a:lnTo>
                  <a:close/>
                  <a:moveTo>
                    <a:pt x="195288" y="45178"/>
                  </a:moveTo>
                  <a:lnTo>
                    <a:pt x="195288" y="51262"/>
                  </a:lnTo>
                  <a:lnTo>
                    <a:pt x="188900" y="51262"/>
                  </a:lnTo>
                  <a:lnTo>
                    <a:pt x="188900" y="45178"/>
                  </a:lnTo>
                  <a:close/>
                  <a:moveTo>
                    <a:pt x="202032" y="45178"/>
                  </a:moveTo>
                  <a:lnTo>
                    <a:pt x="202032" y="51262"/>
                  </a:lnTo>
                  <a:lnTo>
                    <a:pt x="195627" y="51262"/>
                  </a:lnTo>
                  <a:lnTo>
                    <a:pt x="195627" y="45178"/>
                  </a:lnTo>
                  <a:close/>
                  <a:moveTo>
                    <a:pt x="208759" y="45178"/>
                  </a:moveTo>
                  <a:lnTo>
                    <a:pt x="208759" y="51262"/>
                  </a:lnTo>
                  <a:lnTo>
                    <a:pt x="202371" y="51262"/>
                  </a:lnTo>
                  <a:lnTo>
                    <a:pt x="202371" y="45178"/>
                  </a:lnTo>
                  <a:close/>
                  <a:moveTo>
                    <a:pt x="215504" y="45178"/>
                  </a:moveTo>
                  <a:lnTo>
                    <a:pt x="215504" y="51262"/>
                  </a:lnTo>
                  <a:lnTo>
                    <a:pt x="209098" y="51262"/>
                  </a:lnTo>
                  <a:lnTo>
                    <a:pt x="209098" y="45178"/>
                  </a:lnTo>
                  <a:close/>
                  <a:moveTo>
                    <a:pt x="222230" y="45178"/>
                  </a:moveTo>
                  <a:lnTo>
                    <a:pt x="222230" y="51262"/>
                  </a:lnTo>
                  <a:lnTo>
                    <a:pt x="215843" y="51262"/>
                  </a:lnTo>
                  <a:lnTo>
                    <a:pt x="215843" y="45178"/>
                  </a:lnTo>
                  <a:close/>
                  <a:moveTo>
                    <a:pt x="228975" y="45178"/>
                  </a:moveTo>
                  <a:lnTo>
                    <a:pt x="228975" y="51262"/>
                  </a:lnTo>
                  <a:lnTo>
                    <a:pt x="222569" y="51262"/>
                  </a:lnTo>
                  <a:lnTo>
                    <a:pt x="222569" y="45178"/>
                  </a:lnTo>
                  <a:close/>
                  <a:moveTo>
                    <a:pt x="235701" y="45178"/>
                  </a:moveTo>
                  <a:lnTo>
                    <a:pt x="235701" y="51262"/>
                  </a:lnTo>
                  <a:lnTo>
                    <a:pt x="229296" y="51262"/>
                  </a:lnTo>
                  <a:lnTo>
                    <a:pt x="229296" y="45178"/>
                  </a:lnTo>
                  <a:close/>
                  <a:moveTo>
                    <a:pt x="242428" y="45178"/>
                  </a:moveTo>
                  <a:lnTo>
                    <a:pt x="242428" y="51262"/>
                  </a:lnTo>
                  <a:lnTo>
                    <a:pt x="236040" y="51262"/>
                  </a:lnTo>
                  <a:lnTo>
                    <a:pt x="236040" y="45178"/>
                  </a:lnTo>
                  <a:close/>
                  <a:moveTo>
                    <a:pt x="249173" y="45178"/>
                  </a:moveTo>
                  <a:lnTo>
                    <a:pt x="249173" y="51262"/>
                  </a:lnTo>
                  <a:lnTo>
                    <a:pt x="242767" y="51262"/>
                  </a:lnTo>
                  <a:lnTo>
                    <a:pt x="242767" y="45178"/>
                  </a:lnTo>
                  <a:close/>
                  <a:moveTo>
                    <a:pt x="255899" y="45178"/>
                  </a:moveTo>
                  <a:lnTo>
                    <a:pt x="255899" y="51262"/>
                  </a:lnTo>
                  <a:lnTo>
                    <a:pt x="249512" y="51262"/>
                  </a:lnTo>
                  <a:lnTo>
                    <a:pt x="249512" y="45178"/>
                  </a:lnTo>
                  <a:close/>
                  <a:moveTo>
                    <a:pt x="262644" y="45178"/>
                  </a:moveTo>
                  <a:lnTo>
                    <a:pt x="262644" y="51262"/>
                  </a:lnTo>
                  <a:lnTo>
                    <a:pt x="256238" y="51262"/>
                  </a:lnTo>
                  <a:lnTo>
                    <a:pt x="256238" y="45178"/>
                  </a:lnTo>
                  <a:close/>
                  <a:moveTo>
                    <a:pt x="269370" y="45178"/>
                  </a:moveTo>
                  <a:lnTo>
                    <a:pt x="269370" y="51262"/>
                  </a:lnTo>
                  <a:lnTo>
                    <a:pt x="262983" y="51262"/>
                  </a:lnTo>
                  <a:lnTo>
                    <a:pt x="262983" y="45178"/>
                  </a:lnTo>
                  <a:close/>
                  <a:moveTo>
                    <a:pt x="276115" y="45178"/>
                  </a:moveTo>
                  <a:lnTo>
                    <a:pt x="276115" y="51262"/>
                  </a:lnTo>
                  <a:lnTo>
                    <a:pt x="269709" y="51262"/>
                  </a:lnTo>
                  <a:lnTo>
                    <a:pt x="269709" y="45178"/>
                  </a:lnTo>
                  <a:close/>
                  <a:moveTo>
                    <a:pt x="282842" y="45178"/>
                  </a:moveTo>
                  <a:lnTo>
                    <a:pt x="282842" y="51262"/>
                  </a:lnTo>
                  <a:lnTo>
                    <a:pt x="276436" y="51262"/>
                  </a:lnTo>
                  <a:lnTo>
                    <a:pt x="276436" y="45178"/>
                  </a:lnTo>
                  <a:close/>
                  <a:moveTo>
                    <a:pt x="6745" y="51583"/>
                  </a:moveTo>
                  <a:lnTo>
                    <a:pt x="6745" y="57667"/>
                  </a:lnTo>
                  <a:lnTo>
                    <a:pt x="339" y="57667"/>
                  </a:lnTo>
                  <a:lnTo>
                    <a:pt x="339" y="51583"/>
                  </a:lnTo>
                  <a:close/>
                  <a:moveTo>
                    <a:pt x="13471" y="51583"/>
                  </a:moveTo>
                  <a:lnTo>
                    <a:pt x="13471" y="57667"/>
                  </a:lnTo>
                  <a:lnTo>
                    <a:pt x="7066" y="57667"/>
                  </a:lnTo>
                  <a:lnTo>
                    <a:pt x="7066" y="51583"/>
                  </a:lnTo>
                  <a:close/>
                  <a:moveTo>
                    <a:pt x="20198" y="51583"/>
                  </a:moveTo>
                  <a:lnTo>
                    <a:pt x="20198" y="57667"/>
                  </a:lnTo>
                  <a:lnTo>
                    <a:pt x="13810" y="57667"/>
                  </a:lnTo>
                  <a:lnTo>
                    <a:pt x="13810" y="51583"/>
                  </a:lnTo>
                  <a:close/>
                  <a:moveTo>
                    <a:pt x="26942" y="51583"/>
                  </a:moveTo>
                  <a:lnTo>
                    <a:pt x="26942" y="57667"/>
                  </a:lnTo>
                  <a:lnTo>
                    <a:pt x="20537" y="57667"/>
                  </a:lnTo>
                  <a:lnTo>
                    <a:pt x="20537" y="51583"/>
                  </a:lnTo>
                  <a:close/>
                  <a:moveTo>
                    <a:pt x="33669" y="51583"/>
                  </a:moveTo>
                  <a:lnTo>
                    <a:pt x="33669" y="57667"/>
                  </a:lnTo>
                  <a:lnTo>
                    <a:pt x="27281" y="57667"/>
                  </a:lnTo>
                  <a:lnTo>
                    <a:pt x="27281" y="51583"/>
                  </a:lnTo>
                  <a:close/>
                  <a:moveTo>
                    <a:pt x="40414" y="51583"/>
                  </a:moveTo>
                  <a:lnTo>
                    <a:pt x="40414" y="57667"/>
                  </a:lnTo>
                  <a:lnTo>
                    <a:pt x="34008" y="57667"/>
                  </a:lnTo>
                  <a:lnTo>
                    <a:pt x="34008" y="51583"/>
                  </a:lnTo>
                  <a:close/>
                  <a:moveTo>
                    <a:pt x="47140" y="51583"/>
                  </a:moveTo>
                  <a:lnTo>
                    <a:pt x="47140" y="57667"/>
                  </a:lnTo>
                  <a:lnTo>
                    <a:pt x="40753" y="57667"/>
                  </a:lnTo>
                  <a:lnTo>
                    <a:pt x="40753" y="51583"/>
                  </a:lnTo>
                  <a:close/>
                  <a:moveTo>
                    <a:pt x="53885" y="51583"/>
                  </a:moveTo>
                  <a:lnTo>
                    <a:pt x="53885" y="57667"/>
                  </a:lnTo>
                  <a:lnTo>
                    <a:pt x="47479" y="57667"/>
                  </a:lnTo>
                  <a:lnTo>
                    <a:pt x="47479" y="51583"/>
                  </a:lnTo>
                  <a:close/>
                  <a:moveTo>
                    <a:pt x="60611" y="51583"/>
                  </a:moveTo>
                  <a:lnTo>
                    <a:pt x="60611" y="57667"/>
                  </a:lnTo>
                  <a:lnTo>
                    <a:pt x="54206" y="57667"/>
                  </a:lnTo>
                  <a:lnTo>
                    <a:pt x="54206" y="51583"/>
                  </a:lnTo>
                  <a:close/>
                  <a:moveTo>
                    <a:pt x="67338" y="51583"/>
                  </a:moveTo>
                  <a:lnTo>
                    <a:pt x="67338" y="57667"/>
                  </a:lnTo>
                  <a:lnTo>
                    <a:pt x="60950" y="57667"/>
                  </a:lnTo>
                  <a:lnTo>
                    <a:pt x="60950" y="51583"/>
                  </a:lnTo>
                  <a:close/>
                  <a:moveTo>
                    <a:pt x="74083" y="51583"/>
                  </a:moveTo>
                  <a:lnTo>
                    <a:pt x="74083" y="57667"/>
                  </a:lnTo>
                  <a:lnTo>
                    <a:pt x="67677" y="57667"/>
                  </a:lnTo>
                  <a:lnTo>
                    <a:pt x="67677" y="51583"/>
                  </a:lnTo>
                  <a:close/>
                  <a:moveTo>
                    <a:pt x="80809" y="51583"/>
                  </a:moveTo>
                  <a:lnTo>
                    <a:pt x="80809" y="57667"/>
                  </a:lnTo>
                  <a:lnTo>
                    <a:pt x="74422" y="57667"/>
                  </a:lnTo>
                  <a:lnTo>
                    <a:pt x="74422" y="51583"/>
                  </a:lnTo>
                  <a:close/>
                  <a:moveTo>
                    <a:pt x="87554" y="51583"/>
                  </a:moveTo>
                  <a:lnTo>
                    <a:pt x="87554" y="57667"/>
                  </a:lnTo>
                  <a:lnTo>
                    <a:pt x="81148" y="57667"/>
                  </a:lnTo>
                  <a:lnTo>
                    <a:pt x="81148" y="51583"/>
                  </a:lnTo>
                  <a:close/>
                  <a:moveTo>
                    <a:pt x="94281" y="51583"/>
                  </a:moveTo>
                  <a:lnTo>
                    <a:pt x="94281" y="57667"/>
                  </a:lnTo>
                  <a:lnTo>
                    <a:pt x="87893" y="57667"/>
                  </a:lnTo>
                  <a:lnTo>
                    <a:pt x="87893" y="51583"/>
                  </a:lnTo>
                  <a:close/>
                  <a:moveTo>
                    <a:pt x="101025" y="51583"/>
                  </a:moveTo>
                  <a:lnTo>
                    <a:pt x="101025" y="57667"/>
                  </a:lnTo>
                  <a:lnTo>
                    <a:pt x="94620" y="57667"/>
                  </a:lnTo>
                  <a:lnTo>
                    <a:pt x="94620" y="51583"/>
                  </a:lnTo>
                  <a:close/>
                  <a:moveTo>
                    <a:pt x="107752" y="51583"/>
                  </a:moveTo>
                  <a:lnTo>
                    <a:pt x="107752" y="57667"/>
                  </a:lnTo>
                  <a:lnTo>
                    <a:pt x="101346" y="57667"/>
                  </a:lnTo>
                  <a:lnTo>
                    <a:pt x="101346" y="51583"/>
                  </a:lnTo>
                  <a:close/>
                  <a:moveTo>
                    <a:pt x="114478" y="51583"/>
                  </a:moveTo>
                  <a:lnTo>
                    <a:pt x="114478" y="57667"/>
                  </a:lnTo>
                  <a:lnTo>
                    <a:pt x="108091" y="57667"/>
                  </a:lnTo>
                  <a:lnTo>
                    <a:pt x="108091" y="51583"/>
                  </a:lnTo>
                  <a:close/>
                  <a:moveTo>
                    <a:pt x="121223" y="51583"/>
                  </a:moveTo>
                  <a:lnTo>
                    <a:pt x="121223" y="57667"/>
                  </a:lnTo>
                  <a:lnTo>
                    <a:pt x="114817" y="57667"/>
                  </a:lnTo>
                  <a:lnTo>
                    <a:pt x="114817" y="51583"/>
                  </a:lnTo>
                  <a:close/>
                  <a:moveTo>
                    <a:pt x="127950" y="51583"/>
                  </a:moveTo>
                  <a:lnTo>
                    <a:pt x="127950" y="57667"/>
                  </a:lnTo>
                  <a:lnTo>
                    <a:pt x="121562" y="57667"/>
                  </a:lnTo>
                  <a:lnTo>
                    <a:pt x="121562" y="51583"/>
                  </a:lnTo>
                  <a:close/>
                  <a:moveTo>
                    <a:pt x="134694" y="51583"/>
                  </a:moveTo>
                  <a:lnTo>
                    <a:pt x="134694" y="57667"/>
                  </a:lnTo>
                  <a:lnTo>
                    <a:pt x="128289" y="57667"/>
                  </a:lnTo>
                  <a:lnTo>
                    <a:pt x="128289" y="51583"/>
                  </a:lnTo>
                  <a:close/>
                  <a:moveTo>
                    <a:pt x="141421" y="51583"/>
                  </a:moveTo>
                  <a:lnTo>
                    <a:pt x="141421" y="57667"/>
                  </a:lnTo>
                  <a:lnTo>
                    <a:pt x="135033" y="57667"/>
                  </a:lnTo>
                  <a:lnTo>
                    <a:pt x="135033" y="51583"/>
                  </a:lnTo>
                  <a:close/>
                  <a:moveTo>
                    <a:pt x="148148" y="51583"/>
                  </a:moveTo>
                  <a:lnTo>
                    <a:pt x="148148" y="57667"/>
                  </a:lnTo>
                  <a:lnTo>
                    <a:pt x="141760" y="57667"/>
                  </a:lnTo>
                  <a:lnTo>
                    <a:pt x="141760" y="51583"/>
                  </a:lnTo>
                  <a:close/>
                  <a:moveTo>
                    <a:pt x="154892" y="51583"/>
                  </a:moveTo>
                  <a:lnTo>
                    <a:pt x="154892" y="57667"/>
                  </a:lnTo>
                  <a:lnTo>
                    <a:pt x="148487" y="57667"/>
                  </a:lnTo>
                  <a:lnTo>
                    <a:pt x="148487" y="51583"/>
                  </a:lnTo>
                  <a:close/>
                  <a:moveTo>
                    <a:pt x="161619" y="51583"/>
                  </a:moveTo>
                  <a:lnTo>
                    <a:pt x="161619" y="57667"/>
                  </a:lnTo>
                  <a:lnTo>
                    <a:pt x="155231" y="57667"/>
                  </a:lnTo>
                  <a:lnTo>
                    <a:pt x="155231" y="51583"/>
                  </a:lnTo>
                  <a:close/>
                  <a:moveTo>
                    <a:pt x="168363" y="51583"/>
                  </a:moveTo>
                  <a:lnTo>
                    <a:pt x="168363" y="57667"/>
                  </a:lnTo>
                  <a:lnTo>
                    <a:pt x="161958" y="57667"/>
                  </a:lnTo>
                  <a:lnTo>
                    <a:pt x="161958" y="51583"/>
                  </a:lnTo>
                  <a:close/>
                  <a:moveTo>
                    <a:pt x="175090" y="51583"/>
                  </a:moveTo>
                  <a:lnTo>
                    <a:pt x="175090" y="57667"/>
                  </a:lnTo>
                  <a:lnTo>
                    <a:pt x="168702" y="57667"/>
                  </a:lnTo>
                  <a:lnTo>
                    <a:pt x="168702" y="51583"/>
                  </a:lnTo>
                  <a:close/>
                  <a:moveTo>
                    <a:pt x="181834" y="51583"/>
                  </a:moveTo>
                  <a:lnTo>
                    <a:pt x="181834" y="57667"/>
                  </a:lnTo>
                  <a:lnTo>
                    <a:pt x="175429" y="57667"/>
                  </a:lnTo>
                  <a:lnTo>
                    <a:pt x="175429" y="51583"/>
                  </a:lnTo>
                  <a:close/>
                  <a:moveTo>
                    <a:pt x="188561" y="51583"/>
                  </a:moveTo>
                  <a:lnTo>
                    <a:pt x="188561" y="57667"/>
                  </a:lnTo>
                  <a:lnTo>
                    <a:pt x="182173" y="57667"/>
                  </a:lnTo>
                  <a:lnTo>
                    <a:pt x="182173" y="51583"/>
                  </a:lnTo>
                  <a:close/>
                  <a:moveTo>
                    <a:pt x="195288" y="51583"/>
                  </a:moveTo>
                  <a:lnTo>
                    <a:pt x="195288" y="57667"/>
                  </a:lnTo>
                  <a:lnTo>
                    <a:pt x="188900" y="57667"/>
                  </a:lnTo>
                  <a:lnTo>
                    <a:pt x="188900" y="51583"/>
                  </a:lnTo>
                  <a:close/>
                  <a:moveTo>
                    <a:pt x="202032" y="51583"/>
                  </a:moveTo>
                  <a:lnTo>
                    <a:pt x="202032" y="57667"/>
                  </a:lnTo>
                  <a:lnTo>
                    <a:pt x="195627" y="57667"/>
                  </a:lnTo>
                  <a:lnTo>
                    <a:pt x="195627" y="51583"/>
                  </a:lnTo>
                  <a:close/>
                  <a:moveTo>
                    <a:pt x="208759" y="51583"/>
                  </a:moveTo>
                  <a:lnTo>
                    <a:pt x="208759" y="57667"/>
                  </a:lnTo>
                  <a:lnTo>
                    <a:pt x="202371" y="57667"/>
                  </a:lnTo>
                  <a:lnTo>
                    <a:pt x="202371" y="51583"/>
                  </a:lnTo>
                  <a:close/>
                  <a:moveTo>
                    <a:pt x="215504" y="51583"/>
                  </a:moveTo>
                  <a:lnTo>
                    <a:pt x="215504" y="57667"/>
                  </a:lnTo>
                  <a:lnTo>
                    <a:pt x="209098" y="57667"/>
                  </a:lnTo>
                  <a:lnTo>
                    <a:pt x="209098" y="51583"/>
                  </a:lnTo>
                  <a:close/>
                  <a:moveTo>
                    <a:pt x="222230" y="51583"/>
                  </a:moveTo>
                  <a:lnTo>
                    <a:pt x="222230" y="57667"/>
                  </a:lnTo>
                  <a:lnTo>
                    <a:pt x="215843" y="57667"/>
                  </a:lnTo>
                  <a:lnTo>
                    <a:pt x="215843" y="51583"/>
                  </a:lnTo>
                  <a:close/>
                  <a:moveTo>
                    <a:pt x="228975" y="51583"/>
                  </a:moveTo>
                  <a:lnTo>
                    <a:pt x="228975" y="57667"/>
                  </a:lnTo>
                  <a:lnTo>
                    <a:pt x="222569" y="57667"/>
                  </a:lnTo>
                  <a:lnTo>
                    <a:pt x="222569" y="51583"/>
                  </a:lnTo>
                  <a:close/>
                  <a:moveTo>
                    <a:pt x="235701" y="51583"/>
                  </a:moveTo>
                  <a:lnTo>
                    <a:pt x="235701" y="57667"/>
                  </a:lnTo>
                  <a:lnTo>
                    <a:pt x="229296" y="57667"/>
                  </a:lnTo>
                  <a:lnTo>
                    <a:pt x="229296" y="51583"/>
                  </a:lnTo>
                  <a:close/>
                  <a:moveTo>
                    <a:pt x="242428" y="51583"/>
                  </a:moveTo>
                  <a:lnTo>
                    <a:pt x="242428" y="57667"/>
                  </a:lnTo>
                  <a:lnTo>
                    <a:pt x="236040" y="57667"/>
                  </a:lnTo>
                  <a:lnTo>
                    <a:pt x="236040" y="51583"/>
                  </a:lnTo>
                  <a:close/>
                  <a:moveTo>
                    <a:pt x="249173" y="51583"/>
                  </a:moveTo>
                  <a:lnTo>
                    <a:pt x="249173" y="57667"/>
                  </a:lnTo>
                  <a:lnTo>
                    <a:pt x="242767" y="57667"/>
                  </a:lnTo>
                  <a:lnTo>
                    <a:pt x="242767" y="51583"/>
                  </a:lnTo>
                  <a:close/>
                  <a:moveTo>
                    <a:pt x="255899" y="51583"/>
                  </a:moveTo>
                  <a:lnTo>
                    <a:pt x="255899" y="57667"/>
                  </a:lnTo>
                  <a:lnTo>
                    <a:pt x="249512" y="57667"/>
                  </a:lnTo>
                  <a:lnTo>
                    <a:pt x="249512" y="51583"/>
                  </a:lnTo>
                  <a:close/>
                  <a:moveTo>
                    <a:pt x="262644" y="51583"/>
                  </a:moveTo>
                  <a:lnTo>
                    <a:pt x="262644" y="57667"/>
                  </a:lnTo>
                  <a:lnTo>
                    <a:pt x="256238" y="57667"/>
                  </a:lnTo>
                  <a:lnTo>
                    <a:pt x="256238" y="51583"/>
                  </a:lnTo>
                  <a:close/>
                  <a:moveTo>
                    <a:pt x="269370" y="51583"/>
                  </a:moveTo>
                  <a:lnTo>
                    <a:pt x="269370" y="57667"/>
                  </a:lnTo>
                  <a:lnTo>
                    <a:pt x="262983" y="57667"/>
                  </a:lnTo>
                  <a:lnTo>
                    <a:pt x="262983" y="51583"/>
                  </a:lnTo>
                  <a:close/>
                  <a:moveTo>
                    <a:pt x="276115" y="51583"/>
                  </a:moveTo>
                  <a:lnTo>
                    <a:pt x="276115" y="57667"/>
                  </a:lnTo>
                  <a:lnTo>
                    <a:pt x="269709" y="57667"/>
                  </a:lnTo>
                  <a:lnTo>
                    <a:pt x="269709" y="51583"/>
                  </a:lnTo>
                  <a:close/>
                  <a:moveTo>
                    <a:pt x="282842" y="51583"/>
                  </a:moveTo>
                  <a:lnTo>
                    <a:pt x="282842" y="57667"/>
                  </a:lnTo>
                  <a:lnTo>
                    <a:pt x="276436" y="57667"/>
                  </a:lnTo>
                  <a:lnTo>
                    <a:pt x="276436" y="51583"/>
                  </a:lnTo>
                  <a:close/>
                  <a:moveTo>
                    <a:pt x="6745" y="57989"/>
                  </a:moveTo>
                  <a:lnTo>
                    <a:pt x="6745" y="64073"/>
                  </a:lnTo>
                  <a:lnTo>
                    <a:pt x="339" y="64073"/>
                  </a:lnTo>
                  <a:lnTo>
                    <a:pt x="339" y="57989"/>
                  </a:lnTo>
                  <a:close/>
                  <a:moveTo>
                    <a:pt x="13471" y="57989"/>
                  </a:moveTo>
                  <a:lnTo>
                    <a:pt x="13471" y="64073"/>
                  </a:lnTo>
                  <a:lnTo>
                    <a:pt x="7066" y="64073"/>
                  </a:lnTo>
                  <a:lnTo>
                    <a:pt x="7066" y="57989"/>
                  </a:lnTo>
                  <a:close/>
                  <a:moveTo>
                    <a:pt x="20198" y="57989"/>
                  </a:moveTo>
                  <a:lnTo>
                    <a:pt x="20198" y="64073"/>
                  </a:lnTo>
                  <a:lnTo>
                    <a:pt x="13810" y="64073"/>
                  </a:lnTo>
                  <a:lnTo>
                    <a:pt x="13810" y="57989"/>
                  </a:lnTo>
                  <a:close/>
                  <a:moveTo>
                    <a:pt x="26942" y="57989"/>
                  </a:moveTo>
                  <a:lnTo>
                    <a:pt x="26942" y="64073"/>
                  </a:lnTo>
                  <a:lnTo>
                    <a:pt x="20537" y="64073"/>
                  </a:lnTo>
                  <a:lnTo>
                    <a:pt x="20537" y="57989"/>
                  </a:lnTo>
                  <a:close/>
                  <a:moveTo>
                    <a:pt x="33669" y="57989"/>
                  </a:moveTo>
                  <a:lnTo>
                    <a:pt x="33669" y="64073"/>
                  </a:lnTo>
                  <a:lnTo>
                    <a:pt x="27281" y="64073"/>
                  </a:lnTo>
                  <a:lnTo>
                    <a:pt x="27281" y="57989"/>
                  </a:lnTo>
                  <a:close/>
                  <a:moveTo>
                    <a:pt x="40414" y="57989"/>
                  </a:moveTo>
                  <a:lnTo>
                    <a:pt x="40414" y="64073"/>
                  </a:lnTo>
                  <a:lnTo>
                    <a:pt x="34008" y="64073"/>
                  </a:lnTo>
                  <a:lnTo>
                    <a:pt x="34008" y="57989"/>
                  </a:lnTo>
                  <a:close/>
                  <a:moveTo>
                    <a:pt x="47140" y="57989"/>
                  </a:moveTo>
                  <a:lnTo>
                    <a:pt x="47140" y="64073"/>
                  </a:lnTo>
                  <a:lnTo>
                    <a:pt x="40753" y="64073"/>
                  </a:lnTo>
                  <a:lnTo>
                    <a:pt x="40753" y="57989"/>
                  </a:lnTo>
                  <a:close/>
                  <a:moveTo>
                    <a:pt x="53885" y="57989"/>
                  </a:moveTo>
                  <a:lnTo>
                    <a:pt x="53885" y="64073"/>
                  </a:lnTo>
                  <a:lnTo>
                    <a:pt x="47479" y="64073"/>
                  </a:lnTo>
                  <a:lnTo>
                    <a:pt x="47479" y="57989"/>
                  </a:lnTo>
                  <a:close/>
                  <a:moveTo>
                    <a:pt x="60611" y="57989"/>
                  </a:moveTo>
                  <a:lnTo>
                    <a:pt x="60611" y="64073"/>
                  </a:lnTo>
                  <a:lnTo>
                    <a:pt x="54206" y="64073"/>
                  </a:lnTo>
                  <a:lnTo>
                    <a:pt x="54206" y="57989"/>
                  </a:lnTo>
                  <a:close/>
                  <a:moveTo>
                    <a:pt x="67338" y="57989"/>
                  </a:moveTo>
                  <a:lnTo>
                    <a:pt x="67338" y="64073"/>
                  </a:lnTo>
                  <a:lnTo>
                    <a:pt x="60950" y="64073"/>
                  </a:lnTo>
                  <a:lnTo>
                    <a:pt x="60950" y="57989"/>
                  </a:lnTo>
                  <a:close/>
                  <a:moveTo>
                    <a:pt x="74083" y="57989"/>
                  </a:moveTo>
                  <a:lnTo>
                    <a:pt x="74083" y="64073"/>
                  </a:lnTo>
                  <a:lnTo>
                    <a:pt x="67677" y="64073"/>
                  </a:lnTo>
                  <a:lnTo>
                    <a:pt x="67677" y="57989"/>
                  </a:lnTo>
                  <a:close/>
                  <a:moveTo>
                    <a:pt x="80809" y="57989"/>
                  </a:moveTo>
                  <a:lnTo>
                    <a:pt x="80809" y="64073"/>
                  </a:lnTo>
                  <a:lnTo>
                    <a:pt x="74422" y="64073"/>
                  </a:lnTo>
                  <a:lnTo>
                    <a:pt x="74422" y="57989"/>
                  </a:lnTo>
                  <a:close/>
                  <a:moveTo>
                    <a:pt x="87554" y="57989"/>
                  </a:moveTo>
                  <a:lnTo>
                    <a:pt x="87554" y="64073"/>
                  </a:lnTo>
                  <a:lnTo>
                    <a:pt x="81148" y="64073"/>
                  </a:lnTo>
                  <a:lnTo>
                    <a:pt x="81148" y="57989"/>
                  </a:lnTo>
                  <a:close/>
                  <a:moveTo>
                    <a:pt x="94281" y="57989"/>
                  </a:moveTo>
                  <a:lnTo>
                    <a:pt x="94281" y="64073"/>
                  </a:lnTo>
                  <a:lnTo>
                    <a:pt x="87893" y="64073"/>
                  </a:lnTo>
                  <a:lnTo>
                    <a:pt x="87893" y="57989"/>
                  </a:lnTo>
                  <a:close/>
                  <a:moveTo>
                    <a:pt x="101007" y="57989"/>
                  </a:moveTo>
                  <a:lnTo>
                    <a:pt x="101007" y="64073"/>
                  </a:lnTo>
                  <a:lnTo>
                    <a:pt x="94620" y="64073"/>
                  </a:lnTo>
                  <a:lnTo>
                    <a:pt x="94620" y="57989"/>
                  </a:lnTo>
                  <a:close/>
                  <a:moveTo>
                    <a:pt x="107752" y="57989"/>
                  </a:moveTo>
                  <a:lnTo>
                    <a:pt x="107752" y="64073"/>
                  </a:lnTo>
                  <a:lnTo>
                    <a:pt x="101346" y="64073"/>
                  </a:lnTo>
                  <a:lnTo>
                    <a:pt x="101346" y="57989"/>
                  </a:lnTo>
                  <a:close/>
                  <a:moveTo>
                    <a:pt x="114478" y="57989"/>
                  </a:moveTo>
                  <a:lnTo>
                    <a:pt x="114478" y="64073"/>
                  </a:lnTo>
                  <a:lnTo>
                    <a:pt x="108091" y="64073"/>
                  </a:lnTo>
                  <a:lnTo>
                    <a:pt x="108091" y="57989"/>
                  </a:lnTo>
                  <a:close/>
                  <a:moveTo>
                    <a:pt x="121223" y="57989"/>
                  </a:moveTo>
                  <a:lnTo>
                    <a:pt x="121223" y="64073"/>
                  </a:lnTo>
                  <a:lnTo>
                    <a:pt x="114817" y="64073"/>
                  </a:lnTo>
                  <a:lnTo>
                    <a:pt x="114817" y="57989"/>
                  </a:lnTo>
                  <a:close/>
                  <a:moveTo>
                    <a:pt x="127950" y="57989"/>
                  </a:moveTo>
                  <a:lnTo>
                    <a:pt x="127950" y="64073"/>
                  </a:lnTo>
                  <a:lnTo>
                    <a:pt x="121562" y="64073"/>
                  </a:lnTo>
                  <a:lnTo>
                    <a:pt x="121562" y="57989"/>
                  </a:lnTo>
                  <a:close/>
                  <a:moveTo>
                    <a:pt x="134694" y="57989"/>
                  </a:moveTo>
                  <a:lnTo>
                    <a:pt x="134694" y="64073"/>
                  </a:lnTo>
                  <a:lnTo>
                    <a:pt x="128289" y="64073"/>
                  </a:lnTo>
                  <a:lnTo>
                    <a:pt x="128289" y="57989"/>
                  </a:lnTo>
                  <a:close/>
                  <a:moveTo>
                    <a:pt x="141421" y="57989"/>
                  </a:moveTo>
                  <a:lnTo>
                    <a:pt x="141421" y="64073"/>
                  </a:lnTo>
                  <a:lnTo>
                    <a:pt x="135033" y="64073"/>
                  </a:lnTo>
                  <a:lnTo>
                    <a:pt x="135033" y="57989"/>
                  </a:lnTo>
                  <a:close/>
                  <a:moveTo>
                    <a:pt x="148148" y="57989"/>
                  </a:moveTo>
                  <a:lnTo>
                    <a:pt x="148148" y="64073"/>
                  </a:lnTo>
                  <a:lnTo>
                    <a:pt x="141760" y="64073"/>
                  </a:lnTo>
                  <a:lnTo>
                    <a:pt x="141760" y="57989"/>
                  </a:lnTo>
                  <a:close/>
                  <a:moveTo>
                    <a:pt x="154892" y="57989"/>
                  </a:moveTo>
                  <a:lnTo>
                    <a:pt x="154892" y="64073"/>
                  </a:lnTo>
                  <a:lnTo>
                    <a:pt x="148487" y="64073"/>
                  </a:lnTo>
                  <a:lnTo>
                    <a:pt x="148487" y="57989"/>
                  </a:lnTo>
                  <a:close/>
                  <a:moveTo>
                    <a:pt x="161619" y="57989"/>
                  </a:moveTo>
                  <a:lnTo>
                    <a:pt x="161619" y="64073"/>
                  </a:lnTo>
                  <a:lnTo>
                    <a:pt x="155231" y="64073"/>
                  </a:lnTo>
                  <a:lnTo>
                    <a:pt x="155231" y="57989"/>
                  </a:lnTo>
                  <a:close/>
                  <a:moveTo>
                    <a:pt x="168363" y="57989"/>
                  </a:moveTo>
                  <a:lnTo>
                    <a:pt x="168363" y="64073"/>
                  </a:lnTo>
                  <a:lnTo>
                    <a:pt x="161958" y="64073"/>
                  </a:lnTo>
                  <a:lnTo>
                    <a:pt x="161958" y="57989"/>
                  </a:lnTo>
                  <a:close/>
                  <a:moveTo>
                    <a:pt x="175090" y="57989"/>
                  </a:moveTo>
                  <a:lnTo>
                    <a:pt x="175090" y="64073"/>
                  </a:lnTo>
                  <a:lnTo>
                    <a:pt x="168702" y="64073"/>
                  </a:lnTo>
                  <a:lnTo>
                    <a:pt x="168702" y="57989"/>
                  </a:lnTo>
                  <a:close/>
                  <a:moveTo>
                    <a:pt x="181834" y="57989"/>
                  </a:moveTo>
                  <a:lnTo>
                    <a:pt x="181834" y="64073"/>
                  </a:lnTo>
                  <a:lnTo>
                    <a:pt x="175429" y="64073"/>
                  </a:lnTo>
                  <a:lnTo>
                    <a:pt x="175429" y="57989"/>
                  </a:lnTo>
                  <a:close/>
                  <a:moveTo>
                    <a:pt x="188561" y="57989"/>
                  </a:moveTo>
                  <a:lnTo>
                    <a:pt x="188561" y="64073"/>
                  </a:lnTo>
                  <a:lnTo>
                    <a:pt x="182173" y="64073"/>
                  </a:lnTo>
                  <a:lnTo>
                    <a:pt x="182173" y="57989"/>
                  </a:lnTo>
                  <a:close/>
                  <a:moveTo>
                    <a:pt x="195288" y="57989"/>
                  </a:moveTo>
                  <a:lnTo>
                    <a:pt x="195288" y="64073"/>
                  </a:lnTo>
                  <a:lnTo>
                    <a:pt x="188900" y="64073"/>
                  </a:lnTo>
                  <a:lnTo>
                    <a:pt x="188900" y="57989"/>
                  </a:lnTo>
                  <a:close/>
                  <a:moveTo>
                    <a:pt x="202032" y="57989"/>
                  </a:moveTo>
                  <a:lnTo>
                    <a:pt x="202032" y="64073"/>
                  </a:lnTo>
                  <a:lnTo>
                    <a:pt x="195627" y="64073"/>
                  </a:lnTo>
                  <a:lnTo>
                    <a:pt x="195627" y="57989"/>
                  </a:lnTo>
                  <a:close/>
                  <a:moveTo>
                    <a:pt x="208759" y="57989"/>
                  </a:moveTo>
                  <a:lnTo>
                    <a:pt x="208759" y="64073"/>
                  </a:lnTo>
                  <a:lnTo>
                    <a:pt x="202371" y="64073"/>
                  </a:lnTo>
                  <a:lnTo>
                    <a:pt x="202371" y="57989"/>
                  </a:lnTo>
                  <a:close/>
                  <a:moveTo>
                    <a:pt x="215504" y="57989"/>
                  </a:moveTo>
                  <a:lnTo>
                    <a:pt x="215504" y="64073"/>
                  </a:lnTo>
                  <a:lnTo>
                    <a:pt x="209098" y="64073"/>
                  </a:lnTo>
                  <a:lnTo>
                    <a:pt x="209098" y="57989"/>
                  </a:lnTo>
                  <a:close/>
                  <a:moveTo>
                    <a:pt x="222230" y="57989"/>
                  </a:moveTo>
                  <a:lnTo>
                    <a:pt x="222230" y="64073"/>
                  </a:lnTo>
                  <a:lnTo>
                    <a:pt x="215843" y="64073"/>
                  </a:lnTo>
                  <a:lnTo>
                    <a:pt x="215843" y="57989"/>
                  </a:lnTo>
                  <a:close/>
                  <a:moveTo>
                    <a:pt x="228975" y="57989"/>
                  </a:moveTo>
                  <a:lnTo>
                    <a:pt x="228975" y="64073"/>
                  </a:lnTo>
                  <a:lnTo>
                    <a:pt x="222569" y="64073"/>
                  </a:lnTo>
                  <a:lnTo>
                    <a:pt x="222569" y="57989"/>
                  </a:lnTo>
                  <a:close/>
                  <a:moveTo>
                    <a:pt x="235701" y="57989"/>
                  </a:moveTo>
                  <a:lnTo>
                    <a:pt x="235701" y="64073"/>
                  </a:lnTo>
                  <a:lnTo>
                    <a:pt x="229296" y="64073"/>
                  </a:lnTo>
                  <a:lnTo>
                    <a:pt x="229296" y="57989"/>
                  </a:lnTo>
                  <a:close/>
                  <a:moveTo>
                    <a:pt x="242428" y="57989"/>
                  </a:moveTo>
                  <a:lnTo>
                    <a:pt x="242428" y="64073"/>
                  </a:lnTo>
                  <a:lnTo>
                    <a:pt x="236040" y="64073"/>
                  </a:lnTo>
                  <a:lnTo>
                    <a:pt x="236040" y="57989"/>
                  </a:lnTo>
                  <a:close/>
                  <a:moveTo>
                    <a:pt x="249173" y="57989"/>
                  </a:moveTo>
                  <a:lnTo>
                    <a:pt x="249173" y="64073"/>
                  </a:lnTo>
                  <a:lnTo>
                    <a:pt x="242767" y="64073"/>
                  </a:lnTo>
                  <a:lnTo>
                    <a:pt x="242767" y="57989"/>
                  </a:lnTo>
                  <a:close/>
                  <a:moveTo>
                    <a:pt x="255899" y="57989"/>
                  </a:moveTo>
                  <a:lnTo>
                    <a:pt x="255899" y="64073"/>
                  </a:lnTo>
                  <a:lnTo>
                    <a:pt x="249512" y="64073"/>
                  </a:lnTo>
                  <a:lnTo>
                    <a:pt x="249512" y="57989"/>
                  </a:lnTo>
                  <a:close/>
                  <a:moveTo>
                    <a:pt x="262644" y="57989"/>
                  </a:moveTo>
                  <a:lnTo>
                    <a:pt x="262644" y="64073"/>
                  </a:lnTo>
                  <a:lnTo>
                    <a:pt x="256238" y="64073"/>
                  </a:lnTo>
                  <a:lnTo>
                    <a:pt x="256238" y="57989"/>
                  </a:lnTo>
                  <a:close/>
                  <a:moveTo>
                    <a:pt x="269370" y="57989"/>
                  </a:moveTo>
                  <a:lnTo>
                    <a:pt x="269370" y="64073"/>
                  </a:lnTo>
                  <a:lnTo>
                    <a:pt x="262983" y="64073"/>
                  </a:lnTo>
                  <a:lnTo>
                    <a:pt x="262983" y="57989"/>
                  </a:lnTo>
                  <a:close/>
                  <a:moveTo>
                    <a:pt x="276115" y="57989"/>
                  </a:moveTo>
                  <a:lnTo>
                    <a:pt x="276115" y="64073"/>
                  </a:lnTo>
                  <a:lnTo>
                    <a:pt x="269709" y="64073"/>
                  </a:lnTo>
                  <a:lnTo>
                    <a:pt x="269709" y="57989"/>
                  </a:lnTo>
                  <a:close/>
                  <a:moveTo>
                    <a:pt x="282842" y="57989"/>
                  </a:moveTo>
                  <a:lnTo>
                    <a:pt x="282842" y="64073"/>
                  </a:lnTo>
                  <a:lnTo>
                    <a:pt x="276436" y="64073"/>
                  </a:lnTo>
                  <a:lnTo>
                    <a:pt x="276436" y="57989"/>
                  </a:lnTo>
                  <a:close/>
                  <a:moveTo>
                    <a:pt x="6745" y="64394"/>
                  </a:moveTo>
                  <a:lnTo>
                    <a:pt x="6745" y="70478"/>
                  </a:lnTo>
                  <a:lnTo>
                    <a:pt x="339" y="70478"/>
                  </a:lnTo>
                  <a:lnTo>
                    <a:pt x="339" y="64394"/>
                  </a:lnTo>
                  <a:close/>
                  <a:moveTo>
                    <a:pt x="13471" y="64394"/>
                  </a:moveTo>
                  <a:lnTo>
                    <a:pt x="13471" y="70478"/>
                  </a:lnTo>
                  <a:lnTo>
                    <a:pt x="7066" y="70478"/>
                  </a:lnTo>
                  <a:lnTo>
                    <a:pt x="7066" y="64394"/>
                  </a:lnTo>
                  <a:close/>
                  <a:moveTo>
                    <a:pt x="20198" y="64394"/>
                  </a:moveTo>
                  <a:lnTo>
                    <a:pt x="20198" y="70478"/>
                  </a:lnTo>
                  <a:lnTo>
                    <a:pt x="13810" y="70478"/>
                  </a:lnTo>
                  <a:lnTo>
                    <a:pt x="13810" y="64394"/>
                  </a:lnTo>
                  <a:close/>
                  <a:moveTo>
                    <a:pt x="26942" y="64394"/>
                  </a:moveTo>
                  <a:lnTo>
                    <a:pt x="26942" y="70478"/>
                  </a:lnTo>
                  <a:lnTo>
                    <a:pt x="20537" y="70478"/>
                  </a:lnTo>
                  <a:lnTo>
                    <a:pt x="20537" y="64394"/>
                  </a:lnTo>
                  <a:close/>
                  <a:moveTo>
                    <a:pt x="33669" y="64394"/>
                  </a:moveTo>
                  <a:lnTo>
                    <a:pt x="33669" y="70478"/>
                  </a:lnTo>
                  <a:lnTo>
                    <a:pt x="27281" y="70478"/>
                  </a:lnTo>
                  <a:lnTo>
                    <a:pt x="27281" y="64394"/>
                  </a:lnTo>
                  <a:close/>
                  <a:moveTo>
                    <a:pt x="40414" y="64394"/>
                  </a:moveTo>
                  <a:lnTo>
                    <a:pt x="40414" y="70478"/>
                  </a:lnTo>
                  <a:lnTo>
                    <a:pt x="34008" y="70478"/>
                  </a:lnTo>
                  <a:lnTo>
                    <a:pt x="34008" y="64394"/>
                  </a:lnTo>
                  <a:close/>
                  <a:moveTo>
                    <a:pt x="47140" y="64394"/>
                  </a:moveTo>
                  <a:lnTo>
                    <a:pt x="47140" y="70478"/>
                  </a:lnTo>
                  <a:lnTo>
                    <a:pt x="40753" y="70478"/>
                  </a:lnTo>
                  <a:lnTo>
                    <a:pt x="40753" y="64394"/>
                  </a:lnTo>
                  <a:close/>
                  <a:moveTo>
                    <a:pt x="53885" y="64394"/>
                  </a:moveTo>
                  <a:lnTo>
                    <a:pt x="53885" y="70478"/>
                  </a:lnTo>
                  <a:lnTo>
                    <a:pt x="47479" y="70478"/>
                  </a:lnTo>
                  <a:lnTo>
                    <a:pt x="47479" y="64394"/>
                  </a:lnTo>
                  <a:close/>
                  <a:moveTo>
                    <a:pt x="60611" y="64394"/>
                  </a:moveTo>
                  <a:lnTo>
                    <a:pt x="60611" y="70478"/>
                  </a:lnTo>
                  <a:lnTo>
                    <a:pt x="54206" y="70478"/>
                  </a:lnTo>
                  <a:lnTo>
                    <a:pt x="54206" y="64394"/>
                  </a:lnTo>
                  <a:close/>
                  <a:moveTo>
                    <a:pt x="67338" y="64394"/>
                  </a:moveTo>
                  <a:lnTo>
                    <a:pt x="67338" y="70478"/>
                  </a:lnTo>
                  <a:lnTo>
                    <a:pt x="60950" y="70478"/>
                  </a:lnTo>
                  <a:lnTo>
                    <a:pt x="60950" y="64394"/>
                  </a:lnTo>
                  <a:close/>
                  <a:moveTo>
                    <a:pt x="74083" y="64394"/>
                  </a:moveTo>
                  <a:lnTo>
                    <a:pt x="74083" y="70478"/>
                  </a:lnTo>
                  <a:lnTo>
                    <a:pt x="67677" y="70478"/>
                  </a:lnTo>
                  <a:lnTo>
                    <a:pt x="67677" y="64394"/>
                  </a:lnTo>
                  <a:close/>
                  <a:moveTo>
                    <a:pt x="80809" y="64394"/>
                  </a:moveTo>
                  <a:lnTo>
                    <a:pt x="80809" y="70478"/>
                  </a:lnTo>
                  <a:lnTo>
                    <a:pt x="74422" y="70478"/>
                  </a:lnTo>
                  <a:lnTo>
                    <a:pt x="74422" y="64394"/>
                  </a:lnTo>
                  <a:close/>
                  <a:moveTo>
                    <a:pt x="87554" y="64394"/>
                  </a:moveTo>
                  <a:lnTo>
                    <a:pt x="87554" y="70478"/>
                  </a:lnTo>
                  <a:lnTo>
                    <a:pt x="81148" y="70478"/>
                  </a:lnTo>
                  <a:lnTo>
                    <a:pt x="81148" y="64394"/>
                  </a:lnTo>
                  <a:close/>
                  <a:moveTo>
                    <a:pt x="94281" y="64394"/>
                  </a:moveTo>
                  <a:lnTo>
                    <a:pt x="94281" y="70478"/>
                  </a:lnTo>
                  <a:lnTo>
                    <a:pt x="87893" y="70478"/>
                  </a:lnTo>
                  <a:lnTo>
                    <a:pt x="87893" y="64394"/>
                  </a:lnTo>
                  <a:close/>
                  <a:moveTo>
                    <a:pt x="101007" y="64394"/>
                  </a:moveTo>
                  <a:lnTo>
                    <a:pt x="101007" y="70478"/>
                  </a:lnTo>
                  <a:lnTo>
                    <a:pt x="94620" y="70478"/>
                  </a:lnTo>
                  <a:lnTo>
                    <a:pt x="94620" y="64394"/>
                  </a:lnTo>
                  <a:close/>
                  <a:moveTo>
                    <a:pt x="107752" y="64394"/>
                  </a:moveTo>
                  <a:lnTo>
                    <a:pt x="107752" y="70478"/>
                  </a:lnTo>
                  <a:lnTo>
                    <a:pt x="101346" y="70478"/>
                  </a:lnTo>
                  <a:lnTo>
                    <a:pt x="101346" y="64394"/>
                  </a:lnTo>
                  <a:close/>
                  <a:moveTo>
                    <a:pt x="114478" y="64394"/>
                  </a:moveTo>
                  <a:lnTo>
                    <a:pt x="114478" y="70478"/>
                  </a:lnTo>
                  <a:lnTo>
                    <a:pt x="108091" y="70478"/>
                  </a:lnTo>
                  <a:lnTo>
                    <a:pt x="108091" y="64394"/>
                  </a:lnTo>
                  <a:close/>
                  <a:moveTo>
                    <a:pt x="121223" y="64394"/>
                  </a:moveTo>
                  <a:lnTo>
                    <a:pt x="121223" y="70478"/>
                  </a:lnTo>
                  <a:lnTo>
                    <a:pt x="114817" y="70478"/>
                  </a:lnTo>
                  <a:lnTo>
                    <a:pt x="114817" y="64394"/>
                  </a:lnTo>
                  <a:close/>
                  <a:moveTo>
                    <a:pt x="127950" y="64394"/>
                  </a:moveTo>
                  <a:lnTo>
                    <a:pt x="127950" y="70478"/>
                  </a:lnTo>
                  <a:lnTo>
                    <a:pt x="121562" y="70478"/>
                  </a:lnTo>
                  <a:lnTo>
                    <a:pt x="121562" y="64394"/>
                  </a:lnTo>
                  <a:close/>
                  <a:moveTo>
                    <a:pt x="134694" y="64394"/>
                  </a:moveTo>
                  <a:lnTo>
                    <a:pt x="134694" y="70478"/>
                  </a:lnTo>
                  <a:lnTo>
                    <a:pt x="128289" y="70478"/>
                  </a:lnTo>
                  <a:lnTo>
                    <a:pt x="128289" y="64394"/>
                  </a:lnTo>
                  <a:close/>
                  <a:moveTo>
                    <a:pt x="141421" y="64394"/>
                  </a:moveTo>
                  <a:lnTo>
                    <a:pt x="141421" y="70478"/>
                  </a:lnTo>
                  <a:lnTo>
                    <a:pt x="135033" y="70478"/>
                  </a:lnTo>
                  <a:lnTo>
                    <a:pt x="135033" y="64394"/>
                  </a:lnTo>
                  <a:close/>
                  <a:moveTo>
                    <a:pt x="148148" y="64394"/>
                  </a:moveTo>
                  <a:lnTo>
                    <a:pt x="148148" y="70478"/>
                  </a:lnTo>
                  <a:lnTo>
                    <a:pt x="141760" y="70478"/>
                  </a:lnTo>
                  <a:lnTo>
                    <a:pt x="141760" y="64394"/>
                  </a:lnTo>
                  <a:close/>
                  <a:moveTo>
                    <a:pt x="154892" y="64394"/>
                  </a:moveTo>
                  <a:lnTo>
                    <a:pt x="154892" y="70478"/>
                  </a:lnTo>
                  <a:lnTo>
                    <a:pt x="148487" y="70478"/>
                  </a:lnTo>
                  <a:lnTo>
                    <a:pt x="148487" y="64394"/>
                  </a:lnTo>
                  <a:close/>
                  <a:moveTo>
                    <a:pt x="161619" y="64394"/>
                  </a:moveTo>
                  <a:lnTo>
                    <a:pt x="161619" y="70478"/>
                  </a:lnTo>
                  <a:lnTo>
                    <a:pt x="155231" y="70478"/>
                  </a:lnTo>
                  <a:lnTo>
                    <a:pt x="155231" y="64394"/>
                  </a:lnTo>
                  <a:close/>
                  <a:moveTo>
                    <a:pt x="168363" y="64394"/>
                  </a:moveTo>
                  <a:lnTo>
                    <a:pt x="168363" y="70478"/>
                  </a:lnTo>
                  <a:lnTo>
                    <a:pt x="161958" y="70478"/>
                  </a:lnTo>
                  <a:lnTo>
                    <a:pt x="161958" y="64394"/>
                  </a:lnTo>
                  <a:close/>
                  <a:moveTo>
                    <a:pt x="175090" y="64394"/>
                  </a:moveTo>
                  <a:lnTo>
                    <a:pt x="175090" y="70478"/>
                  </a:lnTo>
                  <a:lnTo>
                    <a:pt x="168702" y="70478"/>
                  </a:lnTo>
                  <a:lnTo>
                    <a:pt x="168702" y="64394"/>
                  </a:lnTo>
                  <a:close/>
                  <a:moveTo>
                    <a:pt x="181834" y="64394"/>
                  </a:moveTo>
                  <a:lnTo>
                    <a:pt x="181834" y="70478"/>
                  </a:lnTo>
                  <a:lnTo>
                    <a:pt x="175429" y="70478"/>
                  </a:lnTo>
                  <a:lnTo>
                    <a:pt x="175429" y="64394"/>
                  </a:lnTo>
                  <a:close/>
                  <a:moveTo>
                    <a:pt x="188561" y="64394"/>
                  </a:moveTo>
                  <a:lnTo>
                    <a:pt x="188561" y="70478"/>
                  </a:lnTo>
                  <a:lnTo>
                    <a:pt x="182173" y="70478"/>
                  </a:lnTo>
                  <a:lnTo>
                    <a:pt x="182173" y="64394"/>
                  </a:lnTo>
                  <a:close/>
                  <a:moveTo>
                    <a:pt x="195288" y="64394"/>
                  </a:moveTo>
                  <a:lnTo>
                    <a:pt x="195288" y="70478"/>
                  </a:lnTo>
                  <a:lnTo>
                    <a:pt x="188900" y="70478"/>
                  </a:lnTo>
                  <a:lnTo>
                    <a:pt x="188900" y="64394"/>
                  </a:lnTo>
                  <a:close/>
                  <a:moveTo>
                    <a:pt x="202032" y="64394"/>
                  </a:moveTo>
                  <a:lnTo>
                    <a:pt x="202032" y="70478"/>
                  </a:lnTo>
                  <a:lnTo>
                    <a:pt x="195627" y="70478"/>
                  </a:lnTo>
                  <a:lnTo>
                    <a:pt x="195627" y="64394"/>
                  </a:lnTo>
                  <a:close/>
                  <a:moveTo>
                    <a:pt x="208759" y="64394"/>
                  </a:moveTo>
                  <a:lnTo>
                    <a:pt x="208759" y="70478"/>
                  </a:lnTo>
                  <a:lnTo>
                    <a:pt x="202371" y="70478"/>
                  </a:lnTo>
                  <a:lnTo>
                    <a:pt x="202371" y="64394"/>
                  </a:lnTo>
                  <a:close/>
                  <a:moveTo>
                    <a:pt x="215504" y="64394"/>
                  </a:moveTo>
                  <a:lnTo>
                    <a:pt x="215504" y="70478"/>
                  </a:lnTo>
                  <a:lnTo>
                    <a:pt x="209098" y="70478"/>
                  </a:lnTo>
                  <a:lnTo>
                    <a:pt x="209098" y="64394"/>
                  </a:lnTo>
                  <a:close/>
                  <a:moveTo>
                    <a:pt x="222230" y="64394"/>
                  </a:moveTo>
                  <a:lnTo>
                    <a:pt x="222230" y="70478"/>
                  </a:lnTo>
                  <a:lnTo>
                    <a:pt x="215843" y="70478"/>
                  </a:lnTo>
                  <a:lnTo>
                    <a:pt x="215843" y="64394"/>
                  </a:lnTo>
                  <a:close/>
                  <a:moveTo>
                    <a:pt x="228975" y="64394"/>
                  </a:moveTo>
                  <a:lnTo>
                    <a:pt x="228975" y="70478"/>
                  </a:lnTo>
                  <a:lnTo>
                    <a:pt x="222569" y="70478"/>
                  </a:lnTo>
                  <a:lnTo>
                    <a:pt x="222569" y="64394"/>
                  </a:lnTo>
                  <a:close/>
                  <a:moveTo>
                    <a:pt x="235701" y="64394"/>
                  </a:moveTo>
                  <a:lnTo>
                    <a:pt x="235701" y="70478"/>
                  </a:lnTo>
                  <a:lnTo>
                    <a:pt x="229296" y="70478"/>
                  </a:lnTo>
                  <a:lnTo>
                    <a:pt x="229296" y="64394"/>
                  </a:lnTo>
                  <a:close/>
                  <a:moveTo>
                    <a:pt x="242428" y="64394"/>
                  </a:moveTo>
                  <a:lnTo>
                    <a:pt x="242428" y="70478"/>
                  </a:lnTo>
                  <a:lnTo>
                    <a:pt x="236040" y="70478"/>
                  </a:lnTo>
                  <a:lnTo>
                    <a:pt x="236040" y="64394"/>
                  </a:lnTo>
                  <a:close/>
                  <a:moveTo>
                    <a:pt x="249173" y="64394"/>
                  </a:moveTo>
                  <a:lnTo>
                    <a:pt x="249173" y="70478"/>
                  </a:lnTo>
                  <a:lnTo>
                    <a:pt x="242767" y="70478"/>
                  </a:lnTo>
                  <a:lnTo>
                    <a:pt x="242767" y="64394"/>
                  </a:lnTo>
                  <a:close/>
                  <a:moveTo>
                    <a:pt x="255899" y="64394"/>
                  </a:moveTo>
                  <a:lnTo>
                    <a:pt x="255899" y="70478"/>
                  </a:lnTo>
                  <a:lnTo>
                    <a:pt x="249512" y="70478"/>
                  </a:lnTo>
                  <a:lnTo>
                    <a:pt x="249512" y="64394"/>
                  </a:lnTo>
                  <a:close/>
                  <a:moveTo>
                    <a:pt x="262644" y="64394"/>
                  </a:moveTo>
                  <a:lnTo>
                    <a:pt x="262644" y="70478"/>
                  </a:lnTo>
                  <a:lnTo>
                    <a:pt x="256238" y="70478"/>
                  </a:lnTo>
                  <a:lnTo>
                    <a:pt x="256238" y="64394"/>
                  </a:lnTo>
                  <a:close/>
                  <a:moveTo>
                    <a:pt x="269370" y="64394"/>
                  </a:moveTo>
                  <a:lnTo>
                    <a:pt x="269370" y="70478"/>
                  </a:lnTo>
                  <a:lnTo>
                    <a:pt x="262983" y="70478"/>
                  </a:lnTo>
                  <a:lnTo>
                    <a:pt x="262983" y="64394"/>
                  </a:lnTo>
                  <a:close/>
                  <a:moveTo>
                    <a:pt x="276115" y="64394"/>
                  </a:moveTo>
                  <a:lnTo>
                    <a:pt x="276115" y="70478"/>
                  </a:lnTo>
                  <a:lnTo>
                    <a:pt x="269709" y="70478"/>
                  </a:lnTo>
                  <a:lnTo>
                    <a:pt x="269709" y="64394"/>
                  </a:lnTo>
                  <a:close/>
                  <a:moveTo>
                    <a:pt x="282842" y="64394"/>
                  </a:moveTo>
                  <a:lnTo>
                    <a:pt x="282842" y="70478"/>
                  </a:lnTo>
                  <a:lnTo>
                    <a:pt x="276436" y="70478"/>
                  </a:lnTo>
                  <a:lnTo>
                    <a:pt x="276436" y="64394"/>
                  </a:lnTo>
                  <a:close/>
                  <a:moveTo>
                    <a:pt x="6745" y="70800"/>
                  </a:moveTo>
                  <a:lnTo>
                    <a:pt x="6745" y="76884"/>
                  </a:lnTo>
                  <a:lnTo>
                    <a:pt x="339" y="76884"/>
                  </a:lnTo>
                  <a:lnTo>
                    <a:pt x="339" y="70800"/>
                  </a:lnTo>
                  <a:close/>
                  <a:moveTo>
                    <a:pt x="13471" y="70800"/>
                  </a:moveTo>
                  <a:lnTo>
                    <a:pt x="13471" y="76884"/>
                  </a:lnTo>
                  <a:lnTo>
                    <a:pt x="7066" y="76884"/>
                  </a:lnTo>
                  <a:lnTo>
                    <a:pt x="7066" y="70800"/>
                  </a:lnTo>
                  <a:close/>
                  <a:moveTo>
                    <a:pt x="20198" y="70800"/>
                  </a:moveTo>
                  <a:lnTo>
                    <a:pt x="20198" y="76884"/>
                  </a:lnTo>
                  <a:lnTo>
                    <a:pt x="13810" y="76884"/>
                  </a:lnTo>
                  <a:lnTo>
                    <a:pt x="13810" y="70800"/>
                  </a:lnTo>
                  <a:close/>
                  <a:moveTo>
                    <a:pt x="26942" y="70800"/>
                  </a:moveTo>
                  <a:lnTo>
                    <a:pt x="26942" y="76884"/>
                  </a:lnTo>
                  <a:lnTo>
                    <a:pt x="20537" y="76884"/>
                  </a:lnTo>
                  <a:lnTo>
                    <a:pt x="20537" y="70800"/>
                  </a:lnTo>
                  <a:close/>
                  <a:moveTo>
                    <a:pt x="33669" y="70800"/>
                  </a:moveTo>
                  <a:lnTo>
                    <a:pt x="33669" y="76884"/>
                  </a:lnTo>
                  <a:lnTo>
                    <a:pt x="27281" y="76884"/>
                  </a:lnTo>
                  <a:lnTo>
                    <a:pt x="27281" y="70800"/>
                  </a:lnTo>
                  <a:close/>
                  <a:moveTo>
                    <a:pt x="40414" y="70800"/>
                  </a:moveTo>
                  <a:lnTo>
                    <a:pt x="40414" y="76884"/>
                  </a:lnTo>
                  <a:lnTo>
                    <a:pt x="34008" y="76884"/>
                  </a:lnTo>
                  <a:lnTo>
                    <a:pt x="34008" y="70800"/>
                  </a:lnTo>
                  <a:close/>
                  <a:moveTo>
                    <a:pt x="47140" y="70800"/>
                  </a:moveTo>
                  <a:lnTo>
                    <a:pt x="47140" y="76884"/>
                  </a:lnTo>
                  <a:lnTo>
                    <a:pt x="40753" y="76884"/>
                  </a:lnTo>
                  <a:lnTo>
                    <a:pt x="40753" y="70800"/>
                  </a:lnTo>
                  <a:close/>
                  <a:moveTo>
                    <a:pt x="53885" y="70800"/>
                  </a:moveTo>
                  <a:lnTo>
                    <a:pt x="53885" y="76884"/>
                  </a:lnTo>
                  <a:lnTo>
                    <a:pt x="47479" y="76884"/>
                  </a:lnTo>
                  <a:lnTo>
                    <a:pt x="47479" y="70800"/>
                  </a:lnTo>
                  <a:close/>
                  <a:moveTo>
                    <a:pt x="60611" y="70800"/>
                  </a:moveTo>
                  <a:lnTo>
                    <a:pt x="60611" y="76884"/>
                  </a:lnTo>
                  <a:lnTo>
                    <a:pt x="54206" y="76884"/>
                  </a:lnTo>
                  <a:lnTo>
                    <a:pt x="54206" y="70800"/>
                  </a:lnTo>
                  <a:close/>
                  <a:moveTo>
                    <a:pt x="67338" y="70800"/>
                  </a:moveTo>
                  <a:lnTo>
                    <a:pt x="67338" y="76884"/>
                  </a:lnTo>
                  <a:lnTo>
                    <a:pt x="60950" y="76884"/>
                  </a:lnTo>
                  <a:lnTo>
                    <a:pt x="60950" y="70800"/>
                  </a:lnTo>
                  <a:close/>
                  <a:moveTo>
                    <a:pt x="74083" y="70800"/>
                  </a:moveTo>
                  <a:lnTo>
                    <a:pt x="74083" y="76884"/>
                  </a:lnTo>
                  <a:lnTo>
                    <a:pt x="67677" y="76884"/>
                  </a:lnTo>
                  <a:lnTo>
                    <a:pt x="67677" y="70800"/>
                  </a:lnTo>
                  <a:close/>
                  <a:moveTo>
                    <a:pt x="80809" y="70800"/>
                  </a:moveTo>
                  <a:lnTo>
                    <a:pt x="80809" y="76884"/>
                  </a:lnTo>
                  <a:lnTo>
                    <a:pt x="74422" y="76884"/>
                  </a:lnTo>
                  <a:lnTo>
                    <a:pt x="74422" y="70800"/>
                  </a:lnTo>
                  <a:close/>
                  <a:moveTo>
                    <a:pt x="87554" y="70800"/>
                  </a:moveTo>
                  <a:lnTo>
                    <a:pt x="87554" y="76884"/>
                  </a:lnTo>
                  <a:lnTo>
                    <a:pt x="81148" y="76884"/>
                  </a:lnTo>
                  <a:lnTo>
                    <a:pt x="81148" y="70800"/>
                  </a:lnTo>
                  <a:close/>
                  <a:moveTo>
                    <a:pt x="94281" y="70800"/>
                  </a:moveTo>
                  <a:lnTo>
                    <a:pt x="94281" y="76884"/>
                  </a:lnTo>
                  <a:lnTo>
                    <a:pt x="87893" y="76884"/>
                  </a:lnTo>
                  <a:lnTo>
                    <a:pt x="87893" y="70800"/>
                  </a:lnTo>
                  <a:close/>
                  <a:moveTo>
                    <a:pt x="101007" y="70800"/>
                  </a:moveTo>
                  <a:lnTo>
                    <a:pt x="101007" y="76884"/>
                  </a:lnTo>
                  <a:lnTo>
                    <a:pt x="94620" y="76884"/>
                  </a:lnTo>
                  <a:lnTo>
                    <a:pt x="94620" y="70800"/>
                  </a:lnTo>
                  <a:close/>
                  <a:moveTo>
                    <a:pt x="107752" y="70800"/>
                  </a:moveTo>
                  <a:lnTo>
                    <a:pt x="107752" y="76884"/>
                  </a:lnTo>
                  <a:lnTo>
                    <a:pt x="101346" y="76884"/>
                  </a:lnTo>
                  <a:lnTo>
                    <a:pt x="101346" y="70800"/>
                  </a:lnTo>
                  <a:close/>
                  <a:moveTo>
                    <a:pt x="114478" y="70800"/>
                  </a:moveTo>
                  <a:lnTo>
                    <a:pt x="114478" y="76884"/>
                  </a:lnTo>
                  <a:lnTo>
                    <a:pt x="108091" y="76884"/>
                  </a:lnTo>
                  <a:lnTo>
                    <a:pt x="108091" y="70800"/>
                  </a:lnTo>
                  <a:close/>
                  <a:moveTo>
                    <a:pt x="121223" y="70800"/>
                  </a:moveTo>
                  <a:lnTo>
                    <a:pt x="121223" y="76884"/>
                  </a:lnTo>
                  <a:lnTo>
                    <a:pt x="114817" y="76884"/>
                  </a:lnTo>
                  <a:lnTo>
                    <a:pt x="114817" y="70800"/>
                  </a:lnTo>
                  <a:close/>
                  <a:moveTo>
                    <a:pt x="127950" y="70800"/>
                  </a:moveTo>
                  <a:lnTo>
                    <a:pt x="127950" y="76884"/>
                  </a:lnTo>
                  <a:lnTo>
                    <a:pt x="121562" y="76884"/>
                  </a:lnTo>
                  <a:lnTo>
                    <a:pt x="121562" y="70800"/>
                  </a:lnTo>
                  <a:close/>
                  <a:moveTo>
                    <a:pt x="134694" y="70800"/>
                  </a:moveTo>
                  <a:lnTo>
                    <a:pt x="134694" y="76884"/>
                  </a:lnTo>
                  <a:lnTo>
                    <a:pt x="128289" y="76884"/>
                  </a:lnTo>
                  <a:lnTo>
                    <a:pt x="128289" y="70800"/>
                  </a:lnTo>
                  <a:close/>
                  <a:moveTo>
                    <a:pt x="141421" y="70800"/>
                  </a:moveTo>
                  <a:lnTo>
                    <a:pt x="141421" y="76884"/>
                  </a:lnTo>
                  <a:lnTo>
                    <a:pt x="135033" y="76884"/>
                  </a:lnTo>
                  <a:lnTo>
                    <a:pt x="135033" y="70800"/>
                  </a:lnTo>
                  <a:close/>
                  <a:moveTo>
                    <a:pt x="148148" y="70800"/>
                  </a:moveTo>
                  <a:lnTo>
                    <a:pt x="148148" y="76884"/>
                  </a:lnTo>
                  <a:lnTo>
                    <a:pt x="141760" y="76884"/>
                  </a:lnTo>
                  <a:lnTo>
                    <a:pt x="141760" y="70800"/>
                  </a:lnTo>
                  <a:close/>
                  <a:moveTo>
                    <a:pt x="154892" y="70800"/>
                  </a:moveTo>
                  <a:lnTo>
                    <a:pt x="154892" y="76884"/>
                  </a:lnTo>
                  <a:lnTo>
                    <a:pt x="148487" y="76884"/>
                  </a:lnTo>
                  <a:lnTo>
                    <a:pt x="148487" y="70800"/>
                  </a:lnTo>
                  <a:close/>
                  <a:moveTo>
                    <a:pt x="161619" y="70800"/>
                  </a:moveTo>
                  <a:lnTo>
                    <a:pt x="161619" y="76884"/>
                  </a:lnTo>
                  <a:lnTo>
                    <a:pt x="155231" y="76884"/>
                  </a:lnTo>
                  <a:lnTo>
                    <a:pt x="155231" y="70800"/>
                  </a:lnTo>
                  <a:close/>
                  <a:moveTo>
                    <a:pt x="168363" y="70800"/>
                  </a:moveTo>
                  <a:lnTo>
                    <a:pt x="168363" y="76884"/>
                  </a:lnTo>
                  <a:lnTo>
                    <a:pt x="161958" y="76884"/>
                  </a:lnTo>
                  <a:lnTo>
                    <a:pt x="161958" y="70800"/>
                  </a:lnTo>
                  <a:close/>
                  <a:moveTo>
                    <a:pt x="175090" y="70800"/>
                  </a:moveTo>
                  <a:lnTo>
                    <a:pt x="175090" y="76884"/>
                  </a:lnTo>
                  <a:lnTo>
                    <a:pt x="168702" y="76884"/>
                  </a:lnTo>
                  <a:lnTo>
                    <a:pt x="168702" y="70800"/>
                  </a:lnTo>
                  <a:close/>
                  <a:moveTo>
                    <a:pt x="181834" y="70800"/>
                  </a:moveTo>
                  <a:lnTo>
                    <a:pt x="181834" y="76884"/>
                  </a:lnTo>
                  <a:lnTo>
                    <a:pt x="175429" y="76884"/>
                  </a:lnTo>
                  <a:lnTo>
                    <a:pt x="175429" y="70800"/>
                  </a:lnTo>
                  <a:close/>
                  <a:moveTo>
                    <a:pt x="188561" y="70800"/>
                  </a:moveTo>
                  <a:lnTo>
                    <a:pt x="188561" y="76884"/>
                  </a:lnTo>
                  <a:lnTo>
                    <a:pt x="182173" y="76884"/>
                  </a:lnTo>
                  <a:lnTo>
                    <a:pt x="182173" y="70800"/>
                  </a:lnTo>
                  <a:close/>
                  <a:moveTo>
                    <a:pt x="195288" y="70800"/>
                  </a:moveTo>
                  <a:lnTo>
                    <a:pt x="195288" y="76884"/>
                  </a:lnTo>
                  <a:lnTo>
                    <a:pt x="188900" y="76884"/>
                  </a:lnTo>
                  <a:lnTo>
                    <a:pt x="188900" y="70800"/>
                  </a:lnTo>
                  <a:close/>
                  <a:moveTo>
                    <a:pt x="202032" y="70800"/>
                  </a:moveTo>
                  <a:lnTo>
                    <a:pt x="202032" y="76884"/>
                  </a:lnTo>
                  <a:lnTo>
                    <a:pt x="195627" y="76884"/>
                  </a:lnTo>
                  <a:lnTo>
                    <a:pt x="195627" y="70800"/>
                  </a:lnTo>
                  <a:close/>
                  <a:moveTo>
                    <a:pt x="208759" y="70800"/>
                  </a:moveTo>
                  <a:lnTo>
                    <a:pt x="208759" y="76884"/>
                  </a:lnTo>
                  <a:lnTo>
                    <a:pt x="202371" y="76884"/>
                  </a:lnTo>
                  <a:lnTo>
                    <a:pt x="202371" y="70800"/>
                  </a:lnTo>
                  <a:close/>
                  <a:moveTo>
                    <a:pt x="215504" y="70800"/>
                  </a:moveTo>
                  <a:lnTo>
                    <a:pt x="215504" y="76884"/>
                  </a:lnTo>
                  <a:lnTo>
                    <a:pt x="209098" y="76884"/>
                  </a:lnTo>
                  <a:lnTo>
                    <a:pt x="209098" y="70800"/>
                  </a:lnTo>
                  <a:close/>
                  <a:moveTo>
                    <a:pt x="222230" y="70800"/>
                  </a:moveTo>
                  <a:lnTo>
                    <a:pt x="222230" y="76884"/>
                  </a:lnTo>
                  <a:lnTo>
                    <a:pt x="215843" y="76884"/>
                  </a:lnTo>
                  <a:lnTo>
                    <a:pt x="215843" y="70800"/>
                  </a:lnTo>
                  <a:close/>
                  <a:moveTo>
                    <a:pt x="228975" y="70800"/>
                  </a:moveTo>
                  <a:lnTo>
                    <a:pt x="228975" y="76884"/>
                  </a:lnTo>
                  <a:lnTo>
                    <a:pt x="222569" y="76884"/>
                  </a:lnTo>
                  <a:lnTo>
                    <a:pt x="222569" y="70800"/>
                  </a:lnTo>
                  <a:close/>
                  <a:moveTo>
                    <a:pt x="235701" y="70800"/>
                  </a:moveTo>
                  <a:lnTo>
                    <a:pt x="235701" y="76884"/>
                  </a:lnTo>
                  <a:lnTo>
                    <a:pt x="229296" y="76884"/>
                  </a:lnTo>
                  <a:lnTo>
                    <a:pt x="229296" y="70800"/>
                  </a:lnTo>
                  <a:close/>
                  <a:moveTo>
                    <a:pt x="242428" y="70800"/>
                  </a:moveTo>
                  <a:lnTo>
                    <a:pt x="242428" y="76884"/>
                  </a:lnTo>
                  <a:lnTo>
                    <a:pt x="236040" y="76884"/>
                  </a:lnTo>
                  <a:lnTo>
                    <a:pt x="236040" y="70800"/>
                  </a:lnTo>
                  <a:close/>
                  <a:moveTo>
                    <a:pt x="249173" y="70800"/>
                  </a:moveTo>
                  <a:lnTo>
                    <a:pt x="249173" y="76884"/>
                  </a:lnTo>
                  <a:lnTo>
                    <a:pt x="242767" y="76884"/>
                  </a:lnTo>
                  <a:lnTo>
                    <a:pt x="242767" y="70800"/>
                  </a:lnTo>
                  <a:close/>
                  <a:moveTo>
                    <a:pt x="255899" y="70800"/>
                  </a:moveTo>
                  <a:lnTo>
                    <a:pt x="255899" y="76884"/>
                  </a:lnTo>
                  <a:lnTo>
                    <a:pt x="249512" y="76884"/>
                  </a:lnTo>
                  <a:lnTo>
                    <a:pt x="249512" y="70800"/>
                  </a:lnTo>
                  <a:close/>
                  <a:moveTo>
                    <a:pt x="262644" y="70800"/>
                  </a:moveTo>
                  <a:lnTo>
                    <a:pt x="262644" y="76884"/>
                  </a:lnTo>
                  <a:lnTo>
                    <a:pt x="256238" y="76884"/>
                  </a:lnTo>
                  <a:lnTo>
                    <a:pt x="256238" y="70800"/>
                  </a:lnTo>
                  <a:close/>
                  <a:moveTo>
                    <a:pt x="269370" y="70800"/>
                  </a:moveTo>
                  <a:lnTo>
                    <a:pt x="269370" y="76884"/>
                  </a:lnTo>
                  <a:lnTo>
                    <a:pt x="262983" y="76884"/>
                  </a:lnTo>
                  <a:lnTo>
                    <a:pt x="262983" y="70800"/>
                  </a:lnTo>
                  <a:close/>
                  <a:moveTo>
                    <a:pt x="276115" y="70800"/>
                  </a:moveTo>
                  <a:lnTo>
                    <a:pt x="276115" y="76884"/>
                  </a:lnTo>
                  <a:lnTo>
                    <a:pt x="269709" y="76884"/>
                  </a:lnTo>
                  <a:lnTo>
                    <a:pt x="269709" y="70800"/>
                  </a:lnTo>
                  <a:close/>
                  <a:moveTo>
                    <a:pt x="282842" y="70800"/>
                  </a:moveTo>
                  <a:lnTo>
                    <a:pt x="282842" y="76884"/>
                  </a:lnTo>
                  <a:lnTo>
                    <a:pt x="276436" y="76884"/>
                  </a:lnTo>
                  <a:lnTo>
                    <a:pt x="276436" y="70800"/>
                  </a:lnTo>
                  <a:close/>
                  <a:moveTo>
                    <a:pt x="6745" y="77205"/>
                  </a:moveTo>
                  <a:lnTo>
                    <a:pt x="6745" y="83289"/>
                  </a:lnTo>
                  <a:lnTo>
                    <a:pt x="339" y="83289"/>
                  </a:lnTo>
                  <a:lnTo>
                    <a:pt x="339" y="77205"/>
                  </a:lnTo>
                  <a:close/>
                  <a:moveTo>
                    <a:pt x="13471" y="77205"/>
                  </a:moveTo>
                  <a:lnTo>
                    <a:pt x="13471" y="83289"/>
                  </a:lnTo>
                  <a:lnTo>
                    <a:pt x="7066" y="83289"/>
                  </a:lnTo>
                  <a:lnTo>
                    <a:pt x="7066" y="77205"/>
                  </a:lnTo>
                  <a:close/>
                  <a:moveTo>
                    <a:pt x="20198" y="77205"/>
                  </a:moveTo>
                  <a:lnTo>
                    <a:pt x="20198" y="83289"/>
                  </a:lnTo>
                  <a:lnTo>
                    <a:pt x="13810" y="83289"/>
                  </a:lnTo>
                  <a:lnTo>
                    <a:pt x="13810" y="77205"/>
                  </a:lnTo>
                  <a:close/>
                  <a:moveTo>
                    <a:pt x="26942" y="77205"/>
                  </a:moveTo>
                  <a:lnTo>
                    <a:pt x="26942" y="83289"/>
                  </a:lnTo>
                  <a:lnTo>
                    <a:pt x="20537" y="83289"/>
                  </a:lnTo>
                  <a:lnTo>
                    <a:pt x="20537" y="77205"/>
                  </a:lnTo>
                  <a:close/>
                  <a:moveTo>
                    <a:pt x="33669" y="77205"/>
                  </a:moveTo>
                  <a:lnTo>
                    <a:pt x="33669" y="83289"/>
                  </a:lnTo>
                  <a:lnTo>
                    <a:pt x="27281" y="83289"/>
                  </a:lnTo>
                  <a:lnTo>
                    <a:pt x="27281" y="77205"/>
                  </a:lnTo>
                  <a:close/>
                  <a:moveTo>
                    <a:pt x="40414" y="77205"/>
                  </a:moveTo>
                  <a:lnTo>
                    <a:pt x="40414" y="83289"/>
                  </a:lnTo>
                  <a:lnTo>
                    <a:pt x="34008" y="83289"/>
                  </a:lnTo>
                  <a:lnTo>
                    <a:pt x="34008" y="77205"/>
                  </a:lnTo>
                  <a:close/>
                  <a:moveTo>
                    <a:pt x="47140" y="77205"/>
                  </a:moveTo>
                  <a:lnTo>
                    <a:pt x="47140" y="83289"/>
                  </a:lnTo>
                  <a:lnTo>
                    <a:pt x="40753" y="83289"/>
                  </a:lnTo>
                  <a:lnTo>
                    <a:pt x="40753" y="77205"/>
                  </a:lnTo>
                  <a:close/>
                  <a:moveTo>
                    <a:pt x="53885" y="77205"/>
                  </a:moveTo>
                  <a:lnTo>
                    <a:pt x="53885" y="83289"/>
                  </a:lnTo>
                  <a:lnTo>
                    <a:pt x="47479" y="83289"/>
                  </a:lnTo>
                  <a:lnTo>
                    <a:pt x="47479" y="77205"/>
                  </a:lnTo>
                  <a:close/>
                  <a:moveTo>
                    <a:pt x="60611" y="77205"/>
                  </a:moveTo>
                  <a:lnTo>
                    <a:pt x="60611" y="83289"/>
                  </a:lnTo>
                  <a:lnTo>
                    <a:pt x="54206" y="83289"/>
                  </a:lnTo>
                  <a:lnTo>
                    <a:pt x="54206" y="77205"/>
                  </a:lnTo>
                  <a:close/>
                  <a:moveTo>
                    <a:pt x="67338" y="77205"/>
                  </a:moveTo>
                  <a:lnTo>
                    <a:pt x="67338" y="83289"/>
                  </a:lnTo>
                  <a:lnTo>
                    <a:pt x="60950" y="83289"/>
                  </a:lnTo>
                  <a:lnTo>
                    <a:pt x="60950" y="77205"/>
                  </a:lnTo>
                  <a:close/>
                  <a:moveTo>
                    <a:pt x="74083" y="77205"/>
                  </a:moveTo>
                  <a:lnTo>
                    <a:pt x="74083" y="83289"/>
                  </a:lnTo>
                  <a:lnTo>
                    <a:pt x="67677" y="83289"/>
                  </a:lnTo>
                  <a:lnTo>
                    <a:pt x="67677" y="77205"/>
                  </a:lnTo>
                  <a:close/>
                  <a:moveTo>
                    <a:pt x="80809" y="77205"/>
                  </a:moveTo>
                  <a:lnTo>
                    <a:pt x="80809" y="83289"/>
                  </a:lnTo>
                  <a:lnTo>
                    <a:pt x="74422" y="83289"/>
                  </a:lnTo>
                  <a:lnTo>
                    <a:pt x="74422" y="77205"/>
                  </a:lnTo>
                  <a:close/>
                  <a:moveTo>
                    <a:pt x="87554" y="77205"/>
                  </a:moveTo>
                  <a:lnTo>
                    <a:pt x="87554" y="83289"/>
                  </a:lnTo>
                  <a:lnTo>
                    <a:pt x="81148" y="83289"/>
                  </a:lnTo>
                  <a:lnTo>
                    <a:pt x="81148" y="77205"/>
                  </a:lnTo>
                  <a:close/>
                  <a:moveTo>
                    <a:pt x="94281" y="77205"/>
                  </a:moveTo>
                  <a:lnTo>
                    <a:pt x="94281" y="83289"/>
                  </a:lnTo>
                  <a:lnTo>
                    <a:pt x="87893" y="83289"/>
                  </a:lnTo>
                  <a:lnTo>
                    <a:pt x="87893" y="77205"/>
                  </a:lnTo>
                  <a:close/>
                  <a:moveTo>
                    <a:pt x="101007" y="77205"/>
                  </a:moveTo>
                  <a:lnTo>
                    <a:pt x="101007" y="83289"/>
                  </a:lnTo>
                  <a:lnTo>
                    <a:pt x="94620" y="83289"/>
                  </a:lnTo>
                  <a:lnTo>
                    <a:pt x="94620" y="77205"/>
                  </a:lnTo>
                  <a:close/>
                  <a:moveTo>
                    <a:pt x="107752" y="77205"/>
                  </a:moveTo>
                  <a:lnTo>
                    <a:pt x="107752" y="83289"/>
                  </a:lnTo>
                  <a:lnTo>
                    <a:pt x="101346" y="83289"/>
                  </a:lnTo>
                  <a:lnTo>
                    <a:pt x="101346" y="77205"/>
                  </a:lnTo>
                  <a:close/>
                  <a:moveTo>
                    <a:pt x="114478" y="77205"/>
                  </a:moveTo>
                  <a:lnTo>
                    <a:pt x="114478" y="83289"/>
                  </a:lnTo>
                  <a:lnTo>
                    <a:pt x="108091" y="83289"/>
                  </a:lnTo>
                  <a:lnTo>
                    <a:pt x="108091" y="77205"/>
                  </a:lnTo>
                  <a:close/>
                  <a:moveTo>
                    <a:pt x="121223" y="77205"/>
                  </a:moveTo>
                  <a:lnTo>
                    <a:pt x="121223" y="83289"/>
                  </a:lnTo>
                  <a:lnTo>
                    <a:pt x="114817" y="83289"/>
                  </a:lnTo>
                  <a:lnTo>
                    <a:pt x="114817" y="77205"/>
                  </a:lnTo>
                  <a:close/>
                  <a:moveTo>
                    <a:pt x="127950" y="77205"/>
                  </a:moveTo>
                  <a:lnTo>
                    <a:pt x="127950" y="83289"/>
                  </a:lnTo>
                  <a:lnTo>
                    <a:pt x="121562" y="83289"/>
                  </a:lnTo>
                  <a:lnTo>
                    <a:pt x="121562" y="77205"/>
                  </a:lnTo>
                  <a:close/>
                  <a:moveTo>
                    <a:pt x="134694" y="77205"/>
                  </a:moveTo>
                  <a:lnTo>
                    <a:pt x="134694" y="83289"/>
                  </a:lnTo>
                  <a:lnTo>
                    <a:pt x="128289" y="83289"/>
                  </a:lnTo>
                  <a:lnTo>
                    <a:pt x="128289" y="77205"/>
                  </a:lnTo>
                  <a:close/>
                  <a:moveTo>
                    <a:pt x="141421" y="77205"/>
                  </a:moveTo>
                  <a:lnTo>
                    <a:pt x="141421" y="83289"/>
                  </a:lnTo>
                  <a:lnTo>
                    <a:pt x="135033" y="83289"/>
                  </a:lnTo>
                  <a:lnTo>
                    <a:pt x="135033" y="77205"/>
                  </a:lnTo>
                  <a:close/>
                  <a:moveTo>
                    <a:pt x="148148" y="77205"/>
                  </a:moveTo>
                  <a:lnTo>
                    <a:pt x="148148" y="83289"/>
                  </a:lnTo>
                  <a:lnTo>
                    <a:pt x="141760" y="83289"/>
                  </a:lnTo>
                  <a:lnTo>
                    <a:pt x="141760" y="77205"/>
                  </a:lnTo>
                  <a:close/>
                  <a:moveTo>
                    <a:pt x="154892" y="77205"/>
                  </a:moveTo>
                  <a:lnTo>
                    <a:pt x="154892" y="83289"/>
                  </a:lnTo>
                  <a:lnTo>
                    <a:pt x="148487" y="83289"/>
                  </a:lnTo>
                  <a:lnTo>
                    <a:pt x="148487" y="77205"/>
                  </a:lnTo>
                  <a:close/>
                  <a:moveTo>
                    <a:pt x="161619" y="77205"/>
                  </a:moveTo>
                  <a:lnTo>
                    <a:pt x="161619" y="83289"/>
                  </a:lnTo>
                  <a:lnTo>
                    <a:pt x="155231" y="83289"/>
                  </a:lnTo>
                  <a:lnTo>
                    <a:pt x="155231" y="77205"/>
                  </a:lnTo>
                  <a:close/>
                  <a:moveTo>
                    <a:pt x="168363" y="77205"/>
                  </a:moveTo>
                  <a:lnTo>
                    <a:pt x="168363" y="83289"/>
                  </a:lnTo>
                  <a:lnTo>
                    <a:pt x="161958" y="83289"/>
                  </a:lnTo>
                  <a:lnTo>
                    <a:pt x="161958" y="77205"/>
                  </a:lnTo>
                  <a:close/>
                  <a:moveTo>
                    <a:pt x="175090" y="77205"/>
                  </a:moveTo>
                  <a:lnTo>
                    <a:pt x="175090" y="83289"/>
                  </a:lnTo>
                  <a:lnTo>
                    <a:pt x="168702" y="83289"/>
                  </a:lnTo>
                  <a:lnTo>
                    <a:pt x="168702" y="77205"/>
                  </a:lnTo>
                  <a:close/>
                  <a:moveTo>
                    <a:pt x="181834" y="77205"/>
                  </a:moveTo>
                  <a:lnTo>
                    <a:pt x="181834" y="83289"/>
                  </a:lnTo>
                  <a:lnTo>
                    <a:pt x="175429" y="83289"/>
                  </a:lnTo>
                  <a:lnTo>
                    <a:pt x="175429" y="77205"/>
                  </a:lnTo>
                  <a:close/>
                  <a:moveTo>
                    <a:pt x="188561" y="77205"/>
                  </a:moveTo>
                  <a:lnTo>
                    <a:pt x="188561" y="83289"/>
                  </a:lnTo>
                  <a:lnTo>
                    <a:pt x="182173" y="83289"/>
                  </a:lnTo>
                  <a:lnTo>
                    <a:pt x="182173" y="77205"/>
                  </a:lnTo>
                  <a:close/>
                  <a:moveTo>
                    <a:pt x="195288" y="77205"/>
                  </a:moveTo>
                  <a:lnTo>
                    <a:pt x="195288" y="83289"/>
                  </a:lnTo>
                  <a:lnTo>
                    <a:pt x="188900" y="83289"/>
                  </a:lnTo>
                  <a:lnTo>
                    <a:pt x="188900" y="77205"/>
                  </a:lnTo>
                  <a:close/>
                  <a:moveTo>
                    <a:pt x="202032" y="77205"/>
                  </a:moveTo>
                  <a:lnTo>
                    <a:pt x="202032" y="83289"/>
                  </a:lnTo>
                  <a:lnTo>
                    <a:pt x="195627" y="83289"/>
                  </a:lnTo>
                  <a:lnTo>
                    <a:pt x="195627" y="77205"/>
                  </a:lnTo>
                  <a:close/>
                  <a:moveTo>
                    <a:pt x="208759" y="77205"/>
                  </a:moveTo>
                  <a:lnTo>
                    <a:pt x="208759" y="83289"/>
                  </a:lnTo>
                  <a:lnTo>
                    <a:pt x="202371" y="83289"/>
                  </a:lnTo>
                  <a:lnTo>
                    <a:pt x="202371" y="77205"/>
                  </a:lnTo>
                  <a:close/>
                  <a:moveTo>
                    <a:pt x="215504" y="77205"/>
                  </a:moveTo>
                  <a:lnTo>
                    <a:pt x="215504" y="83289"/>
                  </a:lnTo>
                  <a:lnTo>
                    <a:pt x="209098" y="83289"/>
                  </a:lnTo>
                  <a:lnTo>
                    <a:pt x="209098" y="77205"/>
                  </a:lnTo>
                  <a:close/>
                  <a:moveTo>
                    <a:pt x="222230" y="77205"/>
                  </a:moveTo>
                  <a:lnTo>
                    <a:pt x="222230" y="83289"/>
                  </a:lnTo>
                  <a:lnTo>
                    <a:pt x="215843" y="83289"/>
                  </a:lnTo>
                  <a:lnTo>
                    <a:pt x="215843" y="77205"/>
                  </a:lnTo>
                  <a:close/>
                  <a:moveTo>
                    <a:pt x="228975" y="77205"/>
                  </a:moveTo>
                  <a:lnTo>
                    <a:pt x="228975" y="83289"/>
                  </a:lnTo>
                  <a:lnTo>
                    <a:pt x="222569" y="83289"/>
                  </a:lnTo>
                  <a:lnTo>
                    <a:pt x="222569" y="77205"/>
                  </a:lnTo>
                  <a:close/>
                  <a:moveTo>
                    <a:pt x="235701" y="77205"/>
                  </a:moveTo>
                  <a:lnTo>
                    <a:pt x="235701" y="83289"/>
                  </a:lnTo>
                  <a:lnTo>
                    <a:pt x="229296" y="83289"/>
                  </a:lnTo>
                  <a:lnTo>
                    <a:pt x="229296" y="77205"/>
                  </a:lnTo>
                  <a:close/>
                  <a:moveTo>
                    <a:pt x="242428" y="77205"/>
                  </a:moveTo>
                  <a:lnTo>
                    <a:pt x="242428" y="83289"/>
                  </a:lnTo>
                  <a:lnTo>
                    <a:pt x="236040" y="83289"/>
                  </a:lnTo>
                  <a:lnTo>
                    <a:pt x="236040" y="77205"/>
                  </a:lnTo>
                  <a:close/>
                  <a:moveTo>
                    <a:pt x="249173" y="77205"/>
                  </a:moveTo>
                  <a:lnTo>
                    <a:pt x="249173" y="83289"/>
                  </a:lnTo>
                  <a:lnTo>
                    <a:pt x="242767" y="83289"/>
                  </a:lnTo>
                  <a:lnTo>
                    <a:pt x="242767" y="77205"/>
                  </a:lnTo>
                  <a:close/>
                  <a:moveTo>
                    <a:pt x="255899" y="77205"/>
                  </a:moveTo>
                  <a:lnTo>
                    <a:pt x="255899" y="83289"/>
                  </a:lnTo>
                  <a:lnTo>
                    <a:pt x="249512" y="83289"/>
                  </a:lnTo>
                  <a:lnTo>
                    <a:pt x="249512" y="77205"/>
                  </a:lnTo>
                  <a:close/>
                  <a:moveTo>
                    <a:pt x="262644" y="77205"/>
                  </a:moveTo>
                  <a:lnTo>
                    <a:pt x="262644" y="83289"/>
                  </a:lnTo>
                  <a:lnTo>
                    <a:pt x="256238" y="83289"/>
                  </a:lnTo>
                  <a:lnTo>
                    <a:pt x="256238" y="77205"/>
                  </a:lnTo>
                  <a:close/>
                  <a:moveTo>
                    <a:pt x="269370" y="77205"/>
                  </a:moveTo>
                  <a:lnTo>
                    <a:pt x="269370" y="83289"/>
                  </a:lnTo>
                  <a:lnTo>
                    <a:pt x="262983" y="83289"/>
                  </a:lnTo>
                  <a:lnTo>
                    <a:pt x="262983" y="77205"/>
                  </a:lnTo>
                  <a:close/>
                  <a:moveTo>
                    <a:pt x="276115" y="77205"/>
                  </a:moveTo>
                  <a:lnTo>
                    <a:pt x="276115" y="83289"/>
                  </a:lnTo>
                  <a:lnTo>
                    <a:pt x="269709" y="83289"/>
                  </a:lnTo>
                  <a:lnTo>
                    <a:pt x="269709" y="77205"/>
                  </a:lnTo>
                  <a:close/>
                  <a:moveTo>
                    <a:pt x="282842" y="77205"/>
                  </a:moveTo>
                  <a:lnTo>
                    <a:pt x="282842" y="83289"/>
                  </a:lnTo>
                  <a:lnTo>
                    <a:pt x="276436" y="83289"/>
                  </a:lnTo>
                  <a:lnTo>
                    <a:pt x="276436" y="77205"/>
                  </a:lnTo>
                  <a:close/>
                  <a:moveTo>
                    <a:pt x="6745" y="83611"/>
                  </a:moveTo>
                  <a:lnTo>
                    <a:pt x="6745" y="89695"/>
                  </a:lnTo>
                  <a:lnTo>
                    <a:pt x="339" y="89695"/>
                  </a:lnTo>
                  <a:lnTo>
                    <a:pt x="339" y="83611"/>
                  </a:lnTo>
                  <a:close/>
                  <a:moveTo>
                    <a:pt x="13471" y="83611"/>
                  </a:moveTo>
                  <a:lnTo>
                    <a:pt x="13471" y="89695"/>
                  </a:lnTo>
                  <a:lnTo>
                    <a:pt x="7066" y="89695"/>
                  </a:lnTo>
                  <a:lnTo>
                    <a:pt x="7066" y="83611"/>
                  </a:lnTo>
                  <a:close/>
                  <a:moveTo>
                    <a:pt x="20198" y="83611"/>
                  </a:moveTo>
                  <a:lnTo>
                    <a:pt x="20198" y="89695"/>
                  </a:lnTo>
                  <a:lnTo>
                    <a:pt x="13810" y="89695"/>
                  </a:lnTo>
                  <a:lnTo>
                    <a:pt x="13810" y="83611"/>
                  </a:lnTo>
                  <a:close/>
                  <a:moveTo>
                    <a:pt x="26942" y="83611"/>
                  </a:moveTo>
                  <a:lnTo>
                    <a:pt x="26942" y="89695"/>
                  </a:lnTo>
                  <a:lnTo>
                    <a:pt x="20537" y="89695"/>
                  </a:lnTo>
                  <a:lnTo>
                    <a:pt x="20537" y="83611"/>
                  </a:lnTo>
                  <a:close/>
                  <a:moveTo>
                    <a:pt x="33669" y="83611"/>
                  </a:moveTo>
                  <a:lnTo>
                    <a:pt x="33669" y="89695"/>
                  </a:lnTo>
                  <a:lnTo>
                    <a:pt x="27281" y="89695"/>
                  </a:lnTo>
                  <a:lnTo>
                    <a:pt x="27281" y="83611"/>
                  </a:lnTo>
                  <a:close/>
                  <a:moveTo>
                    <a:pt x="40414" y="83611"/>
                  </a:moveTo>
                  <a:lnTo>
                    <a:pt x="40414" y="89695"/>
                  </a:lnTo>
                  <a:lnTo>
                    <a:pt x="34008" y="89695"/>
                  </a:lnTo>
                  <a:lnTo>
                    <a:pt x="34008" y="83611"/>
                  </a:lnTo>
                  <a:close/>
                  <a:moveTo>
                    <a:pt x="47140" y="83611"/>
                  </a:moveTo>
                  <a:lnTo>
                    <a:pt x="47140" y="89695"/>
                  </a:lnTo>
                  <a:lnTo>
                    <a:pt x="40753" y="89695"/>
                  </a:lnTo>
                  <a:lnTo>
                    <a:pt x="40753" y="83611"/>
                  </a:lnTo>
                  <a:close/>
                  <a:moveTo>
                    <a:pt x="53885" y="83611"/>
                  </a:moveTo>
                  <a:lnTo>
                    <a:pt x="53885" y="89695"/>
                  </a:lnTo>
                  <a:lnTo>
                    <a:pt x="47479" y="89695"/>
                  </a:lnTo>
                  <a:lnTo>
                    <a:pt x="47479" y="83611"/>
                  </a:lnTo>
                  <a:close/>
                  <a:moveTo>
                    <a:pt x="60611" y="83611"/>
                  </a:moveTo>
                  <a:lnTo>
                    <a:pt x="60611" y="89695"/>
                  </a:lnTo>
                  <a:lnTo>
                    <a:pt x="54206" y="89695"/>
                  </a:lnTo>
                  <a:lnTo>
                    <a:pt x="54206" y="83611"/>
                  </a:lnTo>
                  <a:close/>
                  <a:moveTo>
                    <a:pt x="67338" y="83611"/>
                  </a:moveTo>
                  <a:lnTo>
                    <a:pt x="67338" y="89695"/>
                  </a:lnTo>
                  <a:lnTo>
                    <a:pt x="60950" y="89695"/>
                  </a:lnTo>
                  <a:lnTo>
                    <a:pt x="60950" y="83611"/>
                  </a:lnTo>
                  <a:close/>
                  <a:moveTo>
                    <a:pt x="74083" y="83611"/>
                  </a:moveTo>
                  <a:lnTo>
                    <a:pt x="74083" y="89695"/>
                  </a:lnTo>
                  <a:lnTo>
                    <a:pt x="67677" y="89695"/>
                  </a:lnTo>
                  <a:lnTo>
                    <a:pt x="67677" y="83611"/>
                  </a:lnTo>
                  <a:close/>
                  <a:moveTo>
                    <a:pt x="80809" y="83611"/>
                  </a:moveTo>
                  <a:lnTo>
                    <a:pt x="80809" y="89695"/>
                  </a:lnTo>
                  <a:lnTo>
                    <a:pt x="74422" y="89695"/>
                  </a:lnTo>
                  <a:lnTo>
                    <a:pt x="74422" y="83611"/>
                  </a:lnTo>
                  <a:close/>
                  <a:moveTo>
                    <a:pt x="87554" y="83611"/>
                  </a:moveTo>
                  <a:lnTo>
                    <a:pt x="87554" y="89695"/>
                  </a:lnTo>
                  <a:lnTo>
                    <a:pt x="81148" y="89695"/>
                  </a:lnTo>
                  <a:lnTo>
                    <a:pt x="81148" y="83611"/>
                  </a:lnTo>
                  <a:close/>
                  <a:moveTo>
                    <a:pt x="94281" y="83611"/>
                  </a:moveTo>
                  <a:lnTo>
                    <a:pt x="94281" y="89695"/>
                  </a:lnTo>
                  <a:lnTo>
                    <a:pt x="87893" y="89695"/>
                  </a:lnTo>
                  <a:lnTo>
                    <a:pt x="87893" y="83611"/>
                  </a:lnTo>
                  <a:close/>
                  <a:moveTo>
                    <a:pt x="101007" y="83611"/>
                  </a:moveTo>
                  <a:lnTo>
                    <a:pt x="101007" y="89695"/>
                  </a:lnTo>
                  <a:lnTo>
                    <a:pt x="94620" y="89695"/>
                  </a:lnTo>
                  <a:lnTo>
                    <a:pt x="94620" y="83611"/>
                  </a:lnTo>
                  <a:close/>
                  <a:moveTo>
                    <a:pt x="107752" y="83611"/>
                  </a:moveTo>
                  <a:lnTo>
                    <a:pt x="107752" y="89695"/>
                  </a:lnTo>
                  <a:lnTo>
                    <a:pt x="101346" y="89695"/>
                  </a:lnTo>
                  <a:lnTo>
                    <a:pt x="101346" y="83611"/>
                  </a:lnTo>
                  <a:close/>
                  <a:moveTo>
                    <a:pt x="114478" y="83611"/>
                  </a:moveTo>
                  <a:lnTo>
                    <a:pt x="114478" y="89695"/>
                  </a:lnTo>
                  <a:lnTo>
                    <a:pt x="108091" y="89695"/>
                  </a:lnTo>
                  <a:lnTo>
                    <a:pt x="108091" y="83611"/>
                  </a:lnTo>
                  <a:close/>
                  <a:moveTo>
                    <a:pt x="121223" y="83611"/>
                  </a:moveTo>
                  <a:lnTo>
                    <a:pt x="121223" y="89695"/>
                  </a:lnTo>
                  <a:lnTo>
                    <a:pt x="114817" y="89695"/>
                  </a:lnTo>
                  <a:lnTo>
                    <a:pt x="114817" y="83611"/>
                  </a:lnTo>
                  <a:close/>
                  <a:moveTo>
                    <a:pt x="127950" y="83611"/>
                  </a:moveTo>
                  <a:lnTo>
                    <a:pt x="127950" y="89695"/>
                  </a:lnTo>
                  <a:lnTo>
                    <a:pt x="121562" y="89695"/>
                  </a:lnTo>
                  <a:lnTo>
                    <a:pt x="121562" y="83611"/>
                  </a:lnTo>
                  <a:close/>
                  <a:moveTo>
                    <a:pt x="134694" y="83611"/>
                  </a:moveTo>
                  <a:lnTo>
                    <a:pt x="134694" y="89695"/>
                  </a:lnTo>
                  <a:lnTo>
                    <a:pt x="128289" y="89695"/>
                  </a:lnTo>
                  <a:lnTo>
                    <a:pt x="128289" y="83611"/>
                  </a:lnTo>
                  <a:close/>
                  <a:moveTo>
                    <a:pt x="141421" y="83611"/>
                  </a:moveTo>
                  <a:lnTo>
                    <a:pt x="141421" y="89695"/>
                  </a:lnTo>
                  <a:lnTo>
                    <a:pt x="135033" y="89695"/>
                  </a:lnTo>
                  <a:lnTo>
                    <a:pt x="135033" y="83611"/>
                  </a:lnTo>
                  <a:close/>
                  <a:moveTo>
                    <a:pt x="148148" y="83611"/>
                  </a:moveTo>
                  <a:lnTo>
                    <a:pt x="148148" y="89695"/>
                  </a:lnTo>
                  <a:lnTo>
                    <a:pt x="141760" y="89695"/>
                  </a:lnTo>
                  <a:lnTo>
                    <a:pt x="141760" y="83611"/>
                  </a:lnTo>
                  <a:close/>
                  <a:moveTo>
                    <a:pt x="154892" y="83611"/>
                  </a:moveTo>
                  <a:lnTo>
                    <a:pt x="154892" y="89695"/>
                  </a:lnTo>
                  <a:lnTo>
                    <a:pt x="148487" y="89695"/>
                  </a:lnTo>
                  <a:lnTo>
                    <a:pt x="148487" y="83611"/>
                  </a:lnTo>
                  <a:close/>
                  <a:moveTo>
                    <a:pt x="161619" y="83611"/>
                  </a:moveTo>
                  <a:lnTo>
                    <a:pt x="161619" y="89695"/>
                  </a:lnTo>
                  <a:lnTo>
                    <a:pt x="155231" y="89695"/>
                  </a:lnTo>
                  <a:lnTo>
                    <a:pt x="155231" y="83611"/>
                  </a:lnTo>
                  <a:close/>
                  <a:moveTo>
                    <a:pt x="168363" y="83611"/>
                  </a:moveTo>
                  <a:lnTo>
                    <a:pt x="168363" y="89695"/>
                  </a:lnTo>
                  <a:lnTo>
                    <a:pt x="161958" y="89695"/>
                  </a:lnTo>
                  <a:lnTo>
                    <a:pt x="161958" y="83611"/>
                  </a:lnTo>
                  <a:close/>
                  <a:moveTo>
                    <a:pt x="175090" y="83611"/>
                  </a:moveTo>
                  <a:lnTo>
                    <a:pt x="175090" y="89695"/>
                  </a:lnTo>
                  <a:lnTo>
                    <a:pt x="168702" y="89695"/>
                  </a:lnTo>
                  <a:lnTo>
                    <a:pt x="168702" y="83611"/>
                  </a:lnTo>
                  <a:close/>
                  <a:moveTo>
                    <a:pt x="181834" y="83611"/>
                  </a:moveTo>
                  <a:lnTo>
                    <a:pt x="181834" y="89695"/>
                  </a:lnTo>
                  <a:lnTo>
                    <a:pt x="175429" y="89695"/>
                  </a:lnTo>
                  <a:lnTo>
                    <a:pt x="175429" y="83611"/>
                  </a:lnTo>
                  <a:close/>
                  <a:moveTo>
                    <a:pt x="188561" y="83611"/>
                  </a:moveTo>
                  <a:lnTo>
                    <a:pt x="188561" y="89695"/>
                  </a:lnTo>
                  <a:lnTo>
                    <a:pt x="182173" y="89695"/>
                  </a:lnTo>
                  <a:lnTo>
                    <a:pt x="182173" y="83611"/>
                  </a:lnTo>
                  <a:close/>
                  <a:moveTo>
                    <a:pt x="195288" y="83611"/>
                  </a:moveTo>
                  <a:lnTo>
                    <a:pt x="195288" y="89695"/>
                  </a:lnTo>
                  <a:lnTo>
                    <a:pt x="188900" y="89695"/>
                  </a:lnTo>
                  <a:lnTo>
                    <a:pt x="188900" y="83611"/>
                  </a:lnTo>
                  <a:close/>
                  <a:moveTo>
                    <a:pt x="202032" y="83611"/>
                  </a:moveTo>
                  <a:lnTo>
                    <a:pt x="202032" y="89695"/>
                  </a:lnTo>
                  <a:lnTo>
                    <a:pt x="195627" y="89695"/>
                  </a:lnTo>
                  <a:lnTo>
                    <a:pt x="195627" y="83611"/>
                  </a:lnTo>
                  <a:close/>
                  <a:moveTo>
                    <a:pt x="208759" y="83611"/>
                  </a:moveTo>
                  <a:lnTo>
                    <a:pt x="208759" y="89695"/>
                  </a:lnTo>
                  <a:lnTo>
                    <a:pt x="202371" y="89695"/>
                  </a:lnTo>
                  <a:lnTo>
                    <a:pt x="202371" y="83611"/>
                  </a:lnTo>
                  <a:close/>
                  <a:moveTo>
                    <a:pt x="215504" y="83611"/>
                  </a:moveTo>
                  <a:lnTo>
                    <a:pt x="215504" y="89695"/>
                  </a:lnTo>
                  <a:lnTo>
                    <a:pt x="209098" y="89695"/>
                  </a:lnTo>
                  <a:lnTo>
                    <a:pt x="209098" y="83611"/>
                  </a:lnTo>
                  <a:close/>
                  <a:moveTo>
                    <a:pt x="222230" y="83611"/>
                  </a:moveTo>
                  <a:lnTo>
                    <a:pt x="222230" y="89695"/>
                  </a:lnTo>
                  <a:lnTo>
                    <a:pt x="215843" y="89695"/>
                  </a:lnTo>
                  <a:lnTo>
                    <a:pt x="215843" y="83611"/>
                  </a:lnTo>
                  <a:close/>
                  <a:moveTo>
                    <a:pt x="228975" y="83611"/>
                  </a:moveTo>
                  <a:lnTo>
                    <a:pt x="228975" y="89695"/>
                  </a:lnTo>
                  <a:lnTo>
                    <a:pt x="222569" y="89695"/>
                  </a:lnTo>
                  <a:lnTo>
                    <a:pt x="222569" y="83611"/>
                  </a:lnTo>
                  <a:close/>
                  <a:moveTo>
                    <a:pt x="235701" y="83611"/>
                  </a:moveTo>
                  <a:lnTo>
                    <a:pt x="235701" y="89695"/>
                  </a:lnTo>
                  <a:lnTo>
                    <a:pt x="229296" y="89695"/>
                  </a:lnTo>
                  <a:lnTo>
                    <a:pt x="229296" y="83611"/>
                  </a:lnTo>
                  <a:close/>
                  <a:moveTo>
                    <a:pt x="242428" y="83611"/>
                  </a:moveTo>
                  <a:lnTo>
                    <a:pt x="242428" y="89695"/>
                  </a:lnTo>
                  <a:lnTo>
                    <a:pt x="236040" y="89695"/>
                  </a:lnTo>
                  <a:lnTo>
                    <a:pt x="236040" y="83611"/>
                  </a:lnTo>
                  <a:close/>
                  <a:moveTo>
                    <a:pt x="249173" y="83611"/>
                  </a:moveTo>
                  <a:lnTo>
                    <a:pt x="249173" y="89695"/>
                  </a:lnTo>
                  <a:lnTo>
                    <a:pt x="242767" y="89695"/>
                  </a:lnTo>
                  <a:lnTo>
                    <a:pt x="242767" y="83611"/>
                  </a:lnTo>
                  <a:close/>
                  <a:moveTo>
                    <a:pt x="255899" y="83611"/>
                  </a:moveTo>
                  <a:lnTo>
                    <a:pt x="255899" y="89695"/>
                  </a:lnTo>
                  <a:lnTo>
                    <a:pt x="249512" y="89695"/>
                  </a:lnTo>
                  <a:lnTo>
                    <a:pt x="249512" y="83611"/>
                  </a:lnTo>
                  <a:close/>
                  <a:moveTo>
                    <a:pt x="262644" y="83611"/>
                  </a:moveTo>
                  <a:lnTo>
                    <a:pt x="262644" y="89695"/>
                  </a:lnTo>
                  <a:lnTo>
                    <a:pt x="256238" y="89695"/>
                  </a:lnTo>
                  <a:lnTo>
                    <a:pt x="256238" y="83611"/>
                  </a:lnTo>
                  <a:close/>
                  <a:moveTo>
                    <a:pt x="269370" y="83611"/>
                  </a:moveTo>
                  <a:lnTo>
                    <a:pt x="269370" y="89695"/>
                  </a:lnTo>
                  <a:lnTo>
                    <a:pt x="262983" y="89695"/>
                  </a:lnTo>
                  <a:lnTo>
                    <a:pt x="262983" y="83611"/>
                  </a:lnTo>
                  <a:close/>
                  <a:moveTo>
                    <a:pt x="276115" y="83611"/>
                  </a:moveTo>
                  <a:lnTo>
                    <a:pt x="276115" y="89695"/>
                  </a:lnTo>
                  <a:lnTo>
                    <a:pt x="269709" y="89695"/>
                  </a:lnTo>
                  <a:lnTo>
                    <a:pt x="269709" y="83611"/>
                  </a:lnTo>
                  <a:close/>
                  <a:moveTo>
                    <a:pt x="282842" y="83611"/>
                  </a:moveTo>
                  <a:lnTo>
                    <a:pt x="282842" y="89695"/>
                  </a:lnTo>
                  <a:lnTo>
                    <a:pt x="276436" y="89695"/>
                  </a:lnTo>
                  <a:lnTo>
                    <a:pt x="276436" y="83611"/>
                  </a:lnTo>
                  <a:close/>
                  <a:moveTo>
                    <a:pt x="6745" y="90016"/>
                  </a:moveTo>
                  <a:lnTo>
                    <a:pt x="6745" y="96100"/>
                  </a:lnTo>
                  <a:lnTo>
                    <a:pt x="339" y="96100"/>
                  </a:lnTo>
                  <a:lnTo>
                    <a:pt x="339" y="90016"/>
                  </a:lnTo>
                  <a:close/>
                  <a:moveTo>
                    <a:pt x="13471" y="90016"/>
                  </a:moveTo>
                  <a:lnTo>
                    <a:pt x="13471" y="96100"/>
                  </a:lnTo>
                  <a:lnTo>
                    <a:pt x="7066" y="96100"/>
                  </a:lnTo>
                  <a:lnTo>
                    <a:pt x="7066" y="90016"/>
                  </a:lnTo>
                  <a:close/>
                  <a:moveTo>
                    <a:pt x="20198" y="90016"/>
                  </a:moveTo>
                  <a:lnTo>
                    <a:pt x="20198" y="96100"/>
                  </a:lnTo>
                  <a:lnTo>
                    <a:pt x="13810" y="96100"/>
                  </a:lnTo>
                  <a:lnTo>
                    <a:pt x="13810" y="90016"/>
                  </a:lnTo>
                  <a:close/>
                  <a:moveTo>
                    <a:pt x="26942" y="90016"/>
                  </a:moveTo>
                  <a:lnTo>
                    <a:pt x="26942" y="96100"/>
                  </a:lnTo>
                  <a:lnTo>
                    <a:pt x="20537" y="96100"/>
                  </a:lnTo>
                  <a:lnTo>
                    <a:pt x="20537" y="90016"/>
                  </a:lnTo>
                  <a:close/>
                  <a:moveTo>
                    <a:pt x="33669" y="90016"/>
                  </a:moveTo>
                  <a:lnTo>
                    <a:pt x="33669" y="96100"/>
                  </a:lnTo>
                  <a:lnTo>
                    <a:pt x="27281" y="96100"/>
                  </a:lnTo>
                  <a:lnTo>
                    <a:pt x="27281" y="90016"/>
                  </a:lnTo>
                  <a:close/>
                  <a:moveTo>
                    <a:pt x="40414" y="90016"/>
                  </a:moveTo>
                  <a:lnTo>
                    <a:pt x="40414" y="96100"/>
                  </a:lnTo>
                  <a:lnTo>
                    <a:pt x="34008" y="96100"/>
                  </a:lnTo>
                  <a:lnTo>
                    <a:pt x="34008" y="90016"/>
                  </a:lnTo>
                  <a:close/>
                  <a:moveTo>
                    <a:pt x="47140" y="90016"/>
                  </a:moveTo>
                  <a:lnTo>
                    <a:pt x="47140" y="96100"/>
                  </a:lnTo>
                  <a:lnTo>
                    <a:pt x="40753" y="96100"/>
                  </a:lnTo>
                  <a:lnTo>
                    <a:pt x="40753" y="90016"/>
                  </a:lnTo>
                  <a:close/>
                  <a:moveTo>
                    <a:pt x="53885" y="90016"/>
                  </a:moveTo>
                  <a:lnTo>
                    <a:pt x="53885" y="96100"/>
                  </a:lnTo>
                  <a:lnTo>
                    <a:pt x="47479" y="96100"/>
                  </a:lnTo>
                  <a:lnTo>
                    <a:pt x="47479" y="90016"/>
                  </a:lnTo>
                  <a:close/>
                  <a:moveTo>
                    <a:pt x="60611" y="90016"/>
                  </a:moveTo>
                  <a:lnTo>
                    <a:pt x="60611" y="96100"/>
                  </a:lnTo>
                  <a:lnTo>
                    <a:pt x="54206" y="96100"/>
                  </a:lnTo>
                  <a:lnTo>
                    <a:pt x="54206" y="90016"/>
                  </a:lnTo>
                  <a:close/>
                  <a:moveTo>
                    <a:pt x="67338" y="90016"/>
                  </a:moveTo>
                  <a:lnTo>
                    <a:pt x="67338" y="96100"/>
                  </a:lnTo>
                  <a:lnTo>
                    <a:pt x="60950" y="96100"/>
                  </a:lnTo>
                  <a:lnTo>
                    <a:pt x="60950" y="90016"/>
                  </a:lnTo>
                  <a:close/>
                  <a:moveTo>
                    <a:pt x="74083" y="90016"/>
                  </a:moveTo>
                  <a:lnTo>
                    <a:pt x="74083" y="96100"/>
                  </a:lnTo>
                  <a:lnTo>
                    <a:pt x="67677" y="96100"/>
                  </a:lnTo>
                  <a:lnTo>
                    <a:pt x="67677" y="90016"/>
                  </a:lnTo>
                  <a:close/>
                  <a:moveTo>
                    <a:pt x="80809" y="90016"/>
                  </a:moveTo>
                  <a:lnTo>
                    <a:pt x="80809" y="96100"/>
                  </a:lnTo>
                  <a:lnTo>
                    <a:pt x="74422" y="96100"/>
                  </a:lnTo>
                  <a:lnTo>
                    <a:pt x="74422" y="90016"/>
                  </a:lnTo>
                  <a:close/>
                  <a:moveTo>
                    <a:pt x="87554" y="90016"/>
                  </a:moveTo>
                  <a:lnTo>
                    <a:pt x="87554" y="96100"/>
                  </a:lnTo>
                  <a:lnTo>
                    <a:pt x="81148" y="96100"/>
                  </a:lnTo>
                  <a:lnTo>
                    <a:pt x="81148" y="90016"/>
                  </a:lnTo>
                  <a:close/>
                  <a:moveTo>
                    <a:pt x="94281" y="90016"/>
                  </a:moveTo>
                  <a:lnTo>
                    <a:pt x="94281" y="96100"/>
                  </a:lnTo>
                  <a:lnTo>
                    <a:pt x="87893" y="96100"/>
                  </a:lnTo>
                  <a:lnTo>
                    <a:pt x="87893" y="90016"/>
                  </a:lnTo>
                  <a:close/>
                  <a:moveTo>
                    <a:pt x="101007" y="90016"/>
                  </a:moveTo>
                  <a:lnTo>
                    <a:pt x="101007" y="96100"/>
                  </a:lnTo>
                  <a:lnTo>
                    <a:pt x="94620" y="96100"/>
                  </a:lnTo>
                  <a:lnTo>
                    <a:pt x="94620" y="90016"/>
                  </a:lnTo>
                  <a:close/>
                  <a:moveTo>
                    <a:pt x="107752" y="90016"/>
                  </a:moveTo>
                  <a:lnTo>
                    <a:pt x="107752" y="96100"/>
                  </a:lnTo>
                  <a:lnTo>
                    <a:pt x="101346" y="96100"/>
                  </a:lnTo>
                  <a:lnTo>
                    <a:pt x="101346" y="90016"/>
                  </a:lnTo>
                  <a:close/>
                  <a:moveTo>
                    <a:pt x="114478" y="90016"/>
                  </a:moveTo>
                  <a:lnTo>
                    <a:pt x="114478" y="96100"/>
                  </a:lnTo>
                  <a:lnTo>
                    <a:pt x="108091" y="96100"/>
                  </a:lnTo>
                  <a:lnTo>
                    <a:pt x="108091" y="90016"/>
                  </a:lnTo>
                  <a:close/>
                  <a:moveTo>
                    <a:pt x="121223" y="90016"/>
                  </a:moveTo>
                  <a:lnTo>
                    <a:pt x="121223" y="96100"/>
                  </a:lnTo>
                  <a:lnTo>
                    <a:pt x="114817" y="96100"/>
                  </a:lnTo>
                  <a:lnTo>
                    <a:pt x="114817" y="90016"/>
                  </a:lnTo>
                  <a:close/>
                  <a:moveTo>
                    <a:pt x="127950" y="90016"/>
                  </a:moveTo>
                  <a:lnTo>
                    <a:pt x="127950" y="96100"/>
                  </a:lnTo>
                  <a:lnTo>
                    <a:pt x="121562" y="96100"/>
                  </a:lnTo>
                  <a:lnTo>
                    <a:pt x="121562" y="90016"/>
                  </a:lnTo>
                  <a:close/>
                  <a:moveTo>
                    <a:pt x="134694" y="90016"/>
                  </a:moveTo>
                  <a:lnTo>
                    <a:pt x="134694" y="96100"/>
                  </a:lnTo>
                  <a:lnTo>
                    <a:pt x="128289" y="96100"/>
                  </a:lnTo>
                  <a:lnTo>
                    <a:pt x="128289" y="90016"/>
                  </a:lnTo>
                  <a:close/>
                  <a:moveTo>
                    <a:pt x="141421" y="90016"/>
                  </a:moveTo>
                  <a:lnTo>
                    <a:pt x="141421" y="96100"/>
                  </a:lnTo>
                  <a:lnTo>
                    <a:pt x="135033" y="96100"/>
                  </a:lnTo>
                  <a:lnTo>
                    <a:pt x="135033" y="90016"/>
                  </a:lnTo>
                  <a:close/>
                  <a:moveTo>
                    <a:pt x="148148" y="90016"/>
                  </a:moveTo>
                  <a:lnTo>
                    <a:pt x="148148" y="96100"/>
                  </a:lnTo>
                  <a:lnTo>
                    <a:pt x="141760" y="96100"/>
                  </a:lnTo>
                  <a:lnTo>
                    <a:pt x="141760" y="90016"/>
                  </a:lnTo>
                  <a:close/>
                  <a:moveTo>
                    <a:pt x="154892" y="90016"/>
                  </a:moveTo>
                  <a:lnTo>
                    <a:pt x="154892" y="96100"/>
                  </a:lnTo>
                  <a:lnTo>
                    <a:pt x="148487" y="96100"/>
                  </a:lnTo>
                  <a:lnTo>
                    <a:pt x="148487" y="90016"/>
                  </a:lnTo>
                  <a:close/>
                  <a:moveTo>
                    <a:pt x="161619" y="90016"/>
                  </a:moveTo>
                  <a:lnTo>
                    <a:pt x="161619" y="96100"/>
                  </a:lnTo>
                  <a:lnTo>
                    <a:pt x="155231" y="96100"/>
                  </a:lnTo>
                  <a:lnTo>
                    <a:pt x="155231" y="90016"/>
                  </a:lnTo>
                  <a:close/>
                  <a:moveTo>
                    <a:pt x="168363" y="90016"/>
                  </a:moveTo>
                  <a:lnTo>
                    <a:pt x="168363" y="96100"/>
                  </a:lnTo>
                  <a:lnTo>
                    <a:pt x="161958" y="96100"/>
                  </a:lnTo>
                  <a:lnTo>
                    <a:pt x="161958" y="90016"/>
                  </a:lnTo>
                  <a:close/>
                  <a:moveTo>
                    <a:pt x="175090" y="90016"/>
                  </a:moveTo>
                  <a:lnTo>
                    <a:pt x="175090" y="96100"/>
                  </a:lnTo>
                  <a:lnTo>
                    <a:pt x="168702" y="96100"/>
                  </a:lnTo>
                  <a:lnTo>
                    <a:pt x="168702" y="90016"/>
                  </a:lnTo>
                  <a:close/>
                  <a:moveTo>
                    <a:pt x="181834" y="90016"/>
                  </a:moveTo>
                  <a:lnTo>
                    <a:pt x="181834" y="96100"/>
                  </a:lnTo>
                  <a:lnTo>
                    <a:pt x="175429" y="96100"/>
                  </a:lnTo>
                  <a:lnTo>
                    <a:pt x="175429" y="90016"/>
                  </a:lnTo>
                  <a:close/>
                  <a:moveTo>
                    <a:pt x="188561" y="90016"/>
                  </a:moveTo>
                  <a:lnTo>
                    <a:pt x="188561" y="96100"/>
                  </a:lnTo>
                  <a:lnTo>
                    <a:pt x="182173" y="96100"/>
                  </a:lnTo>
                  <a:lnTo>
                    <a:pt x="182173" y="90016"/>
                  </a:lnTo>
                  <a:close/>
                  <a:moveTo>
                    <a:pt x="195288" y="90016"/>
                  </a:moveTo>
                  <a:lnTo>
                    <a:pt x="195288" y="96100"/>
                  </a:lnTo>
                  <a:lnTo>
                    <a:pt x="188900" y="96100"/>
                  </a:lnTo>
                  <a:lnTo>
                    <a:pt x="188900" y="90016"/>
                  </a:lnTo>
                  <a:close/>
                  <a:moveTo>
                    <a:pt x="202032" y="90016"/>
                  </a:moveTo>
                  <a:lnTo>
                    <a:pt x="202032" y="96100"/>
                  </a:lnTo>
                  <a:lnTo>
                    <a:pt x="195627" y="96100"/>
                  </a:lnTo>
                  <a:lnTo>
                    <a:pt x="195627" y="90016"/>
                  </a:lnTo>
                  <a:close/>
                  <a:moveTo>
                    <a:pt x="208759" y="90016"/>
                  </a:moveTo>
                  <a:lnTo>
                    <a:pt x="208759" y="96100"/>
                  </a:lnTo>
                  <a:lnTo>
                    <a:pt x="202371" y="96100"/>
                  </a:lnTo>
                  <a:lnTo>
                    <a:pt x="202371" y="90016"/>
                  </a:lnTo>
                  <a:close/>
                  <a:moveTo>
                    <a:pt x="215504" y="90016"/>
                  </a:moveTo>
                  <a:lnTo>
                    <a:pt x="215504" y="96100"/>
                  </a:lnTo>
                  <a:lnTo>
                    <a:pt x="209098" y="96100"/>
                  </a:lnTo>
                  <a:lnTo>
                    <a:pt x="209098" y="90016"/>
                  </a:lnTo>
                  <a:close/>
                  <a:moveTo>
                    <a:pt x="222230" y="90016"/>
                  </a:moveTo>
                  <a:lnTo>
                    <a:pt x="222230" y="96100"/>
                  </a:lnTo>
                  <a:lnTo>
                    <a:pt x="215843" y="96100"/>
                  </a:lnTo>
                  <a:lnTo>
                    <a:pt x="215843" y="90016"/>
                  </a:lnTo>
                  <a:close/>
                  <a:moveTo>
                    <a:pt x="228975" y="90016"/>
                  </a:moveTo>
                  <a:lnTo>
                    <a:pt x="228975" y="96100"/>
                  </a:lnTo>
                  <a:lnTo>
                    <a:pt x="222569" y="96100"/>
                  </a:lnTo>
                  <a:lnTo>
                    <a:pt x="222569" y="90016"/>
                  </a:lnTo>
                  <a:close/>
                  <a:moveTo>
                    <a:pt x="235701" y="90016"/>
                  </a:moveTo>
                  <a:lnTo>
                    <a:pt x="235701" y="96100"/>
                  </a:lnTo>
                  <a:lnTo>
                    <a:pt x="229296" y="96100"/>
                  </a:lnTo>
                  <a:lnTo>
                    <a:pt x="229296" y="90016"/>
                  </a:lnTo>
                  <a:close/>
                  <a:moveTo>
                    <a:pt x="242428" y="90016"/>
                  </a:moveTo>
                  <a:lnTo>
                    <a:pt x="242428" y="96100"/>
                  </a:lnTo>
                  <a:lnTo>
                    <a:pt x="236040" y="96100"/>
                  </a:lnTo>
                  <a:lnTo>
                    <a:pt x="236040" y="90016"/>
                  </a:lnTo>
                  <a:close/>
                  <a:moveTo>
                    <a:pt x="249173" y="90016"/>
                  </a:moveTo>
                  <a:lnTo>
                    <a:pt x="249173" y="96100"/>
                  </a:lnTo>
                  <a:lnTo>
                    <a:pt x="242767" y="96100"/>
                  </a:lnTo>
                  <a:lnTo>
                    <a:pt x="242767" y="90016"/>
                  </a:lnTo>
                  <a:close/>
                  <a:moveTo>
                    <a:pt x="255899" y="90016"/>
                  </a:moveTo>
                  <a:lnTo>
                    <a:pt x="255899" y="96100"/>
                  </a:lnTo>
                  <a:lnTo>
                    <a:pt x="249512" y="96100"/>
                  </a:lnTo>
                  <a:lnTo>
                    <a:pt x="249512" y="90016"/>
                  </a:lnTo>
                  <a:close/>
                  <a:moveTo>
                    <a:pt x="262644" y="90016"/>
                  </a:moveTo>
                  <a:lnTo>
                    <a:pt x="262644" y="96100"/>
                  </a:lnTo>
                  <a:lnTo>
                    <a:pt x="256238" y="96100"/>
                  </a:lnTo>
                  <a:lnTo>
                    <a:pt x="256238" y="90016"/>
                  </a:lnTo>
                  <a:close/>
                  <a:moveTo>
                    <a:pt x="269370" y="90016"/>
                  </a:moveTo>
                  <a:lnTo>
                    <a:pt x="269370" y="96100"/>
                  </a:lnTo>
                  <a:lnTo>
                    <a:pt x="262983" y="96100"/>
                  </a:lnTo>
                  <a:lnTo>
                    <a:pt x="262983" y="90016"/>
                  </a:lnTo>
                  <a:close/>
                  <a:moveTo>
                    <a:pt x="276115" y="90016"/>
                  </a:moveTo>
                  <a:lnTo>
                    <a:pt x="276115" y="96100"/>
                  </a:lnTo>
                  <a:lnTo>
                    <a:pt x="269709" y="96100"/>
                  </a:lnTo>
                  <a:lnTo>
                    <a:pt x="269709" y="90016"/>
                  </a:lnTo>
                  <a:close/>
                  <a:moveTo>
                    <a:pt x="282842" y="90016"/>
                  </a:moveTo>
                  <a:lnTo>
                    <a:pt x="282842" y="96100"/>
                  </a:lnTo>
                  <a:lnTo>
                    <a:pt x="276436" y="96100"/>
                  </a:lnTo>
                  <a:lnTo>
                    <a:pt x="276436" y="90016"/>
                  </a:lnTo>
                  <a:close/>
                  <a:moveTo>
                    <a:pt x="6745" y="96422"/>
                  </a:moveTo>
                  <a:lnTo>
                    <a:pt x="6745" y="102524"/>
                  </a:lnTo>
                  <a:lnTo>
                    <a:pt x="339" y="102524"/>
                  </a:lnTo>
                  <a:lnTo>
                    <a:pt x="339" y="96422"/>
                  </a:lnTo>
                  <a:close/>
                  <a:moveTo>
                    <a:pt x="13471" y="96422"/>
                  </a:moveTo>
                  <a:lnTo>
                    <a:pt x="13471" y="102524"/>
                  </a:lnTo>
                  <a:lnTo>
                    <a:pt x="7066" y="102524"/>
                  </a:lnTo>
                  <a:lnTo>
                    <a:pt x="7066" y="96422"/>
                  </a:lnTo>
                  <a:close/>
                  <a:moveTo>
                    <a:pt x="20198" y="96422"/>
                  </a:moveTo>
                  <a:lnTo>
                    <a:pt x="20198" y="102524"/>
                  </a:lnTo>
                  <a:lnTo>
                    <a:pt x="13810" y="102524"/>
                  </a:lnTo>
                  <a:lnTo>
                    <a:pt x="13810" y="96422"/>
                  </a:lnTo>
                  <a:close/>
                  <a:moveTo>
                    <a:pt x="26942" y="96422"/>
                  </a:moveTo>
                  <a:lnTo>
                    <a:pt x="26942" y="102524"/>
                  </a:lnTo>
                  <a:lnTo>
                    <a:pt x="20537" y="102524"/>
                  </a:lnTo>
                  <a:lnTo>
                    <a:pt x="20537" y="96422"/>
                  </a:lnTo>
                  <a:close/>
                  <a:moveTo>
                    <a:pt x="33669" y="96422"/>
                  </a:moveTo>
                  <a:lnTo>
                    <a:pt x="33669" y="102524"/>
                  </a:lnTo>
                  <a:lnTo>
                    <a:pt x="27281" y="102524"/>
                  </a:lnTo>
                  <a:lnTo>
                    <a:pt x="27281" y="96422"/>
                  </a:lnTo>
                  <a:close/>
                  <a:moveTo>
                    <a:pt x="40414" y="96422"/>
                  </a:moveTo>
                  <a:lnTo>
                    <a:pt x="40414" y="102524"/>
                  </a:lnTo>
                  <a:lnTo>
                    <a:pt x="34008" y="102524"/>
                  </a:lnTo>
                  <a:lnTo>
                    <a:pt x="34008" y="96422"/>
                  </a:lnTo>
                  <a:close/>
                  <a:moveTo>
                    <a:pt x="47140" y="96422"/>
                  </a:moveTo>
                  <a:lnTo>
                    <a:pt x="47140" y="102524"/>
                  </a:lnTo>
                  <a:lnTo>
                    <a:pt x="40753" y="102524"/>
                  </a:lnTo>
                  <a:lnTo>
                    <a:pt x="40753" y="96422"/>
                  </a:lnTo>
                  <a:close/>
                  <a:moveTo>
                    <a:pt x="53885" y="96422"/>
                  </a:moveTo>
                  <a:lnTo>
                    <a:pt x="53885" y="102524"/>
                  </a:lnTo>
                  <a:lnTo>
                    <a:pt x="47479" y="102524"/>
                  </a:lnTo>
                  <a:lnTo>
                    <a:pt x="47479" y="96422"/>
                  </a:lnTo>
                  <a:close/>
                  <a:moveTo>
                    <a:pt x="60611" y="96422"/>
                  </a:moveTo>
                  <a:lnTo>
                    <a:pt x="60611" y="102524"/>
                  </a:lnTo>
                  <a:lnTo>
                    <a:pt x="54206" y="102524"/>
                  </a:lnTo>
                  <a:lnTo>
                    <a:pt x="54206" y="96422"/>
                  </a:lnTo>
                  <a:close/>
                  <a:moveTo>
                    <a:pt x="67338" y="96422"/>
                  </a:moveTo>
                  <a:lnTo>
                    <a:pt x="67338" y="102524"/>
                  </a:lnTo>
                  <a:lnTo>
                    <a:pt x="60950" y="102524"/>
                  </a:lnTo>
                  <a:lnTo>
                    <a:pt x="60950" y="96422"/>
                  </a:lnTo>
                  <a:close/>
                  <a:moveTo>
                    <a:pt x="74083" y="96422"/>
                  </a:moveTo>
                  <a:lnTo>
                    <a:pt x="74083" y="102524"/>
                  </a:lnTo>
                  <a:lnTo>
                    <a:pt x="67677" y="102524"/>
                  </a:lnTo>
                  <a:lnTo>
                    <a:pt x="67677" y="96422"/>
                  </a:lnTo>
                  <a:close/>
                  <a:moveTo>
                    <a:pt x="80809" y="96422"/>
                  </a:moveTo>
                  <a:lnTo>
                    <a:pt x="80809" y="102524"/>
                  </a:lnTo>
                  <a:lnTo>
                    <a:pt x="74422" y="102524"/>
                  </a:lnTo>
                  <a:lnTo>
                    <a:pt x="74422" y="96422"/>
                  </a:lnTo>
                  <a:close/>
                  <a:moveTo>
                    <a:pt x="87554" y="96422"/>
                  </a:moveTo>
                  <a:lnTo>
                    <a:pt x="87554" y="102524"/>
                  </a:lnTo>
                  <a:lnTo>
                    <a:pt x="81148" y="102524"/>
                  </a:lnTo>
                  <a:lnTo>
                    <a:pt x="81148" y="96422"/>
                  </a:lnTo>
                  <a:close/>
                  <a:moveTo>
                    <a:pt x="94281" y="96422"/>
                  </a:moveTo>
                  <a:lnTo>
                    <a:pt x="94281" y="102524"/>
                  </a:lnTo>
                  <a:lnTo>
                    <a:pt x="87893" y="102524"/>
                  </a:lnTo>
                  <a:lnTo>
                    <a:pt x="87893" y="96422"/>
                  </a:lnTo>
                  <a:close/>
                  <a:moveTo>
                    <a:pt x="101007" y="96422"/>
                  </a:moveTo>
                  <a:lnTo>
                    <a:pt x="101007" y="102524"/>
                  </a:lnTo>
                  <a:lnTo>
                    <a:pt x="94620" y="102524"/>
                  </a:lnTo>
                  <a:lnTo>
                    <a:pt x="94620" y="96422"/>
                  </a:lnTo>
                  <a:close/>
                  <a:moveTo>
                    <a:pt x="107752" y="96422"/>
                  </a:moveTo>
                  <a:lnTo>
                    <a:pt x="107752" y="102524"/>
                  </a:lnTo>
                  <a:lnTo>
                    <a:pt x="101346" y="102524"/>
                  </a:lnTo>
                  <a:lnTo>
                    <a:pt x="101346" y="96422"/>
                  </a:lnTo>
                  <a:close/>
                  <a:moveTo>
                    <a:pt x="114478" y="96422"/>
                  </a:moveTo>
                  <a:lnTo>
                    <a:pt x="114478" y="102524"/>
                  </a:lnTo>
                  <a:lnTo>
                    <a:pt x="108091" y="102524"/>
                  </a:lnTo>
                  <a:lnTo>
                    <a:pt x="108091" y="96422"/>
                  </a:lnTo>
                  <a:close/>
                  <a:moveTo>
                    <a:pt x="121223" y="96422"/>
                  </a:moveTo>
                  <a:lnTo>
                    <a:pt x="121223" y="102524"/>
                  </a:lnTo>
                  <a:lnTo>
                    <a:pt x="114817" y="102524"/>
                  </a:lnTo>
                  <a:lnTo>
                    <a:pt x="114817" y="96422"/>
                  </a:lnTo>
                  <a:close/>
                  <a:moveTo>
                    <a:pt x="127950" y="96422"/>
                  </a:moveTo>
                  <a:lnTo>
                    <a:pt x="127950" y="102524"/>
                  </a:lnTo>
                  <a:lnTo>
                    <a:pt x="121562" y="102524"/>
                  </a:lnTo>
                  <a:lnTo>
                    <a:pt x="121562" y="96422"/>
                  </a:lnTo>
                  <a:close/>
                  <a:moveTo>
                    <a:pt x="134694" y="96422"/>
                  </a:moveTo>
                  <a:lnTo>
                    <a:pt x="134694" y="102524"/>
                  </a:lnTo>
                  <a:lnTo>
                    <a:pt x="128289" y="102524"/>
                  </a:lnTo>
                  <a:lnTo>
                    <a:pt x="128289" y="96422"/>
                  </a:lnTo>
                  <a:close/>
                  <a:moveTo>
                    <a:pt x="141421" y="96422"/>
                  </a:moveTo>
                  <a:lnTo>
                    <a:pt x="141421" y="102524"/>
                  </a:lnTo>
                  <a:lnTo>
                    <a:pt x="135033" y="102524"/>
                  </a:lnTo>
                  <a:lnTo>
                    <a:pt x="135033" y="96422"/>
                  </a:lnTo>
                  <a:close/>
                  <a:moveTo>
                    <a:pt x="148148" y="96422"/>
                  </a:moveTo>
                  <a:lnTo>
                    <a:pt x="148148" y="102524"/>
                  </a:lnTo>
                  <a:lnTo>
                    <a:pt x="141760" y="102524"/>
                  </a:lnTo>
                  <a:lnTo>
                    <a:pt x="141760" y="96422"/>
                  </a:lnTo>
                  <a:close/>
                  <a:moveTo>
                    <a:pt x="154892" y="96422"/>
                  </a:moveTo>
                  <a:lnTo>
                    <a:pt x="154892" y="102524"/>
                  </a:lnTo>
                  <a:lnTo>
                    <a:pt x="148487" y="102524"/>
                  </a:lnTo>
                  <a:lnTo>
                    <a:pt x="148487" y="96422"/>
                  </a:lnTo>
                  <a:close/>
                  <a:moveTo>
                    <a:pt x="161619" y="96422"/>
                  </a:moveTo>
                  <a:lnTo>
                    <a:pt x="161619" y="102524"/>
                  </a:lnTo>
                  <a:lnTo>
                    <a:pt x="155231" y="102524"/>
                  </a:lnTo>
                  <a:lnTo>
                    <a:pt x="155231" y="96422"/>
                  </a:lnTo>
                  <a:close/>
                  <a:moveTo>
                    <a:pt x="168363" y="96422"/>
                  </a:moveTo>
                  <a:lnTo>
                    <a:pt x="168363" y="102524"/>
                  </a:lnTo>
                  <a:lnTo>
                    <a:pt x="161958" y="102524"/>
                  </a:lnTo>
                  <a:lnTo>
                    <a:pt x="161958" y="96422"/>
                  </a:lnTo>
                  <a:close/>
                  <a:moveTo>
                    <a:pt x="175090" y="96422"/>
                  </a:moveTo>
                  <a:lnTo>
                    <a:pt x="175090" y="102524"/>
                  </a:lnTo>
                  <a:lnTo>
                    <a:pt x="168702" y="102524"/>
                  </a:lnTo>
                  <a:lnTo>
                    <a:pt x="168702" y="96422"/>
                  </a:lnTo>
                  <a:close/>
                  <a:moveTo>
                    <a:pt x="181834" y="96422"/>
                  </a:moveTo>
                  <a:lnTo>
                    <a:pt x="181834" y="102524"/>
                  </a:lnTo>
                  <a:lnTo>
                    <a:pt x="175429" y="102524"/>
                  </a:lnTo>
                  <a:lnTo>
                    <a:pt x="175429" y="96422"/>
                  </a:lnTo>
                  <a:close/>
                  <a:moveTo>
                    <a:pt x="188561" y="96422"/>
                  </a:moveTo>
                  <a:lnTo>
                    <a:pt x="188561" y="102524"/>
                  </a:lnTo>
                  <a:lnTo>
                    <a:pt x="182173" y="102524"/>
                  </a:lnTo>
                  <a:lnTo>
                    <a:pt x="182173" y="96422"/>
                  </a:lnTo>
                  <a:close/>
                  <a:moveTo>
                    <a:pt x="195288" y="96422"/>
                  </a:moveTo>
                  <a:lnTo>
                    <a:pt x="195288" y="102524"/>
                  </a:lnTo>
                  <a:lnTo>
                    <a:pt x="188900" y="102524"/>
                  </a:lnTo>
                  <a:lnTo>
                    <a:pt x="188900" y="96422"/>
                  </a:lnTo>
                  <a:close/>
                  <a:moveTo>
                    <a:pt x="202032" y="96422"/>
                  </a:moveTo>
                  <a:lnTo>
                    <a:pt x="202032" y="102524"/>
                  </a:lnTo>
                  <a:lnTo>
                    <a:pt x="195627" y="102524"/>
                  </a:lnTo>
                  <a:lnTo>
                    <a:pt x="195627" y="96422"/>
                  </a:lnTo>
                  <a:close/>
                  <a:moveTo>
                    <a:pt x="208759" y="96422"/>
                  </a:moveTo>
                  <a:lnTo>
                    <a:pt x="208759" y="102524"/>
                  </a:lnTo>
                  <a:lnTo>
                    <a:pt x="202371" y="102524"/>
                  </a:lnTo>
                  <a:lnTo>
                    <a:pt x="202371" y="96422"/>
                  </a:lnTo>
                  <a:close/>
                  <a:moveTo>
                    <a:pt x="215504" y="96422"/>
                  </a:moveTo>
                  <a:lnTo>
                    <a:pt x="215504" y="102524"/>
                  </a:lnTo>
                  <a:lnTo>
                    <a:pt x="209098" y="102524"/>
                  </a:lnTo>
                  <a:lnTo>
                    <a:pt x="209098" y="96422"/>
                  </a:lnTo>
                  <a:close/>
                  <a:moveTo>
                    <a:pt x="222230" y="96422"/>
                  </a:moveTo>
                  <a:lnTo>
                    <a:pt x="222230" y="102524"/>
                  </a:lnTo>
                  <a:lnTo>
                    <a:pt x="215843" y="102524"/>
                  </a:lnTo>
                  <a:lnTo>
                    <a:pt x="215843" y="96422"/>
                  </a:lnTo>
                  <a:close/>
                  <a:moveTo>
                    <a:pt x="228975" y="96422"/>
                  </a:moveTo>
                  <a:lnTo>
                    <a:pt x="228975" y="102524"/>
                  </a:lnTo>
                  <a:lnTo>
                    <a:pt x="222569" y="102524"/>
                  </a:lnTo>
                  <a:lnTo>
                    <a:pt x="222569" y="96422"/>
                  </a:lnTo>
                  <a:close/>
                  <a:moveTo>
                    <a:pt x="235701" y="96422"/>
                  </a:moveTo>
                  <a:lnTo>
                    <a:pt x="235701" y="102524"/>
                  </a:lnTo>
                  <a:lnTo>
                    <a:pt x="229296" y="102524"/>
                  </a:lnTo>
                  <a:lnTo>
                    <a:pt x="229296" y="96422"/>
                  </a:lnTo>
                  <a:close/>
                  <a:moveTo>
                    <a:pt x="242428" y="96422"/>
                  </a:moveTo>
                  <a:lnTo>
                    <a:pt x="242428" y="102524"/>
                  </a:lnTo>
                  <a:lnTo>
                    <a:pt x="236040" y="102524"/>
                  </a:lnTo>
                  <a:lnTo>
                    <a:pt x="236040" y="96422"/>
                  </a:lnTo>
                  <a:close/>
                  <a:moveTo>
                    <a:pt x="249173" y="96422"/>
                  </a:moveTo>
                  <a:lnTo>
                    <a:pt x="249173" y="102524"/>
                  </a:lnTo>
                  <a:lnTo>
                    <a:pt x="242767" y="102524"/>
                  </a:lnTo>
                  <a:lnTo>
                    <a:pt x="242767" y="96422"/>
                  </a:lnTo>
                  <a:close/>
                  <a:moveTo>
                    <a:pt x="255899" y="96422"/>
                  </a:moveTo>
                  <a:lnTo>
                    <a:pt x="255899" y="102524"/>
                  </a:lnTo>
                  <a:lnTo>
                    <a:pt x="249512" y="102524"/>
                  </a:lnTo>
                  <a:lnTo>
                    <a:pt x="249512" y="96422"/>
                  </a:lnTo>
                  <a:close/>
                  <a:moveTo>
                    <a:pt x="262644" y="96422"/>
                  </a:moveTo>
                  <a:lnTo>
                    <a:pt x="262644" y="102524"/>
                  </a:lnTo>
                  <a:lnTo>
                    <a:pt x="256238" y="102524"/>
                  </a:lnTo>
                  <a:lnTo>
                    <a:pt x="256238" y="96422"/>
                  </a:lnTo>
                  <a:close/>
                  <a:moveTo>
                    <a:pt x="269370" y="96422"/>
                  </a:moveTo>
                  <a:lnTo>
                    <a:pt x="269370" y="102524"/>
                  </a:lnTo>
                  <a:lnTo>
                    <a:pt x="262983" y="102524"/>
                  </a:lnTo>
                  <a:lnTo>
                    <a:pt x="262983" y="96422"/>
                  </a:lnTo>
                  <a:close/>
                  <a:moveTo>
                    <a:pt x="276115" y="96422"/>
                  </a:moveTo>
                  <a:lnTo>
                    <a:pt x="276115" y="102524"/>
                  </a:lnTo>
                  <a:lnTo>
                    <a:pt x="269709" y="102524"/>
                  </a:lnTo>
                  <a:lnTo>
                    <a:pt x="269709" y="96422"/>
                  </a:lnTo>
                  <a:close/>
                  <a:moveTo>
                    <a:pt x="282842" y="96422"/>
                  </a:moveTo>
                  <a:lnTo>
                    <a:pt x="282842" y="102524"/>
                  </a:lnTo>
                  <a:lnTo>
                    <a:pt x="276436" y="102524"/>
                  </a:lnTo>
                  <a:lnTo>
                    <a:pt x="276436" y="96422"/>
                  </a:lnTo>
                  <a:close/>
                  <a:moveTo>
                    <a:pt x="6745" y="102827"/>
                  </a:moveTo>
                  <a:lnTo>
                    <a:pt x="6745" y="108929"/>
                  </a:lnTo>
                  <a:lnTo>
                    <a:pt x="339" y="108929"/>
                  </a:lnTo>
                  <a:lnTo>
                    <a:pt x="339" y="102827"/>
                  </a:lnTo>
                  <a:close/>
                  <a:moveTo>
                    <a:pt x="13471" y="102827"/>
                  </a:moveTo>
                  <a:lnTo>
                    <a:pt x="13471" y="108929"/>
                  </a:lnTo>
                  <a:lnTo>
                    <a:pt x="7066" y="108929"/>
                  </a:lnTo>
                  <a:lnTo>
                    <a:pt x="7066" y="102827"/>
                  </a:lnTo>
                  <a:close/>
                  <a:moveTo>
                    <a:pt x="20198" y="102827"/>
                  </a:moveTo>
                  <a:lnTo>
                    <a:pt x="20198" y="108929"/>
                  </a:lnTo>
                  <a:lnTo>
                    <a:pt x="13810" y="108929"/>
                  </a:lnTo>
                  <a:lnTo>
                    <a:pt x="13810" y="102827"/>
                  </a:lnTo>
                  <a:close/>
                  <a:moveTo>
                    <a:pt x="26942" y="102827"/>
                  </a:moveTo>
                  <a:lnTo>
                    <a:pt x="26942" y="108929"/>
                  </a:lnTo>
                  <a:lnTo>
                    <a:pt x="20537" y="108929"/>
                  </a:lnTo>
                  <a:lnTo>
                    <a:pt x="20537" y="102827"/>
                  </a:lnTo>
                  <a:close/>
                  <a:moveTo>
                    <a:pt x="33669" y="102827"/>
                  </a:moveTo>
                  <a:lnTo>
                    <a:pt x="33669" y="108929"/>
                  </a:lnTo>
                  <a:lnTo>
                    <a:pt x="27281" y="108929"/>
                  </a:lnTo>
                  <a:lnTo>
                    <a:pt x="27281" y="102827"/>
                  </a:lnTo>
                  <a:close/>
                  <a:moveTo>
                    <a:pt x="40414" y="102827"/>
                  </a:moveTo>
                  <a:lnTo>
                    <a:pt x="40414" y="108929"/>
                  </a:lnTo>
                  <a:lnTo>
                    <a:pt x="34008" y="108929"/>
                  </a:lnTo>
                  <a:lnTo>
                    <a:pt x="34008" y="102827"/>
                  </a:lnTo>
                  <a:close/>
                  <a:moveTo>
                    <a:pt x="47140" y="102827"/>
                  </a:moveTo>
                  <a:lnTo>
                    <a:pt x="47140" y="108929"/>
                  </a:lnTo>
                  <a:lnTo>
                    <a:pt x="40753" y="108929"/>
                  </a:lnTo>
                  <a:lnTo>
                    <a:pt x="40753" y="102827"/>
                  </a:lnTo>
                  <a:close/>
                  <a:moveTo>
                    <a:pt x="53885" y="102827"/>
                  </a:moveTo>
                  <a:lnTo>
                    <a:pt x="53885" y="108929"/>
                  </a:lnTo>
                  <a:lnTo>
                    <a:pt x="47479" y="108929"/>
                  </a:lnTo>
                  <a:lnTo>
                    <a:pt x="47479" y="102827"/>
                  </a:lnTo>
                  <a:close/>
                  <a:moveTo>
                    <a:pt x="60611" y="102827"/>
                  </a:moveTo>
                  <a:lnTo>
                    <a:pt x="60611" y="108929"/>
                  </a:lnTo>
                  <a:lnTo>
                    <a:pt x="54206" y="108929"/>
                  </a:lnTo>
                  <a:lnTo>
                    <a:pt x="54206" y="102827"/>
                  </a:lnTo>
                  <a:close/>
                  <a:moveTo>
                    <a:pt x="67338" y="102827"/>
                  </a:moveTo>
                  <a:lnTo>
                    <a:pt x="67338" y="108929"/>
                  </a:lnTo>
                  <a:lnTo>
                    <a:pt x="60950" y="108929"/>
                  </a:lnTo>
                  <a:lnTo>
                    <a:pt x="60950" y="102827"/>
                  </a:lnTo>
                  <a:close/>
                  <a:moveTo>
                    <a:pt x="74083" y="102827"/>
                  </a:moveTo>
                  <a:lnTo>
                    <a:pt x="74083" y="108929"/>
                  </a:lnTo>
                  <a:lnTo>
                    <a:pt x="67677" y="108929"/>
                  </a:lnTo>
                  <a:lnTo>
                    <a:pt x="67677" y="102827"/>
                  </a:lnTo>
                  <a:close/>
                  <a:moveTo>
                    <a:pt x="80809" y="102827"/>
                  </a:moveTo>
                  <a:lnTo>
                    <a:pt x="80809" y="108929"/>
                  </a:lnTo>
                  <a:lnTo>
                    <a:pt x="74422" y="108929"/>
                  </a:lnTo>
                  <a:lnTo>
                    <a:pt x="74422" y="102827"/>
                  </a:lnTo>
                  <a:close/>
                  <a:moveTo>
                    <a:pt x="87554" y="102827"/>
                  </a:moveTo>
                  <a:lnTo>
                    <a:pt x="87554" y="108929"/>
                  </a:lnTo>
                  <a:lnTo>
                    <a:pt x="81148" y="108929"/>
                  </a:lnTo>
                  <a:lnTo>
                    <a:pt x="81148" y="102827"/>
                  </a:lnTo>
                  <a:close/>
                  <a:moveTo>
                    <a:pt x="94281" y="102827"/>
                  </a:moveTo>
                  <a:lnTo>
                    <a:pt x="94281" y="108929"/>
                  </a:lnTo>
                  <a:lnTo>
                    <a:pt x="87893" y="108929"/>
                  </a:lnTo>
                  <a:lnTo>
                    <a:pt x="87893" y="102827"/>
                  </a:lnTo>
                  <a:close/>
                  <a:moveTo>
                    <a:pt x="101007" y="102827"/>
                  </a:moveTo>
                  <a:lnTo>
                    <a:pt x="101007" y="108929"/>
                  </a:lnTo>
                  <a:lnTo>
                    <a:pt x="94620" y="108929"/>
                  </a:lnTo>
                  <a:lnTo>
                    <a:pt x="94620" y="102827"/>
                  </a:lnTo>
                  <a:close/>
                  <a:moveTo>
                    <a:pt x="107752" y="102827"/>
                  </a:moveTo>
                  <a:lnTo>
                    <a:pt x="107752" y="108929"/>
                  </a:lnTo>
                  <a:lnTo>
                    <a:pt x="101346" y="108929"/>
                  </a:lnTo>
                  <a:lnTo>
                    <a:pt x="101346" y="102827"/>
                  </a:lnTo>
                  <a:close/>
                  <a:moveTo>
                    <a:pt x="114478" y="102827"/>
                  </a:moveTo>
                  <a:lnTo>
                    <a:pt x="114478" y="108929"/>
                  </a:lnTo>
                  <a:lnTo>
                    <a:pt x="108091" y="108929"/>
                  </a:lnTo>
                  <a:lnTo>
                    <a:pt x="108091" y="102827"/>
                  </a:lnTo>
                  <a:close/>
                  <a:moveTo>
                    <a:pt x="121223" y="102827"/>
                  </a:moveTo>
                  <a:lnTo>
                    <a:pt x="121223" y="108929"/>
                  </a:lnTo>
                  <a:lnTo>
                    <a:pt x="114817" y="108929"/>
                  </a:lnTo>
                  <a:lnTo>
                    <a:pt x="114817" y="102827"/>
                  </a:lnTo>
                  <a:close/>
                  <a:moveTo>
                    <a:pt x="127950" y="102827"/>
                  </a:moveTo>
                  <a:lnTo>
                    <a:pt x="127950" y="108929"/>
                  </a:lnTo>
                  <a:lnTo>
                    <a:pt x="121562" y="108929"/>
                  </a:lnTo>
                  <a:lnTo>
                    <a:pt x="121562" y="102827"/>
                  </a:lnTo>
                  <a:close/>
                  <a:moveTo>
                    <a:pt x="134694" y="102827"/>
                  </a:moveTo>
                  <a:lnTo>
                    <a:pt x="134694" y="108929"/>
                  </a:lnTo>
                  <a:lnTo>
                    <a:pt x="128289" y="108929"/>
                  </a:lnTo>
                  <a:lnTo>
                    <a:pt x="128289" y="102827"/>
                  </a:lnTo>
                  <a:close/>
                  <a:moveTo>
                    <a:pt x="141421" y="102827"/>
                  </a:moveTo>
                  <a:lnTo>
                    <a:pt x="141421" y="108929"/>
                  </a:lnTo>
                  <a:lnTo>
                    <a:pt x="135033" y="108929"/>
                  </a:lnTo>
                  <a:lnTo>
                    <a:pt x="135033" y="102827"/>
                  </a:lnTo>
                  <a:close/>
                  <a:moveTo>
                    <a:pt x="148148" y="102827"/>
                  </a:moveTo>
                  <a:lnTo>
                    <a:pt x="148148" y="108929"/>
                  </a:lnTo>
                  <a:lnTo>
                    <a:pt x="141760" y="108929"/>
                  </a:lnTo>
                  <a:lnTo>
                    <a:pt x="141760" y="102827"/>
                  </a:lnTo>
                  <a:close/>
                  <a:moveTo>
                    <a:pt x="154892" y="102827"/>
                  </a:moveTo>
                  <a:lnTo>
                    <a:pt x="154892" y="108929"/>
                  </a:lnTo>
                  <a:lnTo>
                    <a:pt x="148487" y="108929"/>
                  </a:lnTo>
                  <a:lnTo>
                    <a:pt x="148487" y="102827"/>
                  </a:lnTo>
                  <a:close/>
                  <a:moveTo>
                    <a:pt x="161619" y="102827"/>
                  </a:moveTo>
                  <a:lnTo>
                    <a:pt x="161619" y="108929"/>
                  </a:lnTo>
                  <a:lnTo>
                    <a:pt x="155231" y="108929"/>
                  </a:lnTo>
                  <a:lnTo>
                    <a:pt x="155231" y="102827"/>
                  </a:lnTo>
                  <a:close/>
                  <a:moveTo>
                    <a:pt x="168363" y="102827"/>
                  </a:moveTo>
                  <a:lnTo>
                    <a:pt x="168363" y="108929"/>
                  </a:lnTo>
                  <a:lnTo>
                    <a:pt x="161958" y="108929"/>
                  </a:lnTo>
                  <a:lnTo>
                    <a:pt x="161958" y="102827"/>
                  </a:lnTo>
                  <a:close/>
                  <a:moveTo>
                    <a:pt x="175090" y="102827"/>
                  </a:moveTo>
                  <a:lnTo>
                    <a:pt x="175090" y="108929"/>
                  </a:lnTo>
                  <a:lnTo>
                    <a:pt x="168702" y="108929"/>
                  </a:lnTo>
                  <a:lnTo>
                    <a:pt x="168702" y="102827"/>
                  </a:lnTo>
                  <a:close/>
                  <a:moveTo>
                    <a:pt x="181834" y="102827"/>
                  </a:moveTo>
                  <a:lnTo>
                    <a:pt x="181834" y="108929"/>
                  </a:lnTo>
                  <a:lnTo>
                    <a:pt x="175429" y="108929"/>
                  </a:lnTo>
                  <a:lnTo>
                    <a:pt x="175429" y="102827"/>
                  </a:lnTo>
                  <a:close/>
                  <a:moveTo>
                    <a:pt x="188561" y="102827"/>
                  </a:moveTo>
                  <a:lnTo>
                    <a:pt x="188561" y="108929"/>
                  </a:lnTo>
                  <a:lnTo>
                    <a:pt x="182173" y="108929"/>
                  </a:lnTo>
                  <a:lnTo>
                    <a:pt x="182173" y="102827"/>
                  </a:lnTo>
                  <a:close/>
                  <a:moveTo>
                    <a:pt x="195288" y="102827"/>
                  </a:moveTo>
                  <a:lnTo>
                    <a:pt x="195288" y="108929"/>
                  </a:lnTo>
                  <a:lnTo>
                    <a:pt x="188900" y="108929"/>
                  </a:lnTo>
                  <a:lnTo>
                    <a:pt x="188900" y="102827"/>
                  </a:lnTo>
                  <a:close/>
                  <a:moveTo>
                    <a:pt x="202032" y="102827"/>
                  </a:moveTo>
                  <a:lnTo>
                    <a:pt x="202032" y="108929"/>
                  </a:lnTo>
                  <a:lnTo>
                    <a:pt x="195627" y="108929"/>
                  </a:lnTo>
                  <a:lnTo>
                    <a:pt x="195627" y="102827"/>
                  </a:lnTo>
                  <a:close/>
                  <a:moveTo>
                    <a:pt x="208759" y="102827"/>
                  </a:moveTo>
                  <a:lnTo>
                    <a:pt x="208759" y="108929"/>
                  </a:lnTo>
                  <a:lnTo>
                    <a:pt x="202371" y="108929"/>
                  </a:lnTo>
                  <a:lnTo>
                    <a:pt x="202371" y="102827"/>
                  </a:lnTo>
                  <a:close/>
                  <a:moveTo>
                    <a:pt x="215504" y="102827"/>
                  </a:moveTo>
                  <a:lnTo>
                    <a:pt x="215504" y="108929"/>
                  </a:lnTo>
                  <a:lnTo>
                    <a:pt x="209098" y="108929"/>
                  </a:lnTo>
                  <a:lnTo>
                    <a:pt x="209098" y="102827"/>
                  </a:lnTo>
                  <a:close/>
                  <a:moveTo>
                    <a:pt x="222230" y="102827"/>
                  </a:moveTo>
                  <a:lnTo>
                    <a:pt x="222230" y="108929"/>
                  </a:lnTo>
                  <a:lnTo>
                    <a:pt x="215843" y="108929"/>
                  </a:lnTo>
                  <a:lnTo>
                    <a:pt x="215843" y="102827"/>
                  </a:lnTo>
                  <a:close/>
                  <a:moveTo>
                    <a:pt x="228975" y="102827"/>
                  </a:moveTo>
                  <a:lnTo>
                    <a:pt x="228975" y="108929"/>
                  </a:lnTo>
                  <a:lnTo>
                    <a:pt x="222569" y="108929"/>
                  </a:lnTo>
                  <a:lnTo>
                    <a:pt x="222569" y="102827"/>
                  </a:lnTo>
                  <a:close/>
                  <a:moveTo>
                    <a:pt x="235701" y="102827"/>
                  </a:moveTo>
                  <a:lnTo>
                    <a:pt x="235701" y="108929"/>
                  </a:lnTo>
                  <a:lnTo>
                    <a:pt x="229296" y="108929"/>
                  </a:lnTo>
                  <a:lnTo>
                    <a:pt x="229296" y="102827"/>
                  </a:lnTo>
                  <a:close/>
                  <a:moveTo>
                    <a:pt x="242428" y="102827"/>
                  </a:moveTo>
                  <a:lnTo>
                    <a:pt x="242428" y="108929"/>
                  </a:lnTo>
                  <a:lnTo>
                    <a:pt x="236040" y="108929"/>
                  </a:lnTo>
                  <a:lnTo>
                    <a:pt x="236040" y="102827"/>
                  </a:lnTo>
                  <a:close/>
                  <a:moveTo>
                    <a:pt x="249173" y="102827"/>
                  </a:moveTo>
                  <a:lnTo>
                    <a:pt x="249173" y="108929"/>
                  </a:lnTo>
                  <a:lnTo>
                    <a:pt x="242767" y="108929"/>
                  </a:lnTo>
                  <a:lnTo>
                    <a:pt x="242767" y="102827"/>
                  </a:lnTo>
                  <a:close/>
                  <a:moveTo>
                    <a:pt x="255899" y="102827"/>
                  </a:moveTo>
                  <a:lnTo>
                    <a:pt x="255899" y="108929"/>
                  </a:lnTo>
                  <a:lnTo>
                    <a:pt x="249512" y="108929"/>
                  </a:lnTo>
                  <a:lnTo>
                    <a:pt x="249512" y="102827"/>
                  </a:lnTo>
                  <a:close/>
                  <a:moveTo>
                    <a:pt x="262644" y="102827"/>
                  </a:moveTo>
                  <a:lnTo>
                    <a:pt x="262644" y="108929"/>
                  </a:lnTo>
                  <a:lnTo>
                    <a:pt x="256238" y="108929"/>
                  </a:lnTo>
                  <a:lnTo>
                    <a:pt x="256238" y="102827"/>
                  </a:lnTo>
                  <a:close/>
                  <a:moveTo>
                    <a:pt x="269370" y="102827"/>
                  </a:moveTo>
                  <a:lnTo>
                    <a:pt x="269370" y="108929"/>
                  </a:lnTo>
                  <a:lnTo>
                    <a:pt x="262983" y="108929"/>
                  </a:lnTo>
                  <a:lnTo>
                    <a:pt x="262983" y="102827"/>
                  </a:lnTo>
                  <a:close/>
                  <a:moveTo>
                    <a:pt x="276115" y="102827"/>
                  </a:moveTo>
                  <a:lnTo>
                    <a:pt x="276115" y="108929"/>
                  </a:lnTo>
                  <a:lnTo>
                    <a:pt x="269709" y="108929"/>
                  </a:lnTo>
                  <a:lnTo>
                    <a:pt x="269709" y="102827"/>
                  </a:lnTo>
                  <a:close/>
                  <a:moveTo>
                    <a:pt x="282842" y="102827"/>
                  </a:moveTo>
                  <a:lnTo>
                    <a:pt x="282842" y="108929"/>
                  </a:lnTo>
                  <a:lnTo>
                    <a:pt x="276436" y="108929"/>
                  </a:lnTo>
                  <a:lnTo>
                    <a:pt x="276436" y="102827"/>
                  </a:lnTo>
                  <a:close/>
                  <a:moveTo>
                    <a:pt x="6745" y="109250"/>
                  </a:moveTo>
                  <a:lnTo>
                    <a:pt x="6745" y="115335"/>
                  </a:lnTo>
                  <a:lnTo>
                    <a:pt x="339" y="115335"/>
                  </a:lnTo>
                  <a:lnTo>
                    <a:pt x="339" y="109250"/>
                  </a:lnTo>
                  <a:close/>
                  <a:moveTo>
                    <a:pt x="13471" y="109250"/>
                  </a:moveTo>
                  <a:lnTo>
                    <a:pt x="13471" y="115335"/>
                  </a:lnTo>
                  <a:lnTo>
                    <a:pt x="7066" y="115335"/>
                  </a:lnTo>
                  <a:lnTo>
                    <a:pt x="7066" y="109250"/>
                  </a:lnTo>
                  <a:close/>
                  <a:moveTo>
                    <a:pt x="20198" y="109250"/>
                  </a:moveTo>
                  <a:lnTo>
                    <a:pt x="20198" y="115335"/>
                  </a:lnTo>
                  <a:lnTo>
                    <a:pt x="13810" y="115335"/>
                  </a:lnTo>
                  <a:lnTo>
                    <a:pt x="13810" y="109250"/>
                  </a:lnTo>
                  <a:close/>
                  <a:moveTo>
                    <a:pt x="26942" y="109250"/>
                  </a:moveTo>
                  <a:lnTo>
                    <a:pt x="26942" y="115335"/>
                  </a:lnTo>
                  <a:lnTo>
                    <a:pt x="20537" y="115335"/>
                  </a:lnTo>
                  <a:lnTo>
                    <a:pt x="20537" y="109250"/>
                  </a:lnTo>
                  <a:close/>
                  <a:moveTo>
                    <a:pt x="33669" y="109250"/>
                  </a:moveTo>
                  <a:lnTo>
                    <a:pt x="33669" y="115335"/>
                  </a:lnTo>
                  <a:lnTo>
                    <a:pt x="27281" y="115335"/>
                  </a:lnTo>
                  <a:lnTo>
                    <a:pt x="27281" y="109250"/>
                  </a:lnTo>
                  <a:close/>
                  <a:moveTo>
                    <a:pt x="40414" y="109250"/>
                  </a:moveTo>
                  <a:lnTo>
                    <a:pt x="40414" y="115335"/>
                  </a:lnTo>
                  <a:lnTo>
                    <a:pt x="34008" y="115335"/>
                  </a:lnTo>
                  <a:lnTo>
                    <a:pt x="34008" y="109250"/>
                  </a:lnTo>
                  <a:close/>
                  <a:moveTo>
                    <a:pt x="47140" y="109250"/>
                  </a:moveTo>
                  <a:lnTo>
                    <a:pt x="47140" y="115335"/>
                  </a:lnTo>
                  <a:lnTo>
                    <a:pt x="40753" y="115335"/>
                  </a:lnTo>
                  <a:lnTo>
                    <a:pt x="40753" y="109250"/>
                  </a:lnTo>
                  <a:close/>
                  <a:moveTo>
                    <a:pt x="53885" y="109250"/>
                  </a:moveTo>
                  <a:lnTo>
                    <a:pt x="53885" y="115335"/>
                  </a:lnTo>
                  <a:lnTo>
                    <a:pt x="47479" y="115335"/>
                  </a:lnTo>
                  <a:lnTo>
                    <a:pt x="47479" y="109250"/>
                  </a:lnTo>
                  <a:close/>
                  <a:moveTo>
                    <a:pt x="60611" y="109250"/>
                  </a:moveTo>
                  <a:lnTo>
                    <a:pt x="60611" y="115335"/>
                  </a:lnTo>
                  <a:lnTo>
                    <a:pt x="54206" y="115335"/>
                  </a:lnTo>
                  <a:lnTo>
                    <a:pt x="54206" y="109250"/>
                  </a:lnTo>
                  <a:close/>
                  <a:moveTo>
                    <a:pt x="67338" y="109250"/>
                  </a:moveTo>
                  <a:lnTo>
                    <a:pt x="67338" y="115335"/>
                  </a:lnTo>
                  <a:lnTo>
                    <a:pt x="60950" y="115335"/>
                  </a:lnTo>
                  <a:lnTo>
                    <a:pt x="60950" y="109250"/>
                  </a:lnTo>
                  <a:close/>
                  <a:moveTo>
                    <a:pt x="74083" y="109250"/>
                  </a:moveTo>
                  <a:lnTo>
                    <a:pt x="74083" y="115335"/>
                  </a:lnTo>
                  <a:lnTo>
                    <a:pt x="67677" y="115335"/>
                  </a:lnTo>
                  <a:lnTo>
                    <a:pt x="67677" y="109250"/>
                  </a:lnTo>
                  <a:close/>
                  <a:moveTo>
                    <a:pt x="80809" y="109250"/>
                  </a:moveTo>
                  <a:lnTo>
                    <a:pt x="80809" y="115335"/>
                  </a:lnTo>
                  <a:lnTo>
                    <a:pt x="74422" y="115335"/>
                  </a:lnTo>
                  <a:lnTo>
                    <a:pt x="74422" y="109250"/>
                  </a:lnTo>
                  <a:close/>
                  <a:moveTo>
                    <a:pt x="87554" y="109250"/>
                  </a:moveTo>
                  <a:lnTo>
                    <a:pt x="87554" y="115335"/>
                  </a:lnTo>
                  <a:lnTo>
                    <a:pt x="81148" y="115335"/>
                  </a:lnTo>
                  <a:lnTo>
                    <a:pt x="81148" y="109250"/>
                  </a:lnTo>
                  <a:close/>
                  <a:moveTo>
                    <a:pt x="94281" y="109250"/>
                  </a:moveTo>
                  <a:lnTo>
                    <a:pt x="94281" y="115335"/>
                  </a:lnTo>
                  <a:lnTo>
                    <a:pt x="87893" y="115335"/>
                  </a:lnTo>
                  <a:lnTo>
                    <a:pt x="87893" y="109250"/>
                  </a:lnTo>
                  <a:close/>
                  <a:moveTo>
                    <a:pt x="101007" y="109250"/>
                  </a:moveTo>
                  <a:lnTo>
                    <a:pt x="101007" y="115335"/>
                  </a:lnTo>
                  <a:lnTo>
                    <a:pt x="94620" y="115335"/>
                  </a:lnTo>
                  <a:lnTo>
                    <a:pt x="94620" y="109250"/>
                  </a:lnTo>
                  <a:close/>
                  <a:moveTo>
                    <a:pt x="107752" y="109250"/>
                  </a:moveTo>
                  <a:lnTo>
                    <a:pt x="107752" y="115335"/>
                  </a:lnTo>
                  <a:lnTo>
                    <a:pt x="101346" y="115335"/>
                  </a:lnTo>
                  <a:lnTo>
                    <a:pt x="101346" y="109250"/>
                  </a:lnTo>
                  <a:close/>
                  <a:moveTo>
                    <a:pt x="114478" y="109250"/>
                  </a:moveTo>
                  <a:lnTo>
                    <a:pt x="114478" y="115335"/>
                  </a:lnTo>
                  <a:lnTo>
                    <a:pt x="108091" y="115335"/>
                  </a:lnTo>
                  <a:lnTo>
                    <a:pt x="108091" y="109250"/>
                  </a:lnTo>
                  <a:close/>
                  <a:moveTo>
                    <a:pt x="121223" y="109250"/>
                  </a:moveTo>
                  <a:lnTo>
                    <a:pt x="121223" y="115335"/>
                  </a:lnTo>
                  <a:lnTo>
                    <a:pt x="114817" y="115335"/>
                  </a:lnTo>
                  <a:lnTo>
                    <a:pt x="114817" y="109250"/>
                  </a:lnTo>
                  <a:close/>
                  <a:moveTo>
                    <a:pt x="127950" y="109250"/>
                  </a:moveTo>
                  <a:lnTo>
                    <a:pt x="127950" y="115335"/>
                  </a:lnTo>
                  <a:lnTo>
                    <a:pt x="121562" y="115335"/>
                  </a:lnTo>
                  <a:lnTo>
                    <a:pt x="121562" y="109250"/>
                  </a:lnTo>
                  <a:close/>
                  <a:moveTo>
                    <a:pt x="134694" y="109250"/>
                  </a:moveTo>
                  <a:lnTo>
                    <a:pt x="134694" y="115335"/>
                  </a:lnTo>
                  <a:lnTo>
                    <a:pt x="128289" y="115335"/>
                  </a:lnTo>
                  <a:lnTo>
                    <a:pt x="128289" y="109250"/>
                  </a:lnTo>
                  <a:close/>
                  <a:moveTo>
                    <a:pt x="141421" y="109250"/>
                  </a:moveTo>
                  <a:lnTo>
                    <a:pt x="141421" y="115335"/>
                  </a:lnTo>
                  <a:lnTo>
                    <a:pt x="135033" y="115335"/>
                  </a:lnTo>
                  <a:lnTo>
                    <a:pt x="135033" y="109250"/>
                  </a:lnTo>
                  <a:close/>
                  <a:moveTo>
                    <a:pt x="148148" y="109250"/>
                  </a:moveTo>
                  <a:lnTo>
                    <a:pt x="148148" y="115335"/>
                  </a:lnTo>
                  <a:lnTo>
                    <a:pt x="141760" y="115335"/>
                  </a:lnTo>
                  <a:lnTo>
                    <a:pt x="141760" y="109250"/>
                  </a:lnTo>
                  <a:close/>
                  <a:moveTo>
                    <a:pt x="154892" y="109250"/>
                  </a:moveTo>
                  <a:lnTo>
                    <a:pt x="154892" y="115335"/>
                  </a:lnTo>
                  <a:lnTo>
                    <a:pt x="148487" y="115335"/>
                  </a:lnTo>
                  <a:lnTo>
                    <a:pt x="148487" y="109250"/>
                  </a:lnTo>
                  <a:close/>
                  <a:moveTo>
                    <a:pt x="161619" y="109250"/>
                  </a:moveTo>
                  <a:lnTo>
                    <a:pt x="161619" y="115335"/>
                  </a:lnTo>
                  <a:lnTo>
                    <a:pt x="155231" y="115335"/>
                  </a:lnTo>
                  <a:lnTo>
                    <a:pt x="155231" y="109250"/>
                  </a:lnTo>
                  <a:close/>
                  <a:moveTo>
                    <a:pt x="168363" y="109250"/>
                  </a:moveTo>
                  <a:lnTo>
                    <a:pt x="168363" y="115335"/>
                  </a:lnTo>
                  <a:lnTo>
                    <a:pt x="161958" y="115335"/>
                  </a:lnTo>
                  <a:lnTo>
                    <a:pt x="161958" y="109250"/>
                  </a:lnTo>
                  <a:close/>
                  <a:moveTo>
                    <a:pt x="175090" y="109250"/>
                  </a:moveTo>
                  <a:lnTo>
                    <a:pt x="175090" y="115335"/>
                  </a:lnTo>
                  <a:lnTo>
                    <a:pt x="168702" y="115335"/>
                  </a:lnTo>
                  <a:lnTo>
                    <a:pt x="168702" y="109250"/>
                  </a:lnTo>
                  <a:close/>
                  <a:moveTo>
                    <a:pt x="181834" y="109250"/>
                  </a:moveTo>
                  <a:lnTo>
                    <a:pt x="181834" y="115335"/>
                  </a:lnTo>
                  <a:lnTo>
                    <a:pt x="175429" y="115335"/>
                  </a:lnTo>
                  <a:lnTo>
                    <a:pt x="175429" y="109250"/>
                  </a:lnTo>
                  <a:close/>
                  <a:moveTo>
                    <a:pt x="188561" y="109250"/>
                  </a:moveTo>
                  <a:lnTo>
                    <a:pt x="188561" y="115335"/>
                  </a:lnTo>
                  <a:lnTo>
                    <a:pt x="182173" y="115335"/>
                  </a:lnTo>
                  <a:lnTo>
                    <a:pt x="182173" y="109250"/>
                  </a:lnTo>
                  <a:close/>
                  <a:moveTo>
                    <a:pt x="195288" y="109250"/>
                  </a:moveTo>
                  <a:lnTo>
                    <a:pt x="195288" y="115335"/>
                  </a:lnTo>
                  <a:lnTo>
                    <a:pt x="188900" y="115335"/>
                  </a:lnTo>
                  <a:lnTo>
                    <a:pt x="188900" y="109250"/>
                  </a:lnTo>
                  <a:close/>
                  <a:moveTo>
                    <a:pt x="202032" y="109250"/>
                  </a:moveTo>
                  <a:lnTo>
                    <a:pt x="202032" y="115335"/>
                  </a:lnTo>
                  <a:lnTo>
                    <a:pt x="195627" y="115335"/>
                  </a:lnTo>
                  <a:lnTo>
                    <a:pt x="195627" y="109250"/>
                  </a:lnTo>
                  <a:close/>
                  <a:moveTo>
                    <a:pt x="208759" y="109250"/>
                  </a:moveTo>
                  <a:lnTo>
                    <a:pt x="208759" y="115335"/>
                  </a:lnTo>
                  <a:lnTo>
                    <a:pt x="202371" y="115335"/>
                  </a:lnTo>
                  <a:lnTo>
                    <a:pt x="202371" y="109250"/>
                  </a:lnTo>
                  <a:close/>
                  <a:moveTo>
                    <a:pt x="215504" y="109250"/>
                  </a:moveTo>
                  <a:lnTo>
                    <a:pt x="215504" y="115335"/>
                  </a:lnTo>
                  <a:lnTo>
                    <a:pt x="209098" y="115335"/>
                  </a:lnTo>
                  <a:lnTo>
                    <a:pt x="209098" y="109250"/>
                  </a:lnTo>
                  <a:close/>
                  <a:moveTo>
                    <a:pt x="222230" y="109250"/>
                  </a:moveTo>
                  <a:lnTo>
                    <a:pt x="222230" y="115335"/>
                  </a:lnTo>
                  <a:lnTo>
                    <a:pt x="215843" y="115335"/>
                  </a:lnTo>
                  <a:lnTo>
                    <a:pt x="215843" y="109250"/>
                  </a:lnTo>
                  <a:close/>
                  <a:moveTo>
                    <a:pt x="228975" y="109250"/>
                  </a:moveTo>
                  <a:lnTo>
                    <a:pt x="228975" y="115335"/>
                  </a:lnTo>
                  <a:lnTo>
                    <a:pt x="222569" y="115335"/>
                  </a:lnTo>
                  <a:lnTo>
                    <a:pt x="222569" y="109250"/>
                  </a:lnTo>
                  <a:close/>
                  <a:moveTo>
                    <a:pt x="235701" y="109250"/>
                  </a:moveTo>
                  <a:lnTo>
                    <a:pt x="235701" y="115335"/>
                  </a:lnTo>
                  <a:lnTo>
                    <a:pt x="229296" y="115335"/>
                  </a:lnTo>
                  <a:lnTo>
                    <a:pt x="229296" y="109250"/>
                  </a:lnTo>
                  <a:close/>
                  <a:moveTo>
                    <a:pt x="242428" y="109250"/>
                  </a:moveTo>
                  <a:lnTo>
                    <a:pt x="242428" y="115335"/>
                  </a:lnTo>
                  <a:lnTo>
                    <a:pt x="236040" y="115335"/>
                  </a:lnTo>
                  <a:lnTo>
                    <a:pt x="236040" y="109250"/>
                  </a:lnTo>
                  <a:close/>
                  <a:moveTo>
                    <a:pt x="249173" y="109250"/>
                  </a:moveTo>
                  <a:lnTo>
                    <a:pt x="249173" y="115335"/>
                  </a:lnTo>
                  <a:lnTo>
                    <a:pt x="242767" y="115335"/>
                  </a:lnTo>
                  <a:lnTo>
                    <a:pt x="242767" y="109250"/>
                  </a:lnTo>
                  <a:close/>
                  <a:moveTo>
                    <a:pt x="255899" y="109250"/>
                  </a:moveTo>
                  <a:lnTo>
                    <a:pt x="255899" y="115335"/>
                  </a:lnTo>
                  <a:lnTo>
                    <a:pt x="249512" y="115335"/>
                  </a:lnTo>
                  <a:lnTo>
                    <a:pt x="249512" y="109250"/>
                  </a:lnTo>
                  <a:close/>
                  <a:moveTo>
                    <a:pt x="262644" y="109250"/>
                  </a:moveTo>
                  <a:lnTo>
                    <a:pt x="262644" y="115335"/>
                  </a:lnTo>
                  <a:lnTo>
                    <a:pt x="256238" y="115335"/>
                  </a:lnTo>
                  <a:lnTo>
                    <a:pt x="256238" y="109250"/>
                  </a:lnTo>
                  <a:close/>
                  <a:moveTo>
                    <a:pt x="269370" y="109250"/>
                  </a:moveTo>
                  <a:lnTo>
                    <a:pt x="269370" y="115335"/>
                  </a:lnTo>
                  <a:lnTo>
                    <a:pt x="262983" y="115335"/>
                  </a:lnTo>
                  <a:lnTo>
                    <a:pt x="262983" y="109250"/>
                  </a:lnTo>
                  <a:close/>
                  <a:moveTo>
                    <a:pt x="276115" y="109250"/>
                  </a:moveTo>
                  <a:lnTo>
                    <a:pt x="276115" y="115335"/>
                  </a:lnTo>
                  <a:lnTo>
                    <a:pt x="269709" y="115335"/>
                  </a:lnTo>
                  <a:lnTo>
                    <a:pt x="269709" y="109250"/>
                  </a:lnTo>
                  <a:close/>
                  <a:moveTo>
                    <a:pt x="282842" y="109250"/>
                  </a:moveTo>
                  <a:lnTo>
                    <a:pt x="282842" y="115335"/>
                  </a:lnTo>
                  <a:lnTo>
                    <a:pt x="276436" y="115335"/>
                  </a:lnTo>
                  <a:lnTo>
                    <a:pt x="276436" y="109250"/>
                  </a:lnTo>
                  <a:close/>
                  <a:moveTo>
                    <a:pt x="6745" y="115656"/>
                  </a:moveTo>
                  <a:lnTo>
                    <a:pt x="6745" y="121740"/>
                  </a:lnTo>
                  <a:lnTo>
                    <a:pt x="339" y="121740"/>
                  </a:lnTo>
                  <a:lnTo>
                    <a:pt x="339" y="115656"/>
                  </a:lnTo>
                  <a:close/>
                  <a:moveTo>
                    <a:pt x="13471" y="115656"/>
                  </a:moveTo>
                  <a:lnTo>
                    <a:pt x="13471" y="121740"/>
                  </a:lnTo>
                  <a:lnTo>
                    <a:pt x="7066" y="121740"/>
                  </a:lnTo>
                  <a:lnTo>
                    <a:pt x="7066" y="115656"/>
                  </a:lnTo>
                  <a:close/>
                  <a:moveTo>
                    <a:pt x="20198" y="115656"/>
                  </a:moveTo>
                  <a:lnTo>
                    <a:pt x="20198" y="121740"/>
                  </a:lnTo>
                  <a:lnTo>
                    <a:pt x="13810" y="121740"/>
                  </a:lnTo>
                  <a:lnTo>
                    <a:pt x="13810" y="115656"/>
                  </a:lnTo>
                  <a:close/>
                  <a:moveTo>
                    <a:pt x="26942" y="115656"/>
                  </a:moveTo>
                  <a:lnTo>
                    <a:pt x="26942" y="121740"/>
                  </a:lnTo>
                  <a:lnTo>
                    <a:pt x="20537" y="121740"/>
                  </a:lnTo>
                  <a:lnTo>
                    <a:pt x="20537" y="115656"/>
                  </a:lnTo>
                  <a:close/>
                  <a:moveTo>
                    <a:pt x="33669" y="115656"/>
                  </a:moveTo>
                  <a:lnTo>
                    <a:pt x="33669" y="121740"/>
                  </a:lnTo>
                  <a:lnTo>
                    <a:pt x="27281" y="121740"/>
                  </a:lnTo>
                  <a:lnTo>
                    <a:pt x="27281" y="115656"/>
                  </a:lnTo>
                  <a:close/>
                  <a:moveTo>
                    <a:pt x="40414" y="115656"/>
                  </a:moveTo>
                  <a:lnTo>
                    <a:pt x="40414" y="121740"/>
                  </a:lnTo>
                  <a:lnTo>
                    <a:pt x="34008" y="121740"/>
                  </a:lnTo>
                  <a:lnTo>
                    <a:pt x="34008" y="115656"/>
                  </a:lnTo>
                  <a:close/>
                  <a:moveTo>
                    <a:pt x="47140" y="115656"/>
                  </a:moveTo>
                  <a:lnTo>
                    <a:pt x="47140" y="121740"/>
                  </a:lnTo>
                  <a:lnTo>
                    <a:pt x="40753" y="121740"/>
                  </a:lnTo>
                  <a:lnTo>
                    <a:pt x="40753" y="115656"/>
                  </a:lnTo>
                  <a:close/>
                  <a:moveTo>
                    <a:pt x="53885" y="115656"/>
                  </a:moveTo>
                  <a:lnTo>
                    <a:pt x="53885" y="121740"/>
                  </a:lnTo>
                  <a:lnTo>
                    <a:pt x="47479" y="121740"/>
                  </a:lnTo>
                  <a:lnTo>
                    <a:pt x="47479" y="115656"/>
                  </a:lnTo>
                  <a:close/>
                  <a:moveTo>
                    <a:pt x="60611" y="115656"/>
                  </a:moveTo>
                  <a:lnTo>
                    <a:pt x="60611" y="121740"/>
                  </a:lnTo>
                  <a:lnTo>
                    <a:pt x="54206" y="121740"/>
                  </a:lnTo>
                  <a:lnTo>
                    <a:pt x="54206" y="115656"/>
                  </a:lnTo>
                  <a:close/>
                  <a:moveTo>
                    <a:pt x="67338" y="115656"/>
                  </a:moveTo>
                  <a:lnTo>
                    <a:pt x="67338" y="121740"/>
                  </a:lnTo>
                  <a:lnTo>
                    <a:pt x="60950" y="121740"/>
                  </a:lnTo>
                  <a:lnTo>
                    <a:pt x="60950" y="115656"/>
                  </a:lnTo>
                  <a:close/>
                  <a:moveTo>
                    <a:pt x="74083" y="115656"/>
                  </a:moveTo>
                  <a:lnTo>
                    <a:pt x="74083" y="121740"/>
                  </a:lnTo>
                  <a:lnTo>
                    <a:pt x="67677" y="121740"/>
                  </a:lnTo>
                  <a:lnTo>
                    <a:pt x="67677" y="115656"/>
                  </a:lnTo>
                  <a:close/>
                  <a:moveTo>
                    <a:pt x="80809" y="115656"/>
                  </a:moveTo>
                  <a:lnTo>
                    <a:pt x="80809" y="121740"/>
                  </a:lnTo>
                  <a:lnTo>
                    <a:pt x="74422" y="121740"/>
                  </a:lnTo>
                  <a:lnTo>
                    <a:pt x="74422" y="115656"/>
                  </a:lnTo>
                  <a:close/>
                  <a:moveTo>
                    <a:pt x="87554" y="115656"/>
                  </a:moveTo>
                  <a:lnTo>
                    <a:pt x="87554" y="121740"/>
                  </a:lnTo>
                  <a:lnTo>
                    <a:pt x="81148" y="121740"/>
                  </a:lnTo>
                  <a:lnTo>
                    <a:pt x="81148" y="115656"/>
                  </a:lnTo>
                  <a:close/>
                  <a:moveTo>
                    <a:pt x="94281" y="115656"/>
                  </a:moveTo>
                  <a:lnTo>
                    <a:pt x="94281" y="121740"/>
                  </a:lnTo>
                  <a:lnTo>
                    <a:pt x="87893" y="121740"/>
                  </a:lnTo>
                  <a:lnTo>
                    <a:pt x="87893" y="115656"/>
                  </a:lnTo>
                  <a:close/>
                  <a:moveTo>
                    <a:pt x="101007" y="115656"/>
                  </a:moveTo>
                  <a:lnTo>
                    <a:pt x="101007" y="121740"/>
                  </a:lnTo>
                  <a:lnTo>
                    <a:pt x="94620" y="121740"/>
                  </a:lnTo>
                  <a:lnTo>
                    <a:pt x="94620" y="115656"/>
                  </a:lnTo>
                  <a:close/>
                  <a:moveTo>
                    <a:pt x="107752" y="115656"/>
                  </a:moveTo>
                  <a:lnTo>
                    <a:pt x="107752" y="121740"/>
                  </a:lnTo>
                  <a:lnTo>
                    <a:pt x="101346" y="121740"/>
                  </a:lnTo>
                  <a:lnTo>
                    <a:pt x="101346" y="115656"/>
                  </a:lnTo>
                  <a:close/>
                  <a:moveTo>
                    <a:pt x="114478" y="115656"/>
                  </a:moveTo>
                  <a:lnTo>
                    <a:pt x="114478" y="121740"/>
                  </a:lnTo>
                  <a:lnTo>
                    <a:pt x="108091" y="121740"/>
                  </a:lnTo>
                  <a:lnTo>
                    <a:pt x="108091" y="115656"/>
                  </a:lnTo>
                  <a:close/>
                  <a:moveTo>
                    <a:pt x="121223" y="115656"/>
                  </a:moveTo>
                  <a:lnTo>
                    <a:pt x="121223" y="121740"/>
                  </a:lnTo>
                  <a:lnTo>
                    <a:pt x="114817" y="121740"/>
                  </a:lnTo>
                  <a:lnTo>
                    <a:pt x="114817" y="115656"/>
                  </a:lnTo>
                  <a:close/>
                  <a:moveTo>
                    <a:pt x="127950" y="115656"/>
                  </a:moveTo>
                  <a:lnTo>
                    <a:pt x="127950" y="121740"/>
                  </a:lnTo>
                  <a:lnTo>
                    <a:pt x="121562" y="121740"/>
                  </a:lnTo>
                  <a:lnTo>
                    <a:pt x="121562" y="115656"/>
                  </a:lnTo>
                  <a:close/>
                  <a:moveTo>
                    <a:pt x="134694" y="115656"/>
                  </a:moveTo>
                  <a:lnTo>
                    <a:pt x="134694" y="121740"/>
                  </a:lnTo>
                  <a:lnTo>
                    <a:pt x="128289" y="121740"/>
                  </a:lnTo>
                  <a:lnTo>
                    <a:pt x="128289" y="115656"/>
                  </a:lnTo>
                  <a:close/>
                  <a:moveTo>
                    <a:pt x="141421" y="115656"/>
                  </a:moveTo>
                  <a:lnTo>
                    <a:pt x="141421" y="121740"/>
                  </a:lnTo>
                  <a:lnTo>
                    <a:pt x="135033" y="121740"/>
                  </a:lnTo>
                  <a:lnTo>
                    <a:pt x="135033" y="115656"/>
                  </a:lnTo>
                  <a:close/>
                  <a:moveTo>
                    <a:pt x="148148" y="115656"/>
                  </a:moveTo>
                  <a:lnTo>
                    <a:pt x="148148" y="121740"/>
                  </a:lnTo>
                  <a:lnTo>
                    <a:pt x="141760" y="121740"/>
                  </a:lnTo>
                  <a:lnTo>
                    <a:pt x="141760" y="115656"/>
                  </a:lnTo>
                  <a:close/>
                  <a:moveTo>
                    <a:pt x="154892" y="115656"/>
                  </a:moveTo>
                  <a:lnTo>
                    <a:pt x="154892" y="121740"/>
                  </a:lnTo>
                  <a:lnTo>
                    <a:pt x="148487" y="121740"/>
                  </a:lnTo>
                  <a:lnTo>
                    <a:pt x="148487" y="115656"/>
                  </a:lnTo>
                  <a:close/>
                  <a:moveTo>
                    <a:pt x="161619" y="115656"/>
                  </a:moveTo>
                  <a:lnTo>
                    <a:pt x="161619" y="121740"/>
                  </a:lnTo>
                  <a:lnTo>
                    <a:pt x="155231" y="121740"/>
                  </a:lnTo>
                  <a:lnTo>
                    <a:pt x="155231" y="115656"/>
                  </a:lnTo>
                  <a:close/>
                  <a:moveTo>
                    <a:pt x="168363" y="115656"/>
                  </a:moveTo>
                  <a:lnTo>
                    <a:pt x="168363" y="121740"/>
                  </a:lnTo>
                  <a:lnTo>
                    <a:pt x="161958" y="121740"/>
                  </a:lnTo>
                  <a:lnTo>
                    <a:pt x="161958" y="115656"/>
                  </a:lnTo>
                  <a:close/>
                  <a:moveTo>
                    <a:pt x="175090" y="115656"/>
                  </a:moveTo>
                  <a:lnTo>
                    <a:pt x="175090" y="121740"/>
                  </a:lnTo>
                  <a:lnTo>
                    <a:pt x="168702" y="121740"/>
                  </a:lnTo>
                  <a:lnTo>
                    <a:pt x="168702" y="115656"/>
                  </a:lnTo>
                  <a:close/>
                  <a:moveTo>
                    <a:pt x="181834" y="115656"/>
                  </a:moveTo>
                  <a:lnTo>
                    <a:pt x="181834" y="121740"/>
                  </a:lnTo>
                  <a:lnTo>
                    <a:pt x="175429" y="121740"/>
                  </a:lnTo>
                  <a:lnTo>
                    <a:pt x="175429" y="115656"/>
                  </a:lnTo>
                  <a:close/>
                  <a:moveTo>
                    <a:pt x="188561" y="115656"/>
                  </a:moveTo>
                  <a:lnTo>
                    <a:pt x="188561" y="121740"/>
                  </a:lnTo>
                  <a:lnTo>
                    <a:pt x="182173" y="121740"/>
                  </a:lnTo>
                  <a:lnTo>
                    <a:pt x="182173" y="115656"/>
                  </a:lnTo>
                  <a:close/>
                  <a:moveTo>
                    <a:pt x="195288" y="115656"/>
                  </a:moveTo>
                  <a:lnTo>
                    <a:pt x="195288" y="121740"/>
                  </a:lnTo>
                  <a:lnTo>
                    <a:pt x="188900" y="121740"/>
                  </a:lnTo>
                  <a:lnTo>
                    <a:pt x="188900" y="115656"/>
                  </a:lnTo>
                  <a:close/>
                  <a:moveTo>
                    <a:pt x="202032" y="115656"/>
                  </a:moveTo>
                  <a:lnTo>
                    <a:pt x="202032" y="121740"/>
                  </a:lnTo>
                  <a:lnTo>
                    <a:pt x="195627" y="121740"/>
                  </a:lnTo>
                  <a:lnTo>
                    <a:pt x="195627" y="115656"/>
                  </a:lnTo>
                  <a:close/>
                  <a:moveTo>
                    <a:pt x="208759" y="115656"/>
                  </a:moveTo>
                  <a:lnTo>
                    <a:pt x="208759" y="121740"/>
                  </a:lnTo>
                  <a:lnTo>
                    <a:pt x="202371" y="121740"/>
                  </a:lnTo>
                  <a:lnTo>
                    <a:pt x="202371" y="115656"/>
                  </a:lnTo>
                  <a:close/>
                  <a:moveTo>
                    <a:pt x="215504" y="115656"/>
                  </a:moveTo>
                  <a:lnTo>
                    <a:pt x="215504" y="121740"/>
                  </a:lnTo>
                  <a:lnTo>
                    <a:pt x="209098" y="121740"/>
                  </a:lnTo>
                  <a:lnTo>
                    <a:pt x="209098" y="115656"/>
                  </a:lnTo>
                  <a:close/>
                  <a:moveTo>
                    <a:pt x="222230" y="115656"/>
                  </a:moveTo>
                  <a:lnTo>
                    <a:pt x="222230" y="121740"/>
                  </a:lnTo>
                  <a:lnTo>
                    <a:pt x="215843" y="121740"/>
                  </a:lnTo>
                  <a:lnTo>
                    <a:pt x="215843" y="115656"/>
                  </a:lnTo>
                  <a:close/>
                  <a:moveTo>
                    <a:pt x="228975" y="115656"/>
                  </a:moveTo>
                  <a:lnTo>
                    <a:pt x="228975" y="121740"/>
                  </a:lnTo>
                  <a:lnTo>
                    <a:pt x="222569" y="121740"/>
                  </a:lnTo>
                  <a:lnTo>
                    <a:pt x="222569" y="115656"/>
                  </a:lnTo>
                  <a:close/>
                  <a:moveTo>
                    <a:pt x="235701" y="115656"/>
                  </a:moveTo>
                  <a:lnTo>
                    <a:pt x="235701" y="121740"/>
                  </a:lnTo>
                  <a:lnTo>
                    <a:pt x="229296" y="121740"/>
                  </a:lnTo>
                  <a:lnTo>
                    <a:pt x="229296" y="115656"/>
                  </a:lnTo>
                  <a:close/>
                  <a:moveTo>
                    <a:pt x="242428" y="115656"/>
                  </a:moveTo>
                  <a:lnTo>
                    <a:pt x="242428" y="121740"/>
                  </a:lnTo>
                  <a:lnTo>
                    <a:pt x="236040" y="121740"/>
                  </a:lnTo>
                  <a:lnTo>
                    <a:pt x="236040" y="115656"/>
                  </a:lnTo>
                  <a:close/>
                  <a:moveTo>
                    <a:pt x="249173" y="115656"/>
                  </a:moveTo>
                  <a:lnTo>
                    <a:pt x="249173" y="121740"/>
                  </a:lnTo>
                  <a:lnTo>
                    <a:pt x="242767" y="121740"/>
                  </a:lnTo>
                  <a:lnTo>
                    <a:pt x="242767" y="115656"/>
                  </a:lnTo>
                  <a:close/>
                  <a:moveTo>
                    <a:pt x="255899" y="115656"/>
                  </a:moveTo>
                  <a:lnTo>
                    <a:pt x="255899" y="121740"/>
                  </a:lnTo>
                  <a:lnTo>
                    <a:pt x="249512" y="121740"/>
                  </a:lnTo>
                  <a:lnTo>
                    <a:pt x="249512" y="115656"/>
                  </a:lnTo>
                  <a:close/>
                  <a:moveTo>
                    <a:pt x="262644" y="115656"/>
                  </a:moveTo>
                  <a:lnTo>
                    <a:pt x="262644" y="121740"/>
                  </a:lnTo>
                  <a:lnTo>
                    <a:pt x="256238" y="121740"/>
                  </a:lnTo>
                  <a:lnTo>
                    <a:pt x="256238" y="115656"/>
                  </a:lnTo>
                  <a:close/>
                  <a:moveTo>
                    <a:pt x="269370" y="115656"/>
                  </a:moveTo>
                  <a:lnTo>
                    <a:pt x="269370" y="121740"/>
                  </a:lnTo>
                  <a:lnTo>
                    <a:pt x="262983" y="121740"/>
                  </a:lnTo>
                  <a:lnTo>
                    <a:pt x="262983" y="115656"/>
                  </a:lnTo>
                  <a:close/>
                  <a:moveTo>
                    <a:pt x="276115" y="115656"/>
                  </a:moveTo>
                  <a:lnTo>
                    <a:pt x="276115" y="121740"/>
                  </a:lnTo>
                  <a:lnTo>
                    <a:pt x="269709" y="121740"/>
                  </a:lnTo>
                  <a:lnTo>
                    <a:pt x="269709" y="115656"/>
                  </a:lnTo>
                  <a:close/>
                  <a:moveTo>
                    <a:pt x="282842" y="115656"/>
                  </a:moveTo>
                  <a:lnTo>
                    <a:pt x="282842" y="121740"/>
                  </a:lnTo>
                  <a:lnTo>
                    <a:pt x="276436" y="121740"/>
                  </a:lnTo>
                  <a:lnTo>
                    <a:pt x="276436" y="115656"/>
                  </a:lnTo>
                  <a:close/>
                  <a:moveTo>
                    <a:pt x="6745" y="122061"/>
                  </a:moveTo>
                  <a:lnTo>
                    <a:pt x="6745" y="128146"/>
                  </a:lnTo>
                  <a:lnTo>
                    <a:pt x="339" y="128146"/>
                  </a:lnTo>
                  <a:lnTo>
                    <a:pt x="339" y="122061"/>
                  </a:lnTo>
                  <a:close/>
                  <a:moveTo>
                    <a:pt x="13471" y="122061"/>
                  </a:moveTo>
                  <a:lnTo>
                    <a:pt x="13471" y="128146"/>
                  </a:lnTo>
                  <a:lnTo>
                    <a:pt x="7066" y="128146"/>
                  </a:lnTo>
                  <a:lnTo>
                    <a:pt x="7066" y="122061"/>
                  </a:lnTo>
                  <a:close/>
                  <a:moveTo>
                    <a:pt x="20198" y="122061"/>
                  </a:moveTo>
                  <a:lnTo>
                    <a:pt x="20198" y="128146"/>
                  </a:lnTo>
                  <a:lnTo>
                    <a:pt x="13810" y="128146"/>
                  </a:lnTo>
                  <a:lnTo>
                    <a:pt x="13810" y="122061"/>
                  </a:lnTo>
                  <a:close/>
                  <a:moveTo>
                    <a:pt x="26942" y="122061"/>
                  </a:moveTo>
                  <a:lnTo>
                    <a:pt x="26942" y="128146"/>
                  </a:lnTo>
                  <a:lnTo>
                    <a:pt x="20537" y="128146"/>
                  </a:lnTo>
                  <a:lnTo>
                    <a:pt x="20537" y="122061"/>
                  </a:lnTo>
                  <a:close/>
                  <a:moveTo>
                    <a:pt x="33669" y="122061"/>
                  </a:moveTo>
                  <a:lnTo>
                    <a:pt x="33669" y="128146"/>
                  </a:lnTo>
                  <a:lnTo>
                    <a:pt x="27281" y="128146"/>
                  </a:lnTo>
                  <a:lnTo>
                    <a:pt x="27281" y="122061"/>
                  </a:lnTo>
                  <a:close/>
                  <a:moveTo>
                    <a:pt x="40414" y="122061"/>
                  </a:moveTo>
                  <a:lnTo>
                    <a:pt x="40414" y="128146"/>
                  </a:lnTo>
                  <a:lnTo>
                    <a:pt x="34008" y="128146"/>
                  </a:lnTo>
                  <a:lnTo>
                    <a:pt x="34008" y="122061"/>
                  </a:lnTo>
                  <a:close/>
                  <a:moveTo>
                    <a:pt x="47140" y="122061"/>
                  </a:moveTo>
                  <a:lnTo>
                    <a:pt x="47140" y="128146"/>
                  </a:lnTo>
                  <a:lnTo>
                    <a:pt x="40753" y="128146"/>
                  </a:lnTo>
                  <a:lnTo>
                    <a:pt x="40753" y="122061"/>
                  </a:lnTo>
                  <a:close/>
                  <a:moveTo>
                    <a:pt x="53885" y="122061"/>
                  </a:moveTo>
                  <a:lnTo>
                    <a:pt x="53885" y="128146"/>
                  </a:lnTo>
                  <a:lnTo>
                    <a:pt x="47479" y="128146"/>
                  </a:lnTo>
                  <a:lnTo>
                    <a:pt x="47479" y="122061"/>
                  </a:lnTo>
                  <a:close/>
                  <a:moveTo>
                    <a:pt x="60611" y="122061"/>
                  </a:moveTo>
                  <a:lnTo>
                    <a:pt x="60611" y="128146"/>
                  </a:lnTo>
                  <a:lnTo>
                    <a:pt x="54206" y="128146"/>
                  </a:lnTo>
                  <a:lnTo>
                    <a:pt x="54206" y="122061"/>
                  </a:lnTo>
                  <a:close/>
                  <a:moveTo>
                    <a:pt x="67338" y="122061"/>
                  </a:moveTo>
                  <a:lnTo>
                    <a:pt x="67338" y="128146"/>
                  </a:lnTo>
                  <a:lnTo>
                    <a:pt x="60950" y="128146"/>
                  </a:lnTo>
                  <a:lnTo>
                    <a:pt x="60950" y="122061"/>
                  </a:lnTo>
                  <a:close/>
                  <a:moveTo>
                    <a:pt x="74083" y="122061"/>
                  </a:moveTo>
                  <a:lnTo>
                    <a:pt x="74083" y="128146"/>
                  </a:lnTo>
                  <a:lnTo>
                    <a:pt x="67677" y="128146"/>
                  </a:lnTo>
                  <a:lnTo>
                    <a:pt x="67677" y="122061"/>
                  </a:lnTo>
                  <a:close/>
                  <a:moveTo>
                    <a:pt x="80809" y="122061"/>
                  </a:moveTo>
                  <a:lnTo>
                    <a:pt x="80809" y="128146"/>
                  </a:lnTo>
                  <a:lnTo>
                    <a:pt x="74422" y="128146"/>
                  </a:lnTo>
                  <a:lnTo>
                    <a:pt x="74422" y="122061"/>
                  </a:lnTo>
                  <a:close/>
                  <a:moveTo>
                    <a:pt x="87554" y="122061"/>
                  </a:moveTo>
                  <a:lnTo>
                    <a:pt x="87554" y="128146"/>
                  </a:lnTo>
                  <a:lnTo>
                    <a:pt x="81148" y="128146"/>
                  </a:lnTo>
                  <a:lnTo>
                    <a:pt x="81148" y="122061"/>
                  </a:lnTo>
                  <a:close/>
                  <a:moveTo>
                    <a:pt x="94281" y="122061"/>
                  </a:moveTo>
                  <a:lnTo>
                    <a:pt x="94281" y="128146"/>
                  </a:lnTo>
                  <a:lnTo>
                    <a:pt x="87893" y="128146"/>
                  </a:lnTo>
                  <a:lnTo>
                    <a:pt x="87893" y="122061"/>
                  </a:lnTo>
                  <a:close/>
                  <a:moveTo>
                    <a:pt x="101007" y="122061"/>
                  </a:moveTo>
                  <a:lnTo>
                    <a:pt x="101007" y="128146"/>
                  </a:lnTo>
                  <a:lnTo>
                    <a:pt x="94620" y="128146"/>
                  </a:lnTo>
                  <a:lnTo>
                    <a:pt x="94620" y="122061"/>
                  </a:lnTo>
                  <a:close/>
                  <a:moveTo>
                    <a:pt x="107752" y="122061"/>
                  </a:moveTo>
                  <a:lnTo>
                    <a:pt x="107752" y="128146"/>
                  </a:lnTo>
                  <a:lnTo>
                    <a:pt x="101346" y="128146"/>
                  </a:lnTo>
                  <a:lnTo>
                    <a:pt x="101346" y="122061"/>
                  </a:lnTo>
                  <a:close/>
                  <a:moveTo>
                    <a:pt x="114478" y="122061"/>
                  </a:moveTo>
                  <a:lnTo>
                    <a:pt x="114478" y="128146"/>
                  </a:lnTo>
                  <a:lnTo>
                    <a:pt x="108091" y="128146"/>
                  </a:lnTo>
                  <a:lnTo>
                    <a:pt x="108091" y="122061"/>
                  </a:lnTo>
                  <a:close/>
                  <a:moveTo>
                    <a:pt x="121223" y="122061"/>
                  </a:moveTo>
                  <a:lnTo>
                    <a:pt x="121223" y="128146"/>
                  </a:lnTo>
                  <a:lnTo>
                    <a:pt x="114817" y="128146"/>
                  </a:lnTo>
                  <a:lnTo>
                    <a:pt x="114817" y="122061"/>
                  </a:lnTo>
                  <a:close/>
                  <a:moveTo>
                    <a:pt x="127950" y="122061"/>
                  </a:moveTo>
                  <a:lnTo>
                    <a:pt x="127950" y="128146"/>
                  </a:lnTo>
                  <a:lnTo>
                    <a:pt x="121562" y="128146"/>
                  </a:lnTo>
                  <a:lnTo>
                    <a:pt x="121562" y="122061"/>
                  </a:lnTo>
                  <a:close/>
                  <a:moveTo>
                    <a:pt x="134694" y="122061"/>
                  </a:moveTo>
                  <a:lnTo>
                    <a:pt x="134694" y="128146"/>
                  </a:lnTo>
                  <a:lnTo>
                    <a:pt x="128289" y="128146"/>
                  </a:lnTo>
                  <a:lnTo>
                    <a:pt x="128289" y="122061"/>
                  </a:lnTo>
                  <a:close/>
                  <a:moveTo>
                    <a:pt x="141421" y="122061"/>
                  </a:moveTo>
                  <a:lnTo>
                    <a:pt x="141421" y="128146"/>
                  </a:lnTo>
                  <a:lnTo>
                    <a:pt x="135033" y="128146"/>
                  </a:lnTo>
                  <a:lnTo>
                    <a:pt x="135033" y="122061"/>
                  </a:lnTo>
                  <a:close/>
                  <a:moveTo>
                    <a:pt x="148148" y="122061"/>
                  </a:moveTo>
                  <a:lnTo>
                    <a:pt x="148148" y="128146"/>
                  </a:lnTo>
                  <a:lnTo>
                    <a:pt x="141760" y="128146"/>
                  </a:lnTo>
                  <a:lnTo>
                    <a:pt x="141760" y="122061"/>
                  </a:lnTo>
                  <a:close/>
                  <a:moveTo>
                    <a:pt x="154892" y="122061"/>
                  </a:moveTo>
                  <a:lnTo>
                    <a:pt x="154892" y="128146"/>
                  </a:lnTo>
                  <a:lnTo>
                    <a:pt x="148487" y="128146"/>
                  </a:lnTo>
                  <a:lnTo>
                    <a:pt x="148487" y="122061"/>
                  </a:lnTo>
                  <a:close/>
                  <a:moveTo>
                    <a:pt x="161619" y="122061"/>
                  </a:moveTo>
                  <a:lnTo>
                    <a:pt x="161619" y="128146"/>
                  </a:lnTo>
                  <a:lnTo>
                    <a:pt x="155231" y="128146"/>
                  </a:lnTo>
                  <a:lnTo>
                    <a:pt x="155231" y="122061"/>
                  </a:lnTo>
                  <a:close/>
                  <a:moveTo>
                    <a:pt x="168363" y="122061"/>
                  </a:moveTo>
                  <a:lnTo>
                    <a:pt x="168363" y="128146"/>
                  </a:lnTo>
                  <a:lnTo>
                    <a:pt x="161958" y="128146"/>
                  </a:lnTo>
                  <a:lnTo>
                    <a:pt x="161958" y="122061"/>
                  </a:lnTo>
                  <a:close/>
                  <a:moveTo>
                    <a:pt x="175090" y="122061"/>
                  </a:moveTo>
                  <a:lnTo>
                    <a:pt x="175090" y="128146"/>
                  </a:lnTo>
                  <a:lnTo>
                    <a:pt x="168702" y="128146"/>
                  </a:lnTo>
                  <a:lnTo>
                    <a:pt x="168702" y="122061"/>
                  </a:lnTo>
                  <a:close/>
                  <a:moveTo>
                    <a:pt x="181834" y="122061"/>
                  </a:moveTo>
                  <a:lnTo>
                    <a:pt x="181834" y="128146"/>
                  </a:lnTo>
                  <a:lnTo>
                    <a:pt x="175429" y="128146"/>
                  </a:lnTo>
                  <a:lnTo>
                    <a:pt x="175429" y="122061"/>
                  </a:lnTo>
                  <a:close/>
                  <a:moveTo>
                    <a:pt x="188561" y="122061"/>
                  </a:moveTo>
                  <a:lnTo>
                    <a:pt x="188561" y="128146"/>
                  </a:lnTo>
                  <a:lnTo>
                    <a:pt x="182173" y="128146"/>
                  </a:lnTo>
                  <a:lnTo>
                    <a:pt x="182173" y="122061"/>
                  </a:lnTo>
                  <a:close/>
                  <a:moveTo>
                    <a:pt x="195288" y="122061"/>
                  </a:moveTo>
                  <a:lnTo>
                    <a:pt x="195288" y="128146"/>
                  </a:lnTo>
                  <a:lnTo>
                    <a:pt x="188900" y="128146"/>
                  </a:lnTo>
                  <a:lnTo>
                    <a:pt x="188900" y="122061"/>
                  </a:lnTo>
                  <a:close/>
                  <a:moveTo>
                    <a:pt x="202032" y="122061"/>
                  </a:moveTo>
                  <a:lnTo>
                    <a:pt x="202032" y="128146"/>
                  </a:lnTo>
                  <a:lnTo>
                    <a:pt x="195627" y="128146"/>
                  </a:lnTo>
                  <a:lnTo>
                    <a:pt x="195627" y="122061"/>
                  </a:lnTo>
                  <a:close/>
                  <a:moveTo>
                    <a:pt x="208759" y="122061"/>
                  </a:moveTo>
                  <a:lnTo>
                    <a:pt x="208759" y="128146"/>
                  </a:lnTo>
                  <a:lnTo>
                    <a:pt x="202371" y="128146"/>
                  </a:lnTo>
                  <a:lnTo>
                    <a:pt x="202371" y="122061"/>
                  </a:lnTo>
                  <a:close/>
                  <a:moveTo>
                    <a:pt x="215504" y="122061"/>
                  </a:moveTo>
                  <a:lnTo>
                    <a:pt x="215504" y="128146"/>
                  </a:lnTo>
                  <a:lnTo>
                    <a:pt x="209098" y="128146"/>
                  </a:lnTo>
                  <a:lnTo>
                    <a:pt x="209098" y="122061"/>
                  </a:lnTo>
                  <a:close/>
                  <a:moveTo>
                    <a:pt x="222230" y="122061"/>
                  </a:moveTo>
                  <a:lnTo>
                    <a:pt x="222230" y="128146"/>
                  </a:lnTo>
                  <a:lnTo>
                    <a:pt x="215843" y="128146"/>
                  </a:lnTo>
                  <a:lnTo>
                    <a:pt x="215843" y="122061"/>
                  </a:lnTo>
                  <a:close/>
                  <a:moveTo>
                    <a:pt x="228975" y="122061"/>
                  </a:moveTo>
                  <a:lnTo>
                    <a:pt x="228975" y="128146"/>
                  </a:lnTo>
                  <a:lnTo>
                    <a:pt x="222569" y="128146"/>
                  </a:lnTo>
                  <a:lnTo>
                    <a:pt x="222569" y="122061"/>
                  </a:lnTo>
                  <a:close/>
                  <a:moveTo>
                    <a:pt x="235701" y="122061"/>
                  </a:moveTo>
                  <a:lnTo>
                    <a:pt x="235701" y="128146"/>
                  </a:lnTo>
                  <a:lnTo>
                    <a:pt x="229296" y="128146"/>
                  </a:lnTo>
                  <a:lnTo>
                    <a:pt x="229296" y="122061"/>
                  </a:lnTo>
                  <a:close/>
                  <a:moveTo>
                    <a:pt x="242428" y="122061"/>
                  </a:moveTo>
                  <a:lnTo>
                    <a:pt x="242428" y="128146"/>
                  </a:lnTo>
                  <a:lnTo>
                    <a:pt x="236040" y="128146"/>
                  </a:lnTo>
                  <a:lnTo>
                    <a:pt x="236040" y="122061"/>
                  </a:lnTo>
                  <a:close/>
                  <a:moveTo>
                    <a:pt x="249173" y="122061"/>
                  </a:moveTo>
                  <a:lnTo>
                    <a:pt x="249173" y="128146"/>
                  </a:lnTo>
                  <a:lnTo>
                    <a:pt x="242767" y="128146"/>
                  </a:lnTo>
                  <a:lnTo>
                    <a:pt x="242767" y="122061"/>
                  </a:lnTo>
                  <a:close/>
                  <a:moveTo>
                    <a:pt x="255899" y="122061"/>
                  </a:moveTo>
                  <a:lnTo>
                    <a:pt x="255899" y="128146"/>
                  </a:lnTo>
                  <a:lnTo>
                    <a:pt x="249512" y="128146"/>
                  </a:lnTo>
                  <a:lnTo>
                    <a:pt x="249512" y="122061"/>
                  </a:lnTo>
                  <a:close/>
                  <a:moveTo>
                    <a:pt x="262644" y="122061"/>
                  </a:moveTo>
                  <a:lnTo>
                    <a:pt x="262644" y="128146"/>
                  </a:lnTo>
                  <a:lnTo>
                    <a:pt x="256238" y="128146"/>
                  </a:lnTo>
                  <a:lnTo>
                    <a:pt x="256238" y="122061"/>
                  </a:lnTo>
                  <a:close/>
                  <a:moveTo>
                    <a:pt x="269370" y="122061"/>
                  </a:moveTo>
                  <a:lnTo>
                    <a:pt x="269370" y="128146"/>
                  </a:lnTo>
                  <a:lnTo>
                    <a:pt x="262983" y="128146"/>
                  </a:lnTo>
                  <a:lnTo>
                    <a:pt x="262983" y="122061"/>
                  </a:lnTo>
                  <a:close/>
                  <a:moveTo>
                    <a:pt x="276115" y="122061"/>
                  </a:moveTo>
                  <a:lnTo>
                    <a:pt x="276115" y="128146"/>
                  </a:lnTo>
                  <a:lnTo>
                    <a:pt x="269709" y="128146"/>
                  </a:lnTo>
                  <a:lnTo>
                    <a:pt x="269709" y="122061"/>
                  </a:lnTo>
                  <a:close/>
                  <a:moveTo>
                    <a:pt x="282842" y="122061"/>
                  </a:moveTo>
                  <a:lnTo>
                    <a:pt x="282842" y="128146"/>
                  </a:lnTo>
                  <a:lnTo>
                    <a:pt x="276436" y="128146"/>
                  </a:lnTo>
                  <a:lnTo>
                    <a:pt x="276436" y="122061"/>
                  </a:lnTo>
                  <a:close/>
                  <a:moveTo>
                    <a:pt x="6745" y="128467"/>
                  </a:moveTo>
                  <a:lnTo>
                    <a:pt x="6745" y="134551"/>
                  </a:lnTo>
                  <a:lnTo>
                    <a:pt x="339" y="134551"/>
                  </a:lnTo>
                  <a:lnTo>
                    <a:pt x="339" y="128467"/>
                  </a:lnTo>
                  <a:close/>
                  <a:moveTo>
                    <a:pt x="13471" y="128467"/>
                  </a:moveTo>
                  <a:lnTo>
                    <a:pt x="13471" y="134551"/>
                  </a:lnTo>
                  <a:lnTo>
                    <a:pt x="7066" y="134551"/>
                  </a:lnTo>
                  <a:lnTo>
                    <a:pt x="7066" y="128467"/>
                  </a:lnTo>
                  <a:close/>
                  <a:moveTo>
                    <a:pt x="20198" y="128467"/>
                  </a:moveTo>
                  <a:lnTo>
                    <a:pt x="20198" y="134551"/>
                  </a:lnTo>
                  <a:lnTo>
                    <a:pt x="13810" y="134551"/>
                  </a:lnTo>
                  <a:lnTo>
                    <a:pt x="13810" y="128467"/>
                  </a:lnTo>
                  <a:close/>
                  <a:moveTo>
                    <a:pt x="26942" y="128467"/>
                  </a:moveTo>
                  <a:lnTo>
                    <a:pt x="26942" y="134551"/>
                  </a:lnTo>
                  <a:lnTo>
                    <a:pt x="20537" y="134551"/>
                  </a:lnTo>
                  <a:lnTo>
                    <a:pt x="20537" y="128467"/>
                  </a:lnTo>
                  <a:close/>
                  <a:moveTo>
                    <a:pt x="33669" y="128467"/>
                  </a:moveTo>
                  <a:lnTo>
                    <a:pt x="33669" y="134551"/>
                  </a:lnTo>
                  <a:lnTo>
                    <a:pt x="27281" y="134551"/>
                  </a:lnTo>
                  <a:lnTo>
                    <a:pt x="27281" y="128467"/>
                  </a:lnTo>
                  <a:close/>
                  <a:moveTo>
                    <a:pt x="40414" y="128467"/>
                  </a:moveTo>
                  <a:lnTo>
                    <a:pt x="40414" y="134551"/>
                  </a:lnTo>
                  <a:lnTo>
                    <a:pt x="34008" y="134551"/>
                  </a:lnTo>
                  <a:lnTo>
                    <a:pt x="34008" y="128467"/>
                  </a:lnTo>
                  <a:close/>
                  <a:moveTo>
                    <a:pt x="47140" y="128467"/>
                  </a:moveTo>
                  <a:lnTo>
                    <a:pt x="47140" y="134551"/>
                  </a:lnTo>
                  <a:lnTo>
                    <a:pt x="40753" y="134551"/>
                  </a:lnTo>
                  <a:lnTo>
                    <a:pt x="40753" y="128467"/>
                  </a:lnTo>
                  <a:close/>
                  <a:moveTo>
                    <a:pt x="53885" y="128467"/>
                  </a:moveTo>
                  <a:lnTo>
                    <a:pt x="53885" y="134551"/>
                  </a:lnTo>
                  <a:lnTo>
                    <a:pt x="47479" y="134551"/>
                  </a:lnTo>
                  <a:lnTo>
                    <a:pt x="47479" y="128467"/>
                  </a:lnTo>
                  <a:close/>
                  <a:moveTo>
                    <a:pt x="60611" y="128467"/>
                  </a:moveTo>
                  <a:lnTo>
                    <a:pt x="60611" y="134551"/>
                  </a:lnTo>
                  <a:lnTo>
                    <a:pt x="54206" y="134551"/>
                  </a:lnTo>
                  <a:lnTo>
                    <a:pt x="54206" y="128467"/>
                  </a:lnTo>
                  <a:close/>
                  <a:moveTo>
                    <a:pt x="67338" y="128467"/>
                  </a:moveTo>
                  <a:lnTo>
                    <a:pt x="67338" y="134551"/>
                  </a:lnTo>
                  <a:lnTo>
                    <a:pt x="60950" y="134551"/>
                  </a:lnTo>
                  <a:lnTo>
                    <a:pt x="60950" y="128467"/>
                  </a:lnTo>
                  <a:close/>
                  <a:moveTo>
                    <a:pt x="74083" y="128467"/>
                  </a:moveTo>
                  <a:lnTo>
                    <a:pt x="74083" y="134551"/>
                  </a:lnTo>
                  <a:lnTo>
                    <a:pt x="67677" y="134551"/>
                  </a:lnTo>
                  <a:lnTo>
                    <a:pt x="67677" y="128467"/>
                  </a:lnTo>
                  <a:close/>
                  <a:moveTo>
                    <a:pt x="80809" y="128467"/>
                  </a:moveTo>
                  <a:lnTo>
                    <a:pt x="80809" y="134551"/>
                  </a:lnTo>
                  <a:lnTo>
                    <a:pt x="74422" y="134551"/>
                  </a:lnTo>
                  <a:lnTo>
                    <a:pt x="74422" y="128467"/>
                  </a:lnTo>
                  <a:close/>
                  <a:moveTo>
                    <a:pt x="87554" y="128467"/>
                  </a:moveTo>
                  <a:lnTo>
                    <a:pt x="87554" y="134551"/>
                  </a:lnTo>
                  <a:lnTo>
                    <a:pt x="81148" y="134551"/>
                  </a:lnTo>
                  <a:lnTo>
                    <a:pt x="81148" y="128467"/>
                  </a:lnTo>
                  <a:close/>
                  <a:moveTo>
                    <a:pt x="94281" y="128467"/>
                  </a:moveTo>
                  <a:lnTo>
                    <a:pt x="94281" y="134551"/>
                  </a:lnTo>
                  <a:lnTo>
                    <a:pt x="87893" y="134551"/>
                  </a:lnTo>
                  <a:lnTo>
                    <a:pt x="87893" y="128467"/>
                  </a:lnTo>
                  <a:close/>
                  <a:moveTo>
                    <a:pt x="101007" y="128467"/>
                  </a:moveTo>
                  <a:lnTo>
                    <a:pt x="101007" y="134551"/>
                  </a:lnTo>
                  <a:lnTo>
                    <a:pt x="94620" y="134551"/>
                  </a:lnTo>
                  <a:lnTo>
                    <a:pt x="94620" y="128467"/>
                  </a:lnTo>
                  <a:close/>
                  <a:moveTo>
                    <a:pt x="107752" y="128467"/>
                  </a:moveTo>
                  <a:lnTo>
                    <a:pt x="107752" y="134551"/>
                  </a:lnTo>
                  <a:lnTo>
                    <a:pt x="101346" y="134551"/>
                  </a:lnTo>
                  <a:lnTo>
                    <a:pt x="101346" y="128467"/>
                  </a:lnTo>
                  <a:close/>
                  <a:moveTo>
                    <a:pt x="114478" y="128467"/>
                  </a:moveTo>
                  <a:lnTo>
                    <a:pt x="114478" y="134551"/>
                  </a:lnTo>
                  <a:lnTo>
                    <a:pt x="108091" y="134551"/>
                  </a:lnTo>
                  <a:lnTo>
                    <a:pt x="108091" y="128467"/>
                  </a:lnTo>
                  <a:close/>
                  <a:moveTo>
                    <a:pt x="121223" y="128467"/>
                  </a:moveTo>
                  <a:lnTo>
                    <a:pt x="121223" y="134551"/>
                  </a:lnTo>
                  <a:lnTo>
                    <a:pt x="114817" y="134551"/>
                  </a:lnTo>
                  <a:lnTo>
                    <a:pt x="114817" y="128467"/>
                  </a:lnTo>
                  <a:close/>
                  <a:moveTo>
                    <a:pt x="127950" y="128467"/>
                  </a:moveTo>
                  <a:lnTo>
                    <a:pt x="127950" y="134551"/>
                  </a:lnTo>
                  <a:lnTo>
                    <a:pt x="121562" y="134551"/>
                  </a:lnTo>
                  <a:lnTo>
                    <a:pt x="121562" y="128467"/>
                  </a:lnTo>
                  <a:close/>
                  <a:moveTo>
                    <a:pt x="134694" y="128467"/>
                  </a:moveTo>
                  <a:lnTo>
                    <a:pt x="134694" y="134551"/>
                  </a:lnTo>
                  <a:lnTo>
                    <a:pt x="128289" y="134551"/>
                  </a:lnTo>
                  <a:lnTo>
                    <a:pt x="128289" y="128467"/>
                  </a:lnTo>
                  <a:close/>
                  <a:moveTo>
                    <a:pt x="141421" y="128467"/>
                  </a:moveTo>
                  <a:lnTo>
                    <a:pt x="141421" y="134551"/>
                  </a:lnTo>
                  <a:lnTo>
                    <a:pt x="135033" y="134551"/>
                  </a:lnTo>
                  <a:lnTo>
                    <a:pt x="135033" y="128467"/>
                  </a:lnTo>
                  <a:close/>
                  <a:moveTo>
                    <a:pt x="148148" y="128467"/>
                  </a:moveTo>
                  <a:lnTo>
                    <a:pt x="148148" y="134551"/>
                  </a:lnTo>
                  <a:lnTo>
                    <a:pt x="141760" y="134551"/>
                  </a:lnTo>
                  <a:lnTo>
                    <a:pt x="141760" y="128467"/>
                  </a:lnTo>
                  <a:close/>
                  <a:moveTo>
                    <a:pt x="154892" y="128467"/>
                  </a:moveTo>
                  <a:lnTo>
                    <a:pt x="154892" y="134551"/>
                  </a:lnTo>
                  <a:lnTo>
                    <a:pt x="148487" y="134551"/>
                  </a:lnTo>
                  <a:lnTo>
                    <a:pt x="148487" y="128467"/>
                  </a:lnTo>
                  <a:close/>
                  <a:moveTo>
                    <a:pt x="161619" y="128467"/>
                  </a:moveTo>
                  <a:lnTo>
                    <a:pt x="161619" y="134551"/>
                  </a:lnTo>
                  <a:lnTo>
                    <a:pt x="155231" y="134551"/>
                  </a:lnTo>
                  <a:lnTo>
                    <a:pt x="155231" y="128467"/>
                  </a:lnTo>
                  <a:close/>
                  <a:moveTo>
                    <a:pt x="168363" y="128467"/>
                  </a:moveTo>
                  <a:lnTo>
                    <a:pt x="168363" y="134551"/>
                  </a:lnTo>
                  <a:lnTo>
                    <a:pt x="161958" y="134551"/>
                  </a:lnTo>
                  <a:lnTo>
                    <a:pt x="161958" y="128467"/>
                  </a:lnTo>
                  <a:close/>
                  <a:moveTo>
                    <a:pt x="175090" y="128467"/>
                  </a:moveTo>
                  <a:lnTo>
                    <a:pt x="175090" y="134551"/>
                  </a:lnTo>
                  <a:lnTo>
                    <a:pt x="168702" y="134551"/>
                  </a:lnTo>
                  <a:lnTo>
                    <a:pt x="168702" y="128467"/>
                  </a:lnTo>
                  <a:close/>
                  <a:moveTo>
                    <a:pt x="181834" y="128467"/>
                  </a:moveTo>
                  <a:lnTo>
                    <a:pt x="181834" y="134551"/>
                  </a:lnTo>
                  <a:lnTo>
                    <a:pt x="175429" y="134551"/>
                  </a:lnTo>
                  <a:lnTo>
                    <a:pt x="175429" y="128467"/>
                  </a:lnTo>
                  <a:close/>
                  <a:moveTo>
                    <a:pt x="188561" y="128467"/>
                  </a:moveTo>
                  <a:lnTo>
                    <a:pt x="188561" y="134551"/>
                  </a:lnTo>
                  <a:lnTo>
                    <a:pt x="182173" y="134551"/>
                  </a:lnTo>
                  <a:lnTo>
                    <a:pt x="182173" y="128467"/>
                  </a:lnTo>
                  <a:close/>
                  <a:moveTo>
                    <a:pt x="195288" y="128467"/>
                  </a:moveTo>
                  <a:lnTo>
                    <a:pt x="195288" y="134551"/>
                  </a:lnTo>
                  <a:lnTo>
                    <a:pt x="188900" y="134551"/>
                  </a:lnTo>
                  <a:lnTo>
                    <a:pt x="188900" y="128467"/>
                  </a:lnTo>
                  <a:close/>
                  <a:moveTo>
                    <a:pt x="202032" y="128467"/>
                  </a:moveTo>
                  <a:lnTo>
                    <a:pt x="202032" y="134551"/>
                  </a:lnTo>
                  <a:lnTo>
                    <a:pt x="195627" y="134551"/>
                  </a:lnTo>
                  <a:lnTo>
                    <a:pt x="195627" y="128467"/>
                  </a:lnTo>
                  <a:close/>
                  <a:moveTo>
                    <a:pt x="208759" y="128467"/>
                  </a:moveTo>
                  <a:lnTo>
                    <a:pt x="208759" y="134551"/>
                  </a:lnTo>
                  <a:lnTo>
                    <a:pt x="202371" y="134551"/>
                  </a:lnTo>
                  <a:lnTo>
                    <a:pt x="202371" y="128467"/>
                  </a:lnTo>
                  <a:close/>
                  <a:moveTo>
                    <a:pt x="215504" y="128467"/>
                  </a:moveTo>
                  <a:lnTo>
                    <a:pt x="215504" y="134551"/>
                  </a:lnTo>
                  <a:lnTo>
                    <a:pt x="209098" y="134551"/>
                  </a:lnTo>
                  <a:lnTo>
                    <a:pt x="209098" y="128467"/>
                  </a:lnTo>
                  <a:close/>
                  <a:moveTo>
                    <a:pt x="222230" y="128467"/>
                  </a:moveTo>
                  <a:lnTo>
                    <a:pt x="222230" y="134551"/>
                  </a:lnTo>
                  <a:lnTo>
                    <a:pt x="215843" y="134551"/>
                  </a:lnTo>
                  <a:lnTo>
                    <a:pt x="215843" y="128467"/>
                  </a:lnTo>
                  <a:close/>
                  <a:moveTo>
                    <a:pt x="228975" y="128467"/>
                  </a:moveTo>
                  <a:lnTo>
                    <a:pt x="228975" y="134551"/>
                  </a:lnTo>
                  <a:lnTo>
                    <a:pt x="222569" y="134551"/>
                  </a:lnTo>
                  <a:lnTo>
                    <a:pt x="222569" y="128467"/>
                  </a:lnTo>
                  <a:close/>
                  <a:moveTo>
                    <a:pt x="235701" y="128467"/>
                  </a:moveTo>
                  <a:lnTo>
                    <a:pt x="235701" y="134551"/>
                  </a:lnTo>
                  <a:lnTo>
                    <a:pt x="229296" y="134551"/>
                  </a:lnTo>
                  <a:lnTo>
                    <a:pt x="229296" y="128467"/>
                  </a:lnTo>
                  <a:close/>
                  <a:moveTo>
                    <a:pt x="242428" y="128467"/>
                  </a:moveTo>
                  <a:lnTo>
                    <a:pt x="242428" y="134551"/>
                  </a:lnTo>
                  <a:lnTo>
                    <a:pt x="236040" y="134551"/>
                  </a:lnTo>
                  <a:lnTo>
                    <a:pt x="236040" y="128467"/>
                  </a:lnTo>
                  <a:close/>
                  <a:moveTo>
                    <a:pt x="249173" y="128467"/>
                  </a:moveTo>
                  <a:lnTo>
                    <a:pt x="249173" y="134551"/>
                  </a:lnTo>
                  <a:lnTo>
                    <a:pt x="242767" y="134551"/>
                  </a:lnTo>
                  <a:lnTo>
                    <a:pt x="242767" y="128467"/>
                  </a:lnTo>
                  <a:close/>
                  <a:moveTo>
                    <a:pt x="255899" y="128467"/>
                  </a:moveTo>
                  <a:lnTo>
                    <a:pt x="255899" y="134551"/>
                  </a:lnTo>
                  <a:lnTo>
                    <a:pt x="249512" y="134551"/>
                  </a:lnTo>
                  <a:lnTo>
                    <a:pt x="249512" y="128467"/>
                  </a:lnTo>
                  <a:close/>
                  <a:moveTo>
                    <a:pt x="262644" y="128467"/>
                  </a:moveTo>
                  <a:lnTo>
                    <a:pt x="262644" y="134551"/>
                  </a:lnTo>
                  <a:lnTo>
                    <a:pt x="256238" y="134551"/>
                  </a:lnTo>
                  <a:lnTo>
                    <a:pt x="256238" y="128467"/>
                  </a:lnTo>
                  <a:close/>
                  <a:moveTo>
                    <a:pt x="269370" y="128467"/>
                  </a:moveTo>
                  <a:lnTo>
                    <a:pt x="269370" y="134551"/>
                  </a:lnTo>
                  <a:lnTo>
                    <a:pt x="262983" y="134551"/>
                  </a:lnTo>
                  <a:lnTo>
                    <a:pt x="262983" y="128467"/>
                  </a:lnTo>
                  <a:close/>
                  <a:moveTo>
                    <a:pt x="276115" y="128467"/>
                  </a:moveTo>
                  <a:lnTo>
                    <a:pt x="276115" y="134551"/>
                  </a:lnTo>
                  <a:lnTo>
                    <a:pt x="269709" y="134551"/>
                  </a:lnTo>
                  <a:lnTo>
                    <a:pt x="269709" y="128467"/>
                  </a:lnTo>
                  <a:close/>
                  <a:moveTo>
                    <a:pt x="282842" y="128467"/>
                  </a:moveTo>
                  <a:lnTo>
                    <a:pt x="282842" y="134551"/>
                  </a:lnTo>
                  <a:lnTo>
                    <a:pt x="276436" y="134551"/>
                  </a:lnTo>
                  <a:lnTo>
                    <a:pt x="276436" y="128467"/>
                  </a:lnTo>
                  <a:close/>
                  <a:moveTo>
                    <a:pt x="6745" y="134872"/>
                  </a:moveTo>
                  <a:lnTo>
                    <a:pt x="6745" y="140957"/>
                  </a:lnTo>
                  <a:lnTo>
                    <a:pt x="339" y="140957"/>
                  </a:lnTo>
                  <a:lnTo>
                    <a:pt x="339" y="134872"/>
                  </a:lnTo>
                  <a:close/>
                  <a:moveTo>
                    <a:pt x="13471" y="134872"/>
                  </a:moveTo>
                  <a:lnTo>
                    <a:pt x="13471" y="140957"/>
                  </a:lnTo>
                  <a:lnTo>
                    <a:pt x="7066" y="140957"/>
                  </a:lnTo>
                  <a:lnTo>
                    <a:pt x="7066" y="134872"/>
                  </a:lnTo>
                  <a:close/>
                  <a:moveTo>
                    <a:pt x="20198" y="134872"/>
                  </a:moveTo>
                  <a:lnTo>
                    <a:pt x="20198" y="140957"/>
                  </a:lnTo>
                  <a:lnTo>
                    <a:pt x="13810" y="140957"/>
                  </a:lnTo>
                  <a:lnTo>
                    <a:pt x="13810" y="134872"/>
                  </a:lnTo>
                  <a:close/>
                  <a:moveTo>
                    <a:pt x="26942" y="134872"/>
                  </a:moveTo>
                  <a:lnTo>
                    <a:pt x="26942" y="140957"/>
                  </a:lnTo>
                  <a:lnTo>
                    <a:pt x="20537" y="140957"/>
                  </a:lnTo>
                  <a:lnTo>
                    <a:pt x="20537" y="134872"/>
                  </a:lnTo>
                  <a:close/>
                  <a:moveTo>
                    <a:pt x="33669" y="134872"/>
                  </a:moveTo>
                  <a:lnTo>
                    <a:pt x="33669" y="140957"/>
                  </a:lnTo>
                  <a:lnTo>
                    <a:pt x="27281" y="140957"/>
                  </a:lnTo>
                  <a:lnTo>
                    <a:pt x="27281" y="134872"/>
                  </a:lnTo>
                  <a:close/>
                  <a:moveTo>
                    <a:pt x="40414" y="134872"/>
                  </a:moveTo>
                  <a:lnTo>
                    <a:pt x="40414" y="140957"/>
                  </a:lnTo>
                  <a:lnTo>
                    <a:pt x="34008" y="140957"/>
                  </a:lnTo>
                  <a:lnTo>
                    <a:pt x="34008" y="134872"/>
                  </a:lnTo>
                  <a:close/>
                  <a:moveTo>
                    <a:pt x="47140" y="134872"/>
                  </a:moveTo>
                  <a:lnTo>
                    <a:pt x="47140" y="140957"/>
                  </a:lnTo>
                  <a:lnTo>
                    <a:pt x="40753" y="140957"/>
                  </a:lnTo>
                  <a:lnTo>
                    <a:pt x="40753" y="134872"/>
                  </a:lnTo>
                  <a:close/>
                  <a:moveTo>
                    <a:pt x="53885" y="134872"/>
                  </a:moveTo>
                  <a:lnTo>
                    <a:pt x="53885" y="140957"/>
                  </a:lnTo>
                  <a:lnTo>
                    <a:pt x="47479" y="140957"/>
                  </a:lnTo>
                  <a:lnTo>
                    <a:pt x="47479" y="134872"/>
                  </a:lnTo>
                  <a:close/>
                  <a:moveTo>
                    <a:pt x="60611" y="134872"/>
                  </a:moveTo>
                  <a:lnTo>
                    <a:pt x="60611" y="140957"/>
                  </a:lnTo>
                  <a:lnTo>
                    <a:pt x="54206" y="140957"/>
                  </a:lnTo>
                  <a:lnTo>
                    <a:pt x="54206" y="134872"/>
                  </a:lnTo>
                  <a:close/>
                  <a:moveTo>
                    <a:pt x="67338" y="134872"/>
                  </a:moveTo>
                  <a:lnTo>
                    <a:pt x="67338" y="140957"/>
                  </a:lnTo>
                  <a:lnTo>
                    <a:pt x="60950" y="140957"/>
                  </a:lnTo>
                  <a:lnTo>
                    <a:pt x="60950" y="134872"/>
                  </a:lnTo>
                  <a:close/>
                  <a:moveTo>
                    <a:pt x="74083" y="134872"/>
                  </a:moveTo>
                  <a:lnTo>
                    <a:pt x="74083" y="140957"/>
                  </a:lnTo>
                  <a:lnTo>
                    <a:pt x="67677" y="140957"/>
                  </a:lnTo>
                  <a:lnTo>
                    <a:pt x="67677" y="134872"/>
                  </a:lnTo>
                  <a:close/>
                  <a:moveTo>
                    <a:pt x="80809" y="134872"/>
                  </a:moveTo>
                  <a:lnTo>
                    <a:pt x="80809" y="140957"/>
                  </a:lnTo>
                  <a:lnTo>
                    <a:pt x="74422" y="140957"/>
                  </a:lnTo>
                  <a:lnTo>
                    <a:pt x="74422" y="134872"/>
                  </a:lnTo>
                  <a:close/>
                  <a:moveTo>
                    <a:pt x="87554" y="134872"/>
                  </a:moveTo>
                  <a:lnTo>
                    <a:pt x="87554" y="140957"/>
                  </a:lnTo>
                  <a:lnTo>
                    <a:pt x="81148" y="140957"/>
                  </a:lnTo>
                  <a:lnTo>
                    <a:pt x="81148" y="134872"/>
                  </a:lnTo>
                  <a:close/>
                  <a:moveTo>
                    <a:pt x="94281" y="134872"/>
                  </a:moveTo>
                  <a:lnTo>
                    <a:pt x="94281" y="140957"/>
                  </a:lnTo>
                  <a:lnTo>
                    <a:pt x="87893" y="140957"/>
                  </a:lnTo>
                  <a:lnTo>
                    <a:pt x="87893" y="134872"/>
                  </a:lnTo>
                  <a:close/>
                  <a:moveTo>
                    <a:pt x="101007" y="134872"/>
                  </a:moveTo>
                  <a:lnTo>
                    <a:pt x="101007" y="140957"/>
                  </a:lnTo>
                  <a:lnTo>
                    <a:pt x="94620" y="140957"/>
                  </a:lnTo>
                  <a:lnTo>
                    <a:pt x="94620" y="134872"/>
                  </a:lnTo>
                  <a:close/>
                  <a:moveTo>
                    <a:pt x="107752" y="134872"/>
                  </a:moveTo>
                  <a:lnTo>
                    <a:pt x="107752" y="140957"/>
                  </a:lnTo>
                  <a:lnTo>
                    <a:pt x="101346" y="140957"/>
                  </a:lnTo>
                  <a:lnTo>
                    <a:pt x="101346" y="134872"/>
                  </a:lnTo>
                  <a:close/>
                  <a:moveTo>
                    <a:pt x="114478" y="134872"/>
                  </a:moveTo>
                  <a:lnTo>
                    <a:pt x="114478" y="140957"/>
                  </a:lnTo>
                  <a:lnTo>
                    <a:pt x="108091" y="140957"/>
                  </a:lnTo>
                  <a:lnTo>
                    <a:pt x="108091" y="134872"/>
                  </a:lnTo>
                  <a:close/>
                  <a:moveTo>
                    <a:pt x="121223" y="134872"/>
                  </a:moveTo>
                  <a:lnTo>
                    <a:pt x="121223" y="140957"/>
                  </a:lnTo>
                  <a:lnTo>
                    <a:pt x="114817" y="140957"/>
                  </a:lnTo>
                  <a:lnTo>
                    <a:pt x="114817" y="134872"/>
                  </a:lnTo>
                  <a:close/>
                  <a:moveTo>
                    <a:pt x="127950" y="134872"/>
                  </a:moveTo>
                  <a:lnTo>
                    <a:pt x="127950" y="140957"/>
                  </a:lnTo>
                  <a:lnTo>
                    <a:pt x="121562" y="140957"/>
                  </a:lnTo>
                  <a:lnTo>
                    <a:pt x="121562" y="134872"/>
                  </a:lnTo>
                  <a:close/>
                  <a:moveTo>
                    <a:pt x="134694" y="134872"/>
                  </a:moveTo>
                  <a:lnTo>
                    <a:pt x="134694" y="140957"/>
                  </a:lnTo>
                  <a:lnTo>
                    <a:pt x="128289" y="140957"/>
                  </a:lnTo>
                  <a:lnTo>
                    <a:pt x="128289" y="134872"/>
                  </a:lnTo>
                  <a:close/>
                  <a:moveTo>
                    <a:pt x="141421" y="134872"/>
                  </a:moveTo>
                  <a:lnTo>
                    <a:pt x="141421" y="140957"/>
                  </a:lnTo>
                  <a:lnTo>
                    <a:pt x="135033" y="140957"/>
                  </a:lnTo>
                  <a:lnTo>
                    <a:pt x="135033" y="134872"/>
                  </a:lnTo>
                  <a:close/>
                  <a:moveTo>
                    <a:pt x="148148" y="134872"/>
                  </a:moveTo>
                  <a:lnTo>
                    <a:pt x="148148" y="140957"/>
                  </a:lnTo>
                  <a:lnTo>
                    <a:pt x="141760" y="140957"/>
                  </a:lnTo>
                  <a:lnTo>
                    <a:pt x="141760" y="134872"/>
                  </a:lnTo>
                  <a:close/>
                  <a:moveTo>
                    <a:pt x="154892" y="134872"/>
                  </a:moveTo>
                  <a:lnTo>
                    <a:pt x="154892" y="140957"/>
                  </a:lnTo>
                  <a:lnTo>
                    <a:pt x="148487" y="140957"/>
                  </a:lnTo>
                  <a:lnTo>
                    <a:pt x="148487" y="134872"/>
                  </a:lnTo>
                  <a:close/>
                  <a:moveTo>
                    <a:pt x="161619" y="134872"/>
                  </a:moveTo>
                  <a:lnTo>
                    <a:pt x="161619" y="140957"/>
                  </a:lnTo>
                  <a:lnTo>
                    <a:pt x="155231" y="140957"/>
                  </a:lnTo>
                  <a:lnTo>
                    <a:pt x="155231" y="134872"/>
                  </a:lnTo>
                  <a:close/>
                  <a:moveTo>
                    <a:pt x="168363" y="134872"/>
                  </a:moveTo>
                  <a:lnTo>
                    <a:pt x="168363" y="140957"/>
                  </a:lnTo>
                  <a:lnTo>
                    <a:pt x="161958" y="140957"/>
                  </a:lnTo>
                  <a:lnTo>
                    <a:pt x="161958" y="134872"/>
                  </a:lnTo>
                  <a:close/>
                  <a:moveTo>
                    <a:pt x="175090" y="134872"/>
                  </a:moveTo>
                  <a:lnTo>
                    <a:pt x="175090" y="140957"/>
                  </a:lnTo>
                  <a:lnTo>
                    <a:pt x="168702" y="140957"/>
                  </a:lnTo>
                  <a:lnTo>
                    <a:pt x="168702" y="134872"/>
                  </a:lnTo>
                  <a:close/>
                  <a:moveTo>
                    <a:pt x="181834" y="134872"/>
                  </a:moveTo>
                  <a:lnTo>
                    <a:pt x="181834" y="140957"/>
                  </a:lnTo>
                  <a:lnTo>
                    <a:pt x="175429" y="140957"/>
                  </a:lnTo>
                  <a:lnTo>
                    <a:pt x="175429" y="134872"/>
                  </a:lnTo>
                  <a:close/>
                  <a:moveTo>
                    <a:pt x="188561" y="134872"/>
                  </a:moveTo>
                  <a:lnTo>
                    <a:pt x="188561" y="140957"/>
                  </a:lnTo>
                  <a:lnTo>
                    <a:pt x="182173" y="140957"/>
                  </a:lnTo>
                  <a:lnTo>
                    <a:pt x="182173" y="134872"/>
                  </a:lnTo>
                  <a:close/>
                  <a:moveTo>
                    <a:pt x="195288" y="134872"/>
                  </a:moveTo>
                  <a:lnTo>
                    <a:pt x="195288" y="140957"/>
                  </a:lnTo>
                  <a:lnTo>
                    <a:pt x="188900" y="140957"/>
                  </a:lnTo>
                  <a:lnTo>
                    <a:pt x="188900" y="134872"/>
                  </a:lnTo>
                  <a:close/>
                  <a:moveTo>
                    <a:pt x="202032" y="134872"/>
                  </a:moveTo>
                  <a:lnTo>
                    <a:pt x="202032" y="140957"/>
                  </a:lnTo>
                  <a:lnTo>
                    <a:pt x="195627" y="140957"/>
                  </a:lnTo>
                  <a:lnTo>
                    <a:pt x="195627" y="134872"/>
                  </a:lnTo>
                  <a:close/>
                  <a:moveTo>
                    <a:pt x="208759" y="134872"/>
                  </a:moveTo>
                  <a:lnTo>
                    <a:pt x="208759" y="140957"/>
                  </a:lnTo>
                  <a:lnTo>
                    <a:pt x="202371" y="140957"/>
                  </a:lnTo>
                  <a:lnTo>
                    <a:pt x="202371" y="134872"/>
                  </a:lnTo>
                  <a:close/>
                  <a:moveTo>
                    <a:pt x="215504" y="134872"/>
                  </a:moveTo>
                  <a:lnTo>
                    <a:pt x="215504" y="140957"/>
                  </a:lnTo>
                  <a:lnTo>
                    <a:pt x="209098" y="140957"/>
                  </a:lnTo>
                  <a:lnTo>
                    <a:pt x="209098" y="134872"/>
                  </a:lnTo>
                  <a:close/>
                  <a:moveTo>
                    <a:pt x="222230" y="134872"/>
                  </a:moveTo>
                  <a:lnTo>
                    <a:pt x="222230" y="140957"/>
                  </a:lnTo>
                  <a:lnTo>
                    <a:pt x="215843" y="140957"/>
                  </a:lnTo>
                  <a:lnTo>
                    <a:pt x="215843" y="134872"/>
                  </a:lnTo>
                  <a:close/>
                  <a:moveTo>
                    <a:pt x="228975" y="134872"/>
                  </a:moveTo>
                  <a:lnTo>
                    <a:pt x="228975" y="140957"/>
                  </a:lnTo>
                  <a:lnTo>
                    <a:pt x="222569" y="140957"/>
                  </a:lnTo>
                  <a:lnTo>
                    <a:pt x="222569" y="134872"/>
                  </a:lnTo>
                  <a:close/>
                  <a:moveTo>
                    <a:pt x="235701" y="134872"/>
                  </a:moveTo>
                  <a:lnTo>
                    <a:pt x="235701" y="140957"/>
                  </a:lnTo>
                  <a:lnTo>
                    <a:pt x="229296" y="140957"/>
                  </a:lnTo>
                  <a:lnTo>
                    <a:pt x="229296" y="134872"/>
                  </a:lnTo>
                  <a:close/>
                  <a:moveTo>
                    <a:pt x="242428" y="134872"/>
                  </a:moveTo>
                  <a:lnTo>
                    <a:pt x="242428" y="140957"/>
                  </a:lnTo>
                  <a:lnTo>
                    <a:pt x="236040" y="140957"/>
                  </a:lnTo>
                  <a:lnTo>
                    <a:pt x="236040" y="134872"/>
                  </a:lnTo>
                  <a:close/>
                  <a:moveTo>
                    <a:pt x="249173" y="134872"/>
                  </a:moveTo>
                  <a:lnTo>
                    <a:pt x="249173" y="140957"/>
                  </a:lnTo>
                  <a:lnTo>
                    <a:pt x="242767" y="140957"/>
                  </a:lnTo>
                  <a:lnTo>
                    <a:pt x="242767" y="134872"/>
                  </a:lnTo>
                  <a:close/>
                  <a:moveTo>
                    <a:pt x="255899" y="134872"/>
                  </a:moveTo>
                  <a:lnTo>
                    <a:pt x="255899" y="140957"/>
                  </a:lnTo>
                  <a:lnTo>
                    <a:pt x="249512" y="140957"/>
                  </a:lnTo>
                  <a:lnTo>
                    <a:pt x="249512" y="134872"/>
                  </a:lnTo>
                  <a:close/>
                  <a:moveTo>
                    <a:pt x="262644" y="134872"/>
                  </a:moveTo>
                  <a:lnTo>
                    <a:pt x="262644" y="140957"/>
                  </a:lnTo>
                  <a:lnTo>
                    <a:pt x="256238" y="140957"/>
                  </a:lnTo>
                  <a:lnTo>
                    <a:pt x="256238" y="134872"/>
                  </a:lnTo>
                  <a:close/>
                  <a:moveTo>
                    <a:pt x="269370" y="134872"/>
                  </a:moveTo>
                  <a:lnTo>
                    <a:pt x="269370" y="140957"/>
                  </a:lnTo>
                  <a:lnTo>
                    <a:pt x="262983" y="140957"/>
                  </a:lnTo>
                  <a:lnTo>
                    <a:pt x="262983" y="134872"/>
                  </a:lnTo>
                  <a:close/>
                  <a:moveTo>
                    <a:pt x="276115" y="134872"/>
                  </a:moveTo>
                  <a:lnTo>
                    <a:pt x="276115" y="140957"/>
                  </a:lnTo>
                  <a:lnTo>
                    <a:pt x="269709" y="140957"/>
                  </a:lnTo>
                  <a:lnTo>
                    <a:pt x="269709" y="134872"/>
                  </a:lnTo>
                  <a:close/>
                  <a:moveTo>
                    <a:pt x="282842" y="134872"/>
                  </a:moveTo>
                  <a:lnTo>
                    <a:pt x="282842" y="140957"/>
                  </a:lnTo>
                  <a:lnTo>
                    <a:pt x="276436" y="140957"/>
                  </a:lnTo>
                  <a:lnTo>
                    <a:pt x="276436" y="134872"/>
                  </a:lnTo>
                  <a:close/>
                  <a:moveTo>
                    <a:pt x="6745" y="141278"/>
                  </a:moveTo>
                  <a:lnTo>
                    <a:pt x="6745" y="147362"/>
                  </a:lnTo>
                  <a:lnTo>
                    <a:pt x="339" y="147362"/>
                  </a:lnTo>
                  <a:lnTo>
                    <a:pt x="339" y="141278"/>
                  </a:lnTo>
                  <a:close/>
                  <a:moveTo>
                    <a:pt x="13471" y="141278"/>
                  </a:moveTo>
                  <a:lnTo>
                    <a:pt x="13471" y="147362"/>
                  </a:lnTo>
                  <a:lnTo>
                    <a:pt x="7066" y="147362"/>
                  </a:lnTo>
                  <a:lnTo>
                    <a:pt x="7066" y="141278"/>
                  </a:lnTo>
                  <a:close/>
                  <a:moveTo>
                    <a:pt x="20198" y="141278"/>
                  </a:moveTo>
                  <a:lnTo>
                    <a:pt x="20198" y="147362"/>
                  </a:lnTo>
                  <a:lnTo>
                    <a:pt x="13810" y="147362"/>
                  </a:lnTo>
                  <a:lnTo>
                    <a:pt x="13810" y="141278"/>
                  </a:lnTo>
                  <a:close/>
                  <a:moveTo>
                    <a:pt x="26942" y="141278"/>
                  </a:moveTo>
                  <a:lnTo>
                    <a:pt x="26942" y="147362"/>
                  </a:lnTo>
                  <a:lnTo>
                    <a:pt x="20537" y="147362"/>
                  </a:lnTo>
                  <a:lnTo>
                    <a:pt x="20537" y="141278"/>
                  </a:lnTo>
                  <a:close/>
                  <a:moveTo>
                    <a:pt x="33669" y="141278"/>
                  </a:moveTo>
                  <a:lnTo>
                    <a:pt x="33669" y="147362"/>
                  </a:lnTo>
                  <a:lnTo>
                    <a:pt x="27281" y="147362"/>
                  </a:lnTo>
                  <a:lnTo>
                    <a:pt x="27281" y="141278"/>
                  </a:lnTo>
                  <a:close/>
                  <a:moveTo>
                    <a:pt x="40414" y="141278"/>
                  </a:moveTo>
                  <a:lnTo>
                    <a:pt x="40414" y="147362"/>
                  </a:lnTo>
                  <a:lnTo>
                    <a:pt x="34008" y="147362"/>
                  </a:lnTo>
                  <a:lnTo>
                    <a:pt x="34008" y="141278"/>
                  </a:lnTo>
                  <a:close/>
                  <a:moveTo>
                    <a:pt x="47140" y="141278"/>
                  </a:moveTo>
                  <a:lnTo>
                    <a:pt x="47140" y="147362"/>
                  </a:lnTo>
                  <a:lnTo>
                    <a:pt x="40753" y="147362"/>
                  </a:lnTo>
                  <a:lnTo>
                    <a:pt x="40753" y="141278"/>
                  </a:lnTo>
                  <a:close/>
                  <a:moveTo>
                    <a:pt x="53885" y="141278"/>
                  </a:moveTo>
                  <a:lnTo>
                    <a:pt x="53885" y="147362"/>
                  </a:lnTo>
                  <a:lnTo>
                    <a:pt x="47479" y="147362"/>
                  </a:lnTo>
                  <a:lnTo>
                    <a:pt x="47479" y="141278"/>
                  </a:lnTo>
                  <a:close/>
                  <a:moveTo>
                    <a:pt x="60611" y="141278"/>
                  </a:moveTo>
                  <a:lnTo>
                    <a:pt x="60611" y="147362"/>
                  </a:lnTo>
                  <a:lnTo>
                    <a:pt x="54206" y="147362"/>
                  </a:lnTo>
                  <a:lnTo>
                    <a:pt x="54206" y="141278"/>
                  </a:lnTo>
                  <a:close/>
                  <a:moveTo>
                    <a:pt x="67338" y="141278"/>
                  </a:moveTo>
                  <a:lnTo>
                    <a:pt x="67338" y="147362"/>
                  </a:lnTo>
                  <a:lnTo>
                    <a:pt x="60950" y="147362"/>
                  </a:lnTo>
                  <a:lnTo>
                    <a:pt x="60950" y="141278"/>
                  </a:lnTo>
                  <a:close/>
                  <a:moveTo>
                    <a:pt x="74083" y="141278"/>
                  </a:moveTo>
                  <a:lnTo>
                    <a:pt x="74083" y="147362"/>
                  </a:lnTo>
                  <a:lnTo>
                    <a:pt x="67677" y="147362"/>
                  </a:lnTo>
                  <a:lnTo>
                    <a:pt x="67677" y="141278"/>
                  </a:lnTo>
                  <a:close/>
                  <a:moveTo>
                    <a:pt x="80809" y="141278"/>
                  </a:moveTo>
                  <a:lnTo>
                    <a:pt x="80809" y="147362"/>
                  </a:lnTo>
                  <a:lnTo>
                    <a:pt x="74422" y="147362"/>
                  </a:lnTo>
                  <a:lnTo>
                    <a:pt x="74422" y="141278"/>
                  </a:lnTo>
                  <a:close/>
                  <a:moveTo>
                    <a:pt x="87554" y="141278"/>
                  </a:moveTo>
                  <a:lnTo>
                    <a:pt x="87554" y="147362"/>
                  </a:lnTo>
                  <a:lnTo>
                    <a:pt x="81148" y="147362"/>
                  </a:lnTo>
                  <a:lnTo>
                    <a:pt x="81148" y="141278"/>
                  </a:lnTo>
                  <a:close/>
                  <a:moveTo>
                    <a:pt x="94281" y="141278"/>
                  </a:moveTo>
                  <a:lnTo>
                    <a:pt x="94281" y="147362"/>
                  </a:lnTo>
                  <a:lnTo>
                    <a:pt x="87893" y="147362"/>
                  </a:lnTo>
                  <a:lnTo>
                    <a:pt x="87893" y="141278"/>
                  </a:lnTo>
                  <a:close/>
                  <a:moveTo>
                    <a:pt x="101007" y="141278"/>
                  </a:moveTo>
                  <a:lnTo>
                    <a:pt x="101007" y="147362"/>
                  </a:lnTo>
                  <a:lnTo>
                    <a:pt x="94620" y="147362"/>
                  </a:lnTo>
                  <a:lnTo>
                    <a:pt x="94620" y="141278"/>
                  </a:lnTo>
                  <a:close/>
                  <a:moveTo>
                    <a:pt x="107752" y="141278"/>
                  </a:moveTo>
                  <a:lnTo>
                    <a:pt x="107752" y="147362"/>
                  </a:lnTo>
                  <a:lnTo>
                    <a:pt x="101346" y="147362"/>
                  </a:lnTo>
                  <a:lnTo>
                    <a:pt x="101346" y="141278"/>
                  </a:lnTo>
                  <a:close/>
                  <a:moveTo>
                    <a:pt x="114478" y="141278"/>
                  </a:moveTo>
                  <a:lnTo>
                    <a:pt x="114478" y="147362"/>
                  </a:lnTo>
                  <a:lnTo>
                    <a:pt x="108091" y="147362"/>
                  </a:lnTo>
                  <a:lnTo>
                    <a:pt x="108091" y="141278"/>
                  </a:lnTo>
                  <a:close/>
                  <a:moveTo>
                    <a:pt x="121223" y="141278"/>
                  </a:moveTo>
                  <a:lnTo>
                    <a:pt x="121223" y="147362"/>
                  </a:lnTo>
                  <a:lnTo>
                    <a:pt x="114817" y="147362"/>
                  </a:lnTo>
                  <a:lnTo>
                    <a:pt x="114817" y="141278"/>
                  </a:lnTo>
                  <a:close/>
                  <a:moveTo>
                    <a:pt x="127950" y="141278"/>
                  </a:moveTo>
                  <a:lnTo>
                    <a:pt x="127950" y="147362"/>
                  </a:lnTo>
                  <a:lnTo>
                    <a:pt x="121562" y="147362"/>
                  </a:lnTo>
                  <a:lnTo>
                    <a:pt x="121562" y="141278"/>
                  </a:lnTo>
                  <a:close/>
                  <a:moveTo>
                    <a:pt x="134694" y="141278"/>
                  </a:moveTo>
                  <a:lnTo>
                    <a:pt x="134694" y="147362"/>
                  </a:lnTo>
                  <a:lnTo>
                    <a:pt x="128289" y="147362"/>
                  </a:lnTo>
                  <a:lnTo>
                    <a:pt x="128289" y="141278"/>
                  </a:lnTo>
                  <a:close/>
                  <a:moveTo>
                    <a:pt x="141421" y="141278"/>
                  </a:moveTo>
                  <a:lnTo>
                    <a:pt x="141421" y="147362"/>
                  </a:lnTo>
                  <a:lnTo>
                    <a:pt x="135033" y="147362"/>
                  </a:lnTo>
                  <a:lnTo>
                    <a:pt x="135033" y="141278"/>
                  </a:lnTo>
                  <a:close/>
                  <a:moveTo>
                    <a:pt x="148148" y="141278"/>
                  </a:moveTo>
                  <a:lnTo>
                    <a:pt x="148148" y="147362"/>
                  </a:lnTo>
                  <a:lnTo>
                    <a:pt x="141760" y="147362"/>
                  </a:lnTo>
                  <a:lnTo>
                    <a:pt x="141760" y="141278"/>
                  </a:lnTo>
                  <a:close/>
                  <a:moveTo>
                    <a:pt x="154892" y="141278"/>
                  </a:moveTo>
                  <a:lnTo>
                    <a:pt x="154892" y="147362"/>
                  </a:lnTo>
                  <a:lnTo>
                    <a:pt x="148487" y="147362"/>
                  </a:lnTo>
                  <a:lnTo>
                    <a:pt x="148487" y="141278"/>
                  </a:lnTo>
                  <a:close/>
                  <a:moveTo>
                    <a:pt x="161619" y="141278"/>
                  </a:moveTo>
                  <a:lnTo>
                    <a:pt x="161619" y="147362"/>
                  </a:lnTo>
                  <a:lnTo>
                    <a:pt x="155231" y="147362"/>
                  </a:lnTo>
                  <a:lnTo>
                    <a:pt x="155231" y="141278"/>
                  </a:lnTo>
                  <a:close/>
                  <a:moveTo>
                    <a:pt x="168363" y="141278"/>
                  </a:moveTo>
                  <a:lnTo>
                    <a:pt x="168363" y="147362"/>
                  </a:lnTo>
                  <a:lnTo>
                    <a:pt x="161958" y="147362"/>
                  </a:lnTo>
                  <a:lnTo>
                    <a:pt x="161958" y="141278"/>
                  </a:lnTo>
                  <a:close/>
                  <a:moveTo>
                    <a:pt x="175090" y="141278"/>
                  </a:moveTo>
                  <a:lnTo>
                    <a:pt x="175090" y="147362"/>
                  </a:lnTo>
                  <a:lnTo>
                    <a:pt x="168702" y="147362"/>
                  </a:lnTo>
                  <a:lnTo>
                    <a:pt x="168702" y="141278"/>
                  </a:lnTo>
                  <a:close/>
                  <a:moveTo>
                    <a:pt x="181834" y="141278"/>
                  </a:moveTo>
                  <a:lnTo>
                    <a:pt x="181834" y="147362"/>
                  </a:lnTo>
                  <a:lnTo>
                    <a:pt x="175429" y="147362"/>
                  </a:lnTo>
                  <a:lnTo>
                    <a:pt x="175429" y="141278"/>
                  </a:lnTo>
                  <a:close/>
                  <a:moveTo>
                    <a:pt x="188561" y="141278"/>
                  </a:moveTo>
                  <a:lnTo>
                    <a:pt x="188561" y="147362"/>
                  </a:lnTo>
                  <a:lnTo>
                    <a:pt x="182173" y="147362"/>
                  </a:lnTo>
                  <a:lnTo>
                    <a:pt x="182173" y="141278"/>
                  </a:lnTo>
                  <a:close/>
                  <a:moveTo>
                    <a:pt x="195288" y="141278"/>
                  </a:moveTo>
                  <a:lnTo>
                    <a:pt x="195288" y="147362"/>
                  </a:lnTo>
                  <a:lnTo>
                    <a:pt x="188900" y="147362"/>
                  </a:lnTo>
                  <a:lnTo>
                    <a:pt x="188900" y="141278"/>
                  </a:lnTo>
                  <a:close/>
                  <a:moveTo>
                    <a:pt x="202032" y="141278"/>
                  </a:moveTo>
                  <a:lnTo>
                    <a:pt x="202032" y="147362"/>
                  </a:lnTo>
                  <a:lnTo>
                    <a:pt x="195627" y="147362"/>
                  </a:lnTo>
                  <a:lnTo>
                    <a:pt x="195627" y="141278"/>
                  </a:lnTo>
                  <a:close/>
                  <a:moveTo>
                    <a:pt x="208759" y="141278"/>
                  </a:moveTo>
                  <a:lnTo>
                    <a:pt x="208759" y="147362"/>
                  </a:lnTo>
                  <a:lnTo>
                    <a:pt x="202371" y="147362"/>
                  </a:lnTo>
                  <a:lnTo>
                    <a:pt x="202371" y="141278"/>
                  </a:lnTo>
                  <a:close/>
                  <a:moveTo>
                    <a:pt x="215504" y="141278"/>
                  </a:moveTo>
                  <a:lnTo>
                    <a:pt x="215504" y="147362"/>
                  </a:lnTo>
                  <a:lnTo>
                    <a:pt x="209098" y="147362"/>
                  </a:lnTo>
                  <a:lnTo>
                    <a:pt x="209098" y="141278"/>
                  </a:lnTo>
                  <a:close/>
                  <a:moveTo>
                    <a:pt x="222230" y="141278"/>
                  </a:moveTo>
                  <a:lnTo>
                    <a:pt x="222230" y="147362"/>
                  </a:lnTo>
                  <a:lnTo>
                    <a:pt x="215843" y="147362"/>
                  </a:lnTo>
                  <a:lnTo>
                    <a:pt x="215843" y="141278"/>
                  </a:lnTo>
                  <a:close/>
                  <a:moveTo>
                    <a:pt x="228975" y="141278"/>
                  </a:moveTo>
                  <a:lnTo>
                    <a:pt x="228975" y="147362"/>
                  </a:lnTo>
                  <a:lnTo>
                    <a:pt x="222569" y="147362"/>
                  </a:lnTo>
                  <a:lnTo>
                    <a:pt x="222569" y="141278"/>
                  </a:lnTo>
                  <a:close/>
                  <a:moveTo>
                    <a:pt x="235701" y="141278"/>
                  </a:moveTo>
                  <a:lnTo>
                    <a:pt x="235701" y="147362"/>
                  </a:lnTo>
                  <a:lnTo>
                    <a:pt x="229296" y="147362"/>
                  </a:lnTo>
                  <a:lnTo>
                    <a:pt x="229296" y="141278"/>
                  </a:lnTo>
                  <a:close/>
                  <a:moveTo>
                    <a:pt x="242428" y="141278"/>
                  </a:moveTo>
                  <a:lnTo>
                    <a:pt x="242428" y="147362"/>
                  </a:lnTo>
                  <a:lnTo>
                    <a:pt x="236040" y="147362"/>
                  </a:lnTo>
                  <a:lnTo>
                    <a:pt x="236040" y="141278"/>
                  </a:lnTo>
                  <a:close/>
                  <a:moveTo>
                    <a:pt x="249173" y="141278"/>
                  </a:moveTo>
                  <a:lnTo>
                    <a:pt x="249173" y="147362"/>
                  </a:lnTo>
                  <a:lnTo>
                    <a:pt x="242767" y="147362"/>
                  </a:lnTo>
                  <a:lnTo>
                    <a:pt x="242767" y="141278"/>
                  </a:lnTo>
                  <a:close/>
                  <a:moveTo>
                    <a:pt x="255899" y="141278"/>
                  </a:moveTo>
                  <a:lnTo>
                    <a:pt x="255899" y="147362"/>
                  </a:lnTo>
                  <a:lnTo>
                    <a:pt x="249512" y="147362"/>
                  </a:lnTo>
                  <a:lnTo>
                    <a:pt x="249512" y="141278"/>
                  </a:lnTo>
                  <a:close/>
                  <a:moveTo>
                    <a:pt x="262644" y="141278"/>
                  </a:moveTo>
                  <a:lnTo>
                    <a:pt x="262644" y="147362"/>
                  </a:lnTo>
                  <a:lnTo>
                    <a:pt x="256238" y="147362"/>
                  </a:lnTo>
                  <a:lnTo>
                    <a:pt x="256238" y="141278"/>
                  </a:lnTo>
                  <a:close/>
                  <a:moveTo>
                    <a:pt x="269370" y="141278"/>
                  </a:moveTo>
                  <a:lnTo>
                    <a:pt x="269370" y="147362"/>
                  </a:lnTo>
                  <a:lnTo>
                    <a:pt x="262983" y="147362"/>
                  </a:lnTo>
                  <a:lnTo>
                    <a:pt x="262983" y="141278"/>
                  </a:lnTo>
                  <a:close/>
                  <a:moveTo>
                    <a:pt x="276115" y="141278"/>
                  </a:moveTo>
                  <a:lnTo>
                    <a:pt x="276115" y="147362"/>
                  </a:lnTo>
                  <a:lnTo>
                    <a:pt x="269709" y="147362"/>
                  </a:lnTo>
                  <a:lnTo>
                    <a:pt x="269709" y="141278"/>
                  </a:lnTo>
                  <a:close/>
                  <a:moveTo>
                    <a:pt x="282842" y="141278"/>
                  </a:moveTo>
                  <a:lnTo>
                    <a:pt x="282842" y="147362"/>
                  </a:lnTo>
                  <a:lnTo>
                    <a:pt x="276436" y="147362"/>
                  </a:lnTo>
                  <a:lnTo>
                    <a:pt x="276436" y="141278"/>
                  </a:lnTo>
                  <a:close/>
                  <a:moveTo>
                    <a:pt x="6745" y="147683"/>
                  </a:moveTo>
                  <a:lnTo>
                    <a:pt x="6745" y="153768"/>
                  </a:lnTo>
                  <a:lnTo>
                    <a:pt x="339" y="153768"/>
                  </a:lnTo>
                  <a:lnTo>
                    <a:pt x="339" y="147683"/>
                  </a:lnTo>
                  <a:close/>
                  <a:moveTo>
                    <a:pt x="13471" y="147683"/>
                  </a:moveTo>
                  <a:lnTo>
                    <a:pt x="13471" y="153768"/>
                  </a:lnTo>
                  <a:lnTo>
                    <a:pt x="7066" y="153768"/>
                  </a:lnTo>
                  <a:lnTo>
                    <a:pt x="7066" y="147683"/>
                  </a:lnTo>
                  <a:close/>
                  <a:moveTo>
                    <a:pt x="20198" y="147683"/>
                  </a:moveTo>
                  <a:lnTo>
                    <a:pt x="20198" y="153768"/>
                  </a:lnTo>
                  <a:lnTo>
                    <a:pt x="13810" y="153768"/>
                  </a:lnTo>
                  <a:lnTo>
                    <a:pt x="13810" y="147683"/>
                  </a:lnTo>
                  <a:close/>
                  <a:moveTo>
                    <a:pt x="26942" y="147683"/>
                  </a:moveTo>
                  <a:lnTo>
                    <a:pt x="26942" y="153768"/>
                  </a:lnTo>
                  <a:lnTo>
                    <a:pt x="20537" y="153768"/>
                  </a:lnTo>
                  <a:lnTo>
                    <a:pt x="20537" y="147683"/>
                  </a:lnTo>
                  <a:close/>
                  <a:moveTo>
                    <a:pt x="33669" y="147683"/>
                  </a:moveTo>
                  <a:lnTo>
                    <a:pt x="33669" y="153768"/>
                  </a:lnTo>
                  <a:lnTo>
                    <a:pt x="27281" y="153768"/>
                  </a:lnTo>
                  <a:lnTo>
                    <a:pt x="27281" y="147683"/>
                  </a:lnTo>
                  <a:close/>
                  <a:moveTo>
                    <a:pt x="40414" y="147683"/>
                  </a:moveTo>
                  <a:lnTo>
                    <a:pt x="40414" y="153768"/>
                  </a:lnTo>
                  <a:lnTo>
                    <a:pt x="34008" y="153768"/>
                  </a:lnTo>
                  <a:lnTo>
                    <a:pt x="34008" y="147683"/>
                  </a:lnTo>
                  <a:close/>
                  <a:moveTo>
                    <a:pt x="47140" y="147683"/>
                  </a:moveTo>
                  <a:lnTo>
                    <a:pt x="47140" y="153768"/>
                  </a:lnTo>
                  <a:lnTo>
                    <a:pt x="40753" y="153768"/>
                  </a:lnTo>
                  <a:lnTo>
                    <a:pt x="40753" y="147683"/>
                  </a:lnTo>
                  <a:close/>
                  <a:moveTo>
                    <a:pt x="53885" y="147683"/>
                  </a:moveTo>
                  <a:lnTo>
                    <a:pt x="53885" y="153768"/>
                  </a:lnTo>
                  <a:lnTo>
                    <a:pt x="47479" y="153768"/>
                  </a:lnTo>
                  <a:lnTo>
                    <a:pt x="47479" y="147683"/>
                  </a:lnTo>
                  <a:close/>
                  <a:moveTo>
                    <a:pt x="60611" y="147683"/>
                  </a:moveTo>
                  <a:lnTo>
                    <a:pt x="60611" y="153768"/>
                  </a:lnTo>
                  <a:lnTo>
                    <a:pt x="54206" y="153768"/>
                  </a:lnTo>
                  <a:lnTo>
                    <a:pt x="54206" y="147683"/>
                  </a:lnTo>
                  <a:close/>
                  <a:moveTo>
                    <a:pt x="67338" y="147683"/>
                  </a:moveTo>
                  <a:lnTo>
                    <a:pt x="67338" y="153768"/>
                  </a:lnTo>
                  <a:lnTo>
                    <a:pt x="60950" y="153768"/>
                  </a:lnTo>
                  <a:lnTo>
                    <a:pt x="60950" y="147683"/>
                  </a:lnTo>
                  <a:close/>
                  <a:moveTo>
                    <a:pt x="74083" y="147683"/>
                  </a:moveTo>
                  <a:lnTo>
                    <a:pt x="74083" y="153768"/>
                  </a:lnTo>
                  <a:lnTo>
                    <a:pt x="67677" y="153768"/>
                  </a:lnTo>
                  <a:lnTo>
                    <a:pt x="67677" y="147683"/>
                  </a:lnTo>
                  <a:close/>
                  <a:moveTo>
                    <a:pt x="80809" y="147683"/>
                  </a:moveTo>
                  <a:lnTo>
                    <a:pt x="80809" y="153768"/>
                  </a:lnTo>
                  <a:lnTo>
                    <a:pt x="74422" y="153768"/>
                  </a:lnTo>
                  <a:lnTo>
                    <a:pt x="74422" y="147683"/>
                  </a:lnTo>
                  <a:close/>
                  <a:moveTo>
                    <a:pt x="87554" y="147683"/>
                  </a:moveTo>
                  <a:lnTo>
                    <a:pt x="87554" y="153768"/>
                  </a:lnTo>
                  <a:lnTo>
                    <a:pt x="81148" y="153768"/>
                  </a:lnTo>
                  <a:lnTo>
                    <a:pt x="81148" y="147683"/>
                  </a:lnTo>
                  <a:close/>
                  <a:moveTo>
                    <a:pt x="94281" y="147683"/>
                  </a:moveTo>
                  <a:lnTo>
                    <a:pt x="94281" y="153768"/>
                  </a:lnTo>
                  <a:lnTo>
                    <a:pt x="87893" y="153768"/>
                  </a:lnTo>
                  <a:lnTo>
                    <a:pt x="87893" y="147683"/>
                  </a:lnTo>
                  <a:close/>
                  <a:moveTo>
                    <a:pt x="101007" y="147683"/>
                  </a:moveTo>
                  <a:lnTo>
                    <a:pt x="101007" y="153768"/>
                  </a:lnTo>
                  <a:lnTo>
                    <a:pt x="94620" y="153768"/>
                  </a:lnTo>
                  <a:lnTo>
                    <a:pt x="94620" y="147683"/>
                  </a:lnTo>
                  <a:close/>
                  <a:moveTo>
                    <a:pt x="107752" y="147683"/>
                  </a:moveTo>
                  <a:lnTo>
                    <a:pt x="107752" y="153768"/>
                  </a:lnTo>
                  <a:lnTo>
                    <a:pt x="101346" y="153768"/>
                  </a:lnTo>
                  <a:lnTo>
                    <a:pt x="101346" y="147683"/>
                  </a:lnTo>
                  <a:close/>
                  <a:moveTo>
                    <a:pt x="114478" y="147683"/>
                  </a:moveTo>
                  <a:lnTo>
                    <a:pt x="114478" y="153768"/>
                  </a:lnTo>
                  <a:lnTo>
                    <a:pt x="108091" y="153768"/>
                  </a:lnTo>
                  <a:lnTo>
                    <a:pt x="108091" y="147683"/>
                  </a:lnTo>
                  <a:close/>
                  <a:moveTo>
                    <a:pt x="121223" y="147683"/>
                  </a:moveTo>
                  <a:lnTo>
                    <a:pt x="121223" y="153768"/>
                  </a:lnTo>
                  <a:lnTo>
                    <a:pt x="114817" y="153768"/>
                  </a:lnTo>
                  <a:lnTo>
                    <a:pt x="114817" y="147683"/>
                  </a:lnTo>
                  <a:close/>
                  <a:moveTo>
                    <a:pt x="127950" y="147683"/>
                  </a:moveTo>
                  <a:lnTo>
                    <a:pt x="127950" y="153768"/>
                  </a:lnTo>
                  <a:lnTo>
                    <a:pt x="121562" y="153768"/>
                  </a:lnTo>
                  <a:lnTo>
                    <a:pt x="121562" y="147683"/>
                  </a:lnTo>
                  <a:close/>
                  <a:moveTo>
                    <a:pt x="134694" y="147683"/>
                  </a:moveTo>
                  <a:lnTo>
                    <a:pt x="134694" y="153768"/>
                  </a:lnTo>
                  <a:lnTo>
                    <a:pt x="128289" y="153768"/>
                  </a:lnTo>
                  <a:lnTo>
                    <a:pt x="128289" y="147683"/>
                  </a:lnTo>
                  <a:close/>
                  <a:moveTo>
                    <a:pt x="141421" y="147683"/>
                  </a:moveTo>
                  <a:lnTo>
                    <a:pt x="141421" y="153768"/>
                  </a:lnTo>
                  <a:lnTo>
                    <a:pt x="135033" y="153768"/>
                  </a:lnTo>
                  <a:lnTo>
                    <a:pt x="135033" y="147683"/>
                  </a:lnTo>
                  <a:close/>
                  <a:moveTo>
                    <a:pt x="148148" y="147683"/>
                  </a:moveTo>
                  <a:lnTo>
                    <a:pt x="148148" y="153768"/>
                  </a:lnTo>
                  <a:lnTo>
                    <a:pt x="141760" y="153768"/>
                  </a:lnTo>
                  <a:lnTo>
                    <a:pt x="141760" y="147683"/>
                  </a:lnTo>
                  <a:close/>
                  <a:moveTo>
                    <a:pt x="154892" y="147683"/>
                  </a:moveTo>
                  <a:lnTo>
                    <a:pt x="154892" y="153768"/>
                  </a:lnTo>
                  <a:lnTo>
                    <a:pt x="148487" y="153768"/>
                  </a:lnTo>
                  <a:lnTo>
                    <a:pt x="148487" y="147683"/>
                  </a:lnTo>
                  <a:close/>
                  <a:moveTo>
                    <a:pt x="161619" y="147683"/>
                  </a:moveTo>
                  <a:lnTo>
                    <a:pt x="161619" y="153768"/>
                  </a:lnTo>
                  <a:lnTo>
                    <a:pt x="155231" y="153768"/>
                  </a:lnTo>
                  <a:lnTo>
                    <a:pt x="155231" y="147683"/>
                  </a:lnTo>
                  <a:close/>
                  <a:moveTo>
                    <a:pt x="168363" y="147683"/>
                  </a:moveTo>
                  <a:lnTo>
                    <a:pt x="168363" y="153768"/>
                  </a:lnTo>
                  <a:lnTo>
                    <a:pt x="161958" y="153768"/>
                  </a:lnTo>
                  <a:lnTo>
                    <a:pt x="161958" y="147683"/>
                  </a:lnTo>
                  <a:close/>
                  <a:moveTo>
                    <a:pt x="175090" y="147683"/>
                  </a:moveTo>
                  <a:lnTo>
                    <a:pt x="175090" y="153768"/>
                  </a:lnTo>
                  <a:lnTo>
                    <a:pt x="168702" y="153768"/>
                  </a:lnTo>
                  <a:lnTo>
                    <a:pt x="168702" y="147683"/>
                  </a:lnTo>
                  <a:close/>
                  <a:moveTo>
                    <a:pt x="181834" y="147683"/>
                  </a:moveTo>
                  <a:lnTo>
                    <a:pt x="181834" y="153768"/>
                  </a:lnTo>
                  <a:lnTo>
                    <a:pt x="175429" y="153768"/>
                  </a:lnTo>
                  <a:lnTo>
                    <a:pt x="175429" y="147683"/>
                  </a:lnTo>
                  <a:close/>
                  <a:moveTo>
                    <a:pt x="188561" y="147683"/>
                  </a:moveTo>
                  <a:lnTo>
                    <a:pt x="188561" y="153768"/>
                  </a:lnTo>
                  <a:lnTo>
                    <a:pt x="182173" y="153768"/>
                  </a:lnTo>
                  <a:lnTo>
                    <a:pt x="182173" y="147683"/>
                  </a:lnTo>
                  <a:close/>
                  <a:moveTo>
                    <a:pt x="195288" y="147683"/>
                  </a:moveTo>
                  <a:lnTo>
                    <a:pt x="195288" y="153768"/>
                  </a:lnTo>
                  <a:lnTo>
                    <a:pt x="188900" y="153768"/>
                  </a:lnTo>
                  <a:lnTo>
                    <a:pt x="188900" y="147683"/>
                  </a:lnTo>
                  <a:close/>
                  <a:moveTo>
                    <a:pt x="202032" y="147683"/>
                  </a:moveTo>
                  <a:lnTo>
                    <a:pt x="202032" y="153768"/>
                  </a:lnTo>
                  <a:lnTo>
                    <a:pt x="195627" y="153768"/>
                  </a:lnTo>
                  <a:lnTo>
                    <a:pt x="195627" y="147683"/>
                  </a:lnTo>
                  <a:close/>
                  <a:moveTo>
                    <a:pt x="208759" y="147683"/>
                  </a:moveTo>
                  <a:lnTo>
                    <a:pt x="208759" y="153768"/>
                  </a:lnTo>
                  <a:lnTo>
                    <a:pt x="202371" y="153768"/>
                  </a:lnTo>
                  <a:lnTo>
                    <a:pt x="202371" y="147683"/>
                  </a:lnTo>
                  <a:close/>
                  <a:moveTo>
                    <a:pt x="215504" y="147683"/>
                  </a:moveTo>
                  <a:lnTo>
                    <a:pt x="215504" y="153768"/>
                  </a:lnTo>
                  <a:lnTo>
                    <a:pt x="209098" y="153768"/>
                  </a:lnTo>
                  <a:lnTo>
                    <a:pt x="209098" y="147683"/>
                  </a:lnTo>
                  <a:close/>
                  <a:moveTo>
                    <a:pt x="222230" y="147683"/>
                  </a:moveTo>
                  <a:lnTo>
                    <a:pt x="222230" y="153768"/>
                  </a:lnTo>
                  <a:lnTo>
                    <a:pt x="215843" y="153768"/>
                  </a:lnTo>
                  <a:lnTo>
                    <a:pt x="215843" y="147683"/>
                  </a:lnTo>
                  <a:close/>
                  <a:moveTo>
                    <a:pt x="228975" y="147683"/>
                  </a:moveTo>
                  <a:lnTo>
                    <a:pt x="228975" y="153768"/>
                  </a:lnTo>
                  <a:lnTo>
                    <a:pt x="222569" y="153768"/>
                  </a:lnTo>
                  <a:lnTo>
                    <a:pt x="222569" y="147683"/>
                  </a:lnTo>
                  <a:close/>
                  <a:moveTo>
                    <a:pt x="235701" y="147683"/>
                  </a:moveTo>
                  <a:lnTo>
                    <a:pt x="235701" y="153768"/>
                  </a:lnTo>
                  <a:lnTo>
                    <a:pt x="229296" y="153768"/>
                  </a:lnTo>
                  <a:lnTo>
                    <a:pt x="229296" y="147683"/>
                  </a:lnTo>
                  <a:close/>
                  <a:moveTo>
                    <a:pt x="242428" y="147683"/>
                  </a:moveTo>
                  <a:lnTo>
                    <a:pt x="242428" y="153768"/>
                  </a:lnTo>
                  <a:lnTo>
                    <a:pt x="236040" y="153768"/>
                  </a:lnTo>
                  <a:lnTo>
                    <a:pt x="236040" y="147683"/>
                  </a:lnTo>
                  <a:close/>
                  <a:moveTo>
                    <a:pt x="249173" y="147683"/>
                  </a:moveTo>
                  <a:lnTo>
                    <a:pt x="249173" y="153768"/>
                  </a:lnTo>
                  <a:lnTo>
                    <a:pt x="242767" y="153768"/>
                  </a:lnTo>
                  <a:lnTo>
                    <a:pt x="242767" y="147683"/>
                  </a:lnTo>
                  <a:close/>
                  <a:moveTo>
                    <a:pt x="255899" y="147683"/>
                  </a:moveTo>
                  <a:lnTo>
                    <a:pt x="255899" y="153768"/>
                  </a:lnTo>
                  <a:lnTo>
                    <a:pt x="249512" y="153768"/>
                  </a:lnTo>
                  <a:lnTo>
                    <a:pt x="249512" y="147683"/>
                  </a:lnTo>
                  <a:close/>
                  <a:moveTo>
                    <a:pt x="262644" y="147683"/>
                  </a:moveTo>
                  <a:lnTo>
                    <a:pt x="262644" y="153768"/>
                  </a:lnTo>
                  <a:lnTo>
                    <a:pt x="256238" y="153768"/>
                  </a:lnTo>
                  <a:lnTo>
                    <a:pt x="256238" y="147683"/>
                  </a:lnTo>
                  <a:close/>
                  <a:moveTo>
                    <a:pt x="269370" y="147683"/>
                  </a:moveTo>
                  <a:lnTo>
                    <a:pt x="269370" y="153768"/>
                  </a:lnTo>
                  <a:lnTo>
                    <a:pt x="262983" y="153768"/>
                  </a:lnTo>
                  <a:lnTo>
                    <a:pt x="262983" y="147683"/>
                  </a:lnTo>
                  <a:close/>
                  <a:moveTo>
                    <a:pt x="276115" y="147683"/>
                  </a:moveTo>
                  <a:lnTo>
                    <a:pt x="276115" y="153768"/>
                  </a:lnTo>
                  <a:lnTo>
                    <a:pt x="269709" y="153768"/>
                  </a:lnTo>
                  <a:lnTo>
                    <a:pt x="269709" y="147683"/>
                  </a:lnTo>
                  <a:close/>
                  <a:moveTo>
                    <a:pt x="282842" y="147683"/>
                  </a:moveTo>
                  <a:lnTo>
                    <a:pt x="282842" y="153768"/>
                  </a:lnTo>
                  <a:lnTo>
                    <a:pt x="276436" y="153768"/>
                  </a:lnTo>
                  <a:lnTo>
                    <a:pt x="276436" y="147683"/>
                  </a:lnTo>
                  <a:close/>
                  <a:moveTo>
                    <a:pt x="6745" y="154089"/>
                  </a:moveTo>
                  <a:lnTo>
                    <a:pt x="6745" y="160173"/>
                  </a:lnTo>
                  <a:lnTo>
                    <a:pt x="339" y="160173"/>
                  </a:lnTo>
                  <a:lnTo>
                    <a:pt x="339" y="154089"/>
                  </a:lnTo>
                  <a:close/>
                  <a:moveTo>
                    <a:pt x="13471" y="154089"/>
                  </a:moveTo>
                  <a:lnTo>
                    <a:pt x="13471" y="160173"/>
                  </a:lnTo>
                  <a:lnTo>
                    <a:pt x="7066" y="160173"/>
                  </a:lnTo>
                  <a:lnTo>
                    <a:pt x="7066" y="154089"/>
                  </a:lnTo>
                  <a:close/>
                  <a:moveTo>
                    <a:pt x="20198" y="154089"/>
                  </a:moveTo>
                  <a:lnTo>
                    <a:pt x="20198" y="160173"/>
                  </a:lnTo>
                  <a:lnTo>
                    <a:pt x="13810" y="160173"/>
                  </a:lnTo>
                  <a:lnTo>
                    <a:pt x="13810" y="154089"/>
                  </a:lnTo>
                  <a:close/>
                  <a:moveTo>
                    <a:pt x="26942" y="154089"/>
                  </a:moveTo>
                  <a:lnTo>
                    <a:pt x="26942" y="160173"/>
                  </a:lnTo>
                  <a:lnTo>
                    <a:pt x="20537" y="160173"/>
                  </a:lnTo>
                  <a:lnTo>
                    <a:pt x="20537" y="154089"/>
                  </a:lnTo>
                  <a:close/>
                  <a:moveTo>
                    <a:pt x="33669" y="154089"/>
                  </a:moveTo>
                  <a:lnTo>
                    <a:pt x="33669" y="160173"/>
                  </a:lnTo>
                  <a:lnTo>
                    <a:pt x="27281" y="160173"/>
                  </a:lnTo>
                  <a:lnTo>
                    <a:pt x="27281" y="154089"/>
                  </a:lnTo>
                  <a:close/>
                  <a:moveTo>
                    <a:pt x="40414" y="154089"/>
                  </a:moveTo>
                  <a:lnTo>
                    <a:pt x="40414" y="160173"/>
                  </a:lnTo>
                  <a:lnTo>
                    <a:pt x="34008" y="160173"/>
                  </a:lnTo>
                  <a:lnTo>
                    <a:pt x="34008" y="154089"/>
                  </a:lnTo>
                  <a:close/>
                  <a:moveTo>
                    <a:pt x="47140" y="154089"/>
                  </a:moveTo>
                  <a:lnTo>
                    <a:pt x="47140" y="160173"/>
                  </a:lnTo>
                  <a:lnTo>
                    <a:pt x="40753" y="160173"/>
                  </a:lnTo>
                  <a:lnTo>
                    <a:pt x="40753" y="154089"/>
                  </a:lnTo>
                  <a:close/>
                  <a:moveTo>
                    <a:pt x="53885" y="154089"/>
                  </a:moveTo>
                  <a:lnTo>
                    <a:pt x="53885" y="160173"/>
                  </a:lnTo>
                  <a:lnTo>
                    <a:pt x="47479" y="160173"/>
                  </a:lnTo>
                  <a:lnTo>
                    <a:pt x="47479" y="154089"/>
                  </a:lnTo>
                  <a:close/>
                  <a:moveTo>
                    <a:pt x="60611" y="154089"/>
                  </a:moveTo>
                  <a:lnTo>
                    <a:pt x="60611" y="160173"/>
                  </a:lnTo>
                  <a:lnTo>
                    <a:pt x="54206" y="160173"/>
                  </a:lnTo>
                  <a:lnTo>
                    <a:pt x="54206" y="154089"/>
                  </a:lnTo>
                  <a:close/>
                  <a:moveTo>
                    <a:pt x="67338" y="154089"/>
                  </a:moveTo>
                  <a:lnTo>
                    <a:pt x="67338" y="160173"/>
                  </a:lnTo>
                  <a:lnTo>
                    <a:pt x="60950" y="160173"/>
                  </a:lnTo>
                  <a:lnTo>
                    <a:pt x="60950" y="154089"/>
                  </a:lnTo>
                  <a:close/>
                  <a:moveTo>
                    <a:pt x="74083" y="154089"/>
                  </a:moveTo>
                  <a:lnTo>
                    <a:pt x="74083" y="160173"/>
                  </a:lnTo>
                  <a:lnTo>
                    <a:pt x="67677" y="160173"/>
                  </a:lnTo>
                  <a:lnTo>
                    <a:pt x="67677" y="154089"/>
                  </a:lnTo>
                  <a:close/>
                  <a:moveTo>
                    <a:pt x="80809" y="154089"/>
                  </a:moveTo>
                  <a:lnTo>
                    <a:pt x="80809" y="160173"/>
                  </a:lnTo>
                  <a:lnTo>
                    <a:pt x="74422" y="160173"/>
                  </a:lnTo>
                  <a:lnTo>
                    <a:pt x="74422" y="154089"/>
                  </a:lnTo>
                  <a:close/>
                  <a:moveTo>
                    <a:pt x="87554" y="154089"/>
                  </a:moveTo>
                  <a:lnTo>
                    <a:pt x="87554" y="160173"/>
                  </a:lnTo>
                  <a:lnTo>
                    <a:pt x="81148" y="160173"/>
                  </a:lnTo>
                  <a:lnTo>
                    <a:pt x="81148" y="154089"/>
                  </a:lnTo>
                  <a:close/>
                  <a:moveTo>
                    <a:pt x="94281" y="154089"/>
                  </a:moveTo>
                  <a:lnTo>
                    <a:pt x="94281" y="160173"/>
                  </a:lnTo>
                  <a:lnTo>
                    <a:pt x="87893" y="160173"/>
                  </a:lnTo>
                  <a:lnTo>
                    <a:pt x="87893" y="154089"/>
                  </a:lnTo>
                  <a:close/>
                  <a:moveTo>
                    <a:pt x="101007" y="154089"/>
                  </a:moveTo>
                  <a:lnTo>
                    <a:pt x="101007" y="160173"/>
                  </a:lnTo>
                  <a:lnTo>
                    <a:pt x="94620" y="160173"/>
                  </a:lnTo>
                  <a:lnTo>
                    <a:pt x="94620" y="154089"/>
                  </a:lnTo>
                  <a:close/>
                  <a:moveTo>
                    <a:pt x="107752" y="154089"/>
                  </a:moveTo>
                  <a:lnTo>
                    <a:pt x="107752" y="160173"/>
                  </a:lnTo>
                  <a:lnTo>
                    <a:pt x="101346" y="160173"/>
                  </a:lnTo>
                  <a:lnTo>
                    <a:pt x="101346" y="154089"/>
                  </a:lnTo>
                  <a:close/>
                  <a:moveTo>
                    <a:pt x="114478" y="154089"/>
                  </a:moveTo>
                  <a:lnTo>
                    <a:pt x="114478" y="160173"/>
                  </a:lnTo>
                  <a:lnTo>
                    <a:pt x="108091" y="160173"/>
                  </a:lnTo>
                  <a:lnTo>
                    <a:pt x="108091" y="154089"/>
                  </a:lnTo>
                  <a:close/>
                  <a:moveTo>
                    <a:pt x="121223" y="154089"/>
                  </a:moveTo>
                  <a:lnTo>
                    <a:pt x="121223" y="160173"/>
                  </a:lnTo>
                  <a:lnTo>
                    <a:pt x="114817" y="160173"/>
                  </a:lnTo>
                  <a:lnTo>
                    <a:pt x="114817" y="154089"/>
                  </a:lnTo>
                  <a:close/>
                  <a:moveTo>
                    <a:pt x="127950" y="154089"/>
                  </a:moveTo>
                  <a:lnTo>
                    <a:pt x="127950" y="160173"/>
                  </a:lnTo>
                  <a:lnTo>
                    <a:pt x="121562" y="160173"/>
                  </a:lnTo>
                  <a:lnTo>
                    <a:pt x="121562" y="154089"/>
                  </a:lnTo>
                  <a:close/>
                  <a:moveTo>
                    <a:pt x="134694" y="154089"/>
                  </a:moveTo>
                  <a:lnTo>
                    <a:pt x="134694" y="160173"/>
                  </a:lnTo>
                  <a:lnTo>
                    <a:pt x="128289" y="160173"/>
                  </a:lnTo>
                  <a:lnTo>
                    <a:pt x="128289" y="154089"/>
                  </a:lnTo>
                  <a:close/>
                  <a:moveTo>
                    <a:pt x="141421" y="154089"/>
                  </a:moveTo>
                  <a:lnTo>
                    <a:pt x="141421" y="160173"/>
                  </a:lnTo>
                  <a:lnTo>
                    <a:pt x="135033" y="160173"/>
                  </a:lnTo>
                  <a:lnTo>
                    <a:pt x="135033" y="154089"/>
                  </a:lnTo>
                  <a:close/>
                  <a:moveTo>
                    <a:pt x="148148" y="154089"/>
                  </a:moveTo>
                  <a:lnTo>
                    <a:pt x="148148" y="160173"/>
                  </a:lnTo>
                  <a:lnTo>
                    <a:pt x="141760" y="160173"/>
                  </a:lnTo>
                  <a:lnTo>
                    <a:pt x="141760" y="154089"/>
                  </a:lnTo>
                  <a:close/>
                  <a:moveTo>
                    <a:pt x="154892" y="154089"/>
                  </a:moveTo>
                  <a:lnTo>
                    <a:pt x="154892" y="160173"/>
                  </a:lnTo>
                  <a:lnTo>
                    <a:pt x="148487" y="160173"/>
                  </a:lnTo>
                  <a:lnTo>
                    <a:pt x="148487" y="154089"/>
                  </a:lnTo>
                  <a:close/>
                  <a:moveTo>
                    <a:pt x="161619" y="154089"/>
                  </a:moveTo>
                  <a:lnTo>
                    <a:pt x="161619" y="160173"/>
                  </a:lnTo>
                  <a:lnTo>
                    <a:pt x="155231" y="160173"/>
                  </a:lnTo>
                  <a:lnTo>
                    <a:pt x="155231" y="154089"/>
                  </a:lnTo>
                  <a:close/>
                  <a:moveTo>
                    <a:pt x="168363" y="154089"/>
                  </a:moveTo>
                  <a:lnTo>
                    <a:pt x="168363" y="160173"/>
                  </a:lnTo>
                  <a:lnTo>
                    <a:pt x="161958" y="160173"/>
                  </a:lnTo>
                  <a:lnTo>
                    <a:pt x="161958" y="154089"/>
                  </a:lnTo>
                  <a:close/>
                  <a:moveTo>
                    <a:pt x="175090" y="154089"/>
                  </a:moveTo>
                  <a:lnTo>
                    <a:pt x="175090" y="160173"/>
                  </a:lnTo>
                  <a:lnTo>
                    <a:pt x="168702" y="160173"/>
                  </a:lnTo>
                  <a:lnTo>
                    <a:pt x="168702" y="154089"/>
                  </a:lnTo>
                  <a:close/>
                  <a:moveTo>
                    <a:pt x="181834" y="154089"/>
                  </a:moveTo>
                  <a:lnTo>
                    <a:pt x="181834" y="160173"/>
                  </a:lnTo>
                  <a:lnTo>
                    <a:pt x="175429" y="160173"/>
                  </a:lnTo>
                  <a:lnTo>
                    <a:pt x="175429" y="154089"/>
                  </a:lnTo>
                  <a:close/>
                  <a:moveTo>
                    <a:pt x="188561" y="154089"/>
                  </a:moveTo>
                  <a:lnTo>
                    <a:pt x="188561" y="160173"/>
                  </a:lnTo>
                  <a:lnTo>
                    <a:pt x="182173" y="160173"/>
                  </a:lnTo>
                  <a:lnTo>
                    <a:pt x="182173" y="154089"/>
                  </a:lnTo>
                  <a:close/>
                  <a:moveTo>
                    <a:pt x="195288" y="154089"/>
                  </a:moveTo>
                  <a:lnTo>
                    <a:pt x="195288" y="160173"/>
                  </a:lnTo>
                  <a:lnTo>
                    <a:pt x="188900" y="160173"/>
                  </a:lnTo>
                  <a:lnTo>
                    <a:pt x="188900" y="154089"/>
                  </a:lnTo>
                  <a:close/>
                  <a:moveTo>
                    <a:pt x="202032" y="154089"/>
                  </a:moveTo>
                  <a:lnTo>
                    <a:pt x="202032" y="160173"/>
                  </a:lnTo>
                  <a:lnTo>
                    <a:pt x="195627" y="160173"/>
                  </a:lnTo>
                  <a:lnTo>
                    <a:pt x="195627" y="154089"/>
                  </a:lnTo>
                  <a:close/>
                  <a:moveTo>
                    <a:pt x="208759" y="154089"/>
                  </a:moveTo>
                  <a:lnTo>
                    <a:pt x="208759" y="160173"/>
                  </a:lnTo>
                  <a:lnTo>
                    <a:pt x="202371" y="160173"/>
                  </a:lnTo>
                  <a:lnTo>
                    <a:pt x="202371" y="154089"/>
                  </a:lnTo>
                  <a:close/>
                  <a:moveTo>
                    <a:pt x="215504" y="154089"/>
                  </a:moveTo>
                  <a:lnTo>
                    <a:pt x="215504" y="160173"/>
                  </a:lnTo>
                  <a:lnTo>
                    <a:pt x="209098" y="160173"/>
                  </a:lnTo>
                  <a:lnTo>
                    <a:pt x="209098" y="154089"/>
                  </a:lnTo>
                  <a:close/>
                  <a:moveTo>
                    <a:pt x="222230" y="154089"/>
                  </a:moveTo>
                  <a:lnTo>
                    <a:pt x="222230" y="160173"/>
                  </a:lnTo>
                  <a:lnTo>
                    <a:pt x="215843" y="160173"/>
                  </a:lnTo>
                  <a:lnTo>
                    <a:pt x="215843" y="154089"/>
                  </a:lnTo>
                  <a:close/>
                  <a:moveTo>
                    <a:pt x="228975" y="154089"/>
                  </a:moveTo>
                  <a:lnTo>
                    <a:pt x="228975" y="160173"/>
                  </a:lnTo>
                  <a:lnTo>
                    <a:pt x="222569" y="160173"/>
                  </a:lnTo>
                  <a:lnTo>
                    <a:pt x="222569" y="154089"/>
                  </a:lnTo>
                  <a:close/>
                  <a:moveTo>
                    <a:pt x="235701" y="154089"/>
                  </a:moveTo>
                  <a:lnTo>
                    <a:pt x="235701" y="160173"/>
                  </a:lnTo>
                  <a:lnTo>
                    <a:pt x="229296" y="160173"/>
                  </a:lnTo>
                  <a:lnTo>
                    <a:pt x="229296" y="154089"/>
                  </a:lnTo>
                  <a:close/>
                  <a:moveTo>
                    <a:pt x="242428" y="154089"/>
                  </a:moveTo>
                  <a:lnTo>
                    <a:pt x="242428" y="160173"/>
                  </a:lnTo>
                  <a:lnTo>
                    <a:pt x="236040" y="160173"/>
                  </a:lnTo>
                  <a:lnTo>
                    <a:pt x="236040" y="154089"/>
                  </a:lnTo>
                  <a:close/>
                  <a:moveTo>
                    <a:pt x="249173" y="154089"/>
                  </a:moveTo>
                  <a:lnTo>
                    <a:pt x="249173" y="160173"/>
                  </a:lnTo>
                  <a:lnTo>
                    <a:pt x="242767" y="160173"/>
                  </a:lnTo>
                  <a:lnTo>
                    <a:pt x="242767" y="154089"/>
                  </a:lnTo>
                  <a:close/>
                  <a:moveTo>
                    <a:pt x="255899" y="154089"/>
                  </a:moveTo>
                  <a:lnTo>
                    <a:pt x="255899" y="160173"/>
                  </a:lnTo>
                  <a:lnTo>
                    <a:pt x="249512" y="160173"/>
                  </a:lnTo>
                  <a:lnTo>
                    <a:pt x="249512" y="154089"/>
                  </a:lnTo>
                  <a:close/>
                  <a:moveTo>
                    <a:pt x="262644" y="154089"/>
                  </a:moveTo>
                  <a:lnTo>
                    <a:pt x="262644" y="160173"/>
                  </a:lnTo>
                  <a:lnTo>
                    <a:pt x="256238" y="160173"/>
                  </a:lnTo>
                  <a:lnTo>
                    <a:pt x="256238" y="154089"/>
                  </a:lnTo>
                  <a:close/>
                  <a:moveTo>
                    <a:pt x="269370" y="154089"/>
                  </a:moveTo>
                  <a:lnTo>
                    <a:pt x="269370" y="160173"/>
                  </a:lnTo>
                  <a:lnTo>
                    <a:pt x="262983" y="160173"/>
                  </a:lnTo>
                  <a:lnTo>
                    <a:pt x="262983" y="154089"/>
                  </a:lnTo>
                  <a:close/>
                  <a:moveTo>
                    <a:pt x="276115" y="154089"/>
                  </a:moveTo>
                  <a:lnTo>
                    <a:pt x="276115" y="160173"/>
                  </a:lnTo>
                  <a:lnTo>
                    <a:pt x="269709" y="160173"/>
                  </a:lnTo>
                  <a:lnTo>
                    <a:pt x="269709" y="154089"/>
                  </a:lnTo>
                  <a:close/>
                  <a:moveTo>
                    <a:pt x="282842" y="154089"/>
                  </a:moveTo>
                  <a:lnTo>
                    <a:pt x="282842" y="160173"/>
                  </a:lnTo>
                  <a:lnTo>
                    <a:pt x="276436" y="160173"/>
                  </a:lnTo>
                  <a:lnTo>
                    <a:pt x="276436" y="154089"/>
                  </a:lnTo>
                  <a:close/>
                  <a:moveTo>
                    <a:pt x="178" y="0"/>
                  </a:moveTo>
                  <a:lnTo>
                    <a:pt x="178" y="161"/>
                  </a:lnTo>
                  <a:lnTo>
                    <a:pt x="0" y="161"/>
                  </a:lnTo>
                  <a:lnTo>
                    <a:pt x="0" y="160334"/>
                  </a:lnTo>
                  <a:lnTo>
                    <a:pt x="178" y="160334"/>
                  </a:lnTo>
                  <a:lnTo>
                    <a:pt x="178" y="160494"/>
                  </a:lnTo>
                  <a:lnTo>
                    <a:pt x="285482" y="160494"/>
                  </a:lnTo>
                  <a:lnTo>
                    <a:pt x="285482" y="160173"/>
                  </a:lnTo>
                  <a:lnTo>
                    <a:pt x="283181" y="160173"/>
                  </a:lnTo>
                  <a:lnTo>
                    <a:pt x="283181" y="154089"/>
                  </a:lnTo>
                  <a:lnTo>
                    <a:pt x="285482" y="154089"/>
                  </a:lnTo>
                  <a:lnTo>
                    <a:pt x="285482" y="153768"/>
                  </a:lnTo>
                  <a:lnTo>
                    <a:pt x="283181" y="153768"/>
                  </a:lnTo>
                  <a:lnTo>
                    <a:pt x="283181" y="147683"/>
                  </a:lnTo>
                  <a:lnTo>
                    <a:pt x="285482" y="147683"/>
                  </a:lnTo>
                  <a:lnTo>
                    <a:pt x="285482" y="147362"/>
                  </a:lnTo>
                  <a:lnTo>
                    <a:pt x="283181" y="147362"/>
                  </a:lnTo>
                  <a:lnTo>
                    <a:pt x="283181" y="141278"/>
                  </a:lnTo>
                  <a:lnTo>
                    <a:pt x="285482" y="141278"/>
                  </a:lnTo>
                  <a:lnTo>
                    <a:pt x="285482" y="140957"/>
                  </a:lnTo>
                  <a:lnTo>
                    <a:pt x="283181" y="140957"/>
                  </a:lnTo>
                  <a:lnTo>
                    <a:pt x="283181" y="134872"/>
                  </a:lnTo>
                  <a:lnTo>
                    <a:pt x="285482" y="134872"/>
                  </a:lnTo>
                  <a:lnTo>
                    <a:pt x="285482" y="134551"/>
                  </a:lnTo>
                  <a:lnTo>
                    <a:pt x="283181" y="134551"/>
                  </a:lnTo>
                  <a:lnTo>
                    <a:pt x="283181" y="128467"/>
                  </a:lnTo>
                  <a:lnTo>
                    <a:pt x="285482" y="128467"/>
                  </a:lnTo>
                  <a:lnTo>
                    <a:pt x="285482" y="128146"/>
                  </a:lnTo>
                  <a:lnTo>
                    <a:pt x="283181" y="128146"/>
                  </a:lnTo>
                  <a:lnTo>
                    <a:pt x="283181" y="122061"/>
                  </a:lnTo>
                  <a:lnTo>
                    <a:pt x="285482" y="122061"/>
                  </a:lnTo>
                  <a:lnTo>
                    <a:pt x="285482" y="121740"/>
                  </a:lnTo>
                  <a:lnTo>
                    <a:pt x="283181" y="121740"/>
                  </a:lnTo>
                  <a:lnTo>
                    <a:pt x="283181" y="115656"/>
                  </a:lnTo>
                  <a:lnTo>
                    <a:pt x="285482" y="115656"/>
                  </a:lnTo>
                  <a:lnTo>
                    <a:pt x="285482" y="115335"/>
                  </a:lnTo>
                  <a:lnTo>
                    <a:pt x="283181" y="115335"/>
                  </a:lnTo>
                  <a:lnTo>
                    <a:pt x="283181" y="109250"/>
                  </a:lnTo>
                  <a:lnTo>
                    <a:pt x="285482" y="109250"/>
                  </a:lnTo>
                  <a:lnTo>
                    <a:pt x="285482" y="108929"/>
                  </a:lnTo>
                  <a:lnTo>
                    <a:pt x="283181" y="108929"/>
                  </a:lnTo>
                  <a:lnTo>
                    <a:pt x="283181" y="102827"/>
                  </a:lnTo>
                  <a:lnTo>
                    <a:pt x="285482" y="102827"/>
                  </a:lnTo>
                  <a:lnTo>
                    <a:pt x="285482" y="102524"/>
                  </a:lnTo>
                  <a:lnTo>
                    <a:pt x="283181" y="102524"/>
                  </a:lnTo>
                  <a:lnTo>
                    <a:pt x="283181" y="96422"/>
                  </a:lnTo>
                  <a:lnTo>
                    <a:pt x="285482" y="96422"/>
                  </a:lnTo>
                  <a:lnTo>
                    <a:pt x="285482" y="96100"/>
                  </a:lnTo>
                  <a:lnTo>
                    <a:pt x="283181" y="96100"/>
                  </a:lnTo>
                  <a:lnTo>
                    <a:pt x="283181" y="90016"/>
                  </a:lnTo>
                  <a:lnTo>
                    <a:pt x="285482" y="90016"/>
                  </a:lnTo>
                  <a:lnTo>
                    <a:pt x="285482" y="89695"/>
                  </a:lnTo>
                  <a:lnTo>
                    <a:pt x="283181" y="89695"/>
                  </a:lnTo>
                  <a:lnTo>
                    <a:pt x="283181" y="83611"/>
                  </a:lnTo>
                  <a:lnTo>
                    <a:pt x="285482" y="83611"/>
                  </a:lnTo>
                  <a:lnTo>
                    <a:pt x="285482" y="83289"/>
                  </a:lnTo>
                  <a:lnTo>
                    <a:pt x="283181" y="83289"/>
                  </a:lnTo>
                  <a:lnTo>
                    <a:pt x="283181" y="77205"/>
                  </a:lnTo>
                  <a:lnTo>
                    <a:pt x="285482" y="77205"/>
                  </a:lnTo>
                  <a:lnTo>
                    <a:pt x="285482" y="76884"/>
                  </a:lnTo>
                  <a:lnTo>
                    <a:pt x="283181" y="76884"/>
                  </a:lnTo>
                  <a:lnTo>
                    <a:pt x="283181" y="70800"/>
                  </a:lnTo>
                  <a:lnTo>
                    <a:pt x="285482" y="70800"/>
                  </a:lnTo>
                  <a:lnTo>
                    <a:pt x="285482" y="70478"/>
                  </a:lnTo>
                  <a:lnTo>
                    <a:pt x="283181" y="70478"/>
                  </a:lnTo>
                  <a:lnTo>
                    <a:pt x="283181" y="64394"/>
                  </a:lnTo>
                  <a:lnTo>
                    <a:pt x="285482" y="64394"/>
                  </a:lnTo>
                  <a:lnTo>
                    <a:pt x="285482" y="64073"/>
                  </a:lnTo>
                  <a:lnTo>
                    <a:pt x="283181" y="64073"/>
                  </a:lnTo>
                  <a:lnTo>
                    <a:pt x="283181" y="57989"/>
                  </a:lnTo>
                  <a:lnTo>
                    <a:pt x="285482" y="57989"/>
                  </a:lnTo>
                  <a:lnTo>
                    <a:pt x="285482" y="57667"/>
                  </a:lnTo>
                  <a:lnTo>
                    <a:pt x="283181" y="57667"/>
                  </a:lnTo>
                  <a:lnTo>
                    <a:pt x="283181" y="51583"/>
                  </a:lnTo>
                  <a:lnTo>
                    <a:pt x="285482" y="51583"/>
                  </a:lnTo>
                  <a:lnTo>
                    <a:pt x="285482" y="51262"/>
                  </a:lnTo>
                  <a:lnTo>
                    <a:pt x="283181" y="51262"/>
                  </a:lnTo>
                  <a:lnTo>
                    <a:pt x="283181" y="45178"/>
                  </a:lnTo>
                  <a:lnTo>
                    <a:pt x="285482" y="45178"/>
                  </a:lnTo>
                  <a:lnTo>
                    <a:pt x="285482" y="44856"/>
                  </a:lnTo>
                  <a:lnTo>
                    <a:pt x="283181" y="44856"/>
                  </a:lnTo>
                  <a:lnTo>
                    <a:pt x="283181" y="38772"/>
                  </a:lnTo>
                  <a:lnTo>
                    <a:pt x="285482" y="38772"/>
                  </a:lnTo>
                  <a:lnTo>
                    <a:pt x="285482" y="38451"/>
                  </a:lnTo>
                  <a:lnTo>
                    <a:pt x="283181" y="38451"/>
                  </a:lnTo>
                  <a:lnTo>
                    <a:pt x="283181" y="32367"/>
                  </a:lnTo>
                  <a:lnTo>
                    <a:pt x="285482" y="32367"/>
                  </a:lnTo>
                  <a:lnTo>
                    <a:pt x="285482" y="32028"/>
                  </a:lnTo>
                  <a:lnTo>
                    <a:pt x="283181" y="32028"/>
                  </a:lnTo>
                  <a:lnTo>
                    <a:pt x="283181" y="25943"/>
                  </a:lnTo>
                  <a:lnTo>
                    <a:pt x="285482" y="25943"/>
                  </a:lnTo>
                  <a:lnTo>
                    <a:pt x="285482" y="25622"/>
                  </a:lnTo>
                  <a:lnTo>
                    <a:pt x="283181" y="25622"/>
                  </a:lnTo>
                  <a:lnTo>
                    <a:pt x="283181" y="19538"/>
                  </a:lnTo>
                  <a:lnTo>
                    <a:pt x="285482" y="19538"/>
                  </a:lnTo>
                  <a:lnTo>
                    <a:pt x="285482" y="19217"/>
                  </a:lnTo>
                  <a:lnTo>
                    <a:pt x="283181" y="19217"/>
                  </a:lnTo>
                  <a:lnTo>
                    <a:pt x="283181" y="13132"/>
                  </a:lnTo>
                  <a:lnTo>
                    <a:pt x="285482" y="13132"/>
                  </a:lnTo>
                  <a:lnTo>
                    <a:pt x="285482" y="12811"/>
                  </a:lnTo>
                  <a:lnTo>
                    <a:pt x="283181" y="12811"/>
                  </a:lnTo>
                  <a:lnTo>
                    <a:pt x="283181" y="6727"/>
                  </a:lnTo>
                  <a:lnTo>
                    <a:pt x="285482" y="6727"/>
                  </a:lnTo>
                  <a:lnTo>
                    <a:pt x="285482" y="6406"/>
                  </a:lnTo>
                  <a:lnTo>
                    <a:pt x="283181" y="6406"/>
                  </a:lnTo>
                  <a:lnTo>
                    <a:pt x="283181" y="321"/>
                  </a:lnTo>
                  <a:lnTo>
                    <a:pt x="285482" y="321"/>
                  </a:lnTo>
                  <a:lnTo>
                    <a:pt x="285482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14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14"/>
            <p:cNvSpPr/>
            <p:nvPr/>
          </p:nvSpPr>
          <p:spPr>
            <a:xfrm>
              <a:off x="7375175" y="45291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14"/>
            <p:cNvSpPr/>
            <p:nvPr/>
          </p:nvSpPr>
          <p:spPr>
            <a:xfrm>
              <a:off x="7375175" y="276715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14"/>
            <p:cNvSpPr/>
            <p:nvPr/>
          </p:nvSpPr>
          <p:spPr>
            <a:xfrm>
              <a:off x="7375175" y="43689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14"/>
            <p:cNvSpPr/>
            <p:nvPr/>
          </p:nvSpPr>
          <p:spPr>
            <a:xfrm>
              <a:off x="7375175" y="42088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14"/>
            <p:cNvSpPr/>
            <p:nvPr/>
          </p:nvSpPr>
          <p:spPr>
            <a:xfrm>
              <a:off x="7375175" y="3248025"/>
              <a:ext cx="3150" cy="7600"/>
            </a:xfrm>
            <a:custGeom>
              <a:avLst/>
              <a:gdLst/>
              <a:ahLst/>
              <a:cxnLst/>
              <a:rect l="l" t="t" r="r" b="b"/>
              <a:pathLst>
                <a:path w="126" h="304" extrusionOk="0">
                  <a:moveTo>
                    <a:pt x="0" y="0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14"/>
            <p:cNvSpPr/>
            <p:nvPr/>
          </p:nvSpPr>
          <p:spPr>
            <a:xfrm>
              <a:off x="7375175" y="37284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14"/>
            <p:cNvSpPr/>
            <p:nvPr/>
          </p:nvSpPr>
          <p:spPr>
            <a:xfrm>
              <a:off x="7375175" y="3568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14"/>
            <p:cNvSpPr/>
            <p:nvPr/>
          </p:nvSpPr>
          <p:spPr>
            <a:xfrm>
              <a:off x="7375175" y="38885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14"/>
            <p:cNvSpPr/>
            <p:nvPr/>
          </p:nvSpPr>
          <p:spPr>
            <a:xfrm>
              <a:off x="7375175" y="30874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14"/>
            <p:cNvSpPr/>
            <p:nvPr/>
          </p:nvSpPr>
          <p:spPr>
            <a:xfrm>
              <a:off x="7375175" y="48494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14"/>
            <p:cNvSpPr/>
            <p:nvPr/>
          </p:nvSpPr>
          <p:spPr>
            <a:xfrm>
              <a:off x="7375175" y="2927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14"/>
            <p:cNvSpPr/>
            <p:nvPr/>
          </p:nvSpPr>
          <p:spPr>
            <a:xfrm>
              <a:off x="7375175" y="40487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14"/>
            <p:cNvSpPr/>
            <p:nvPr/>
          </p:nvSpPr>
          <p:spPr>
            <a:xfrm>
              <a:off x="7375175" y="244687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14"/>
            <p:cNvSpPr/>
            <p:nvPr/>
          </p:nvSpPr>
          <p:spPr>
            <a:xfrm>
              <a:off x="7375175" y="10052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14"/>
            <p:cNvSpPr/>
            <p:nvPr/>
          </p:nvSpPr>
          <p:spPr>
            <a:xfrm>
              <a:off x="7375175" y="1645750"/>
              <a:ext cx="3150" cy="8500"/>
            </a:xfrm>
            <a:custGeom>
              <a:avLst/>
              <a:gdLst/>
              <a:ahLst/>
              <a:cxnLst/>
              <a:rect l="l" t="t" r="r" b="b"/>
              <a:pathLst>
                <a:path w="126" h="340" extrusionOk="0">
                  <a:moveTo>
                    <a:pt x="0" y="1"/>
                  </a:moveTo>
                  <a:lnTo>
                    <a:pt x="0" y="340"/>
                  </a:lnTo>
                  <a:lnTo>
                    <a:pt x="125" y="340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14"/>
            <p:cNvSpPr/>
            <p:nvPr/>
          </p:nvSpPr>
          <p:spPr>
            <a:xfrm>
              <a:off x="7375175" y="8450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14"/>
            <p:cNvSpPr/>
            <p:nvPr/>
          </p:nvSpPr>
          <p:spPr>
            <a:xfrm>
              <a:off x="7375175" y="18063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14"/>
            <p:cNvSpPr/>
            <p:nvPr/>
          </p:nvSpPr>
          <p:spPr>
            <a:xfrm>
              <a:off x="7375175" y="26070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14"/>
            <p:cNvSpPr/>
            <p:nvPr/>
          </p:nvSpPr>
          <p:spPr>
            <a:xfrm>
              <a:off x="7375175" y="1325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14"/>
            <p:cNvSpPr/>
            <p:nvPr/>
          </p:nvSpPr>
          <p:spPr>
            <a:xfrm>
              <a:off x="7375175" y="14856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14"/>
            <p:cNvSpPr/>
            <p:nvPr/>
          </p:nvSpPr>
          <p:spPr>
            <a:xfrm>
              <a:off x="7375175" y="22867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14"/>
            <p:cNvSpPr/>
            <p:nvPr/>
          </p:nvSpPr>
          <p:spPr>
            <a:xfrm>
              <a:off x="7375175" y="11653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14"/>
            <p:cNvSpPr/>
            <p:nvPr/>
          </p:nvSpPr>
          <p:spPr>
            <a:xfrm>
              <a:off x="7375175" y="46892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14"/>
            <p:cNvSpPr/>
            <p:nvPr/>
          </p:nvSpPr>
          <p:spPr>
            <a:xfrm>
              <a:off x="7375175" y="3408150"/>
              <a:ext cx="3150" cy="7625"/>
            </a:xfrm>
            <a:custGeom>
              <a:avLst/>
              <a:gdLst/>
              <a:ahLst/>
              <a:cxnLst/>
              <a:rect l="l" t="t" r="r" b="b"/>
              <a:pathLst>
                <a:path w="126" h="305" extrusionOk="0">
                  <a:moveTo>
                    <a:pt x="0" y="1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14"/>
            <p:cNvSpPr/>
            <p:nvPr/>
          </p:nvSpPr>
          <p:spPr>
            <a:xfrm>
              <a:off x="7375175" y="1966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14"/>
            <p:cNvSpPr/>
            <p:nvPr/>
          </p:nvSpPr>
          <p:spPr>
            <a:xfrm>
              <a:off x="7375175" y="212660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2" name="Google Shape;682;p14"/>
          <p:cNvGrpSpPr/>
          <p:nvPr/>
        </p:nvGrpSpPr>
        <p:grpSpPr>
          <a:xfrm>
            <a:off x="1010850" y="514523"/>
            <a:ext cx="7122300" cy="4114455"/>
            <a:chOff x="1010575" y="509220"/>
            <a:chExt cx="7122300" cy="4114455"/>
          </a:xfrm>
        </p:grpSpPr>
        <p:sp>
          <p:nvSpPr>
            <p:cNvPr id="683" name="Google Shape;683;p14"/>
            <p:cNvSpPr/>
            <p:nvPr/>
          </p:nvSpPr>
          <p:spPr>
            <a:xfrm rot="-175284">
              <a:off x="1101766" y="683630"/>
              <a:ext cx="6939919" cy="375697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84" name="Google Shape;684;p14"/>
            <p:cNvGrpSpPr/>
            <p:nvPr/>
          </p:nvGrpSpPr>
          <p:grpSpPr>
            <a:xfrm rot="-175133">
              <a:off x="1102231" y="692838"/>
              <a:ext cx="6939298" cy="3756591"/>
              <a:chOff x="209375" y="211350"/>
              <a:chExt cx="8725035" cy="4723300"/>
            </a:xfrm>
          </p:grpSpPr>
          <p:sp>
            <p:nvSpPr>
              <p:cNvPr id="685" name="Google Shape;685;p14"/>
              <p:cNvSpPr/>
              <p:nvPr/>
            </p:nvSpPr>
            <p:spPr>
              <a:xfrm>
                <a:off x="209375" y="211350"/>
                <a:ext cx="8725035" cy="4720703"/>
              </a:xfrm>
              <a:custGeom>
                <a:avLst/>
                <a:gdLst/>
                <a:ahLst/>
                <a:cxnLst/>
                <a:rect l="l" t="t" r="r" b="b"/>
                <a:pathLst>
                  <a:path w="275216" h="156509" extrusionOk="0">
                    <a:moveTo>
                      <a:pt x="6251" y="311"/>
                    </a:moveTo>
                    <a:lnTo>
                      <a:pt x="6251" y="6247"/>
                    </a:lnTo>
                    <a:lnTo>
                      <a:pt x="315" y="6247"/>
                    </a:lnTo>
                    <a:lnTo>
                      <a:pt x="315" y="311"/>
                    </a:lnTo>
                    <a:close/>
                    <a:moveTo>
                      <a:pt x="12498" y="311"/>
                    </a:moveTo>
                    <a:lnTo>
                      <a:pt x="12498" y="6247"/>
                    </a:lnTo>
                    <a:lnTo>
                      <a:pt x="6562" y="6247"/>
                    </a:lnTo>
                    <a:lnTo>
                      <a:pt x="6562" y="311"/>
                    </a:lnTo>
                    <a:close/>
                    <a:moveTo>
                      <a:pt x="18745" y="311"/>
                    </a:moveTo>
                    <a:lnTo>
                      <a:pt x="18745" y="6247"/>
                    </a:lnTo>
                    <a:lnTo>
                      <a:pt x="12810" y="6247"/>
                    </a:lnTo>
                    <a:lnTo>
                      <a:pt x="12810" y="311"/>
                    </a:lnTo>
                    <a:close/>
                    <a:moveTo>
                      <a:pt x="24992" y="311"/>
                    </a:moveTo>
                    <a:lnTo>
                      <a:pt x="24992" y="6247"/>
                    </a:lnTo>
                    <a:lnTo>
                      <a:pt x="19058" y="6247"/>
                    </a:lnTo>
                    <a:lnTo>
                      <a:pt x="19058" y="311"/>
                    </a:lnTo>
                    <a:close/>
                    <a:moveTo>
                      <a:pt x="31241" y="311"/>
                    </a:moveTo>
                    <a:lnTo>
                      <a:pt x="31241" y="6247"/>
                    </a:lnTo>
                    <a:lnTo>
                      <a:pt x="25305" y="6247"/>
                    </a:lnTo>
                    <a:lnTo>
                      <a:pt x="25305" y="311"/>
                    </a:lnTo>
                    <a:close/>
                    <a:moveTo>
                      <a:pt x="37489" y="311"/>
                    </a:moveTo>
                    <a:lnTo>
                      <a:pt x="37489" y="6247"/>
                    </a:lnTo>
                    <a:lnTo>
                      <a:pt x="31553" y="6247"/>
                    </a:lnTo>
                    <a:lnTo>
                      <a:pt x="31553" y="311"/>
                    </a:lnTo>
                    <a:close/>
                    <a:moveTo>
                      <a:pt x="43737" y="311"/>
                    </a:moveTo>
                    <a:lnTo>
                      <a:pt x="43737" y="6247"/>
                    </a:lnTo>
                    <a:lnTo>
                      <a:pt x="37802" y="6247"/>
                    </a:lnTo>
                    <a:lnTo>
                      <a:pt x="37802" y="311"/>
                    </a:lnTo>
                    <a:close/>
                    <a:moveTo>
                      <a:pt x="49985" y="311"/>
                    </a:moveTo>
                    <a:lnTo>
                      <a:pt x="49985" y="6247"/>
                    </a:lnTo>
                    <a:lnTo>
                      <a:pt x="44049" y="6247"/>
                    </a:lnTo>
                    <a:lnTo>
                      <a:pt x="44049" y="311"/>
                    </a:lnTo>
                    <a:close/>
                    <a:moveTo>
                      <a:pt x="56232" y="311"/>
                    </a:moveTo>
                    <a:lnTo>
                      <a:pt x="56232" y="6247"/>
                    </a:lnTo>
                    <a:lnTo>
                      <a:pt x="50296" y="6247"/>
                    </a:lnTo>
                    <a:lnTo>
                      <a:pt x="50296" y="311"/>
                    </a:lnTo>
                    <a:close/>
                    <a:moveTo>
                      <a:pt x="62480" y="311"/>
                    </a:moveTo>
                    <a:lnTo>
                      <a:pt x="62480" y="6247"/>
                    </a:lnTo>
                    <a:lnTo>
                      <a:pt x="56545" y="6247"/>
                    </a:lnTo>
                    <a:lnTo>
                      <a:pt x="56545" y="311"/>
                    </a:lnTo>
                    <a:close/>
                    <a:moveTo>
                      <a:pt x="68727" y="311"/>
                    </a:moveTo>
                    <a:lnTo>
                      <a:pt x="68727" y="6247"/>
                    </a:lnTo>
                    <a:lnTo>
                      <a:pt x="62792" y="6247"/>
                    </a:lnTo>
                    <a:lnTo>
                      <a:pt x="62792" y="311"/>
                    </a:lnTo>
                    <a:close/>
                    <a:moveTo>
                      <a:pt x="74975" y="311"/>
                    </a:moveTo>
                    <a:lnTo>
                      <a:pt x="74975" y="6247"/>
                    </a:lnTo>
                    <a:lnTo>
                      <a:pt x="69039" y="6247"/>
                    </a:lnTo>
                    <a:lnTo>
                      <a:pt x="69039" y="311"/>
                    </a:lnTo>
                    <a:close/>
                    <a:moveTo>
                      <a:pt x="81223" y="311"/>
                    </a:moveTo>
                    <a:lnTo>
                      <a:pt x="81223" y="6247"/>
                    </a:lnTo>
                    <a:lnTo>
                      <a:pt x="75286" y="6247"/>
                    </a:lnTo>
                    <a:lnTo>
                      <a:pt x="75286" y="311"/>
                    </a:lnTo>
                    <a:close/>
                    <a:moveTo>
                      <a:pt x="87470" y="311"/>
                    </a:moveTo>
                    <a:lnTo>
                      <a:pt x="87470" y="6247"/>
                    </a:lnTo>
                    <a:lnTo>
                      <a:pt x="81535" y="6247"/>
                    </a:lnTo>
                    <a:lnTo>
                      <a:pt x="81535" y="311"/>
                    </a:lnTo>
                    <a:close/>
                    <a:moveTo>
                      <a:pt x="93720" y="311"/>
                    </a:moveTo>
                    <a:lnTo>
                      <a:pt x="93720" y="6247"/>
                    </a:lnTo>
                    <a:lnTo>
                      <a:pt x="87784" y="6247"/>
                    </a:lnTo>
                    <a:lnTo>
                      <a:pt x="87784" y="311"/>
                    </a:lnTo>
                    <a:close/>
                    <a:moveTo>
                      <a:pt x="99967" y="311"/>
                    </a:moveTo>
                    <a:lnTo>
                      <a:pt x="99967" y="6247"/>
                    </a:lnTo>
                    <a:lnTo>
                      <a:pt x="94031" y="6247"/>
                    </a:lnTo>
                    <a:lnTo>
                      <a:pt x="94031" y="311"/>
                    </a:lnTo>
                    <a:close/>
                    <a:moveTo>
                      <a:pt x="106214" y="311"/>
                    </a:moveTo>
                    <a:lnTo>
                      <a:pt x="106214" y="6247"/>
                    </a:lnTo>
                    <a:lnTo>
                      <a:pt x="100280" y="6247"/>
                    </a:lnTo>
                    <a:lnTo>
                      <a:pt x="100280" y="311"/>
                    </a:lnTo>
                    <a:close/>
                    <a:moveTo>
                      <a:pt x="112461" y="311"/>
                    </a:moveTo>
                    <a:lnTo>
                      <a:pt x="112461" y="6247"/>
                    </a:lnTo>
                    <a:lnTo>
                      <a:pt x="106527" y="6247"/>
                    </a:lnTo>
                    <a:lnTo>
                      <a:pt x="106527" y="311"/>
                    </a:lnTo>
                    <a:close/>
                    <a:moveTo>
                      <a:pt x="118710" y="311"/>
                    </a:moveTo>
                    <a:lnTo>
                      <a:pt x="118710" y="6247"/>
                    </a:lnTo>
                    <a:lnTo>
                      <a:pt x="112774" y="6247"/>
                    </a:lnTo>
                    <a:lnTo>
                      <a:pt x="112774" y="311"/>
                    </a:lnTo>
                    <a:close/>
                    <a:moveTo>
                      <a:pt x="124957" y="311"/>
                    </a:moveTo>
                    <a:lnTo>
                      <a:pt x="124957" y="6247"/>
                    </a:lnTo>
                    <a:lnTo>
                      <a:pt x="119021" y="6247"/>
                    </a:lnTo>
                    <a:lnTo>
                      <a:pt x="119021" y="311"/>
                    </a:lnTo>
                    <a:close/>
                    <a:moveTo>
                      <a:pt x="131204" y="311"/>
                    </a:moveTo>
                    <a:lnTo>
                      <a:pt x="131204" y="6247"/>
                    </a:lnTo>
                    <a:lnTo>
                      <a:pt x="125270" y="6247"/>
                    </a:lnTo>
                    <a:lnTo>
                      <a:pt x="125270" y="311"/>
                    </a:lnTo>
                    <a:close/>
                    <a:moveTo>
                      <a:pt x="137451" y="311"/>
                    </a:moveTo>
                    <a:lnTo>
                      <a:pt x="137451" y="6247"/>
                    </a:lnTo>
                    <a:lnTo>
                      <a:pt x="131517" y="6247"/>
                    </a:lnTo>
                    <a:lnTo>
                      <a:pt x="131517" y="311"/>
                    </a:lnTo>
                    <a:close/>
                    <a:moveTo>
                      <a:pt x="143702" y="311"/>
                    </a:moveTo>
                    <a:lnTo>
                      <a:pt x="143702" y="6247"/>
                    </a:lnTo>
                    <a:lnTo>
                      <a:pt x="137766" y="6247"/>
                    </a:lnTo>
                    <a:lnTo>
                      <a:pt x="137766" y="311"/>
                    </a:lnTo>
                    <a:close/>
                    <a:moveTo>
                      <a:pt x="149949" y="311"/>
                    </a:moveTo>
                    <a:lnTo>
                      <a:pt x="149949" y="6247"/>
                    </a:lnTo>
                    <a:lnTo>
                      <a:pt x="144015" y="6247"/>
                    </a:lnTo>
                    <a:lnTo>
                      <a:pt x="144015" y="311"/>
                    </a:lnTo>
                    <a:close/>
                    <a:moveTo>
                      <a:pt x="156196" y="311"/>
                    </a:moveTo>
                    <a:lnTo>
                      <a:pt x="156196" y="6247"/>
                    </a:lnTo>
                    <a:lnTo>
                      <a:pt x="150262" y="6247"/>
                    </a:lnTo>
                    <a:lnTo>
                      <a:pt x="150262" y="311"/>
                    </a:lnTo>
                    <a:close/>
                    <a:moveTo>
                      <a:pt x="162445" y="311"/>
                    </a:moveTo>
                    <a:lnTo>
                      <a:pt x="162445" y="6247"/>
                    </a:lnTo>
                    <a:lnTo>
                      <a:pt x="156509" y="6247"/>
                    </a:lnTo>
                    <a:lnTo>
                      <a:pt x="156509" y="311"/>
                    </a:lnTo>
                    <a:close/>
                    <a:moveTo>
                      <a:pt x="168692" y="311"/>
                    </a:moveTo>
                    <a:lnTo>
                      <a:pt x="168692" y="6247"/>
                    </a:lnTo>
                    <a:lnTo>
                      <a:pt x="162756" y="6247"/>
                    </a:lnTo>
                    <a:lnTo>
                      <a:pt x="162756" y="311"/>
                    </a:lnTo>
                    <a:close/>
                    <a:moveTo>
                      <a:pt x="174939" y="311"/>
                    </a:moveTo>
                    <a:lnTo>
                      <a:pt x="174939" y="6247"/>
                    </a:lnTo>
                    <a:lnTo>
                      <a:pt x="169005" y="6247"/>
                    </a:lnTo>
                    <a:lnTo>
                      <a:pt x="169005" y="311"/>
                    </a:lnTo>
                    <a:close/>
                    <a:moveTo>
                      <a:pt x="181186" y="311"/>
                    </a:moveTo>
                    <a:lnTo>
                      <a:pt x="181186" y="6247"/>
                    </a:lnTo>
                    <a:lnTo>
                      <a:pt x="175252" y="6247"/>
                    </a:lnTo>
                    <a:lnTo>
                      <a:pt x="175252" y="311"/>
                    </a:lnTo>
                    <a:close/>
                    <a:moveTo>
                      <a:pt x="187435" y="311"/>
                    </a:moveTo>
                    <a:lnTo>
                      <a:pt x="187435" y="6247"/>
                    </a:lnTo>
                    <a:lnTo>
                      <a:pt x="181499" y="6247"/>
                    </a:lnTo>
                    <a:lnTo>
                      <a:pt x="181499" y="311"/>
                    </a:lnTo>
                    <a:close/>
                    <a:moveTo>
                      <a:pt x="193684" y="311"/>
                    </a:moveTo>
                    <a:lnTo>
                      <a:pt x="193684" y="6247"/>
                    </a:lnTo>
                    <a:lnTo>
                      <a:pt x="187749" y="6247"/>
                    </a:lnTo>
                    <a:lnTo>
                      <a:pt x="187749" y="311"/>
                    </a:lnTo>
                    <a:close/>
                    <a:moveTo>
                      <a:pt x="199931" y="311"/>
                    </a:moveTo>
                    <a:lnTo>
                      <a:pt x="199931" y="6247"/>
                    </a:lnTo>
                    <a:lnTo>
                      <a:pt x="193996" y="6247"/>
                    </a:lnTo>
                    <a:lnTo>
                      <a:pt x="193996" y="311"/>
                    </a:lnTo>
                    <a:close/>
                    <a:moveTo>
                      <a:pt x="206180" y="311"/>
                    </a:moveTo>
                    <a:lnTo>
                      <a:pt x="206180" y="6247"/>
                    </a:lnTo>
                    <a:lnTo>
                      <a:pt x="200244" y="6247"/>
                    </a:lnTo>
                    <a:lnTo>
                      <a:pt x="200244" y="311"/>
                    </a:lnTo>
                    <a:close/>
                    <a:moveTo>
                      <a:pt x="212427" y="311"/>
                    </a:moveTo>
                    <a:lnTo>
                      <a:pt x="212427" y="6247"/>
                    </a:lnTo>
                    <a:lnTo>
                      <a:pt x="206491" y="6247"/>
                    </a:lnTo>
                    <a:lnTo>
                      <a:pt x="206491" y="311"/>
                    </a:lnTo>
                    <a:close/>
                    <a:moveTo>
                      <a:pt x="218674" y="311"/>
                    </a:moveTo>
                    <a:lnTo>
                      <a:pt x="218674" y="6247"/>
                    </a:lnTo>
                    <a:lnTo>
                      <a:pt x="212739" y="6247"/>
                    </a:lnTo>
                    <a:lnTo>
                      <a:pt x="212739" y="311"/>
                    </a:lnTo>
                    <a:close/>
                    <a:moveTo>
                      <a:pt x="224921" y="311"/>
                    </a:moveTo>
                    <a:lnTo>
                      <a:pt x="224921" y="6247"/>
                    </a:lnTo>
                    <a:lnTo>
                      <a:pt x="218987" y="6247"/>
                    </a:lnTo>
                    <a:lnTo>
                      <a:pt x="218987" y="311"/>
                    </a:lnTo>
                    <a:close/>
                    <a:moveTo>
                      <a:pt x="231170" y="311"/>
                    </a:moveTo>
                    <a:lnTo>
                      <a:pt x="231170" y="6247"/>
                    </a:lnTo>
                    <a:lnTo>
                      <a:pt x="225234" y="6247"/>
                    </a:lnTo>
                    <a:lnTo>
                      <a:pt x="225234" y="311"/>
                    </a:lnTo>
                    <a:close/>
                    <a:moveTo>
                      <a:pt x="237417" y="311"/>
                    </a:moveTo>
                    <a:lnTo>
                      <a:pt x="237417" y="6247"/>
                    </a:lnTo>
                    <a:lnTo>
                      <a:pt x="231481" y="6247"/>
                    </a:lnTo>
                    <a:lnTo>
                      <a:pt x="231481" y="311"/>
                    </a:lnTo>
                    <a:close/>
                    <a:moveTo>
                      <a:pt x="243664" y="311"/>
                    </a:moveTo>
                    <a:lnTo>
                      <a:pt x="243664" y="6247"/>
                    </a:lnTo>
                    <a:lnTo>
                      <a:pt x="237729" y="6247"/>
                    </a:lnTo>
                    <a:lnTo>
                      <a:pt x="237729" y="311"/>
                    </a:lnTo>
                    <a:close/>
                    <a:moveTo>
                      <a:pt x="249914" y="311"/>
                    </a:moveTo>
                    <a:lnTo>
                      <a:pt x="249914" y="6247"/>
                    </a:lnTo>
                    <a:lnTo>
                      <a:pt x="243978" y="6247"/>
                    </a:lnTo>
                    <a:lnTo>
                      <a:pt x="243978" y="311"/>
                    </a:lnTo>
                    <a:close/>
                    <a:moveTo>
                      <a:pt x="256161" y="311"/>
                    </a:moveTo>
                    <a:lnTo>
                      <a:pt x="256161" y="6247"/>
                    </a:lnTo>
                    <a:lnTo>
                      <a:pt x="250225" y="6247"/>
                    </a:lnTo>
                    <a:lnTo>
                      <a:pt x="250225" y="311"/>
                    </a:lnTo>
                    <a:close/>
                    <a:moveTo>
                      <a:pt x="262409" y="311"/>
                    </a:moveTo>
                    <a:lnTo>
                      <a:pt x="262409" y="6247"/>
                    </a:lnTo>
                    <a:lnTo>
                      <a:pt x="256474" y="6247"/>
                    </a:lnTo>
                    <a:lnTo>
                      <a:pt x="256474" y="311"/>
                    </a:lnTo>
                    <a:close/>
                    <a:moveTo>
                      <a:pt x="268656" y="311"/>
                    </a:moveTo>
                    <a:lnTo>
                      <a:pt x="268656" y="6247"/>
                    </a:lnTo>
                    <a:lnTo>
                      <a:pt x="262721" y="6247"/>
                    </a:lnTo>
                    <a:lnTo>
                      <a:pt x="262721" y="311"/>
                    </a:lnTo>
                    <a:close/>
                    <a:moveTo>
                      <a:pt x="274904" y="311"/>
                    </a:moveTo>
                    <a:lnTo>
                      <a:pt x="274904" y="6247"/>
                    </a:lnTo>
                    <a:lnTo>
                      <a:pt x="268968" y="6247"/>
                    </a:lnTo>
                    <a:lnTo>
                      <a:pt x="268968" y="311"/>
                    </a:lnTo>
                    <a:close/>
                    <a:moveTo>
                      <a:pt x="6251" y="6560"/>
                    </a:moveTo>
                    <a:lnTo>
                      <a:pt x="6251" y="12494"/>
                    </a:lnTo>
                    <a:lnTo>
                      <a:pt x="315" y="12494"/>
                    </a:lnTo>
                    <a:lnTo>
                      <a:pt x="315" y="6560"/>
                    </a:lnTo>
                    <a:close/>
                    <a:moveTo>
                      <a:pt x="12498" y="6560"/>
                    </a:moveTo>
                    <a:lnTo>
                      <a:pt x="12498" y="12494"/>
                    </a:lnTo>
                    <a:lnTo>
                      <a:pt x="6562" y="12494"/>
                    </a:lnTo>
                    <a:lnTo>
                      <a:pt x="6562" y="6560"/>
                    </a:lnTo>
                    <a:close/>
                    <a:moveTo>
                      <a:pt x="18745" y="6560"/>
                    </a:moveTo>
                    <a:lnTo>
                      <a:pt x="18745" y="12494"/>
                    </a:lnTo>
                    <a:lnTo>
                      <a:pt x="12810" y="12494"/>
                    </a:lnTo>
                    <a:lnTo>
                      <a:pt x="12810" y="6560"/>
                    </a:lnTo>
                    <a:close/>
                    <a:moveTo>
                      <a:pt x="24992" y="6560"/>
                    </a:moveTo>
                    <a:lnTo>
                      <a:pt x="24992" y="12494"/>
                    </a:lnTo>
                    <a:lnTo>
                      <a:pt x="19058" y="12494"/>
                    </a:lnTo>
                    <a:lnTo>
                      <a:pt x="19058" y="6560"/>
                    </a:lnTo>
                    <a:close/>
                    <a:moveTo>
                      <a:pt x="31241" y="6560"/>
                    </a:moveTo>
                    <a:lnTo>
                      <a:pt x="31241" y="12494"/>
                    </a:lnTo>
                    <a:lnTo>
                      <a:pt x="25305" y="12494"/>
                    </a:lnTo>
                    <a:lnTo>
                      <a:pt x="25305" y="6560"/>
                    </a:lnTo>
                    <a:close/>
                    <a:moveTo>
                      <a:pt x="37489" y="6560"/>
                    </a:moveTo>
                    <a:lnTo>
                      <a:pt x="37489" y="12494"/>
                    </a:lnTo>
                    <a:lnTo>
                      <a:pt x="31553" y="12494"/>
                    </a:lnTo>
                    <a:lnTo>
                      <a:pt x="31553" y="6560"/>
                    </a:lnTo>
                    <a:close/>
                    <a:moveTo>
                      <a:pt x="43737" y="6560"/>
                    </a:moveTo>
                    <a:lnTo>
                      <a:pt x="43737" y="12494"/>
                    </a:lnTo>
                    <a:lnTo>
                      <a:pt x="37802" y="12494"/>
                    </a:lnTo>
                    <a:lnTo>
                      <a:pt x="37802" y="6560"/>
                    </a:lnTo>
                    <a:close/>
                    <a:moveTo>
                      <a:pt x="49985" y="6560"/>
                    </a:moveTo>
                    <a:lnTo>
                      <a:pt x="49985" y="12494"/>
                    </a:lnTo>
                    <a:lnTo>
                      <a:pt x="44049" y="12494"/>
                    </a:lnTo>
                    <a:lnTo>
                      <a:pt x="44049" y="6560"/>
                    </a:lnTo>
                    <a:close/>
                    <a:moveTo>
                      <a:pt x="56232" y="6560"/>
                    </a:moveTo>
                    <a:lnTo>
                      <a:pt x="56232" y="12494"/>
                    </a:lnTo>
                    <a:lnTo>
                      <a:pt x="50296" y="12494"/>
                    </a:lnTo>
                    <a:lnTo>
                      <a:pt x="50296" y="6560"/>
                    </a:lnTo>
                    <a:close/>
                    <a:moveTo>
                      <a:pt x="62480" y="6560"/>
                    </a:moveTo>
                    <a:lnTo>
                      <a:pt x="62480" y="12494"/>
                    </a:lnTo>
                    <a:lnTo>
                      <a:pt x="56545" y="12494"/>
                    </a:lnTo>
                    <a:lnTo>
                      <a:pt x="56545" y="6560"/>
                    </a:lnTo>
                    <a:close/>
                    <a:moveTo>
                      <a:pt x="68727" y="6560"/>
                    </a:moveTo>
                    <a:lnTo>
                      <a:pt x="68727" y="12494"/>
                    </a:lnTo>
                    <a:lnTo>
                      <a:pt x="62792" y="12494"/>
                    </a:lnTo>
                    <a:lnTo>
                      <a:pt x="62792" y="6560"/>
                    </a:lnTo>
                    <a:close/>
                    <a:moveTo>
                      <a:pt x="74975" y="6560"/>
                    </a:moveTo>
                    <a:lnTo>
                      <a:pt x="74975" y="12494"/>
                    </a:lnTo>
                    <a:lnTo>
                      <a:pt x="69039" y="12494"/>
                    </a:lnTo>
                    <a:lnTo>
                      <a:pt x="69039" y="6560"/>
                    </a:lnTo>
                    <a:close/>
                    <a:moveTo>
                      <a:pt x="81223" y="6560"/>
                    </a:moveTo>
                    <a:lnTo>
                      <a:pt x="81223" y="12494"/>
                    </a:lnTo>
                    <a:lnTo>
                      <a:pt x="75286" y="12494"/>
                    </a:lnTo>
                    <a:lnTo>
                      <a:pt x="75286" y="6560"/>
                    </a:lnTo>
                    <a:close/>
                    <a:moveTo>
                      <a:pt x="87470" y="6560"/>
                    </a:moveTo>
                    <a:lnTo>
                      <a:pt x="87470" y="12494"/>
                    </a:lnTo>
                    <a:lnTo>
                      <a:pt x="81535" y="12494"/>
                    </a:lnTo>
                    <a:lnTo>
                      <a:pt x="81535" y="6560"/>
                    </a:lnTo>
                    <a:close/>
                    <a:moveTo>
                      <a:pt x="93720" y="6560"/>
                    </a:moveTo>
                    <a:lnTo>
                      <a:pt x="93720" y="12494"/>
                    </a:lnTo>
                    <a:lnTo>
                      <a:pt x="87784" y="12494"/>
                    </a:lnTo>
                    <a:lnTo>
                      <a:pt x="87784" y="6560"/>
                    </a:lnTo>
                    <a:close/>
                    <a:moveTo>
                      <a:pt x="99967" y="6560"/>
                    </a:moveTo>
                    <a:lnTo>
                      <a:pt x="99967" y="12494"/>
                    </a:lnTo>
                    <a:lnTo>
                      <a:pt x="94031" y="12494"/>
                    </a:lnTo>
                    <a:lnTo>
                      <a:pt x="94031" y="6560"/>
                    </a:lnTo>
                    <a:close/>
                    <a:moveTo>
                      <a:pt x="106214" y="6560"/>
                    </a:moveTo>
                    <a:lnTo>
                      <a:pt x="106214" y="12494"/>
                    </a:lnTo>
                    <a:lnTo>
                      <a:pt x="100280" y="12494"/>
                    </a:lnTo>
                    <a:lnTo>
                      <a:pt x="100280" y="6560"/>
                    </a:lnTo>
                    <a:close/>
                    <a:moveTo>
                      <a:pt x="112461" y="6560"/>
                    </a:moveTo>
                    <a:lnTo>
                      <a:pt x="112461" y="12494"/>
                    </a:lnTo>
                    <a:lnTo>
                      <a:pt x="106527" y="12494"/>
                    </a:lnTo>
                    <a:lnTo>
                      <a:pt x="106527" y="6560"/>
                    </a:lnTo>
                    <a:close/>
                    <a:moveTo>
                      <a:pt x="118710" y="6560"/>
                    </a:moveTo>
                    <a:lnTo>
                      <a:pt x="118710" y="12494"/>
                    </a:lnTo>
                    <a:lnTo>
                      <a:pt x="112774" y="12494"/>
                    </a:lnTo>
                    <a:lnTo>
                      <a:pt x="112774" y="6560"/>
                    </a:lnTo>
                    <a:close/>
                    <a:moveTo>
                      <a:pt x="124957" y="6560"/>
                    </a:moveTo>
                    <a:lnTo>
                      <a:pt x="124957" y="12494"/>
                    </a:lnTo>
                    <a:lnTo>
                      <a:pt x="119021" y="12494"/>
                    </a:lnTo>
                    <a:lnTo>
                      <a:pt x="119021" y="6560"/>
                    </a:lnTo>
                    <a:close/>
                    <a:moveTo>
                      <a:pt x="131204" y="6560"/>
                    </a:moveTo>
                    <a:lnTo>
                      <a:pt x="131204" y="12494"/>
                    </a:lnTo>
                    <a:lnTo>
                      <a:pt x="125270" y="12494"/>
                    </a:lnTo>
                    <a:lnTo>
                      <a:pt x="125270" y="6560"/>
                    </a:lnTo>
                    <a:close/>
                    <a:moveTo>
                      <a:pt x="137451" y="6560"/>
                    </a:moveTo>
                    <a:lnTo>
                      <a:pt x="137451" y="12494"/>
                    </a:lnTo>
                    <a:lnTo>
                      <a:pt x="131517" y="12494"/>
                    </a:lnTo>
                    <a:lnTo>
                      <a:pt x="131517" y="6560"/>
                    </a:lnTo>
                    <a:close/>
                    <a:moveTo>
                      <a:pt x="143702" y="6560"/>
                    </a:moveTo>
                    <a:lnTo>
                      <a:pt x="143702" y="12494"/>
                    </a:lnTo>
                    <a:lnTo>
                      <a:pt x="137766" y="12494"/>
                    </a:lnTo>
                    <a:lnTo>
                      <a:pt x="137766" y="6560"/>
                    </a:lnTo>
                    <a:close/>
                    <a:moveTo>
                      <a:pt x="149949" y="6560"/>
                    </a:moveTo>
                    <a:lnTo>
                      <a:pt x="149949" y="12494"/>
                    </a:lnTo>
                    <a:lnTo>
                      <a:pt x="144015" y="12494"/>
                    </a:lnTo>
                    <a:lnTo>
                      <a:pt x="144015" y="6560"/>
                    </a:lnTo>
                    <a:close/>
                    <a:moveTo>
                      <a:pt x="156196" y="6560"/>
                    </a:moveTo>
                    <a:lnTo>
                      <a:pt x="156196" y="12494"/>
                    </a:lnTo>
                    <a:lnTo>
                      <a:pt x="150262" y="12494"/>
                    </a:lnTo>
                    <a:lnTo>
                      <a:pt x="150262" y="6560"/>
                    </a:lnTo>
                    <a:close/>
                    <a:moveTo>
                      <a:pt x="162445" y="6560"/>
                    </a:moveTo>
                    <a:lnTo>
                      <a:pt x="162445" y="12494"/>
                    </a:lnTo>
                    <a:lnTo>
                      <a:pt x="156509" y="12494"/>
                    </a:lnTo>
                    <a:lnTo>
                      <a:pt x="156509" y="6560"/>
                    </a:lnTo>
                    <a:close/>
                    <a:moveTo>
                      <a:pt x="168692" y="6560"/>
                    </a:moveTo>
                    <a:lnTo>
                      <a:pt x="168692" y="12494"/>
                    </a:lnTo>
                    <a:lnTo>
                      <a:pt x="162756" y="12494"/>
                    </a:lnTo>
                    <a:lnTo>
                      <a:pt x="162756" y="6560"/>
                    </a:lnTo>
                    <a:close/>
                    <a:moveTo>
                      <a:pt x="174939" y="6560"/>
                    </a:moveTo>
                    <a:lnTo>
                      <a:pt x="174939" y="12494"/>
                    </a:lnTo>
                    <a:lnTo>
                      <a:pt x="169005" y="12494"/>
                    </a:lnTo>
                    <a:lnTo>
                      <a:pt x="169005" y="6560"/>
                    </a:lnTo>
                    <a:close/>
                    <a:moveTo>
                      <a:pt x="181186" y="6560"/>
                    </a:moveTo>
                    <a:lnTo>
                      <a:pt x="181186" y="12494"/>
                    </a:lnTo>
                    <a:lnTo>
                      <a:pt x="175252" y="12494"/>
                    </a:lnTo>
                    <a:lnTo>
                      <a:pt x="175252" y="6560"/>
                    </a:lnTo>
                    <a:close/>
                    <a:moveTo>
                      <a:pt x="187435" y="6560"/>
                    </a:moveTo>
                    <a:lnTo>
                      <a:pt x="187435" y="12494"/>
                    </a:lnTo>
                    <a:lnTo>
                      <a:pt x="181499" y="12494"/>
                    </a:lnTo>
                    <a:lnTo>
                      <a:pt x="181499" y="6560"/>
                    </a:lnTo>
                    <a:close/>
                    <a:moveTo>
                      <a:pt x="193684" y="6560"/>
                    </a:moveTo>
                    <a:lnTo>
                      <a:pt x="193684" y="12494"/>
                    </a:lnTo>
                    <a:lnTo>
                      <a:pt x="187749" y="12494"/>
                    </a:lnTo>
                    <a:lnTo>
                      <a:pt x="187749" y="6560"/>
                    </a:lnTo>
                    <a:close/>
                    <a:moveTo>
                      <a:pt x="199931" y="6560"/>
                    </a:moveTo>
                    <a:lnTo>
                      <a:pt x="199931" y="12494"/>
                    </a:lnTo>
                    <a:lnTo>
                      <a:pt x="193996" y="12494"/>
                    </a:lnTo>
                    <a:lnTo>
                      <a:pt x="193996" y="6560"/>
                    </a:lnTo>
                    <a:close/>
                    <a:moveTo>
                      <a:pt x="206180" y="6560"/>
                    </a:moveTo>
                    <a:lnTo>
                      <a:pt x="206180" y="12494"/>
                    </a:lnTo>
                    <a:lnTo>
                      <a:pt x="200244" y="12494"/>
                    </a:lnTo>
                    <a:lnTo>
                      <a:pt x="200244" y="6560"/>
                    </a:lnTo>
                    <a:close/>
                    <a:moveTo>
                      <a:pt x="212427" y="6560"/>
                    </a:moveTo>
                    <a:lnTo>
                      <a:pt x="212427" y="12494"/>
                    </a:lnTo>
                    <a:lnTo>
                      <a:pt x="206491" y="12494"/>
                    </a:lnTo>
                    <a:lnTo>
                      <a:pt x="206491" y="6560"/>
                    </a:lnTo>
                    <a:close/>
                    <a:moveTo>
                      <a:pt x="218674" y="6560"/>
                    </a:moveTo>
                    <a:lnTo>
                      <a:pt x="218674" y="12494"/>
                    </a:lnTo>
                    <a:lnTo>
                      <a:pt x="212739" y="12494"/>
                    </a:lnTo>
                    <a:lnTo>
                      <a:pt x="212739" y="6560"/>
                    </a:lnTo>
                    <a:close/>
                    <a:moveTo>
                      <a:pt x="224921" y="6560"/>
                    </a:moveTo>
                    <a:lnTo>
                      <a:pt x="224921" y="12494"/>
                    </a:lnTo>
                    <a:lnTo>
                      <a:pt x="218987" y="12494"/>
                    </a:lnTo>
                    <a:lnTo>
                      <a:pt x="218987" y="6560"/>
                    </a:lnTo>
                    <a:close/>
                    <a:moveTo>
                      <a:pt x="231170" y="6560"/>
                    </a:moveTo>
                    <a:lnTo>
                      <a:pt x="231170" y="12494"/>
                    </a:lnTo>
                    <a:lnTo>
                      <a:pt x="225234" y="12494"/>
                    </a:lnTo>
                    <a:lnTo>
                      <a:pt x="225234" y="6560"/>
                    </a:lnTo>
                    <a:close/>
                    <a:moveTo>
                      <a:pt x="237417" y="6560"/>
                    </a:moveTo>
                    <a:lnTo>
                      <a:pt x="237417" y="12494"/>
                    </a:lnTo>
                    <a:lnTo>
                      <a:pt x="231481" y="12494"/>
                    </a:lnTo>
                    <a:lnTo>
                      <a:pt x="231481" y="6560"/>
                    </a:lnTo>
                    <a:close/>
                    <a:moveTo>
                      <a:pt x="243664" y="6560"/>
                    </a:moveTo>
                    <a:lnTo>
                      <a:pt x="243664" y="12494"/>
                    </a:lnTo>
                    <a:lnTo>
                      <a:pt x="237729" y="12494"/>
                    </a:lnTo>
                    <a:lnTo>
                      <a:pt x="237729" y="6560"/>
                    </a:lnTo>
                    <a:close/>
                    <a:moveTo>
                      <a:pt x="249914" y="6560"/>
                    </a:moveTo>
                    <a:lnTo>
                      <a:pt x="249914" y="12494"/>
                    </a:lnTo>
                    <a:lnTo>
                      <a:pt x="243978" y="12494"/>
                    </a:lnTo>
                    <a:lnTo>
                      <a:pt x="243978" y="6560"/>
                    </a:lnTo>
                    <a:close/>
                    <a:moveTo>
                      <a:pt x="256161" y="6560"/>
                    </a:moveTo>
                    <a:lnTo>
                      <a:pt x="256161" y="12494"/>
                    </a:lnTo>
                    <a:lnTo>
                      <a:pt x="250225" y="12494"/>
                    </a:lnTo>
                    <a:lnTo>
                      <a:pt x="250225" y="6560"/>
                    </a:lnTo>
                    <a:close/>
                    <a:moveTo>
                      <a:pt x="262409" y="6560"/>
                    </a:moveTo>
                    <a:lnTo>
                      <a:pt x="262409" y="12494"/>
                    </a:lnTo>
                    <a:lnTo>
                      <a:pt x="256474" y="12494"/>
                    </a:lnTo>
                    <a:lnTo>
                      <a:pt x="256474" y="6560"/>
                    </a:lnTo>
                    <a:close/>
                    <a:moveTo>
                      <a:pt x="268656" y="6560"/>
                    </a:moveTo>
                    <a:lnTo>
                      <a:pt x="268656" y="12494"/>
                    </a:lnTo>
                    <a:lnTo>
                      <a:pt x="262721" y="12494"/>
                    </a:lnTo>
                    <a:lnTo>
                      <a:pt x="262721" y="6560"/>
                    </a:lnTo>
                    <a:close/>
                    <a:moveTo>
                      <a:pt x="274904" y="6560"/>
                    </a:moveTo>
                    <a:lnTo>
                      <a:pt x="274904" y="12494"/>
                    </a:lnTo>
                    <a:lnTo>
                      <a:pt x="268968" y="12494"/>
                    </a:lnTo>
                    <a:lnTo>
                      <a:pt x="268968" y="6560"/>
                    </a:lnTo>
                    <a:close/>
                    <a:moveTo>
                      <a:pt x="6251" y="12807"/>
                    </a:moveTo>
                    <a:lnTo>
                      <a:pt x="6251" y="18742"/>
                    </a:lnTo>
                    <a:lnTo>
                      <a:pt x="315" y="18742"/>
                    </a:lnTo>
                    <a:lnTo>
                      <a:pt x="315" y="12807"/>
                    </a:lnTo>
                    <a:close/>
                    <a:moveTo>
                      <a:pt x="12498" y="12807"/>
                    </a:moveTo>
                    <a:lnTo>
                      <a:pt x="12498" y="18742"/>
                    </a:lnTo>
                    <a:lnTo>
                      <a:pt x="6562" y="18742"/>
                    </a:lnTo>
                    <a:lnTo>
                      <a:pt x="6562" y="12807"/>
                    </a:lnTo>
                    <a:close/>
                    <a:moveTo>
                      <a:pt x="18745" y="12807"/>
                    </a:moveTo>
                    <a:lnTo>
                      <a:pt x="18745" y="18742"/>
                    </a:lnTo>
                    <a:lnTo>
                      <a:pt x="12810" y="18742"/>
                    </a:lnTo>
                    <a:lnTo>
                      <a:pt x="12810" y="12807"/>
                    </a:lnTo>
                    <a:close/>
                    <a:moveTo>
                      <a:pt x="24992" y="12807"/>
                    </a:moveTo>
                    <a:lnTo>
                      <a:pt x="24992" y="18742"/>
                    </a:lnTo>
                    <a:lnTo>
                      <a:pt x="19058" y="18742"/>
                    </a:lnTo>
                    <a:lnTo>
                      <a:pt x="19058" y="12807"/>
                    </a:lnTo>
                    <a:close/>
                    <a:moveTo>
                      <a:pt x="31241" y="12807"/>
                    </a:moveTo>
                    <a:lnTo>
                      <a:pt x="31241" y="18742"/>
                    </a:lnTo>
                    <a:lnTo>
                      <a:pt x="25305" y="18742"/>
                    </a:lnTo>
                    <a:lnTo>
                      <a:pt x="25305" y="12807"/>
                    </a:lnTo>
                    <a:close/>
                    <a:moveTo>
                      <a:pt x="37489" y="12807"/>
                    </a:moveTo>
                    <a:lnTo>
                      <a:pt x="37489" y="18742"/>
                    </a:lnTo>
                    <a:lnTo>
                      <a:pt x="31553" y="18742"/>
                    </a:lnTo>
                    <a:lnTo>
                      <a:pt x="31553" y="12807"/>
                    </a:lnTo>
                    <a:close/>
                    <a:moveTo>
                      <a:pt x="43737" y="12807"/>
                    </a:moveTo>
                    <a:lnTo>
                      <a:pt x="43737" y="18742"/>
                    </a:lnTo>
                    <a:lnTo>
                      <a:pt x="37802" y="18742"/>
                    </a:lnTo>
                    <a:lnTo>
                      <a:pt x="37802" y="12807"/>
                    </a:lnTo>
                    <a:close/>
                    <a:moveTo>
                      <a:pt x="49985" y="12807"/>
                    </a:moveTo>
                    <a:lnTo>
                      <a:pt x="49985" y="18742"/>
                    </a:lnTo>
                    <a:lnTo>
                      <a:pt x="44049" y="18742"/>
                    </a:lnTo>
                    <a:lnTo>
                      <a:pt x="44049" y="12807"/>
                    </a:lnTo>
                    <a:close/>
                    <a:moveTo>
                      <a:pt x="56232" y="12807"/>
                    </a:moveTo>
                    <a:lnTo>
                      <a:pt x="56232" y="18742"/>
                    </a:lnTo>
                    <a:lnTo>
                      <a:pt x="50296" y="18742"/>
                    </a:lnTo>
                    <a:lnTo>
                      <a:pt x="50296" y="12807"/>
                    </a:lnTo>
                    <a:close/>
                    <a:moveTo>
                      <a:pt x="62480" y="12807"/>
                    </a:moveTo>
                    <a:lnTo>
                      <a:pt x="62480" y="18742"/>
                    </a:lnTo>
                    <a:lnTo>
                      <a:pt x="56545" y="18742"/>
                    </a:lnTo>
                    <a:lnTo>
                      <a:pt x="56545" y="12807"/>
                    </a:lnTo>
                    <a:close/>
                    <a:moveTo>
                      <a:pt x="68727" y="12807"/>
                    </a:moveTo>
                    <a:lnTo>
                      <a:pt x="68727" y="18742"/>
                    </a:lnTo>
                    <a:lnTo>
                      <a:pt x="62792" y="18742"/>
                    </a:lnTo>
                    <a:lnTo>
                      <a:pt x="62792" y="12807"/>
                    </a:lnTo>
                    <a:close/>
                    <a:moveTo>
                      <a:pt x="74975" y="12807"/>
                    </a:moveTo>
                    <a:lnTo>
                      <a:pt x="74975" y="18742"/>
                    </a:lnTo>
                    <a:lnTo>
                      <a:pt x="69039" y="18742"/>
                    </a:lnTo>
                    <a:lnTo>
                      <a:pt x="69039" y="12807"/>
                    </a:lnTo>
                    <a:close/>
                    <a:moveTo>
                      <a:pt x="81223" y="12807"/>
                    </a:moveTo>
                    <a:lnTo>
                      <a:pt x="81223" y="18742"/>
                    </a:lnTo>
                    <a:lnTo>
                      <a:pt x="75286" y="18742"/>
                    </a:lnTo>
                    <a:lnTo>
                      <a:pt x="75286" y="12807"/>
                    </a:lnTo>
                    <a:close/>
                    <a:moveTo>
                      <a:pt x="87470" y="12807"/>
                    </a:moveTo>
                    <a:lnTo>
                      <a:pt x="87470" y="18742"/>
                    </a:lnTo>
                    <a:lnTo>
                      <a:pt x="81535" y="18742"/>
                    </a:lnTo>
                    <a:lnTo>
                      <a:pt x="81535" y="12807"/>
                    </a:lnTo>
                    <a:close/>
                    <a:moveTo>
                      <a:pt x="93720" y="12807"/>
                    </a:moveTo>
                    <a:lnTo>
                      <a:pt x="93720" y="18742"/>
                    </a:lnTo>
                    <a:lnTo>
                      <a:pt x="87784" y="18742"/>
                    </a:lnTo>
                    <a:lnTo>
                      <a:pt x="87784" y="12807"/>
                    </a:lnTo>
                    <a:close/>
                    <a:moveTo>
                      <a:pt x="99967" y="12807"/>
                    </a:moveTo>
                    <a:lnTo>
                      <a:pt x="99967" y="18742"/>
                    </a:lnTo>
                    <a:lnTo>
                      <a:pt x="94031" y="18742"/>
                    </a:lnTo>
                    <a:lnTo>
                      <a:pt x="94031" y="12807"/>
                    </a:lnTo>
                    <a:close/>
                    <a:moveTo>
                      <a:pt x="106214" y="12807"/>
                    </a:moveTo>
                    <a:lnTo>
                      <a:pt x="106214" y="18742"/>
                    </a:lnTo>
                    <a:lnTo>
                      <a:pt x="100280" y="18742"/>
                    </a:lnTo>
                    <a:lnTo>
                      <a:pt x="100280" y="12807"/>
                    </a:lnTo>
                    <a:close/>
                    <a:moveTo>
                      <a:pt x="112461" y="12807"/>
                    </a:moveTo>
                    <a:lnTo>
                      <a:pt x="112461" y="18742"/>
                    </a:lnTo>
                    <a:lnTo>
                      <a:pt x="106527" y="18742"/>
                    </a:lnTo>
                    <a:lnTo>
                      <a:pt x="106527" y="12807"/>
                    </a:lnTo>
                    <a:close/>
                    <a:moveTo>
                      <a:pt x="118710" y="12807"/>
                    </a:moveTo>
                    <a:lnTo>
                      <a:pt x="118710" y="18742"/>
                    </a:lnTo>
                    <a:lnTo>
                      <a:pt x="112774" y="18742"/>
                    </a:lnTo>
                    <a:lnTo>
                      <a:pt x="112774" y="12807"/>
                    </a:lnTo>
                    <a:close/>
                    <a:moveTo>
                      <a:pt x="124957" y="12807"/>
                    </a:moveTo>
                    <a:lnTo>
                      <a:pt x="124957" y="18742"/>
                    </a:lnTo>
                    <a:lnTo>
                      <a:pt x="119021" y="18742"/>
                    </a:lnTo>
                    <a:lnTo>
                      <a:pt x="119021" y="12807"/>
                    </a:lnTo>
                    <a:close/>
                    <a:moveTo>
                      <a:pt x="131204" y="12807"/>
                    </a:moveTo>
                    <a:lnTo>
                      <a:pt x="131204" y="18742"/>
                    </a:lnTo>
                    <a:lnTo>
                      <a:pt x="125270" y="18742"/>
                    </a:lnTo>
                    <a:lnTo>
                      <a:pt x="125270" y="12807"/>
                    </a:lnTo>
                    <a:close/>
                    <a:moveTo>
                      <a:pt x="137451" y="12807"/>
                    </a:moveTo>
                    <a:lnTo>
                      <a:pt x="137451" y="18742"/>
                    </a:lnTo>
                    <a:lnTo>
                      <a:pt x="131517" y="18742"/>
                    </a:lnTo>
                    <a:lnTo>
                      <a:pt x="131517" y="12807"/>
                    </a:lnTo>
                    <a:close/>
                    <a:moveTo>
                      <a:pt x="143702" y="12807"/>
                    </a:moveTo>
                    <a:lnTo>
                      <a:pt x="143702" y="18742"/>
                    </a:lnTo>
                    <a:lnTo>
                      <a:pt x="137766" y="18742"/>
                    </a:lnTo>
                    <a:lnTo>
                      <a:pt x="137766" y="12807"/>
                    </a:lnTo>
                    <a:close/>
                    <a:moveTo>
                      <a:pt x="149949" y="12807"/>
                    </a:moveTo>
                    <a:lnTo>
                      <a:pt x="149949" y="18742"/>
                    </a:lnTo>
                    <a:lnTo>
                      <a:pt x="144015" y="18742"/>
                    </a:lnTo>
                    <a:lnTo>
                      <a:pt x="144015" y="12807"/>
                    </a:lnTo>
                    <a:close/>
                    <a:moveTo>
                      <a:pt x="156196" y="12807"/>
                    </a:moveTo>
                    <a:lnTo>
                      <a:pt x="156196" y="18742"/>
                    </a:lnTo>
                    <a:lnTo>
                      <a:pt x="150262" y="18742"/>
                    </a:lnTo>
                    <a:lnTo>
                      <a:pt x="150262" y="12807"/>
                    </a:lnTo>
                    <a:close/>
                    <a:moveTo>
                      <a:pt x="162445" y="12807"/>
                    </a:moveTo>
                    <a:lnTo>
                      <a:pt x="162445" y="18742"/>
                    </a:lnTo>
                    <a:lnTo>
                      <a:pt x="156509" y="18742"/>
                    </a:lnTo>
                    <a:lnTo>
                      <a:pt x="156509" y="12807"/>
                    </a:lnTo>
                    <a:close/>
                    <a:moveTo>
                      <a:pt x="168692" y="12807"/>
                    </a:moveTo>
                    <a:lnTo>
                      <a:pt x="168692" y="18742"/>
                    </a:lnTo>
                    <a:lnTo>
                      <a:pt x="162756" y="18742"/>
                    </a:lnTo>
                    <a:lnTo>
                      <a:pt x="162756" y="12807"/>
                    </a:lnTo>
                    <a:close/>
                    <a:moveTo>
                      <a:pt x="174939" y="12807"/>
                    </a:moveTo>
                    <a:lnTo>
                      <a:pt x="174939" y="18742"/>
                    </a:lnTo>
                    <a:lnTo>
                      <a:pt x="169005" y="18742"/>
                    </a:lnTo>
                    <a:lnTo>
                      <a:pt x="169005" y="12807"/>
                    </a:lnTo>
                    <a:close/>
                    <a:moveTo>
                      <a:pt x="181186" y="12807"/>
                    </a:moveTo>
                    <a:lnTo>
                      <a:pt x="181186" y="18742"/>
                    </a:lnTo>
                    <a:lnTo>
                      <a:pt x="175252" y="18742"/>
                    </a:lnTo>
                    <a:lnTo>
                      <a:pt x="175252" y="12807"/>
                    </a:lnTo>
                    <a:close/>
                    <a:moveTo>
                      <a:pt x="187435" y="12807"/>
                    </a:moveTo>
                    <a:lnTo>
                      <a:pt x="187435" y="18742"/>
                    </a:lnTo>
                    <a:lnTo>
                      <a:pt x="181499" y="18742"/>
                    </a:lnTo>
                    <a:lnTo>
                      <a:pt x="181499" y="12807"/>
                    </a:lnTo>
                    <a:close/>
                    <a:moveTo>
                      <a:pt x="193684" y="12807"/>
                    </a:moveTo>
                    <a:lnTo>
                      <a:pt x="193684" y="18742"/>
                    </a:lnTo>
                    <a:lnTo>
                      <a:pt x="187749" y="18742"/>
                    </a:lnTo>
                    <a:lnTo>
                      <a:pt x="187749" y="12807"/>
                    </a:lnTo>
                    <a:close/>
                    <a:moveTo>
                      <a:pt x="199931" y="12807"/>
                    </a:moveTo>
                    <a:lnTo>
                      <a:pt x="199931" y="18742"/>
                    </a:lnTo>
                    <a:lnTo>
                      <a:pt x="193996" y="18742"/>
                    </a:lnTo>
                    <a:lnTo>
                      <a:pt x="193996" y="12807"/>
                    </a:lnTo>
                    <a:close/>
                    <a:moveTo>
                      <a:pt x="206180" y="12807"/>
                    </a:moveTo>
                    <a:lnTo>
                      <a:pt x="206180" y="18742"/>
                    </a:lnTo>
                    <a:lnTo>
                      <a:pt x="200244" y="18742"/>
                    </a:lnTo>
                    <a:lnTo>
                      <a:pt x="200244" y="12807"/>
                    </a:lnTo>
                    <a:close/>
                    <a:moveTo>
                      <a:pt x="212427" y="12807"/>
                    </a:moveTo>
                    <a:lnTo>
                      <a:pt x="212427" y="18742"/>
                    </a:lnTo>
                    <a:lnTo>
                      <a:pt x="206491" y="18742"/>
                    </a:lnTo>
                    <a:lnTo>
                      <a:pt x="206491" y="12807"/>
                    </a:lnTo>
                    <a:close/>
                    <a:moveTo>
                      <a:pt x="218674" y="12807"/>
                    </a:moveTo>
                    <a:lnTo>
                      <a:pt x="218674" y="18742"/>
                    </a:lnTo>
                    <a:lnTo>
                      <a:pt x="212739" y="18742"/>
                    </a:lnTo>
                    <a:lnTo>
                      <a:pt x="212739" y="12807"/>
                    </a:lnTo>
                    <a:close/>
                    <a:moveTo>
                      <a:pt x="224921" y="12807"/>
                    </a:moveTo>
                    <a:lnTo>
                      <a:pt x="224921" y="18742"/>
                    </a:lnTo>
                    <a:lnTo>
                      <a:pt x="218987" y="18742"/>
                    </a:lnTo>
                    <a:lnTo>
                      <a:pt x="218987" y="12807"/>
                    </a:lnTo>
                    <a:close/>
                    <a:moveTo>
                      <a:pt x="231170" y="12807"/>
                    </a:moveTo>
                    <a:lnTo>
                      <a:pt x="231170" y="18742"/>
                    </a:lnTo>
                    <a:lnTo>
                      <a:pt x="225234" y="18742"/>
                    </a:lnTo>
                    <a:lnTo>
                      <a:pt x="225234" y="12807"/>
                    </a:lnTo>
                    <a:close/>
                    <a:moveTo>
                      <a:pt x="237417" y="12807"/>
                    </a:moveTo>
                    <a:lnTo>
                      <a:pt x="237417" y="18742"/>
                    </a:lnTo>
                    <a:lnTo>
                      <a:pt x="231481" y="18742"/>
                    </a:lnTo>
                    <a:lnTo>
                      <a:pt x="231481" y="12807"/>
                    </a:lnTo>
                    <a:close/>
                    <a:moveTo>
                      <a:pt x="243664" y="12807"/>
                    </a:moveTo>
                    <a:lnTo>
                      <a:pt x="243664" y="18742"/>
                    </a:lnTo>
                    <a:lnTo>
                      <a:pt x="237729" y="18742"/>
                    </a:lnTo>
                    <a:lnTo>
                      <a:pt x="237729" y="12807"/>
                    </a:lnTo>
                    <a:close/>
                    <a:moveTo>
                      <a:pt x="249914" y="12807"/>
                    </a:moveTo>
                    <a:lnTo>
                      <a:pt x="249914" y="18742"/>
                    </a:lnTo>
                    <a:lnTo>
                      <a:pt x="243978" y="18742"/>
                    </a:lnTo>
                    <a:lnTo>
                      <a:pt x="243978" y="12807"/>
                    </a:lnTo>
                    <a:close/>
                    <a:moveTo>
                      <a:pt x="256161" y="12807"/>
                    </a:moveTo>
                    <a:lnTo>
                      <a:pt x="256161" y="18742"/>
                    </a:lnTo>
                    <a:lnTo>
                      <a:pt x="250225" y="18742"/>
                    </a:lnTo>
                    <a:lnTo>
                      <a:pt x="250225" y="12807"/>
                    </a:lnTo>
                    <a:close/>
                    <a:moveTo>
                      <a:pt x="262409" y="12807"/>
                    </a:moveTo>
                    <a:lnTo>
                      <a:pt x="262409" y="18742"/>
                    </a:lnTo>
                    <a:lnTo>
                      <a:pt x="256474" y="18742"/>
                    </a:lnTo>
                    <a:lnTo>
                      <a:pt x="256474" y="12807"/>
                    </a:lnTo>
                    <a:close/>
                    <a:moveTo>
                      <a:pt x="268656" y="12807"/>
                    </a:moveTo>
                    <a:lnTo>
                      <a:pt x="268656" y="18742"/>
                    </a:lnTo>
                    <a:lnTo>
                      <a:pt x="262721" y="18742"/>
                    </a:lnTo>
                    <a:lnTo>
                      <a:pt x="262721" y="12807"/>
                    </a:lnTo>
                    <a:close/>
                    <a:moveTo>
                      <a:pt x="274904" y="12807"/>
                    </a:moveTo>
                    <a:lnTo>
                      <a:pt x="274904" y="18742"/>
                    </a:lnTo>
                    <a:lnTo>
                      <a:pt x="268968" y="18742"/>
                    </a:lnTo>
                    <a:lnTo>
                      <a:pt x="268968" y="12807"/>
                    </a:lnTo>
                    <a:close/>
                    <a:moveTo>
                      <a:pt x="6251" y="19054"/>
                    </a:moveTo>
                    <a:lnTo>
                      <a:pt x="6251" y="24990"/>
                    </a:lnTo>
                    <a:lnTo>
                      <a:pt x="315" y="24990"/>
                    </a:lnTo>
                    <a:lnTo>
                      <a:pt x="315" y="19054"/>
                    </a:lnTo>
                    <a:close/>
                    <a:moveTo>
                      <a:pt x="12498" y="19054"/>
                    </a:moveTo>
                    <a:lnTo>
                      <a:pt x="12498" y="24990"/>
                    </a:lnTo>
                    <a:lnTo>
                      <a:pt x="6562" y="24990"/>
                    </a:lnTo>
                    <a:lnTo>
                      <a:pt x="6562" y="19054"/>
                    </a:lnTo>
                    <a:close/>
                    <a:moveTo>
                      <a:pt x="18745" y="19054"/>
                    </a:moveTo>
                    <a:lnTo>
                      <a:pt x="18745" y="24990"/>
                    </a:lnTo>
                    <a:lnTo>
                      <a:pt x="12810" y="24990"/>
                    </a:lnTo>
                    <a:lnTo>
                      <a:pt x="12810" y="19054"/>
                    </a:lnTo>
                    <a:close/>
                    <a:moveTo>
                      <a:pt x="24992" y="19054"/>
                    </a:moveTo>
                    <a:lnTo>
                      <a:pt x="24992" y="24990"/>
                    </a:lnTo>
                    <a:lnTo>
                      <a:pt x="19058" y="24990"/>
                    </a:lnTo>
                    <a:lnTo>
                      <a:pt x="19058" y="19054"/>
                    </a:lnTo>
                    <a:close/>
                    <a:moveTo>
                      <a:pt x="31241" y="19054"/>
                    </a:moveTo>
                    <a:lnTo>
                      <a:pt x="31241" y="24990"/>
                    </a:lnTo>
                    <a:lnTo>
                      <a:pt x="25305" y="24990"/>
                    </a:lnTo>
                    <a:lnTo>
                      <a:pt x="25305" y="19054"/>
                    </a:lnTo>
                    <a:close/>
                    <a:moveTo>
                      <a:pt x="37489" y="19054"/>
                    </a:moveTo>
                    <a:lnTo>
                      <a:pt x="37489" y="24990"/>
                    </a:lnTo>
                    <a:lnTo>
                      <a:pt x="31553" y="24990"/>
                    </a:lnTo>
                    <a:lnTo>
                      <a:pt x="31553" y="19054"/>
                    </a:lnTo>
                    <a:close/>
                    <a:moveTo>
                      <a:pt x="43737" y="19054"/>
                    </a:moveTo>
                    <a:lnTo>
                      <a:pt x="43737" y="24990"/>
                    </a:lnTo>
                    <a:lnTo>
                      <a:pt x="37802" y="24990"/>
                    </a:lnTo>
                    <a:lnTo>
                      <a:pt x="37802" y="19054"/>
                    </a:lnTo>
                    <a:close/>
                    <a:moveTo>
                      <a:pt x="49985" y="19054"/>
                    </a:moveTo>
                    <a:lnTo>
                      <a:pt x="49985" y="24990"/>
                    </a:lnTo>
                    <a:lnTo>
                      <a:pt x="44049" y="24990"/>
                    </a:lnTo>
                    <a:lnTo>
                      <a:pt x="44049" y="19054"/>
                    </a:lnTo>
                    <a:close/>
                    <a:moveTo>
                      <a:pt x="56232" y="19054"/>
                    </a:moveTo>
                    <a:lnTo>
                      <a:pt x="56232" y="24990"/>
                    </a:lnTo>
                    <a:lnTo>
                      <a:pt x="50296" y="24990"/>
                    </a:lnTo>
                    <a:lnTo>
                      <a:pt x="50296" y="19054"/>
                    </a:lnTo>
                    <a:close/>
                    <a:moveTo>
                      <a:pt x="62480" y="19054"/>
                    </a:moveTo>
                    <a:lnTo>
                      <a:pt x="62480" y="24990"/>
                    </a:lnTo>
                    <a:lnTo>
                      <a:pt x="56545" y="24990"/>
                    </a:lnTo>
                    <a:lnTo>
                      <a:pt x="56545" y="19054"/>
                    </a:lnTo>
                    <a:close/>
                    <a:moveTo>
                      <a:pt x="68727" y="19054"/>
                    </a:moveTo>
                    <a:lnTo>
                      <a:pt x="68727" y="24990"/>
                    </a:lnTo>
                    <a:lnTo>
                      <a:pt x="62792" y="24990"/>
                    </a:lnTo>
                    <a:lnTo>
                      <a:pt x="62792" y="19054"/>
                    </a:lnTo>
                    <a:close/>
                    <a:moveTo>
                      <a:pt x="74975" y="19054"/>
                    </a:moveTo>
                    <a:lnTo>
                      <a:pt x="74975" y="24990"/>
                    </a:lnTo>
                    <a:lnTo>
                      <a:pt x="69039" y="24990"/>
                    </a:lnTo>
                    <a:lnTo>
                      <a:pt x="69039" y="19054"/>
                    </a:lnTo>
                    <a:close/>
                    <a:moveTo>
                      <a:pt x="81223" y="19054"/>
                    </a:moveTo>
                    <a:lnTo>
                      <a:pt x="81223" y="24990"/>
                    </a:lnTo>
                    <a:lnTo>
                      <a:pt x="75286" y="24990"/>
                    </a:lnTo>
                    <a:lnTo>
                      <a:pt x="75286" y="19054"/>
                    </a:lnTo>
                    <a:close/>
                    <a:moveTo>
                      <a:pt x="87470" y="19054"/>
                    </a:moveTo>
                    <a:lnTo>
                      <a:pt x="87470" y="24990"/>
                    </a:lnTo>
                    <a:lnTo>
                      <a:pt x="81535" y="24990"/>
                    </a:lnTo>
                    <a:lnTo>
                      <a:pt x="81535" y="19054"/>
                    </a:lnTo>
                    <a:close/>
                    <a:moveTo>
                      <a:pt x="93720" y="19054"/>
                    </a:moveTo>
                    <a:lnTo>
                      <a:pt x="93720" y="24990"/>
                    </a:lnTo>
                    <a:lnTo>
                      <a:pt x="87784" y="24990"/>
                    </a:lnTo>
                    <a:lnTo>
                      <a:pt x="87784" y="19054"/>
                    </a:lnTo>
                    <a:close/>
                    <a:moveTo>
                      <a:pt x="99967" y="19054"/>
                    </a:moveTo>
                    <a:lnTo>
                      <a:pt x="99967" y="24990"/>
                    </a:lnTo>
                    <a:lnTo>
                      <a:pt x="94031" y="24990"/>
                    </a:lnTo>
                    <a:lnTo>
                      <a:pt x="94031" y="19054"/>
                    </a:lnTo>
                    <a:close/>
                    <a:moveTo>
                      <a:pt x="106214" y="19054"/>
                    </a:moveTo>
                    <a:lnTo>
                      <a:pt x="106214" y="24990"/>
                    </a:lnTo>
                    <a:lnTo>
                      <a:pt x="100280" y="24990"/>
                    </a:lnTo>
                    <a:lnTo>
                      <a:pt x="100280" y="19054"/>
                    </a:lnTo>
                    <a:close/>
                    <a:moveTo>
                      <a:pt x="112461" y="19054"/>
                    </a:moveTo>
                    <a:lnTo>
                      <a:pt x="112461" y="24990"/>
                    </a:lnTo>
                    <a:lnTo>
                      <a:pt x="106527" y="24990"/>
                    </a:lnTo>
                    <a:lnTo>
                      <a:pt x="106527" y="19054"/>
                    </a:lnTo>
                    <a:close/>
                    <a:moveTo>
                      <a:pt x="118710" y="19054"/>
                    </a:moveTo>
                    <a:lnTo>
                      <a:pt x="118710" y="24990"/>
                    </a:lnTo>
                    <a:lnTo>
                      <a:pt x="112774" y="24990"/>
                    </a:lnTo>
                    <a:lnTo>
                      <a:pt x="112774" y="19054"/>
                    </a:lnTo>
                    <a:close/>
                    <a:moveTo>
                      <a:pt x="124957" y="19054"/>
                    </a:moveTo>
                    <a:lnTo>
                      <a:pt x="124957" y="24990"/>
                    </a:lnTo>
                    <a:lnTo>
                      <a:pt x="119021" y="24990"/>
                    </a:lnTo>
                    <a:lnTo>
                      <a:pt x="119021" y="19054"/>
                    </a:lnTo>
                    <a:close/>
                    <a:moveTo>
                      <a:pt x="131204" y="19054"/>
                    </a:moveTo>
                    <a:lnTo>
                      <a:pt x="131204" y="24990"/>
                    </a:lnTo>
                    <a:lnTo>
                      <a:pt x="125270" y="24990"/>
                    </a:lnTo>
                    <a:lnTo>
                      <a:pt x="125270" y="19054"/>
                    </a:lnTo>
                    <a:close/>
                    <a:moveTo>
                      <a:pt x="137451" y="19054"/>
                    </a:moveTo>
                    <a:lnTo>
                      <a:pt x="137451" y="24990"/>
                    </a:lnTo>
                    <a:lnTo>
                      <a:pt x="131517" y="24990"/>
                    </a:lnTo>
                    <a:lnTo>
                      <a:pt x="131517" y="19054"/>
                    </a:lnTo>
                    <a:close/>
                    <a:moveTo>
                      <a:pt x="143702" y="19054"/>
                    </a:moveTo>
                    <a:lnTo>
                      <a:pt x="143702" y="24990"/>
                    </a:lnTo>
                    <a:lnTo>
                      <a:pt x="137766" y="24990"/>
                    </a:lnTo>
                    <a:lnTo>
                      <a:pt x="137766" y="19054"/>
                    </a:lnTo>
                    <a:close/>
                    <a:moveTo>
                      <a:pt x="149949" y="19054"/>
                    </a:moveTo>
                    <a:lnTo>
                      <a:pt x="149949" y="24990"/>
                    </a:lnTo>
                    <a:lnTo>
                      <a:pt x="144015" y="24990"/>
                    </a:lnTo>
                    <a:lnTo>
                      <a:pt x="144015" y="19054"/>
                    </a:lnTo>
                    <a:close/>
                    <a:moveTo>
                      <a:pt x="156196" y="19054"/>
                    </a:moveTo>
                    <a:lnTo>
                      <a:pt x="156196" y="24990"/>
                    </a:lnTo>
                    <a:lnTo>
                      <a:pt x="150262" y="24990"/>
                    </a:lnTo>
                    <a:lnTo>
                      <a:pt x="150262" y="19054"/>
                    </a:lnTo>
                    <a:close/>
                    <a:moveTo>
                      <a:pt x="162445" y="19054"/>
                    </a:moveTo>
                    <a:lnTo>
                      <a:pt x="162445" y="24990"/>
                    </a:lnTo>
                    <a:lnTo>
                      <a:pt x="156509" y="24990"/>
                    </a:lnTo>
                    <a:lnTo>
                      <a:pt x="156509" y="19054"/>
                    </a:lnTo>
                    <a:close/>
                    <a:moveTo>
                      <a:pt x="168692" y="19054"/>
                    </a:moveTo>
                    <a:lnTo>
                      <a:pt x="168692" y="24990"/>
                    </a:lnTo>
                    <a:lnTo>
                      <a:pt x="162756" y="24990"/>
                    </a:lnTo>
                    <a:lnTo>
                      <a:pt x="162756" y="19054"/>
                    </a:lnTo>
                    <a:close/>
                    <a:moveTo>
                      <a:pt x="174939" y="19054"/>
                    </a:moveTo>
                    <a:lnTo>
                      <a:pt x="174939" y="24990"/>
                    </a:lnTo>
                    <a:lnTo>
                      <a:pt x="169005" y="24990"/>
                    </a:lnTo>
                    <a:lnTo>
                      <a:pt x="169005" y="19054"/>
                    </a:lnTo>
                    <a:close/>
                    <a:moveTo>
                      <a:pt x="181186" y="19054"/>
                    </a:moveTo>
                    <a:lnTo>
                      <a:pt x="181186" y="24990"/>
                    </a:lnTo>
                    <a:lnTo>
                      <a:pt x="175252" y="24990"/>
                    </a:lnTo>
                    <a:lnTo>
                      <a:pt x="175252" y="19054"/>
                    </a:lnTo>
                    <a:close/>
                    <a:moveTo>
                      <a:pt x="187435" y="19054"/>
                    </a:moveTo>
                    <a:lnTo>
                      <a:pt x="187435" y="24990"/>
                    </a:lnTo>
                    <a:lnTo>
                      <a:pt x="181499" y="24990"/>
                    </a:lnTo>
                    <a:lnTo>
                      <a:pt x="181499" y="19054"/>
                    </a:lnTo>
                    <a:close/>
                    <a:moveTo>
                      <a:pt x="193684" y="19054"/>
                    </a:moveTo>
                    <a:lnTo>
                      <a:pt x="193684" y="24990"/>
                    </a:lnTo>
                    <a:lnTo>
                      <a:pt x="187749" y="24990"/>
                    </a:lnTo>
                    <a:lnTo>
                      <a:pt x="187749" y="19054"/>
                    </a:lnTo>
                    <a:close/>
                    <a:moveTo>
                      <a:pt x="199931" y="19054"/>
                    </a:moveTo>
                    <a:lnTo>
                      <a:pt x="199931" y="24990"/>
                    </a:lnTo>
                    <a:lnTo>
                      <a:pt x="193996" y="24990"/>
                    </a:lnTo>
                    <a:lnTo>
                      <a:pt x="193996" y="19054"/>
                    </a:lnTo>
                    <a:close/>
                    <a:moveTo>
                      <a:pt x="206180" y="19054"/>
                    </a:moveTo>
                    <a:lnTo>
                      <a:pt x="206180" y="24990"/>
                    </a:lnTo>
                    <a:lnTo>
                      <a:pt x="200244" y="24990"/>
                    </a:lnTo>
                    <a:lnTo>
                      <a:pt x="200244" y="19054"/>
                    </a:lnTo>
                    <a:close/>
                    <a:moveTo>
                      <a:pt x="212427" y="19054"/>
                    </a:moveTo>
                    <a:lnTo>
                      <a:pt x="212427" y="24990"/>
                    </a:lnTo>
                    <a:lnTo>
                      <a:pt x="206491" y="24990"/>
                    </a:lnTo>
                    <a:lnTo>
                      <a:pt x="206491" y="19054"/>
                    </a:lnTo>
                    <a:close/>
                    <a:moveTo>
                      <a:pt x="218674" y="19054"/>
                    </a:moveTo>
                    <a:lnTo>
                      <a:pt x="218674" y="24990"/>
                    </a:lnTo>
                    <a:lnTo>
                      <a:pt x="212739" y="24990"/>
                    </a:lnTo>
                    <a:lnTo>
                      <a:pt x="212739" y="19054"/>
                    </a:lnTo>
                    <a:close/>
                    <a:moveTo>
                      <a:pt x="224921" y="19054"/>
                    </a:moveTo>
                    <a:lnTo>
                      <a:pt x="224921" y="24990"/>
                    </a:lnTo>
                    <a:lnTo>
                      <a:pt x="218987" y="24990"/>
                    </a:lnTo>
                    <a:lnTo>
                      <a:pt x="218987" y="19054"/>
                    </a:lnTo>
                    <a:close/>
                    <a:moveTo>
                      <a:pt x="231170" y="19054"/>
                    </a:moveTo>
                    <a:lnTo>
                      <a:pt x="231170" y="24990"/>
                    </a:lnTo>
                    <a:lnTo>
                      <a:pt x="225234" y="24990"/>
                    </a:lnTo>
                    <a:lnTo>
                      <a:pt x="225234" y="19054"/>
                    </a:lnTo>
                    <a:close/>
                    <a:moveTo>
                      <a:pt x="237417" y="19054"/>
                    </a:moveTo>
                    <a:lnTo>
                      <a:pt x="237417" y="24990"/>
                    </a:lnTo>
                    <a:lnTo>
                      <a:pt x="231481" y="24990"/>
                    </a:lnTo>
                    <a:lnTo>
                      <a:pt x="231481" y="19054"/>
                    </a:lnTo>
                    <a:close/>
                    <a:moveTo>
                      <a:pt x="243664" y="19054"/>
                    </a:moveTo>
                    <a:lnTo>
                      <a:pt x="243664" y="24990"/>
                    </a:lnTo>
                    <a:lnTo>
                      <a:pt x="237729" y="24990"/>
                    </a:lnTo>
                    <a:lnTo>
                      <a:pt x="237729" y="19054"/>
                    </a:lnTo>
                    <a:close/>
                    <a:moveTo>
                      <a:pt x="249911" y="19054"/>
                    </a:moveTo>
                    <a:lnTo>
                      <a:pt x="249911" y="24990"/>
                    </a:lnTo>
                    <a:lnTo>
                      <a:pt x="243977" y="24990"/>
                    </a:lnTo>
                    <a:lnTo>
                      <a:pt x="243977" y="19054"/>
                    </a:lnTo>
                    <a:close/>
                    <a:moveTo>
                      <a:pt x="256161" y="19054"/>
                    </a:moveTo>
                    <a:lnTo>
                      <a:pt x="256161" y="24990"/>
                    </a:lnTo>
                    <a:lnTo>
                      <a:pt x="250225" y="24990"/>
                    </a:lnTo>
                    <a:lnTo>
                      <a:pt x="250225" y="19054"/>
                    </a:lnTo>
                    <a:close/>
                    <a:moveTo>
                      <a:pt x="262409" y="19054"/>
                    </a:moveTo>
                    <a:lnTo>
                      <a:pt x="262409" y="24990"/>
                    </a:lnTo>
                    <a:lnTo>
                      <a:pt x="256474" y="24990"/>
                    </a:lnTo>
                    <a:lnTo>
                      <a:pt x="256474" y="19054"/>
                    </a:lnTo>
                    <a:close/>
                    <a:moveTo>
                      <a:pt x="268656" y="19054"/>
                    </a:moveTo>
                    <a:lnTo>
                      <a:pt x="268656" y="24990"/>
                    </a:lnTo>
                    <a:lnTo>
                      <a:pt x="262721" y="24990"/>
                    </a:lnTo>
                    <a:lnTo>
                      <a:pt x="262721" y="19054"/>
                    </a:lnTo>
                    <a:close/>
                    <a:moveTo>
                      <a:pt x="274904" y="19054"/>
                    </a:moveTo>
                    <a:lnTo>
                      <a:pt x="274904" y="24990"/>
                    </a:lnTo>
                    <a:lnTo>
                      <a:pt x="268968" y="24990"/>
                    </a:lnTo>
                    <a:lnTo>
                      <a:pt x="268968" y="19054"/>
                    </a:lnTo>
                    <a:close/>
                    <a:moveTo>
                      <a:pt x="6251" y="25301"/>
                    </a:moveTo>
                    <a:lnTo>
                      <a:pt x="6251" y="31237"/>
                    </a:lnTo>
                    <a:lnTo>
                      <a:pt x="315" y="31237"/>
                    </a:lnTo>
                    <a:lnTo>
                      <a:pt x="315" y="25301"/>
                    </a:lnTo>
                    <a:close/>
                    <a:moveTo>
                      <a:pt x="12498" y="25301"/>
                    </a:moveTo>
                    <a:lnTo>
                      <a:pt x="12498" y="31237"/>
                    </a:lnTo>
                    <a:lnTo>
                      <a:pt x="6562" y="31237"/>
                    </a:lnTo>
                    <a:lnTo>
                      <a:pt x="6562" y="25301"/>
                    </a:lnTo>
                    <a:close/>
                    <a:moveTo>
                      <a:pt x="18745" y="25301"/>
                    </a:moveTo>
                    <a:lnTo>
                      <a:pt x="18745" y="31237"/>
                    </a:lnTo>
                    <a:lnTo>
                      <a:pt x="12810" y="31237"/>
                    </a:lnTo>
                    <a:lnTo>
                      <a:pt x="12810" y="25301"/>
                    </a:lnTo>
                    <a:close/>
                    <a:moveTo>
                      <a:pt x="24992" y="25301"/>
                    </a:moveTo>
                    <a:lnTo>
                      <a:pt x="24992" y="31237"/>
                    </a:lnTo>
                    <a:lnTo>
                      <a:pt x="19058" y="31237"/>
                    </a:lnTo>
                    <a:lnTo>
                      <a:pt x="19058" y="25301"/>
                    </a:lnTo>
                    <a:close/>
                    <a:moveTo>
                      <a:pt x="31241" y="25301"/>
                    </a:moveTo>
                    <a:lnTo>
                      <a:pt x="31241" y="31237"/>
                    </a:lnTo>
                    <a:lnTo>
                      <a:pt x="25305" y="31237"/>
                    </a:lnTo>
                    <a:lnTo>
                      <a:pt x="25305" y="25301"/>
                    </a:lnTo>
                    <a:close/>
                    <a:moveTo>
                      <a:pt x="37489" y="25301"/>
                    </a:moveTo>
                    <a:lnTo>
                      <a:pt x="37489" y="31237"/>
                    </a:lnTo>
                    <a:lnTo>
                      <a:pt x="31553" y="31237"/>
                    </a:lnTo>
                    <a:lnTo>
                      <a:pt x="31553" y="25301"/>
                    </a:lnTo>
                    <a:close/>
                    <a:moveTo>
                      <a:pt x="43737" y="25301"/>
                    </a:moveTo>
                    <a:lnTo>
                      <a:pt x="43737" y="31237"/>
                    </a:lnTo>
                    <a:lnTo>
                      <a:pt x="37802" y="31237"/>
                    </a:lnTo>
                    <a:lnTo>
                      <a:pt x="37802" y="25301"/>
                    </a:lnTo>
                    <a:close/>
                    <a:moveTo>
                      <a:pt x="49985" y="25301"/>
                    </a:moveTo>
                    <a:lnTo>
                      <a:pt x="49985" y="31237"/>
                    </a:lnTo>
                    <a:lnTo>
                      <a:pt x="44049" y="31237"/>
                    </a:lnTo>
                    <a:lnTo>
                      <a:pt x="44049" y="25301"/>
                    </a:lnTo>
                    <a:close/>
                    <a:moveTo>
                      <a:pt x="56232" y="25301"/>
                    </a:moveTo>
                    <a:lnTo>
                      <a:pt x="56232" y="31237"/>
                    </a:lnTo>
                    <a:lnTo>
                      <a:pt x="50296" y="31237"/>
                    </a:lnTo>
                    <a:lnTo>
                      <a:pt x="50296" y="25301"/>
                    </a:lnTo>
                    <a:close/>
                    <a:moveTo>
                      <a:pt x="62480" y="25301"/>
                    </a:moveTo>
                    <a:lnTo>
                      <a:pt x="62480" y="31237"/>
                    </a:lnTo>
                    <a:lnTo>
                      <a:pt x="56545" y="31237"/>
                    </a:lnTo>
                    <a:lnTo>
                      <a:pt x="56545" y="25301"/>
                    </a:lnTo>
                    <a:close/>
                    <a:moveTo>
                      <a:pt x="68727" y="25301"/>
                    </a:moveTo>
                    <a:lnTo>
                      <a:pt x="68727" y="31237"/>
                    </a:lnTo>
                    <a:lnTo>
                      <a:pt x="62792" y="31237"/>
                    </a:lnTo>
                    <a:lnTo>
                      <a:pt x="62792" y="25301"/>
                    </a:lnTo>
                    <a:close/>
                    <a:moveTo>
                      <a:pt x="74975" y="25301"/>
                    </a:moveTo>
                    <a:lnTo>
                      <a:pt x="74975" y="31237"/>
                    </a:lnTo>
                    <a:lnTo>
                      <a:pt x="69039" y="31237"/>
                    </a:lnTo>
                    <a:lnTo>
                      <a:pt x="69039" y="25301"/>
                    </a:lnTo>
                    <a:close/>
                    <a:moveTo>
                      <a:pt x="81223" y="25301"/>
                    </a:moveTo>
                    <a:lnTo>
                      <a:pt x="81223" y="31237"/>
                    </a:lnTo>
                    <a:lnTo>
                      <a:pt x="75286" y="31237"/>
                    </a:lnTo>
                    <a:lnTo>
                      <a:pt x="75286" y="25301"/>
                    </a:lnTo>
                    <a:close/>
                    <a:moveTo>
                      <a:pt x="87470" y="25301"/>
                    </a:moveTo>
                    <a:lnTo>
                      <a:pt x="87470" y="31237"/>
                    </a:lnTo>
                    <a:lnTo>
                      <a:pt x="81535" y="31237"/>
                    </a:lnTo>
                    <a:lnTo>
                      <a:pt x="81535" y="25301"/>
                    </a:lnTo>
                    <a:close/>
                    <a:moveTo>
                      <a:pt x="93720" y="25301"/>
                    </a:moveTo>
                    <a:lnTo>
                      <a:pt x="93720" y="31237"/>
                    </a:lnTo>
                    <a:lnTo>
                      <a:pt x="87784" y="31237"/>
                    </a:lnTo>
                    <a:lnTo>
                      <a:pt x="87784" y="25301"/>
                    </a:lnTo>
                    <a:close/>
                    <a:moveTo>
                      <a:pt x="99967" y="25301"/>
                    </a:moveTo>
                    <a:lnTo>
                      <a:pt x="99967" y="31237"/>
                    </a:lnTo>
                    <a:lnTo>
                      <a:pt x="94031" y="31237"/>
                    </a:lnTo>
                    <a:lnTo>
                      <a:pt x="94031" y="25301"/>
                    </a:lnTo>
                    <a:close/>
                    <a:moveTo>
                      <a:pt x="106214" y="25301"/>
                    </a:moveTo>
                    <a:lnTo>
                      <a:pt x="106214" y="31237"/>
                    </a:lnTo>
                    <a:lnTo>
                      <a:pt x="100280" y="31237"/>
                    </a:lnTo>
                    <a:lnTo>
                      <a:pt x="100280" y="25301"/>
                    </a:lnTo>
                    <a:close/>
                    <a:moveTo>
                      <a:pt x="112461" y="25301"/>
                    </a:moveTo>
                    <a:lnTo>
                      <a:pt x="112461" y="31237"/>
                    </a:lnTo>
                    <a:lnTo>
                      <a:pt x="106527" y="31237"/>
                    </a:lnTo>
                    <a:lnTo>
                      <a:pt x="106527" y="25301"/>
                    </a:lnTo>
                    <a:close/>
                    <a:moveTo>
                      <a:pt x="118710" y="25301"/>
                    </a:moveTo>
                    <a:lnTo>
                      <a:pt x="118710" y="31237"/>
                    </a:lnTo>
                    <a:lnTo>
                      <a:pt x="112774" y="31237"/>
                    </a:lnTo>
                    <a:lnTo>
                      <a:pt x="112774" y="25301"/>
                    </a:lnTo>
                    <a:close/>
                    <a:moveTo>
                      <a:pt x="124957" y="25301"/>
                    </a:moveTo>
                    <a:lnTo>
                      <a:pt x="124957" y="31237"/>
                    </a:lnTo>
                    <a:lnTo>
                      <a:pt x="119021" y="31237"/>
                    </a:lnTo>
                    <a:lnTo>
                      <a:pt x="119021" y="25301"/>
                    </a:lnTo>
                    <a:close/>
                    <a:moveTo>
                      <a:pt x="131204" y="25301"/>
                    </a:moveTo>
                    <a:lnTo>
                      <a:pt x="131204" y="31237"/>
                    </a:lnTo>
                    <a:lnTo>
                      <a:pt x="125270" y="31237"/>
                    </a:lnTo>
                    <a:lnTo>
                      <a:pt x="125270" y="25301"/>
                    </a:lnTo>
                    <a:close/>
                    <a:moveTo>
                      <a:pt x="137451" y="25301"/>
                    </a:moveTo>
                    <a:lnTo>
                      <a:pt x="137451" y="31237"/>
                    </a:lnTo>
                    <a:lnTo>
                      <a:pt x="131517" y="31237"/>
                    </a:lnTo>
                    <a:lnTo>
                      <a:pt x="131517" y="25301"/>
                    </a:lnTo>
                    <a:close/>
                    <a:moveTo>
                      <a:pt x="143702" y="25301"/>
                    </a:moveTo>
                    <a:lnTo>
                      <a:pt x="143702" y="31237"/>
                    </a:lnTo>
                    <a:lnTo>
                      <a:pt x="137766" y="31237"/>
                    </a:lnTo>
                    <a:lnTo>
                      <a:pt x="137766" y="25301"/>
                    </a:lnTo>
                    <a:close/>
                    <a:moveTo>
                      <a:pt x="149949" y="25301"/>
                    </a:moveTo>
                    <a:lnTo>
                      <a:pt x="149949" y="31237"/>
                    </a:lnTo>
                    <a:lnTo>
                      <a:pt x="144015" y="31237"/>
                    </a:lnTo>
                    <a:lnTo>
                      <a:pt x="144015" y="25301"/>
                    </a:lnTo>
                    <a:close/>
                    <a:moveTo>
                      <a:pt x="156196" y="25301"/>
                    </a:moveTo>
                    <a:lnTo>
                      <a:pt x="156196" y="31237"/>
                    </a:lnTo>
                    <a:lnTo>
                      <a:pt x="150262" y="31237"/>
                    </a:lnTo>
                    <a:lnTo>
                      <a:pt x="150262" y="25301"/>
                    </a:lnTo>
                    <a:close/>
                    <a:moveTo>
                      <a:pt x="162445" y="25301"/>
                    </a:moveTo>
                    <a:lnTo>
                      <a:pt x="162445" y="31237"/>
                    </a:lnTo>
                    <a:lnTo>
                      <a:pt x="156509" y="31237"/>
                    </a:lnTo>
                    <a:lnTo>
                      <a:pt x="156509" y="25301"/>
                    </a:lnTo>
                    <a:close/>
                    <a:moveTo>
                      <a:pt x="168692" y="25301"/>
                    </a:moveTo>
                    <a:lnTo>
                      <a:pt x="168692" y="31237"/>
                    </a:lnTo>
                    <a:lnTo>
                      <a:pt x="162756" y="31237"/>
                    </a:lnTo>
                    <a:lnTo>
                      <a:pt x="162756" y="25301"/>
                    </a:lnTo>
                    <a:close/>
                    <a:moveTo>
                      <a:pt x="174939" y="25301"/>
                    </a:moveTo>
                    <a:lnTo>
                      <a:pt x="174939" y="31237"/>
                    </a:lnTo>
                    <a:lnTo>
                      <a:pt x="169005" y="31237"/>
                    </a:lnTo>
                    <a:lnTo>
                      <a:pt x="169005" y="25301"/>
                    </a:lnTo>
                    <a:close/>
                    <a:moveTo>
                      <a:pt x="181186" y="25301"/>
                    </a:moveTo>
                    <a:lnTo>
                      <a:pt x="181186" y="31237"/>
                    </a:lnTo>
                    <a:lnTo>
                      <a:pt x="175252" y="31237"/>
                    </a:lnTo>
                    <a:lnTo>
                      <a:pt x="175252" y="25301"/>
                    </a:lnTo>
                    <a:close/>
                    <a:moveTo>
                      <a:pt x="187435" y="25301"/>
                    </a:moveTo>
                    <a:lnTo>
                      <a:pt x="187435" y="31237"/>
                    </a:lnTo>
                    <a:lnTo>
                      <a:pt x="181499" y="31237"/>
                    </a:lnTo>
                    <a:lnTo>
                      <a:pt x="181499" y="25301"/>
                    </a:lnTo>
                    <a:close/>
                    <a:moveTo>
                      <a:pt x="193684" y="25301"/>
                    </a:moveTo>
                    <a:lnTo>
                      <a:pt x="193684" y="31237"/>
                    </a:lnTo>
                    <a:lnTo>
                      <a:pt x="187749" y="31237"/>
                    </a:lnTo>
                    <a:lnTo>
                      <a:pt x="187749" y="25301"/>
                    </a:lnTo>
                    <a:close/>
                    <a:moveTo>
                      <a:pt x="199931" y="25301"/>
                    </a:moveTo>
                    <a:lnTo>
                      <a:pt x="199931" y="31237"/>
                    </a:lnTo>
                    <a:lnTo>
                      <a:pt x="193996" y="31237"/>
                    </a:lnTo>
                    <a:lnTo>
                      <a:pt x="193996" y="25301"/>
                    </a:lnTo>
                    <a:close/>
                    <a:moveTo>
                      <a:pt x="206180" y="25301"/>
                    </a:moveTo>
                    <a:lnTo>
                      <a:pt x="206180" y="31237"/>
                    </a:lnTo>
                    <a:lnTo>
                      <a:pt x="200244" y="31237"/>
                    </a:lnTo>
                    <a:lnTo>
                      <a:pt x="200244" y="25301"/>
                    </a:lnTo>
                    <a:close/>
                    <a:moveTo>
                      <a:pt x="212427" y="25301"/>
                    </a:moveTo>
                    <a:lnTo>
                      <a:pt x="212427" y="31237"/>
                    </a:lnTo>
                    <a:lnTo>
                      <a:pt x="206491" y="31237"/>
                    </a:lnTo>
                    <a:lnTo>
                      <a:pt x="206491" y="25301"/>
                    </a:lnTo>
                    <a:close/>
                    <a:moveTo>
                      <a:pt x="218674" y="25301"/>
                    </a:moveTo>
                    <a:lnTo>
                      <a:pt x="218674" y="31237"/>
                    </a:lnTo>
                    <a:lnTo>
                      <a:pt x="212739" y="31237"/>
                    </a:lnTo>
                    <a:lnTo>
                      <a:pt x="212739" y="25301"/>
                    </a:lnTo>
                    <a:close/>
                    <a:moveTo>
                      <a:pt x="224921" y="25301"/>
                    </a:moveTo>
                    <a:lnTo>
                      <a:pt x="224921" y="31237"/>
                    </a:lnTo>
                    <a:lnTo>
                      <a:pt x="218987" y="31237"/>
                    </a:lnTo>
                    <a:lnTo>
                      <a:pt x="218987" y="25301"/>
                    </a:lnTo>
                    <a:close/>
                    <a:moveTo>
                      <a:pt x="231170" y="25301"/>
                    </a:moveTo>
                    <a:lnTo>
                      <a:pt x="231170" y="31237"/>
                    </a:lnTo>
                    <a:lnTo>
                      <a:pt x="225234" y="31237"/>
                    </a:lnTo>
                    <a:lnTo>
                      <a:pt x="225234" y="25301"/>
                    </a:lnTo>
                    <a:close/>
                    <a:moveTo>
                      <a:pt x="237417" y="25301"/>
                    </a:moveTo>
                    <a:lnTo>
                      <a:pt x="237417" y="31237"/>
                    </a:lnTo>
                    <a:lnTo>
                      <a:pt x="231481" y="31237"/>
                    </a:lnTo>
                    <a:lnTo>
                      <a:pt x="231481" y="25301"/>
                    </a:lnTo>
                    <a:close/>
                    <a:moveTo>
                      <a:pt x="243664" y="25301"/>
                    </a:moveTo>
                    <a:lnTo>
                      <a:pt x="243664" y="31237"/>
                    </a:lnTo>
                    <a:lnTo>
                      <a:pt x="237729" y="31237"/>
                    </a:lnTo>
                    <a:lnTo>
                      <a:pt x="237729" y="25301"/>
                    </a:lnTo>
                    <a:close/>
                    <a:moveTo>
                      <a:pt x="249911" y="25301"/>
                    </a:moveTo>
                    <a:lnTo>
                      <a:pt x="249911" y="31237"/>
                    </a:lnTo>
                    <a:lnTo>
                      <a:pt x="243977" y="31237"/>
                    </a:lnTo>
                    <a:lnTo>
                      <a:pt x="243977" y="25301"/>
                    </a:lnTo>
                    <a:close/>
                    <a:moveTo>
                      <a:pt x="256161" y="25301"/>
                    </a:moveTo>
                    <a:lnTo>
                      <a:pt x="256161" y="31237"/>
                    </a:lnTo>
                    <a:lnTo>
                      <a:pt x="250225" y="31237"/>
                    </a:lnTo>
                    <a:lnTo>
                      <a:pt x="250225" y="25301"/>
                    </a:lnTo>
                    <a:close/>
                    <a:moveTo>
                      <a:pt x="262409" y="25301"/>
                    </a:moveTo>
                    <a:lnTo>
                      <a:pt x="262409" y="31237"/>
                    </a:lnTo>
                    <a:lnTo>
                      <a:pt x="256474" y="31237"/>
                    </a:lnTo>
                    <a:lnTo>
                      <a:pt x="256474" y="25301"/>
                    </a:lnTo>
                    <a:close/>
                    <a:moveTo>
                      <a:pt x="268656" y="25301"/>
                    </a:moveTo>
                    <a:lnTo>
                      <a:pt x="268656" y="31237"/>
                    </a:lnTo>
                    <a:lnTo>
                      <a:pt x="262721" y="31237"/>
                    </a:lnTo>
                    <a:lnTo>
                      <a:pt x="262721" y="25301"/>
                    </a:lnTo>
                    <a:close/>
                    <a:moveTo>
                      <a:pt x="274904" y="25301"/>
                    </a:moveTo>
                    <a:lnTo>
                      <a:pt x="274904" y="31237"/>
                    </a:lnTo>
                    <a:lnTo>
                      <a:pt x="268968" y="31237"/>
                    </a:lnTo>
                    <a:lnTo>
                      <a:pt x="268968" y="25301"/>
                    </a:lnTo>
                    <a:close/>
                    <a:moveTo>
                      <a:pt x="6251" y="31548"/>
                    </a:moveTo>
                    <a:lnTo>
                      <a:pt x="6251" y="31550"/>
                    </a:lnTo>
                    <a:lnTo>
                      <a:pt x="6251" y="37484"/>
                    </a:lnTo>
                    <a:lnTo>
                      <a:pt x="315" y="37484"/>
                    </a:lnTo>
                    <a:lnTo>
                      <a:pt x="315" y="31548"/>
                    </a:lnTo>
                    <a:close/>
                    <a:moveTo>
                      <a:pt x="12498" y="31548"/>
                    </a:moveTo>
                    <a:lnTo>
                      <a:pt x="12498" y="31550"/>
                    </a:lnTo>
                    <a:lnTo>
                      <a:pt x="12498" y="37484"/>
                    </a:lnTo>
                    <a:lnTo>
                      <a:pt x="6562" y="37484"/>
                    </a:lnTo>
                    <a:lnTo>
                      <a:pt x="6562" y="31548"/>
                    </a:lnTo>
                    <a:close/>
                    <a:moveTo>
                      <a:pt x="18745" y="31548"/>
                    </a:moveTo>
                    <a:lnTo>
                      <a:pt x="18745" y="31550"/>
                    </a:lnTo>
                    <a:lnTo>
                      <a:pt x="18745" y="37484"/>
                    </a:lnTo>
                    <a:lnTo>
                      <a:pt x="12810" y="37484"/>
                    </a:lnTo>
                    <a:lnTo>
                      <a:pt x="12810" y="31548"/>
                    </a:lnTo>
                    <a:close/>
                    <a:moveTo>
                      <a:pt x="24992" y="31548"/>
                    </a:moveTo>
                    <a:lnTo>
                      <a:pt x="24992" y="31550"/>
                    </a:lnTo>
                    <a:lnTo>
                      <a:pt x="24992" y="37484"/>
                    </a:lnTo>
                    <a:lnTo>
                      <a:pt x="19058" y="37484"/>
                    </a:lnTo>
                    <a:lnTo>
                      <a:pt x="19058" y="31548"/>
                    </a:lnTo>
                    <a:close/>
                    <a:moveTo>
                      <a:pt x="31242" y="31548"/>
                    </a:moveTo>
                    <a:lnTo>
                      <a:pt x="31242" y="31550"/>
                    </a:lnTo>
                    <a:lnTo>
                      <a:pt x="31242" y="37484"/>
                    </a:lnTo>
                    <a:lnTo>
                      <a:pt x="25305" y="37484"/>
                    </a:lnTo>
                    <a:lnTo>
                      <a:pt x="25305" y="31548"/>
                    </a:lnTo>
                    <a:close/>
                    <a:moveTo>
                      <a:pt x="162445" y="31548"/>
                    </a:moveTo>
                    <a:lnTo>
                      <a:pt x="162445" y="31550"/>
                    </a:lnTo>
                    <a:lnTo>
                      <a:pt x="162445" y="37484"/>
                    </a:lnTo>
                    <a:lnTo>
                      <a:pt x="156509" y="37484"/>
                    </a:lnTo>
                    <a:lnTo>
                      <a:pt x="156509" y="31548"/>
                    </a:lnTo>
                    <a:close/>
                    <a:moveTo>
                      <a:pt x="168692" y="31548"/>
                    </a:moveTo>
                    <a:lnTo>
                      <a:pt x="168692" y="31550"/>
                    </a:lnTo>
                    <a:lnTo>
                      <a:pt x="168692" y="37484"/>
                    </a:lnTo>
                    <a:lnTo>
                      <a:pt x="162756" y="37484"/>
                    </a:lnTo>
                    <a:lnTo>
                      <a:pt x="162756" y="31548"/>
                    </a:lnTo>
                    <a:close/>
                    <a:moveTo>
                      <a:pt x="174939" y="31548"/>
                    </a:moveTo>
                    <a:lnTo>
                      <a:pt x="174939" y="31550"/>
                    </a:lnTo>
                    <a:lnTo>
                      <a:pt x="174939" y="37484"/>
                    </a:lnTo>
                    <a:lnTo>
                      <a:pt x="169005" y="37484"/>
                    </a:lnTo>
                    <a:lnTo>
                      <a:pt x="169005" y="31548"/>
                    </a:lnTo>
                    <a:close/>
                    <a:moveTo>
                      <a:pt x="181186" y="31548"/>
                    </a:moveTo>
                    <a:lnTo>
                      <a:pt x="181186" y="31550"/>
                    </a:lnTo>
                    <a:lnTo>
                      <a:pt x="181186" y="37484"/>
                    </a:lnTo>
                    <a:lnTo>
                      <a:pt x="175252" y="37484"/>
                    </a:lnTo>
                    <a:lnTo>
                      <a:pt x="175252" y="31548"/>
                    </a:lnTo>
                    <a:close/>
                    <a:moveTo>
                      <a:pt x="187435" y="31548"/>
                    </a:moveTo>
                    <a:lnTo>
                      <a:pt x="187435" y="31550"/>
                    </a:lnTo>
                    <a:lnTo>
                      <a:pt x="187435" y="37484"/>
                    </a:lnTo>
                    <a:lnTo>
                      <a:pt x="181499" y="37484"/>
                    </a:lnTo>
                    <a:lnTo>
                      <a:pt x="181499" y="31548"/>
                    </a:lnTo>
                    <a:close/>
                    <a:moveTo>
                      <a:pt x="37489" y="31552"/>
                    </a:moveTo>
                    <a:lnTo>
                      <a:pt x="37489" y="37486"/>
                    </a:lnTo>
                    <a:lnTo>
                      <a:pt x="31553" y="37486"/>
                    </a:lnTo>
                    <a:lnTo>
                      <a:pt x="31553" y="31552"/>
                    </a:lnTo>
                    <a:close/>
                    <a:moveTo>
                      <a:pt x="43737" y="31552"/>
                    </a:moveTo>
                    <a:lnTo>
                      <a:pt x="43737" y="37486"/>
                    </a:lnTo>
                    <a:lnTo>
                      <a:pt x="37802" y="37486"/>
                    </a:lnTo>
                    <a:lnTo>
                      <a:pt x="37802" y="31552"/>
                    </a:lnTo>
                    <a:close/>
                    <a:moveTo>
                      <a:pt x="49985" y="31552"/>
                    </a:moveTo>
                    <a:lnTo>
                      <a:pt x="49985" y="37486"/>
                    </a:lnTo>
                    <a:lnTo>
                      <a:pt x="44049" y="37486"/>
                    </a:lnTo>
                    <a:lnTo>
                      <a:pt x="44049" y="31552"/>
                    </a:lnTo>
                    <a:close/>
                    <a:moveTo>
                      <a:pt x="56232" y="31552"/>
                    </a:moveTo>
                    <a:lnTo>
                      <a:pt x="56232" y="37486"/>
                    </a:lnTo>
                    <a:lnTo>
                      <a:pt x="50296" y="37486"/>
                    </a:lnTo>
                    <a:lnTo>
                      <a:pt x="50296" y="31552"/>
                    </a:lnTo>
                    <a:close/>
                    <a:moveTo>
                      <a:pt x="62480" y="31552"/>
                    </a:moveTo>
                    <a:lnTo>
                      <a:pt x="62480" y="37486"/>
                    </a:lnTo>
                    <a:lnTo>
                      <a:pt x="56545" y="37486"/>
                    </a:lnTo>
                    <a:lnTo>
                      <a:pt x="56545" y="31552"/>
                    </a:lnTo>
                    <a:close/>
                    <a:moveTo>
                      <a:pt x="68727" y="31552"/>
                    </a:moveTo>
                    <a:lnTo>
                      <a:pt x="68727" y="37486"/>
                    </a:lnTo>
                    <a:lnTo>
                      <a:pt x="62792" y="37486"/>
                    </a:lnTo>
                    <a:lnTo>
                      <a:pt x="62792" y="31552"/>
                    </a:lnTo>
                    <a:close/>
                    <a:moveTo>
                      <a:pt x="74975" y="31552"/>
                    </a:moveTo>
                    <a:lnTo>
                      <a:pt x="74975" y="37486"/>
                    </a:lnTo>
                    <a:lnTo>
                      <a:pt x="69039" y="37486"/>
                    </a:lnTo>
                    <a:lnTo>
                      <a:pt x="69039" y="31552"/>
                    </a:lnTo>
                    <a:close/>
                    <a:moveTo>
                      <a:pt x="81223" y="31552"/>
                    </a:moveTo>
                    <a:lnTo>
                      <a:pt x="81223" y="37486"/>
                    </a:lnTo>
                    <a:lnTo>
                      <a:pt x="75286" y="37486"/>
                    </a:lnTo>
                    <a:lnTo>
                      <a:pt x="75286" y="31552"/>
                    </a:lnTo>
                    <a:close/>
                    <a:moveTo>
                      <a:pt x="87470" y="31552"/>
                    </a:moveTo>
                    <a:lnTo>
                      <a:pt x="87470" y="37486"/>
                    </a:lnTo>
                    <a:lnTo>
                      <a:pt x="81535" y="37486"/>
                    </a:lnTo>
                    <a:lnTo>
                      <a:pt x="81535" y="31552"/>
                    </a:lnTo>
                    <a:close/>
                    <a:moveTo>
                      <a:pt x="93720" y="31552"/>
                    </a:moveTo>
                    <a:lnTo>
                      <a:pt x="93720" y="37486"/>
                    </a:lnTo>
                    <a:lnTo>
                      <a:pt x="87784" y="37486"/>
                    </a:lnTo>
                    <a:lnTo>
                      <a:pt x="87784" y="31552"/>
                    </a:lnTo>
                    <a:close/>
                    <a:moveTo>
                      <a:pt x="99967" y="31552"/>
                    </a:moveTo>
                    <a:lnTo>
                      <a:pt x="99967" y="37486"/>
                    </a:lnTo>
                    <a:lnTo>
                      <a:pt x="94031" y="37486"/>
                    </a:lnTo>
                    <a:lnTo>
                      <a:pt x="94031" y="31552"/>
                    </a:lnTo>
                    <a:close/>
                    <a:moveTo>
                      <a:pt x="106214" y="31552"/>
                    </a:moveTo>
                    <a:lnTo>
                      <a:pt x="106214" y="37486"/>
                    </a:lnTo>
                    <a:lnTo>
                      <a:pt x="100280" y="37486"/>
                    </a:lnTo>
                    <a:lnTo>
                      <a:pt x="100280" y="31552"/>
                    </a:lnTo>
                    <a:close/>
                    <a:moveTo>
                      <a:pt x="112461" y="31552"/>
                    </a:moveTo>
                    <a:lnTo>
                      <a:pt x="112461" y="37486"/>
                    </a:lnTo>
                    <a:lnTo>
                      <a:pt x="106527" y="37486"/>
                    </a:lnTo>
                    <a:lnTo>
                      <a:pt x="106527" y="31552"/>
                    </a:lnTo>
                    <a:close/>
                    <a:moveTo>
                      <a:pt x="118710" y="31552"/>
                    </a:moveTo>
                    <a:lnTo>
                      <a:pt x="118710" y="37486"/>
                    </a:lnTo>
                    <a:lnTo>
                      <a:pt x="112774" y="37486"/>
                    </a:lnTo>
                    <a:lnTo>
                      <a:pt x="112774" y="31552"/>
                    </a:lnTo>
                    <a:close/>
                    <a:moveTo>
                      <a:pt x="124957" y="31552"/>
                    </a:moveTo>
                    <a:lnTo>
                      <a:pt x="124957" y="37486"/>
                    </a:lnTo>
                    <a:lnTo>
                      <a:pt x="119021" y="37486"/>
                    </a:lnTo>
                    <a:lnTo>
                      <a:pt x="119021" y="31552"/>
                    </a:lnTo>
                    <a:close/>
                    <a:moveTo>
                      <a:pt x="131204" y="31552"/>
                    </a:moveTo>
                    <a:lnTo>
                      <a:pt x="131204" y="37486"/>
                    </a:lnTo>
                    <a:lnTo>
                      <a:pt x="125270" y="37486"/>
                    </a:lnTo>
                    <a:lnTo>
                      <a:pt x="125270" y="31552"/>
                    </a:lnTo>
                    <a:close/>
                    <a:moveTo>
                      <a:pt x="137451" y="31552"/>
                    </a:moveTo>
                    <a:lnTo>
                      <a:pt x="137451" y="37486"/>
                    </a:lnTo>
                    <a:lnTo>
                      <a:pt x="131517" y="37486"/>
                    </a:lnTo>
                    <a:lnTo>
                      <a:pt x="131517" y="31552"/>
                    </a:lnTo>
                    <a:close/>
                    <a:moveTo>
                      <a:pt x="143702" y="31552"/>
                    </a:moveTo>
                    <a:lnTo>
                      <a:pt x="143702" y="37486"/>
                    </a:lnTo>
                    <a:lnTo>
                      <a:pt x="137766" y="37486"/>
                    </a:lnTo>
                    <a:lnTo>
                      <a:pt x="137766" y="31552"/>
                    </a:lnTo>
                    <a:close/>
                    <a:moveTo>
                      <a:pt x="149949" y="31552"/>
                    </a:moveTo>
                    <a:lnTo>
                      <a:pt x="149949" y="37486"/>
                    </a:lnTo>
                    <a:lnTo>
                      <a:pt x="144015" y="37486"/>
                    </a:lnTo>
                    <a:lnTo>
                      <a:pt x="144015" y="31552"/>
                    </a:lnTo>
                    <a:close/>
                    <a:moveTo>
                      <a:pt x="156196" y="31552"/>
                    </a:moveTo>
                    <a:lnTo>
                      <a:pt x="156196" y="37486"/>
                    </a:lnTo>
                    <a:lnTo>
                      <a:pt x="150262" y="37486"/>
                    </a:lnTo>
                    <a:lnTo>
                      <a:pt x="150262" y="31552"/>
                    </a:lnTo>
                    <a:close/>
                    <a:moveTo>
                      <a:pt x="193684" y="31552"/>
                    </a:moveTo>
                    <a:lnTo>
                      <a:pt x="193684" y="37486"/>
                    </a:lnTo>
                    <a:lnTo>
                      <a:pt x="187749" y="37486"/>
                    </a:lnTo>
                    <a:lnTo>
                      <a:pt x="187749" y="31552"/>
                    </a:lnTo>
                    <a:close/>
                    <a:moveTo>
                      <a:pt x="199931" y="31552"/>
                    </a:moveTo>
                    <a:lnTo>
                      <a:pt x="199931" y="37486"/>
                    </a:lnTo>
                    <a:lnTo>
                      <a:pt x="193996" y="37486"/>
                    </a:lnTo>
                    <a:lnTo>
                      <a:pt x="193996" y="31552"/>
                    </a:lnTo>
                    <a:close/>
                    <a:moveTo>
                      <a:pt x="206180" y="31552"/>
                    </a:moveTo>
                    <a:lnTo>
                      <a:pt x="206180" y="37486"/>
                    </a:lnTo>
                    <a:lnTo>
                      <a:pt x="200244" y="37486"/>
                    </a:lnTo>
                    <a:lnTo>
                      <a:pt x="200244" y="31552"/>
                    </a:lnTo>
                    <a:close/>
                    <a:moveTo>
                      <a:pt x="212427" y="31552"/>
                    </a:moveTo>
                    <a:lnTo>
                      <a:pt x="212427" y="37486"/>
                    </a:lnTo>
                    <a:lnTo>
                      <a:pt x="206491" y="37486"/>
                    </a:lnTo>
                    <a:lnTo>
                      <a:pt x="206491" y="31552"/>
                    </a:lnTo>
                    <a:close/>
                    <a:moveTo>
                      <a:pt x="218674" y="31552"/>
                    </a:moveTo>
                    <a:lnTo>
                      <a:pt x="218674" y="37486"/>
                    </a:lnTo>
                    <a:lnTo>
                      <a:pt x="212739" y="37486"/>
                    </a:lnTo>
                    <a:lnTo>
                      <a:pt x="212739" y="31552"/>
                    </a:lnTo>
                    <a:close/>
                    <a:moveTo>
                      <a:pt x="224921" y="31552"/>
                    </a:moveTo>
                    <a:lnTo>
                      <a:pt x="224921" y="37486"/>
                    </a:lnTo>
                    <a:lnTo>
                      <a:pt x="218987" y="37486"/>
                    </a:lnTo>
                    <a:lnTo>
                      <a:pt x="218987" y="31552"/>
                    </a:lnTo>
                    <a:close/>
                    <a:moveTo>
                      <a:pt x="231170" y="31552"/>
                    </a:moveTo>
                    <a:lnTo>
                      <a:pt x="231170" y="37486"/>
                    </a:lnTo>
                    <a:lnTo>
                      <a:pt x="225234" y="37486"/>
                    </a:lnTo>
                    <a:lnTo>
                      <a:pt x="225234" y="31552"/>
                    </a:lnTo>
                    <a:close/>
                    <a:moveTo>
                      <a:pt x="237417" y="31552"/>
                    </a:moveTo>
                    <a:lnTo>
                      <a:pt x="237417" y="37486"/>
                    </a:lnTo>
                    <a:lnTo>
                      <a:pt x="231481" y="37486"/>
                    </a:lnTo>
                    <a:lnTo>
                      <a:pt x="231481" y="31552"/>
                    </a:lnTo>
                    <a:close/>
                    <a:moveTo>
                      <a:pt x="243664" y="31552"/>
                    </a:moveTo>
                    <a:lnTo>
                      <a:pt x="243664" y="37486"/>
                    </a:lnTo>
                    <a:lnTo>
                      <a:pt x="237729" y="37486"/>
                    </a:lnTo>
                    <a:lnTo>
                      <a:pt x="237729" y="31552"/>
                    </a:lnTo>
                    <a:close/>
                    <a:moveTo>
                      <a:pt x="249911" y="31552"/>
                    </a:moveTo>
                    <a:lnTo>
                      <a:pt x="249911" y="37486"/>
                    </a:lnTo>
                    <a:lnTo>
                      <a:pt x="243977" y="37486"/>
                    </a:lnTo>
                    <a:lnTo>
                      <a:pt x="243977" y="31552"/>
                    </a:lnTo>
                    <a:close/>
                    <a:moveTo>
                      <a:pt x="256161" y="31552"/>
                    </a:moveTo>
                    <a:lnTo>
                      <a:pt x="256161" y="37486"/>
                    </a:lnTo>
                    <a:lnTo>
                      <a:pt x="250225" y="37486"/>
                    </a:lnTo>
                    <a:lnTo>
                      <a:pt x="250225" y="31552"/>
                    </a:lnTo>
                    <a:close/>
                    <a:moveTo>
                      <a:pt x="262409" y="31552"/>
                    </a:moveTo>
                    <a:lnTo>
                      <a:pt x="262409" y="37486"/>
                    </a:lnTo>
                    <a:lnTo>
                      <a:pt x="256474" y="37486"/>
                    </a:lnTo>
                    <a:lnTo>
                      <a:pt x="256474" y="31552"/>
                    </a:lnTo>
                    <a:close/>
                    <a:moveTo>
                      <a:pt x="268656" y="31552"/>
                    </a:moveTo>
                    <a:lnTo>
                      <a:pt x="268656" y="37486"/>
                    </a:lnTo>
                    <a:lnTo>
                      <a:pt x="262721" y="37486"/>
                    </a:lnTo>
                    <a:lnTo>
                      <a:pt x="262721" y="31552"/>
                    </a:lnTo>
                    <a:close/>
                    <a:moveTo>
                      <a:pt x="274904" y="31552"/>
                    </a:moveTo>
                    <a:lnTo>
                      <a:pt x="274904" y="37486"/>
                    </a:lnTo>
                    <a:lnTo>
                      <a:pt x="268968" y="37486"/>
                    </a:lnTo>
                    <a:lnTo>
                      <a:pt x="268968" y="31552"/>
                    </a:lnTo>
                    <a:close/>
                    <a:moveTo>
                      <a:pt x="6251" y="37799"/>
                    </a:moveTo>
                    <a:lnTo>
                      <a:pt x="6251" y="43735"/>
                    </a:lnTo>
                    <a:lnTo>
                      <a:pt x="315" y="43735"/>
                    </a:lnTo>
                    <a:lnTo>
                      <a:pt x="315" y="37799"/>
                    </a:lnTo>
                    <a:close/>
                    <a:moveTo>
                      <a:pt x="12498" y="37799"/>
                    </a:moveTo>
                    <a:lnTo>
                      <a:pt x="12498" y="43735"/>
                    </a:lnTo>
                    <a:lnTo>
                      <a:pt x="6562" y="43735"/>
                    </a:lnTo>
                    <a:lnTo>
                      <a:pt x="6562" y="37799"/>
                    </a:lnTo>
                    <a:close/>
                    <a:moveTo>
                      <a:pt x="18745" y="37799"/>
                    </a:moveTo>
                    <a:lnTo>
                      <a:pt x="18745" y="43735"/>
                    </a:lnTo>
                    <a:lnTo>
                      <a:pt x="12810" y="43735"/>
                    </a:lnTo>
                    <a:lnTo>
                      <a:pt x="12810" y="37799"/>
                    </a:lnTo>
                    <a:close/>
                    <a:moveTo>
                      <a:pt x="24992" y="37799"/>
                    </a:moveTo>
                    <a:lnTo>
                      <a:pt x="24992" y="43735"/>
                    </a:lnTo>
                    <a:lnTo>
                      <a:pt x="19058" y="43735"/>
                    </a:lnTo>
                    <a:lnTo>
                      <a:pt x="19058" y="37799"/>
                    </a:lnTo>
                    <a:close/>
                    <a:moveTo>
                      <a:pt x="31242" y="37799"/>
                    </a:moveTo>
                    <a:lnTo>
                      <a:pt x="31242" y="43735"/>
                    </a:lnTo>
                    <a:lnTo>
                      <a:pt x="25305" y="43735"/>
                    </a:lnTo>
                    <a:lnTo>
                      <a:pt x="25305" y="37799"/>
                    </a:lnTo>
                    <a:close/>
                    <a:moveTo>
                      <a:pt x="37489" y="37799"/>
                    </a:moveTo>
                    <a:lnTo>
                      <a:pt x="37489" y="43735"/>
                    </a:lnTo>
                    <a:lnTo>
                      <a:pt x="31553" y="43735"/>
                    </a:lnTo>
                    <a:lnTo>
                      <a:pt x="31553" y="37799"/>
                    </a:lnTo>
                    <a:close/>
                    <a:moveTo>
                      <a:pt x="43737" y="37799"/>
                    </a:moveTo>
                    <a:lnTo>
                      <a:pt x="43737" y="43735"/>
                    </a:lnTo>
                    <a:lnTo>
                      <a:pt x="37802" y="43735"/>
                    </a:lnTo>
                    <a:lnTo>
                      <a:pt x="37802" y="37799"/>
                    </a:lnTo>
                    <a:close/>
                    <a:moveTo>
                      <a:pt x="49985" y="37799"/>
                    </a:moveTo>
                    <a:lnTo>
                      <a:pt x="49985" y="43735"/>
                    </a:lnTo>
                    <a:lnTo>
                      <a:pt x="44049" y="43735"/>
                    </a:lnTo>
                    <a:lnTo>
                      <a:pt x="44049" y="37799"/>
                    </a:lnTo>
                    <a:close/>
                    <a:moveTo>
                      <a:pt x="56232" y="37799"/>
                    </a:moveTo>
                    <a:lnTo>
                      <a:pt x="56232" y="43735"/>
                    </a:lnTo>
                    <a:lnTo>
                      <a:pt x="50296" y="43735"/>
                    </a:lnTo>
                    <a:lnTo>
                      <a:pt x="50296" y="37799"/>
                    </a:lnTo>
                    <a:close/>
                    <a:moveTo>
                      <a:pt x="62480" y="37799"/>
                    </a:moveTo>
                    <a:lnTo>
                      <a:pt x="62480" y="43735"/>
                    </a:lnTo>
                    <a:lnTo>
                      <a:pt x="56545" y="43735"/>
                    </a:lnTo>
                    <a:lnTo>
                      <a:pt x="56545" y="37799"/>
                    </a:lnTo>
                    <a:close/>
                    <a:moveTo>
                      <a:pt x="68727" y="37799"/>
                    </a:moveTo>
                    <a:lnTo>
                      <a:pt x="68727" y="43735"/>
                    </a:lnTo>
                    <a:lnTo>
                      <a:pt x="62792" y="43735"/>
                    </a:lnTo>
                    <a:lnTo>
                      <a:pt x="62792" y="37799"/>
                    </a:lnTo>
                    <a:close/>
                    <a:moveTo>
                      <a:pt x="74975" y="37799"/>
                    </a:moveTo>
                    <a:lnTo>
                      <a:pt x="74975" y="43735"/>
                    </a:lnTo>
                    <a:lnTo>
                      <a:pt x="69039" y="43735"/>
                    </a:lnTo>
                    <a:lnTo>
                      <a:pt x="69039" y="37799"/>
                    </a:lnTo>
                    <a:close/>
                    <a:moveTo>
                      <a:pt x="81223" y="37799"/>
                    </a:moveTo>
                    <a:lnTo>
                      <a:pt x="81223" y="43735"/>
                    </a:lnTo>
                    <a:lnTo>
                      <a:pt x="75286" y="43735"/>
                    </a:lnTo>
                    <a:lnTo>
                      <a:pt x="75286" y="37799"/>
                    </a:lnTo>
                    <a:close/>
                    <a:moveTo>
                      <a:pt x="87470" y="37799"/>
                    </a:moveTo>
                    <a:lnTo>
                      <a:pt x="87470" y="43735"/>
                    </a:lnTo>
                    <a:lnTo>
                      <a:pt x="81535" y="43735"/>
                    </a:lnTo>
                    <a:lnTo>
                      <a:pt x="81535" y="37799"/>
                    </a:lnTo>
                    <a:close/>
                    <a:moveTo>
                      <a:pt x="93720" y="37799"/>
                    </a:moveTo>
                    <a:lnTo>
                      <a:pt x="93720" y="43735"/>
                    </a:lnTo>
                    <a:lnTo>
                      <a:pt x="87784" y="43735"/>
                    </a:lnTo>
                    <a:lnTo>
                      <a:pt x="87784" y="37799"/>
                    </a:lnTo>
                    <a:close/>
                    <a:moveTo>
                      <a:pt x="99967" y="37799"/>
                    </a:moveTo>
                    <a:lnTo>
                      <a:pt x="99967" y="43735"/>
                    </a:lnTo>
                    <a:lnTo>
                      <a:pt x="94031" y="43735"/>
                    </a:lnTo>
                    <a:lnTo>
                      <a:pt x="94031" y="37799"/>
                    </a:lnTo>
                    <a:close/>
                    <a:moveTo>
                      <a:pt x="106214" y="37799"/>
                    </a:moveTo>
                    <a:lnTo>
                      <a:pt x="106214" y="43735"/>
                    </a:lnTo>
                    <a:lnTo>
                      <a:pt x="100280" y="43735"/>
                    </a:lnTo>
                    <a:lnTo>
                      <a:pt x="100280" y="37799"/>
                    </a:lnTo>
                    <a:close/>
                    <a:moveTo>
                      <a:pt x="112461" y="37799"/>
                    </a:moveTo>
                    <a:lnTo>
                      <a:pt x="112461" y="43735"/>
                    </a:lnTo>
                    <a:lnTo>
                      <a:pt x="106527" y="43735"/>
                    </a:lnTo>
                    <a:lnTo>
                      <a:pt x="106527" y="37799"/>
                    </a:lnTo>
                    <a:close/>
                    <a:moveTo>
                      <a:pt x="118710" y="37799"/>
                    </a:moveTo>
                    <a:lnTo>
                      <a:pt x="118710" y="43735"/>
                    </a:lnTo>
                    <a:lnTo>
                      <a:pt x="112774" y="43735"/>
                    </a:lnTo>
                    <a:lnTo>
                      <a:pt x="112774" y="37799"/>
                    </a:lnTo>
                    <a:close/>
                    <a:moveTo>
                      <a:pt x="124957" y="37799"/>
                    </a:moveTo>
                    <a:lnTo>
                      <a:pt x="124957" y="43735"/>
                    </a:lnTo>
                    <a:lnTo>
                      <a:pt x="119021" y="43735"/>
                    </a:lnTo>
                    <a:lnTo>
                      <a:pt x="119021" y="37799"/>
                    </a:lnTo>
                    <a:close/>
                    <a:moveTo>
                      <a:pt x="131204" y="37799"/>
                    </a:moveTo>
                    <a:lnTo>
                      <a:pt x="131204" y="43735"/>
                    </a:lnTo>
                    <a:lnTo>
                      <a:pt x="125270" y="43735"/>
                    </a:lnTo>
                    <a:lnTo>
                      <a:pt x="125270" y="37799"/>
                    </a:lnTo>
                    <a:close/>
                    <a:moveTo>
                      <a:pt x="137451" y="37799"/>
                    </a:moveTo>
                    <a:lnTo>
                      <a:pt x="137451" y="43735"/>
                    </a:lnTo>
                    <a:lnTo>
                      <a:pt x="131517" y="43735"/>
                    </a:lnTo>
                    <a:lnTo>
                      <a:pt x="131517" y="37799"/>
                    </a:lnTo>
                    <a:close/>
                    <a:moveTo>
                      <a:pt x="143702" y="37799"/>
                    </a:moveTo>
                    <a:lnTo>
                      <a:pt x="143702" y="43735"/>
                    </a:lnTo>
                    <a:lnTo>
                      <a:pt x="137766" y="43735"/>
                    </a:lnTo>
                    <a:lnTo>
                      <a:pt x="137766" y="37799"/>
                    </a:lnTo>
                    <a:close/>
                    <a:moveTo>
                      <a:pt x="149949" y="37799"/>
                    </a:moveTo>
                    <a:lnTo>
                      <a:pt x="149949" y="43735"/>
                    </a:lnTo>
                    <a:lnTo>
                      <a:pt x="144015" y="43735"/>
                    </a:lnTo>
                    <a:lnTo>
                      <a:pt x="144015" y="37799"/>
                    </a:lnTo>
                    <a:close/>
                    <a:moveTo>
                      <a:pt x="156196" y="37799"/>
                    </a:moveTo>
                    <a:lnTo>
                      <a:pt x="156196" y="43735"/>
                    </a:lnTo>
                    <a:lnTo>
                      <a:pt x="150262" y="43735"/>
                    </a:lnTo>
                    <a:lnTo>
                      <a:pt x="150262" y="37799"/>
                    </a:lnTo>
                    <a:close/>
                    <a:moveTo>
                      <a:pt x="162445" y="37799"/>
                    </a:moveTo>
                    <a:lnTo>
                      <a:pt x="162445" y="43735"/>
                    </a:lnTo>
                    <a:lnTo>
                      <a:pt x="156509" y="43735"/>
                    </a:lnTo>
                    <a:lnTo>
                      <a:pt x="156509" y="37799"/>
                    </a:lnTo>
                    <a:close/>
                    <a:moveTo>
                      <a:pt x="168692" y="37799"/>
                    </a:moveTo>
                    <a:lnTo>
                      <a:pt x="168692" y="43735"/>
                    </a:lnTo>
                    <a:lnTo>
                      <a:pt x="162756" y="43735"/>
                    </a:lnTo>
                    <a:lnTo>
                      <a:pt x="162756" y="37799"/>
                    </a:lnTo>
                    <a:close/>
                    <a:moveTo>
                      <a:pt x="174939" y="37799"/>
                    </a:moveTo>
                    <a:lnTo>
                      <a:pt x="174939" y="43735"/>
                    </a:lnTo>
                    <a:lnTo>
                      <a:pt x="169005" y="43735"/>
                    </a:lnTo>
                    <a:lnTo>
                      <a:pt x="169005" y="37799"/>
                    </a:lnTo>
                    <a:close/>
                    <a:moveTo>
                      <a:pt x="181186" y="37799"/>
                    </a:moveTo>
                    <a:lnTo>
                      <a:pt x="181186" y="43735"/>
                    </a:lnTo>
                    <a:lnTo>
                      <a:pt x="175252" y="43735"/>
                    </a:lnTo>
                    <a:lnTo>
                      <a:pt x="175252" y="37799"/>
                    </a:lnTo>
                    <a:close/>
                    <a:moveTo>
                      <a:pt x="187435" y="37799"/>
                    </a:moveTo>
                    <a:lnTo>
                      <a:pt x="187435" y="43735"/>
                    </a:lnTo>
                    <a:lnTo>
                      <a:pt x="181499" y="43735"/>
                    </a:lnTo>
                    <a:lnTo>
                      <a:pt x="181499" y="37799"/>
                    </a:lnTo>
                    <a:close/>
                    <a:moveTo>
                      <a:pt x="193684" y="37799"/>
                    </a:moveTo>
                    <a:lnTo>
                      <a:pt x="193684" y="43735"/>
                    </a:lnTo>
                    <a:lnTo>
                      <a:pt x="187749" y="43735"/>
                    </a:lnTo>
                    <a:lnTo>
                      <a:pt x="187749" y="37799"/>
                    </a:lnTo>
                    <a:close/>
                    <a:moveTo>
                      <a:pt x="199931" y="37799"/>
                    </a:moveTo>
                    <a:lnTo>
                      <a:pt x="199931" y="43735"/>
                    </a:lnTo>
                    <a:lnTo>
                      <a:pt x="193996" y="43735"/>
                    </a:lnTo>
                    <a:lnTo>
                      <a:pt x="193996" y="37799"/>
                    </a:lnTo>
                    <a:close/>
                    <a:moveTo>
                      <a:pt x="206180" y="37799"/>
                    </a:moveTo>
                    <a:lnTo>
                      <a:pt x="206180" y="43735"/>
                    </a:lnTo>
                    <a:lnTo>
                      <a:pt x="200244" y="43735"/>
                    </a:lnTo>
                    <a:lnTo>
                      <a:pt x="200244" y="37799"/>
                    </a:lnTo>
                    <a:close/>
                    <a:moveTo>
                      <a:pt x="212427" y="37799"/>
                    </a:moveTo>
                    <a:lnTo>
                      <a:pt x="212427" y="43735"/>
                    </a:lnTo>
                    <a:lnTo>
                      <a:pt x="206491" y="43735"/>
                    </a:lnTo>
                    <a:lnTo>
                      <a:pt x="206491" y="37799"/>
                    </a:lnTo>
                    <a:close/>
                    <a:moveTo>
                      <a:pt x="218674" y="37799"/>
                    </a:moveTo>
                    <a:lnTo>
                      <a:pt x="218674" y="43735"/>
                    </a:lnTo>
                    <a:lnTo>
                      <a:pt x="212739" y="43735"/>
                    </a:lnTo>
                    <a:lnTo>
                      <a:pt x="212739" y="37799"/>
                    </a:lnTo>
                    <a:close/>
                    <a:moveTo>
                      <a:pt x="224921" y="37799"/>
                    </a:moveTo>
                    <a:lnTo>
                      <a:pt x="224921" y="43735"/>
                    </a:lnTo>
                    <a:lnTo>
                      <a:pt x="218987" y="43735"/>
                    </a:lnTo>
                    <a:lnTo>
                      <a:pt x="218987" y="37799"/>
                    </a:lnTo>
                    <a:close/>
                    <a:moveTo>
                      <a:pt x="231170" y="37799"/>
                    </a:moveTo>
                    <a:lnTo>
                      <a:pt x="231170" y="43735"/>
                    </a:lnTo>
                    <a:lnTo>
                      <a:pt x="225234" y="43735"/>
                    </a:lnTo>
                    <a:lnTo>
                      <a:pt x="225234" y="37799"/>
                    </a:lnTo>
                    <a:close/>
                    <a:moveTo>
                      <a:pt x="237417" y="37799"/>
                    </a:moveTo>
                    <a:lnTo>
                      <a:pt x="237417" y="43735"/>
                    </a:lnTo>
                    <a:lnTo>
                      <a:pt x="231481" y="43735"/>
                    </a:lnTo>
                    <a:lnTo>
                      <a:pt x="231481" y="37799"/>
                    </a:lnTo>
                    <a:close/>
                    <a:moveTo>
                      <a:pt x="243664" y="37799"/>
                    </a:moveTo>
                    <a:lnTo>
                      <a:pt x="243664" y="43735"/>
                    </a:lnTo>
                    <a:lnTo>
                      <a:pt x="237729" y="43735"/>
                    </a:lnTo>
                    <a:lnTo>
                      <a:pt x="237729" y="37799"/>
                    </a:lnTo>
                    <a:close/>
                    <a:moveTo>
                      <a:pt x="249911" y="37799"/>
                    </a:moveTo>
                    <a:lnTo>
                      <a:pt x="249911" y="43735"/>
                    </a:lnTo>
                    <a:lnTo>
                      <a:pt x="243977" y="43735"/>
                    </a:lnTo>
                    <a:lnTo>
                      <a:pt x="243977" y="37799"/>
                    </a:lnTo>
                    <a:close/>
                    <a:moveTo>
                      <a:pt x="256161" y="37799"/>
                    </a:moveTo>
                    <a:lnTo>
                      <a:pt x="256161" y="43735"/>
                    </a:lnTo>
                    <a:lnTo>
                      <a:pt x="250225" y="43735"/>
                    </a:lnTo>
                    <a:lnTo>
                      <a:pt x="250225" y="37799"/>
                    </a:lnTo>
                    <a:close/>
                    <a:moveTo>
                      <a:pt x="262409" y="37799"/>
                    </a:moveTo>
                    <a:lnTo>
                      <a:pt x="262409" y="43735"/>
                    </a:lnTo>
                    <a:lnTo>
                      <a:pt x="256474" y="43735"/>
                    </a:lnTo>
                    <a:lnTo>
                      <a:pt x="256474" y="37799"/>
                    </a:lnTo>
                    <a:close/>
                    <a:moveTo>
                      <a:pt x="268656" y="37799"/>
                    </a:moveTo>
                    <a:lnTo>
                      <a:pt x="268656" y="43735"/>
                    </a:lnTo>
                    <a:lnTo>
                      <a:pt x="262721" y="43735"/>
                    </a:lnTo>
                    <a:lnTo>
                      <a:pt x="262721" y="37799"/>
                    </a:lnTo>
                    <a:close/>
                    <a:moveTo>
                      <a:pt x="274904" y="37799"/>
                    </a:moveTo>
                    <a:lnTo>
                      <a:pt x="274904" y="43735"/>
                    </a:lnTo>
                    <a:lnTo>
                      <a:pt x="268968" y="43735"/>
                    </a:lnTo>
                    <a:lnTo>
                      <a:pt x="268968" y="37799"/>
                    </a:lnTo>
                    <a:close/>
                    <a:moveTo>
                      <a:pt x="6251" y="44046"/>
                    </a:moveTo>
                    <a:lnTo>
                      <a:pt x="6251" y="49982"/>
                    </a:lnTo>
                    <a:lnTo>
                      <a:pt x="315" y="49982"/>
                    </a:lnTo>
                    <a:lnTo>
                      <a:pt x="315" y="44046"/>
                    </a:lnTo>
                    <a:close/>
                    <a:moveTo>
                      <a:pt x="12498" y="44046"/>
                    </a:moveTo>
                    <a:lnTo>
                      <a:pt x="12498" y="49982"/>
                    </a:lnTo>
                    <a:lnTo>
                      <a:pt x="6562" y="49982"/>
                    </a:lnTo>
                    <a:lnTo>
                      <a:pt x="6562" y="44046"/>
                    </a:lnTo>
                    <a:close/>
                    <a:moveTo>
                      <a:pt x="18745" y="44046"/>
                    </a:moveTo>
                    <a:lnTo>
                      <a:pt x="18745" y="49982"/>
                    </a:lnTo>
                    <a:lnTo>
                      <a:pt x="12810" y="49982"/>
                    </a:lnTo>
                    <a:lnTo>
                      <a:pt x="12810" y="44046"/>
                    </a:lnTo>
                    <a:close/>
                    <a:moveTo>
                      <a:pt x="24992" y="44046"/>
                    </a:moveTo>
                    <a:lnTo>
                      <a:pt x="24992" y="49982"/>
                    </a:lnTo>
                    <a:lnTo>
                      <a:pt x="19058" y="49982"/>
                    </a:lnTo>
                    <a:lnTo>
                      <a:pt x="19058" y="44046"/>
                    </a:lnTo>
                    <a:close/>
                    <a:moveTo>
                      <a:pt x="31242" y="44046"/>
                    </a:moveTo>
                    <a:lnTo>
                      <a:pt x="31242" y="49982"/>
                    </a:lnTo>
                    <a:lnTo>
                      <a:pt x="25305" y="49982"/>
                    </a:lnTo>
                    <a:lnTo>
                      <a:pt x="25305" y="44046"/>
                    </a:lnTo>
                    <a:close/>
                    <a:moveTo>
                      <a:pt x="37489" y="44046"/>
                    </a:moveTo>
                    <a:lnTo>
                      <a:pt x="37489" y="49982"/>
                    </a:lnTo>
                    <a:lnTo>
                      <a:pt x="31553" y="49982"/>
                    </a:lnTo>
                    <a:lnTo>
                      <a:pt x="31553" y="44046"/>
                    </a:lnTo>
                    <a:close/>
                    <a:moveTo>
                      <a:pt x="43737" y="44046"/>
                    </a:moveTo>
                    <a:lnTo>
                      <a:pt x="43737" y="49982"/>
                    </a:lnTo>
                    <a:lnTo>
                      <a:pt x="37802" y="49982"/>
                    </a:lnTo>
                    <a:lnTo>
                      <a:pt x="37802" y="44046"/>
                    </a:lnTo>
                    <a:close/>
                    <a:moveTo>
                      <a:pt x="49985" y="44046"/>
                    </a:moveTo>
                    <a:lnTo>
                      <a:pt x="49985" y="49982"/>
                    </a:lnTo>
                    <a:lnTo>
                      <a:pt x="44049" y="49982"/>
                    </a:lnTo>
                    <a:lnTo>
                      <a:pt x="44049" y="44046"/>
                    </a:lnTo>
                    <a:close/>
                    <a:moveTo>
                      <a:pt x="56232" y="44046"/>
                    </a:moveTo>
                    <a:lnTo>
                      <a:pt x="56232" y="49982"/>
                    </a:lnTo>
                    <a:lnTo>
                      <a:pt x="50296" y="49982"/>
                    </a:lnTo>
                    <a:lnTo>
                      <a:pt x="50296" y="44046"/>
                    </a:lnTo>
                    <a:close/>
                    <a:moveTo>
                      <a:pt x="62480" y="44046"/>
                    </a:moveTo>
                    <a:lnTo>
                      <a:pt x="62480" y="49982"/>
                    </a:lnTo>
                    <a:lnTo>
                      <a:pt x="56545" y="49982"/>
                    </a:lnTo>
                    <a:lnTo>
                      <a:pt x="56545" y="44046"/>
                    </a:lnTo>
                    <a:close/>
                    <a:moveTo>
                      <a:pt x="68727" y="44046"/>
                    </a:moveTo>
                    <a:lnTo>
                      <a:pt x="68727" y="49982"/>
                    </a:lnTo>
                    <a:lnTo>
                      <a:pt x="62792" y="49982"/>
                    </a:lnTo>
                    <a:lnTo>
                      <a:pt x="62792" y="44046"/>
                    </a:lnTo>
                    <a:close/>
                    <a:moveTo>
                      <a:pt x="74975" y="44046"/>
                    </a:moveTo>
                    <a:lnTo>
                      <a:pt x="74975" y="49982"/>
                    </a:lnTo>
                    <a:lnTo>
                      <a:pt x="69039" y="49982"/>
                    </a:lnTo>
                    <a:lnTo>
                      <a:pt x="69039" y="44046"/>
                    </a:lnTo>
                    <a:close/>
                    <a:moveTo>
                      <a:pt x="81223" y="44046"/>
                    </a:moveTo>
                    <a:lnTo>
                      <a:pt x="81223" y="49982"/>
                    </a:lnTo>
                    <a:lnTo>
                      <a:pt x="75286" y="49982"/>
                    </a:lnTo>
                    <a:lnTo>
                      <a:pt x="75286" y="44046"/>
                    </a:lnTo>
                    <a:close/>
                    <a:moveTo>
                      <a:pt x="87470" y="44046"/>
                    </a:moveTo>
                    <a:lnTo>
                      <a:pt x="87470" y="49982"/>
                    </a:lnTo>
                    <a:lnTo>
                      <a:pt x="81535" y="49982"/>
                    </a:lnTo>
                    <a:lnTo>
                      <a:pt x="81535" y="44046"/>
                    </a:lnTo>
                    <a:close/>
                    <a:moveTo>
                      <a:pt x="93720" y="44046"/>
                    </a:moveTo>
                    <a:lnTo>
                      <a:pt x="93720" y="49982"/>
                    </a:lnTo>
                    <a:lnTo>
                      <a:pt x="87784" y="49982"/>
                    </a:lnTo>
                    <a:lnTo>
                      <a:pt x="87784" y="44046"/>
                    </a:lnTo>
                    <a:close/>
                    <a:moveTo>
                      <a:pt x="99967" y="44046"/>
                    </a:moveTo>
                    <a:lnTo>
                      <a:pt x="99967" y="49982"/>
                    </a:lnTo>
                    <a:lnTo>
                      <a:pt x="94031" y="49982"/>
                    </a:lnTo>
                    <a:lnTo>
                      <a:pt x="94031" y="44046"/>
                    </a:lnTo>
                    <a:close/>
                    <a:moveTo>
                      <a:pt x="106214" y="44046"/>
                    </a:moveTo>
                    <a:lnTo>
                      <a:pt x="106214" y="49982"/>
                    </a:lnTo>
                    <a:lnTo>
                      <a:pt x="100278" y="49982"/>
                    </a:lnTo>
                    <a:lnTo>
                      <a:pt x="100278" y="44046"/>
                    </a:lnTo>
                    <a:close/>
                    <a:moveTo>
                      <a:pt x="112461" y="44046"/>
                    </a:moveTo>
                    <a:lnTo>
                      <a:pt x="112461" y="49982"/>
                    </a:lnTo>
                    <a:lnTo>
                      <a:pt x="106527" y="49982"/>
                    </a:lnTo>
                    <a:lnTo>
                      <a:pt x="106527" y="44046"/>
                    </a:lnTo>
                    <a:close/>
                    <a:moveTo>
                      <a:pt x="118710" y="44046"/>
                    </a:moveTo>
                    <a:lnTo>
                      <a:pt x="118710" y="49982"/>
                    </a:lnTo>
                    <a:lnTo>
                      <a:pt x="112774" y="49982"/>
                    </a:lnTo>
                    <a:lnTo>
                      <a:pt x="112774" y="44046"/>
                    </a:lnTo>
                    <a:close/>
                    <a:moveTo>
                      <a:pt x="124957" y="44046"/>
                    </a:moveTo>
                    <a:lnTo>
                      <a:pt x="124957" y="49982"/>
                    </a:lnTo>
                    <a:lnTo>
                      <a:pt x="119021" y="49982"/>
                    </a:lnTo>
                    <a:lnTo>
                      <a:pt x="119021" y="44046"/>
                    </a:lnTo>
                    <a:close/>
                    <a:moveTo>
                      <a:pt x="131204" y="44046"/>
                    </a:moveTo>
                    <a:lnTo>
                      <a:pt x="131204" y="49982"/>
                    </a:lnTo>
                    <a:lnTo>
                      <a:pt x="125270" y="49982"/>
                    </a:lnTo>
                    <a:lnTo>
                      <a:pt x="125270" y="44046"/>
                    </a:lnTo>
                    <a:close/>
                    <a:moveTo>
                      <a:pt x="137451" y="44046"/>
                    </a:moveTo>
                    <a:lnTo>
                      <a:pt x="137451" y="49982"/>
                    </a:lnTo>
                    <a:lnTo>
                      <a:pt x="131517" y="49982"/>
                    </a:lnTo>
                    <a:lnTo>
                      <a:pt x="131517" y="44046"/>
                    </a:lnTo>
                    <a:close/>
                    <a:moveTo>
                      <a:pt x="143702" y="44046"/>
                    </a:moveTo>
                    <a:lnTo>
                      <a:pt x="143702" y="49982"/>
                    </a:lnTo>
                    <a:lnTo>
                      <a:pt x="137766" y="49982"/>
                    </a:lnTo>
                    <a:lnTo>
                      <a:pt x="137766" y="44046"/>
                    </a:lnTo>
                    <a:close/>
                    <a:moveTo>
                      <a:pt x="149949" y="44046"/>
                    </a:moveTo>
                    <a:lnTo>
                      <a:pt x="149949" y="49982"/>
                    </a:lnTo>
                    <a:lnTo>
                      <a:pt x="144015" y="49982"/>
                    </a:lnTo>
                    <a:lnTo>
                      <a:pt x="144015" y="44046"/>
                    </a:lnTo>
                    <a:close/>
                    <a:moveTo>
                      <a:pt x="156196" y="44046"/>
                    </a:moveTo>
                    <a:lnTo>
                      <a:pt x="156196" y="49982"/>
                    </a:lnTo>
                    <a:lnTo>
                      <a:pt x="150262" y="49982"/>
                    </a:lnTo>
                    <a:lnTo>
                      <a:pt x="150262" y="44046"/>
                    </a:lnTo>
                    <a:close/>
                    <a:moveTo>
                      <a:pt x="162445" y="44046"/>
                    </a:moveTo>
                    <a:lnTo>
                      <a:pt x="162445" y="49982"/>
                    </a:lnTo>
                    <a:lnTo>
                      <a:pt x="156509" y="49982"/>
                    </a:lnTo>
                    <a:lnTo>
                      <a:pt x="156509" y="44046"/>
                    </a:lnTo>
                    <a:close/>
                    <a:moveTo>
                      <a:pt x="168692" y="44046"/>
                    </a:moveTo>
                    <a:lnTo>
                      <a:pt x="168692" y="49982"/>
                    </a:lnTo>
                    <a:lnTo>
                      <a:pt x="162756" y="49982"/>
                    </a:lnTo>
                    <a:lnTo>
                      <a:pt x="162756" y="44046"/>
                    </a:lnTo>
                    <a:close/>
                    <a:moveTo>
                      <a:pt x="174939" y="44046"/>
                    </a:moveTo>
                    <a:lnTo>
                      <a:pt x="174939" y="49982"/>
                    </a:lnTo>
                    <a:lnTo>
                      <a:pt x="169005" y="49982"/>
                    </a:lnTo>
                    <a:lnTo>
                      <a:pt x="169005" y="44046"/>
                    </a:lnTo>
                    <a:close/>
                    <a:moveTo>
                      <a:pt x="181186" y="44046"/>
                    </a:moveTo>
                    <a:lnTo>
                      <a:pt x="181186" y="49982"/>
                    </a:lnTo>
                    <a:lnTo>
                      <a:pt x="175252" y="49982"/>
                    </a:lnTo>
                    <a:lnTo>
                      <a:pt x="175252" y="44046"/>
                    </a:lnTo>
                    <a:close/>
                    <a:moveTo>
                      <a:pt x="187435" y="44046"/>
                    </a:moveTo>
                    <a:lnTo>
                      <a:pt x="187435" y="49982"/>
                    </a:lnTo>
                    <a:lnTo>
                      <a:pt x="181499" y="49982"/>
                    </a:lnTo>
                    <a:lnTo>
                      <a:pt x="181499" y="44046"/>
                    </a:lnTo>
                    <a:close/>
                    <a:moveTo>
                      <a:pt x="193684" y="44046"/>
                    </a:moveTo>
                    <a:lnTo>
                      <a:pt x="193684" y="49982"/>
                    </a:lnTo>
                    <a:lnTo>
                      <a:pt x="187749" y="49982"/>
                    </a:lnTo>
                    <a:lnTo>
                      <a:pt x="187749" y="44046"/>
                    </a:lnTo>
                    <a:close/>
                    <a:moveTo>
                      <a:pt x="199931" y="44046"/>
                    </a:moveTo>
                    <a:lnTo>
                      <a:pt x="199931" y="49982"/>
                    </a:lnTo>
                    <a:lnTo>
                      <a:pt x="193996" y="49982"/>
                    </a:lnTo>
                    <a:lnTo>
                      <a:pt x="193996" y="44046"/>
                    </a:lnTo>
                    <a:close/>
                    <a:moveTo>
                      <a:pt x="206180" y="44046"/>
                    </a:moveTo>
                    <a:lnTo>
                      <a:pt x="206180" y="49982"/>
                    </a:lnTo>
                    <a:lnTo>
                      <a:pt x="200244" y="49982"/>
                    </a:lnTo>
                    <a:lnTo>
                      <a:pt x="200244" y="44046"/>
                    </a:lnTo>
                    <a:close/>
                    <a:moveTo>
                      <a:pt x="212427" y="44046"/>
                    </a:moveTo>
                    <a:lnTo>
                      <a:pt x="212427" y="49982"/>
                    </a:lnTo>
                    <a:lnTo>
                      <a:pt x="206491" y="49982"/>
                    </a:lnTo>
                    <a:lnTo>
                      <a:pt x="206491" y="44046"/>
                    </a:lnTo>
                    <a:close/>
                    <a:moveTo>
                      <a:pt x="218674" y="44046"/>
                    </a:moveTo>
                    <a:lnTo>
                      <a:pt x="218674" y="49982"/>
                    </a:lnTo>
                    <a:lnTo>
                      <a:pt x="212739" y="49982"/>
                    </a:lnTo>
                    <a:lnTo>
                      <a:pt x="212739" y="44046"/>
                    </a:lnTo>
                    <a:close/>
                    <a:moveTo>
                      <a:pt x="224921" y="44046"/>
                    </a:moveTo>
                    <a:lnTo>
                      <a:pt x="224921" y="49982"/>
                    </a:lnTo>
                    <a:lnTo>
                      <a:pt x="218987" y="49982"/>
                    </a:lnTo>
                    <a:lnTo>
                      <a:pt x="218987" y="44046"/>
                    </a:lnTo>
                    <a:close/>
                    <a:moveTo>
                      <a:pt x="231170" y="44046"/>
                    </a:moveTo>
                    <a:lnTo>
                      <a:pt x="231170" y="49982"/>
                    </a:lnTo>
                    <a:lnTo>
                      <a:pt x="225234" y="49982"/>
                    </a:lnTo>
                    <a:lnTo>
                      <a:pt x="225234" y="44046"/>
                    </a:lnTo>
                    <a:close/>
                    <a:moveTo>
                      <a:pt x="237417" y="44046"/>
                    </a:moveTo>
                    <a:lnTo>
                      <a:pt x="237417" y="49982"/>
                    </a:lnTo>
                    <a:lnTo>
                      <a:pt x="231481" y="49982"/>
                    </a:lnTo>
                    <a:lnTo>
                      <a:pt x="231481" y="44046"/>
                    </a:lnTo>
                    <a:close/>
                    <a:moveTo>
                      <a:pt x="243664" y="44046"/>
                    </a:moveTo>
                    <a:lnTo>
                      <a:pt x="243664" y="49982"/>
                    </a:lnTo>
                    <a:lnTo>
                      <a:pt x="237729" y="49982"/>
                    </a:lnTo>
                    <a:lnTo>
                      <a:pt x="237729" y="44046"/>
                    </a:lnTo>
                    <a:close/>
                    <a:moveTo>
                      <a:pt x="249911" y="44046"/>
                    </a:moveTo>
                    <a:lnTo>
                      <a:pt x="249911" y="49982"/>
                    </a:lnTo>
                    <a:lnTo>
                      <a:pt x="243977" y="49982"/>
                    </a:lnTo>
                    <a:lnTo>
                      <a:pt x="243977" y="44046"/>
                    </a:lnTo>
                    <a:close/>
                    <a:moveTo>
                      <a:pt x="256161" y="44046"/>
                    </a:moveTo>
                    <a:lnTo>
                      <a:pt x="256161" y="49982"/>
                    </a:lnTo>
                    <a:lnTo>
                      <a:pt x="250225" y="49982"/>
                    </a:lnTo>
                    <a:lnTo>
                      <a:pt x="250225" y="44046"/>
                    </a:lnTo>
                    <a:close/>
                    <a:moveTo>
                      <a:pt x="262409" y="44046"/>
                    </a:moveTo>
                    <a:lnTo>
                      <a:pt x="262409" y="49982"/>
                    </a:lnTo>
                    <a:lnTo>
                      <a:pt x="256474" y="49982"/>
                    </a:lnTo>
                    <a:lnTo>
                      <a:pt x="256474" y="44046"/>
                    </a:lnTo>
                    <a:close/>
                    <a:moveTo>
                      <a:pt x="268656" y="44046"/>
                    </a:moveTo>
                    <a:lnTo>
                      <a:pt x="268656" y="49982"/>
                    </a:lnTo>
                    <a:lnTo>
                      <a:pt x="262721" y="49982"/>
                    </a:lnTo>
                    <a:lnTo>
                      <a:pt x="262721" y="44046"/>
                    </a:lnTo>
                    <a:close/>
                    <a:moveTo>
                      <a:pt x="274904" y="44046"/>
                    </a:moveTo>
                    <a:lnTo>
                      <a:pt x="274904" y="49982"/>
                    </a:lnTo>
                    <a:lnTo>
                      <a:pt x="268968" y="49982"/>
                    </a:lnTo>
                    <a:lnTo>
                      <a:pt x="268968" y="44046"/>
                    </a:lnTo>
                    <a:close/>
                    <a:moveTo>
                      <a:pt x="6251" y="50295"/>
                    </a:moveTo>
                    <a:lnTo>
                      <a:pt x="6251" y="56229"/>
                    </a:lnTo>
                    <a:lnTo>
                      <a:pt x="315" y="56229"/>
                    </a:lnTo>
                    <a:lnTo>
                      <a:pt x="315" y="50295"/>
                    </a:lnTo>
                    <a:close/>
                    <a:moveTo>
                      <a:pt x="12498" y="50295"/>
                    </a:moveTo>
                    <a:lnTo>
                      <a:pt x="12498" y="56229"/>
                    </a:lnTo>
                    <a:lnTo>
                      <a:pt x="6562" y="56229"/>
                    </a:lnTo>
                    <a:lnTo>
                      <a:pt x="6562" y="50295"/>
                    </a:lnTo>
                    <a:close/>
                    <a:moveTo>
                      <a:pt x="18745" y="50295"/>
                    </a:moveTo>
                    <a:lnTo>
                      <a:pt x="18745" y="56229"/>
                    </a:lnTo>
                    <a:lnTo>
                      <a:pt x="12810" y="56229"/>
                    </a:lnTo>
                    <a:lnTo>
                      <a:pt x="12810" y="50295"/>
                    </a:lnTo>
                    <a:close/>
                    <a:moveTo>
                      <a:pt x="24992" y="50295"/>
                    </a:moveTo>
                    <a:lnTo>
                      <a:pt x="24992" y="56229"/>
                    </a:lnTo>
                    <a:lnTo>
                      <a:pt x="19058" y="56229"/>
                    </a:lnTo>
                    <a:lnTo>
                      <a:pt x="19058" y="50295"/>
                    </a:lnTo>
                    <a:close/>
                    <a:moveTo>
                      <a:pt x="31242" y="50295"/>
                    </a:moveTo>
                    <a:lnTo>
                      <a:pt x="31242" y="56229"/>
                    </a:lnTo>
                    <a:lnTo>
                      <a:pt x="25305" y="56229"/>
                    </a:lnTo>
                    <a:lnTo>
                      <a:pt x="25305" y="50295"/>
                    </a:lnTo>
                    <a:close/>
                    <a:moveTo>
                      <a:pt x="37489" y="50295"/>
                    </a:moveTo>
                    <a:lnTo>
                      <a:pt x="37489" y="56229"/>
                    </a:lnTo>
                    <a:lnTo>
                      <a:pt x="31553" y="56229"/>
                    </a:lnTo>
                    <a:lnTo>
                      <a:pt x="31553" y="50295"/>
                    </a:lnTo>
                    <a:close/>
                    <a:moveTo>
                      <a:pt x="43737" y="50295"/>
                    </a:moveTo>
                    <a:lnTo>
                      <a:pt x="43737" y="56229"/>
                    </a:lnTo>
                    <a:lnTo>
                      <a:pt x="37802" y="56229"/>
                    </a:lnTo>
                    <a:lnTo>
                      <a:pt x="37802" y="50295"/>
                    </a:lnTo>
                    <a:close/>
                    <a:moveTo>
                      <a:pt x="49985" y="50295"/>
                    </a:moveTo>
                    <a:lnTo>
                      <a:pt x="49985" y="56229"/>
                    </a:lnTo>
                    <a:lnTo>
                      <a:pt x="44049" y="56229"/>
                    </a:lnTo>
                    <a:lnTo>
                      <a:pt x="44049" y="50295"/>
                    </a:lnTo>
                    <a:close/>
                    <a:moveTo>
                      <a:pt x="56232" y="50295"/>
                    </a:moveTo>
                    <a:lnTo>
                      <a:pt x="56232" y="56229"/>
                    </a:lnTo>
                    <a:lnTo>
                      <a:pt x="50296" y="56229"/>
                    </a:lnTo>
                    <a:lnTo>
                      <a:pt x="50296" y="50295"/>
                    </a:lnTo>
                    <a:close/>
                    <a:moveTo>
                      <a:pt x="62480" y="50295"/>
                    </a:moveTo>
                    <a:lnTo>
                      <a:pt x="62480" y="56229"/>
                    </a:lnTo>
                    <a:lnTo>
                      <a:pt x="56545" y="56229"/>
                    </a:lnTo>
                    <a:lnTo>
                      <a:pt x="56545" y="50295"/>
                    </a:lnTo>
                    <a:close/>
                    <a:moveTo>
                      <a:pt x="68727" y="50295"/>
                    </a:moveTo>
                    <a:lnTo>
                      <a:pt x="68727" y="56229"/>
                    </a:lnTo>
                    <a:lnTo>
                      <a:pt x="62792" y="56229"/>
                    </a:lnTo>
                    <a:lnTo>
                      <a:pt x="62792" y="50295"/>
                    </a:lnTo>
                    <a:close/>
                    <a:moveTo>
                      <a:pt x="74975" y="50295"/>
                    </a:moveTo>
                    <a:lnTo>
                      <a:pt x="74975" y="56229"/>
                    </a:lnTo>
                    <a:lnTo>
                      <a:pt x="69039" y="56229"/>
                    </a:lnTo>
                    <a:lnTo>
                      <a:pt x="69039" y="50295"/>
                    </a:lnTo>
                    <a:close/>
                    <a:moveTo>
                      <a:pt x="81223" y="50295"/>
                    </a:moveTo>
                    <a:lnTo>
                      <a:pt x="81223" y="56229"/>
                    </a:lnTo>
                    <a:lnTo>
                      <a:pt x="75286" y="56229"/>
                    </a:lnTo>
                    <a:lnTo>
                      <a:pt x="75286" y="50295"/>
                    </a:lnTo>
                    <a:close/>
                    <a:moveTo>
                      <a:pt x="87470" y="50295"/>
                    </a:moveTo>
                    <a:lnTo>
                      <a:pt x="87470" y="56229"/>
                    </a:lnTo>
                    <a:lnTo>
                      <a:pt x="81535" y="56229"/>
                    </a:lnTo>
                    <a:lnTo>
                      <a:pt x="81535" y="50295"/>
                    </a:lnTo>
                    <a:close/>
                    <a:moveTo>
                      <a:pt x="93720" y="50295"/>
                    </a:moveTo>
                    <a:lnTo>
                      <a:pt x="93720" y="56229"/>
                    </a:lnTo>
                    <a:lnTo>
                      <a:pt x="87784" y="56229"/>
                    </a:lnTo>
                    <a:lnTo>
                      <a:pt x="87784" y="50295"/>
                    </a:lnTo>
                    <a:close/>
                    <a:moveTo>
                      <a:pt x="99967" y="50295"/>
                    </a:moveTo>
                    <a:lnTo>
                      <a:pt x="99967" y="56229"/>
                    </a:lnTo>
                    <a:lnTo>
                      <a:pt x="94031" y="56229"/>
                    </a:lnTo>
                    <a:lnTo>
                      <a:pt x="94031" y="50295"/>
                    </a:lnTo>
                    <a:close/>
                    <a:moveTo>
                      <a:pt x="106214" y="50295"/>
                    </a:moveTo>
                    <a:lnTo>
                      <a:pt x="106214" y="56229"/>
                    </a:lnTo>
                    <a:lnTo>
                      <a:pt x="100278" y="56229"/>
                    </a:lnTo>
                    <a:lnTo>
                      <a:pt x="100278" y="50295"/>
                    </a:lnTo>
                    <a:close/>
                    <a:moveTo>
                      <a:pt x="112461" y="50295"/>
                    </a:moveTo>
                    <a:lnTo>
                      <a:pt x="112461" y="56229"/>
                    </a:lnTo>
                    <a:lnTo>
                      <a:pt x="106527" y="56229"/>
                    </a:lnTo>
                    <a:lnTo>
                      <a:pt x="106527" y="50295"/>
                    </a:lnTo>
                    <a:close/>
                    <a:moveTo>
                      <a:pt x="118710" y="50295"/>
                    </a:moveTo>
                    <a:lnTo>
                      <a:pt x="118710" y="56229"/>
                    </a:lnTo>
                    <a:lnTo>
                      <a:pt x="112774" y="56229"/>
                    </a:lnTo>
                    <a:lnTo>
                      <a:pt x="112774" y="50295"/>
                    </a:lnTo>
                    <a:close/>
                    <a:moveTo>
                      <a:pt x="124957" y="50295"/>
                    </a:moveTo>
                    <a:lnTo>
                      <a:pt x="124957" y="56229"/>
                    </a:lnTo>
                    <a:lnTo>
                      <a:pt x="119021" y="56229"/>
                    </a:lnTo>
                    <a:lnTo>
                      <a:pt x="119021" y="50295"/>
                    </a:lnTo>
                    <a:close/>
                    <a:moveTo>
                      <a:pt x="131204" y="50295"/>
                    </a:moveTo>
                    <a:lnTo>
                      <a:pt x="131204" y="56229"/>
                    </a:lnTo>
                    <a:lnTo>
                      <a:pt x="125270" y="56229"/>
                    </a:lnTo>
                    <a:lnTo>
                      <a:pt x="125270" y="50295"/>
                    </a:lnTo>
                    <a:close/>
                    <a:moveTo>
                      <a:pt x="137451" y="50295"/>
                    </a:moveTo>
                    <a:lnTo>
                      <a:pt x="137451" y="56229"/>
                    </a:lnTo>
                    <a:lnTo>
                      <a:pt x="131517" y="56229"/>
                    </a:lnTo>
                    <a:lnTo>
                      <a:pt x="131517" y="50295"/>
                    </a:lnTo>
                    <a:close/>
                    <a:moveTo>
                      <a:pt x="143702" y="50295"/>
                    </a:moveTo>
                    <a:lnTo>
                      <a:pt x="143702" y="56229"/>
                    </a:lnTo>
                    <a:lnTo>
                      <a:pt x="137766" y="56229"/>
                    </a:lnTo>
                    <a:lnTo>
                      <a:pt x="137766" y="50295"/>
                    </a:lnTo>
                    <a:close/>
                    <a:moveTo>
                      <a:pt x="149949" y="50295"/>
                    </a:moveTo>
                    <a:lnTo>
                      <a:pt x="149949" y="56229"/>
                    </a:lnTo>
                    <a:lnTo>
                      <a:pt x="144015" y="56229"/>
                    </a:lnTo>
                    <a:lnTo>
                      <a:pt x="144015" y="50295"/>
                    </a:lnTo>
                    <a:close/>
                    <a:moveTo>
                      <a:pt x="156196" y="50295"/>
                    </a:moveTo>
                    <a:lnTo>
                      <a:pt x="156196" y="56229"/>
                    </a:lnTo>
                    <a:lnTo>
                      <a:pt x="150262" y="56229"/>
                    </a:lnTo>
                    <a:lnTo>
                      <a:pt x="150262" y="50295"/>
                    </a:lnTo>
                    <a:close/>
                    <a:moveTo>
                      <a:pt x="162445" y="50295"/>
                    </a:moveTo>
                    <a:lnTo>
                      <a:pt x="162445" y="56229"/>
                    </a:lnTo>
                    <a:lnTo>
                      <a:pt x="156509" y="56229"/>
                    </a:lnTo>
                    <a:lnTo>
                      <a:pt x="156509" y="50295"/>
                    </a:lnTo>
                    <a:close/>
                    <a:moveTo>
                      <a:pt x="168692" y="50295"/>
                    </a:moveTo>
                    <a:lnTo>
                      <a:pt x="168692" y="56229"/>
                    </a:lnTo>
                    <a:lnTo>
                      <a:pt x="162756" y="56229"/>
                    </a:lnTo>
                    <a:lnTo>
                      <a:pt x="162756" y="50295"/>
                    </a:lnTo>
                    <a:close/>
                    <a:moveTo>
                      <a:pt x="174939" y="50295"/>
                    </a:moveTo>
                    <a:lnTo>
                      <a:pt x="174939" y="56229"/>
                    </a:lnTo>
                    <a:lnTo>
                      <a:pt x="169005" y="56229"/>
                    </a:lnTo>
                    <a:lnTo>
                      <a:pt x="169005" y="50295"/>
                    </a:lnTo>
                    <a:close/>
                    <a:moveTo>
                      <a:pt x="181186" y="50295"/>
                    </a:moveTo>
                    <a:lnTo>
                      <a:pt x="181186" y="56229"/>
                    </a:lnTo>
                    <a:lnTo>
                      <a:pt x="175252" y="56229"/>
                    </a:lnTo>
                    <a:lnTo>
                      <a:pt x="175252" y="50295"/>
                    </a:lnTo>
                    <a:close/>
                    <a:moveTo>
                      <a:pt x="187435" y="50295"/>
                    </a:moveTo>
                    <a:lnTo>
                      <a:pt x="187435" y="56229"/>
                    </a:lnTo>
                    <a:lnTo>
                      <a:pt x="181499" y="56229"/>
                    </a:lnTo>
                    <a:lnTo>
                      <a:pt x="181499" y="50295"/>
                    </a:lnTo>
                    <a:close/>
                    <a:moveTo>
                      <a:pt x="193684" y="50295"/>
                    </a:moveTo>
                    <a:lnTo>
                      <a:pt x="193684" y="56229"/>
                    </a:lnTo>
                    <a:lnTo>
                      <a:pt x="187749" y="56229"/>
                    </a:lnTo>
                    <a:lnTo>
                      <a:pt x="187749" y="50295"/>
                    </a:lnTo>
                    <a:close/>
                    <a:moveTo>
                      <a:pt x="199931" y="50295"/>
                    </a:moveTo>
                    <a:lnTo>
                      <a:pt x="199931" y="56229"/>
                    </a:lnTo>
                    <a:lnTo>
                      <a:pt x="193996" y="56229"/>
                    </a:lnTo>
                    <a:lnTo>
                      <a:pt x="193996" y="50295"/>
                    </a:lnTo>
                    <a:close/>
                    <a:moveTo>
                      <a:pt x="206180" y="50295"/>
                    </a:moveTo>
                    <a:lnTo>
                      <a:pt x="206180" y="56229"/>
                    </a:lnTo>
                    <a:lnTo>
                      <a:pt x="200244" y="56229"/>
                    </a:lnTo>
                    <a:lnTo>
                      <a:pt x="200244" y="50295"/>
                    </a:lnTo>
                    <a:close/>
                    <a:moveTo>
                      <a:pt x="212427" y="50295"/>
                    </a:moveTo>
                    <a:lnTo>
                      <a:pt x="212427" y="56229"/>
                    </a:lnTo>
                    <a:lnTo>
                      <a:pt x="206491" y="56229"/>
                    </a:lnTo>
                    <a:lnTo>
                      <a:pt x="206491" y="50295"/>
                    </a:lnTo>
                    <a:close/>
                    <a:moveTo>
                      <a:pt x="218674" y="50295"/>
                    </a:moveTo>
                    <a:lnTo>
                      <a:pt x="218674" y="56229"/>
                    </a:lnTo>
                    <a:lnTo>
                      <a:pt x="212739" y="56229"/>
                    </a:lnTo>
                    <a:lnTo>
                      <a:pt x="212739" y="50295"/>
                    </a:lnTo>
                    <a:close/>
                    <a:moveTo>
                      <a:pt x="224921" y="50295"/>
                    </a:moveTo>
                    <a:lnTo>
                      <a:pt x="224921" y="56229"/>
                    </a:lnTo>
                    <a:lnTo>
                      <a:pt x="218987" y="56229"/>
                    </a:lnTo>
                    <a:lnTo>
                      <a:pt x="218987" y="50295"/>
                    </a:lnTo>
                    <a:close/>
                    <a:moveTo>
                      <a:pt x="231170" y="50295"/>
                    </a:moveTo>
                    <a:lnTo>
                      <a:pt x="231170" y="56229"/>
                    </a:lnTo>
                    <a:lnTo>
                      <a:pt x="225234" y="56229"/>
                    </a:lnTo>
                    <a:lnTo>
                      <a:pt x="225234" y="50295"/>
                    </a:lnTo>
                    <a:close/>
                    <a:moveTo>
                      <a:pt x="237417" y="50295"/>
                    </a:moveTo>
                    <a:lnTo>
                      <a:pt x="237417" y="56229"/>
                    </a:lnTo>
                    <a:lnTo>
                      <a:pt x="231481" y="56229"/>
                    </a:lnTo>
                    <a:lnTo>
                      <a:pt x="231481" y="50295"/>
                    </a:lnTo>
                    <a:close/>
                    <a:moveTo>
                      <a:pt x="243664" y="50295"/>
                    </a:moveTo>
                    <a:lnTo>
                      <a:pt x="243664" y="56229"/>
                    </a:lnTo>
                    <a:lnTo>
                      <a:pt x="237729" y="56229"/>
                    </a:lnTo>
                    <a:lnTo>
                      <a:pt x="237729" y="50295"/>
                    </a:lnTo>
                    <a:close/>
                    <a:moveTo>
                      <a:pt x="249911" y="50295"/>
                    </a:moveTo>
                    <a:lnTo>
                      <a:pt x="249911" y="56229"/>
                    </a:lnTo>
                    <a:lnTo>
                      <a:pt x="243977" y="56229"/>
                    </a:lnTo>
                    <a:lnTo>
                      <a:pt x="243977" y="50295"/>
                    </a:lnTo>
                    <a:close/>
                    <a:moveTo>
                      <a:pt x="256161" y="50295"/>
                    </a:moveTo>
                    <a:lnTo>
                      <a:pt x="256161" y="56229"/>
                    </a:lnTo>
                    <a:lnTo>
                      <a:pt x="250225" y="56229"/>
                    </a:lnTo>
                    <a:lnTo>
                      <a:pt x="250225" y="50295"/>
                    </a:lnTo>
                    <a:close/>
                    <a:moveTo>
                      <a:pt x="262409" y="50295"/>
                    </a:moveTo>
                    <a:lnTo>
                      <a:pt x="262409" y="56229"/>
                    </a:lnTo>
                    <a:lnTo>
                      <a:pt x="256474" y="56229"/>
                    </a:lnTo>
                    <a:lnTo>
                      <a:pt x="256474" y="50295"/>
                    </a:lnTo>
                    <a:close/>
                    <a:moveTo>
                      <a:pt x="268656" y="50295"/>
                    </a:moveTo>
                    <a:lnTo>
                      <a:pt x="268656" y="56229"/>
                    </a:lnTo>
                    <a:lnTo>
                      <a:pt x="262721" y="56229"/>
                    </a:lnTo>
                    <a:lnTo>
                      <a:pt x="262721" y="50295"/>
                    </a:lnTo>
                    <a:close/>
                    <a:moveTo>
                      <a:pt x="274904" y="50295"/>
                    </a:moveTo>
                    <a:lnTo>
                      <a:pt x="274904" y="56229"/>
                    </a:lnTo>
                    <a:lnTo>
                      <a:pt x="268968" y="56229"/>
                    </a:lnTo>
                    <a:lnTo>
                      <a:pt x="268968" y="50295"/>
                    </a:lnTo>
                    <a:close/>
                    <a:moveTo>
                      <a:pt x="6251" y="56542"/>
                    </a:moveTo>
                    <a:lnTo>
                      <a:pt x="6251" y="62476"/>
                    </a:lnTo>
                    <a:lnTo>
                      <a:pt x="315" y="62476"/>
                    </a:lnTo>
                    <a:lnTo>
                      <a:pt x="315" y="56542"/>
                    </a:lnTo>
                    <a:close/>
                    <a:moveTo>
                      <a:pt x="12498" y="56542"/>
                    </a:moveTo>
                    <a:lnTo>
                      <a:pt x="12498" y="62476"/>
                    </a:lnTo>
                    <a:lnTo>
                      <a:pt x="6562" y="62476"/>
                    </a:lnTo>
                    <a:lnTo>
                      <a:pt x="6562" y="56542"/>
                    </a:lnTo>
                    <a:close/>
                    <a:moveTo>
                      <a:pt x="18745" y="56542"/>
                    </a:moveTo>
                    <a:lnTo>
                      <a:pt x="18745" y="62476"/>
                    </a:lnTo>
                    <a:lnTo>
                      <a:pt x="12810" y="62476"/>
                    </a:lnTo>
                    <a:lnTo>
                      <a:pt x="12810" y="56542"/>
                    </a:lnTo>
                    <a:close/>
                    <a:moveTo>
                      <a:pt x="24992" y="56542"/>
                    </a:moveTo>
                    <a:lnTo>
                      <a:pt x="24992" y="62476"/>
                    </a:lnTo>
                    <a:lnTo>
                      <a:pt x="19058" y="62476"/>
                    </a:lnTo>
                    <a:lnTo>
                      <a:pt x="19058" y="56542"/>
                    </a:lnTo>
                    <a:close/>
                    <a:moveTo>
                      <a:pt x="31242" y="56542"/>
                    </a:moveTo>
                    <a:lnTo>
                      <a:pt x="31242" y="62476"/>
                    </a:lnTo>
                    <a:lnTo>
                      <a:pt x="25305" y="62476"/>
                    </a:lnTo>
                    <a:lnTo>
                      <a:pt x="25305" y="56542"/>
                    </a:lnTo>
                    <a:close/>
                    <a:moveTo>
                      <a:pt x="37489" y="56542"/>
                    </a:moveTo>
                    <a:lnTo>
                      <a:pt x="37489" y="62476"/>
                    </a:lnTo>
                    <a:lnTo>
                      <a:pt x="31553" y="62476"/>
                    </a:lnTo>
                    <a:lnTo>
                      <a:pt x="31553" y="56542"/>
                    </a:lnTo>
                    <a:close/>
                    <a:moveTo>
                      <a:pt x="43737" y="56542"/>
                    </a:moveTo>
                    <a:lnTo>
                      <a:pt x="43737" y="62476"/>
                    </a:lnTo>
                    <a:lnTo>
                      <a:pt x="37802" y="62476"/>
                    </a:lnTo>
                    <a:lnTo>
                      <a:pt x="37802" y="56542"/>
                    </a:lnTo>
                    <a:close/>
                    <a:moveTo>
                      <a:pt x="49985" y="56542"/>
                    </a:moveTo>
                    <a:lnTo>
                      <a:pt x="49985" y="62476"/>
                    </a:lnTo>
                    <a:lnTo>
                      <a:pt x="44049" y="62476"/>
                    </a:lnTo>
                    <a:lnTo>
                      <a:pt x="44049" y="56542"/>
                    </a:lnTo>
                    <a:close/>
                    <a:moveTo>
                      <a:pt x="56232" y="56542"/>
                    </a:moveTo>
                    <a:lnTo>
                      <a:pt x="56232" y="62476"/>
                    </a:lnTo>
                    <a:lnTo>
                      <a:pt x="50296" y="62476"/>
                    </a:lnTo>
                    <a:lnTo>
                      <a:pt x="50296" y="56542"/>
                    </a:lnTo>
                    <a:close/>
                    <a:moveTo>
                      <a:pt x="62480" y="56542"/>
                    </a:moveTo>
                    <a:lnTo>
                      <a:pt x="62480" y="62476"/>
                    </a:lnTo>
                    <a:lnTo>
                      <a:pt x="56545" y="62476"/>
                    </a:lnTo>
                    <a:lnTo>
                      <a:pt x="56545" y="56542"/>
                    </a:lnTo>
                    <a:close/>
                    <a:moveTo>
                      <a:pt x="68727" y="56542"/>
                    </a:moveTo>
                    <a:lnTo>
                      <a:pt x="68727" y="62476"/>
                    </a:lnTo>
                    <a:lnTo>
                      <a:pt x="62792" y="62476"/>
                    </a:lnTo>
                    <a:lnTo>
                      <a:pt x="62792" y="56542"/>
                    </a:lnTo>
                    <a:close/>
                    <a:moveTo>
                      <a:pt x="74975" y="56542"/>
                    </a:moveTo>
                    <a:lnTo>
                      <a:pt x="74975" y="62476"/>
                    </a:lnTo>
                    <a:lnTo>
                      <a:pt x="69039" y="62476"/>
                    </a:lnTo>
                    <a:lnTo>
                      <a:pt x="69039" y="56542"/>
                    </a:lnTo>
                    <a:close/>
                    <a:moveTo>
                      <a:pt x="81223" y="56542"/>
                    </a:moveTo>
                    <a:lnTo>
                      <a:pt x="81223" y="62476"/>
                    </a:lnTo>
                    <a:lnTo>
                      <a:pt x="75286" y="62476"/>
                    </a:lnTo>
                    <a:lnTo>
                      <a:pt x="75286" y="56542"/>
                    </a:lnTo>
                    <a:close/>
                    <a:moveTo>
                      <a:pt x="87470" y="56542"/>
                    </a:moveTo>
                    <a:lnTo>
                      <a:pt x="87470" y="62476"/>
                    </a:lnTo>
                    <a:lnTo>
                      <a:pt x="81535" y="62476"/>
                    </a:lnTo>
                    <a:lnTo>
                      <a:pt x="81535" y="56542"/>
                    </a:lnTo>
                    <a:close/>
                    <a:moveTo>
                      <a:pt x="93718" y="56542"/>
                    </a:moveTo>
                    <a:lnTo>
                      <a:pt x="93718" y="62476"/>
                    </a:lnTo>
                    <a:lnTo>
                      <a:pt x="87784" y="62476"/>
                    </a:lnTo>
                    <a:lnTo>
                      <a:pt x="87784" y="56542"/>
                    </a:lnTo>
                    <a:close/>
                    <a:moveTo>
                      <a:pt x="99967" y="56542"/>
                    </a:moveTo>
                    <a:lnTo>
                      <a:pt x="99967" y="62476"/>
                    </a:lnTo>
                    <a:lnTo>
                      <a:pt x="94031" y="62476"/>
                    </a:lnTo>
                    <a:lnTo>
                      <a:pt x="94031" y="56542"/>
                    </a:lnTo>
                    <a:close/>
                    <a:moveTo>
                      <a:pt x="106214" y="56542"/>
                    </a:moveTo>
                    <a:lnTo>
                      <a:pt x="106214" y="62476"/>
                    </a:lnTo>
                    <a:lnTo>
                      <a:pt x="100278" y="62476"/>
                    </a:lnTo>
                    <a:lnTo>
                      <a:pt x="100278" y="56542"/>
                    </a:lnTo>
                    <a:close/>
                    <a:moveTo>
                      <a:pt x="112461" y="56542"/>
                    </a:moveTo>
                    <a:lnTo>
                      <a:pt x="112461" y="62476"/>
                    </a:lnTo>
                    <a:lnTo>
                      <a:pt x="106527" y="62476"/>
                    </a:lnTo>
                    <a:lnTo>
                      <a:pt x="106527" y="56542"/>
                    </a:lnTo>
                    <a:close/>
                    <a:moveTo>
                      <a:pt x="118710" y="56542"/>
                    </a:moveTo>
                    <a:lnTo>
                      <a:pt x="118710" y="62476"/>
                    </a:lnTo>
                    <a:lnTo>
                      <a:pt x="112774" y="62476"/>
                    </a:lnTo>
                    <a:lnTo>
                      <a:pt x="112774" y="56542"/>
                    </a:lnTo>
                    <a:close/>
                    <a:moveTo>
                      <a:pt x="124957" y="56542"/>
                    </a:moveTo>
                    <a:lnTo>
                      <a:pt x="124957" y="62476"/>
                    </a:lnTo>
                    <a:lnTo>
                      <a:pt x="119021" y="62476"/>
                    </a:lnTo>
                    <a:lnTo>
                      <a:pt x="119021" y="56542"/>
                    </a:lnTo>
                    <a:close/>
                    <a:moveTo>
                      <a:pt x="131204" y="56542"/>
                    </a:moveTo>
                    <a:lnTo>
                      <a:pt x="131204" y="62476"/>
                    </a:lnTo>
                    <a:lnTo>
                      <a:pt x="125270" y="62476"/>
                    </a:lnTo>
                    <a:lnTo>
                      <a:pt x="125270" y="56542"/>
                    </a:lnTo>
                    <a:close/>
                    <a:moveTo>
                      <a:pt x="137451" y="56542"/>
                    </a:moveTo>
                    <a:lnTo>
                      <a:pt x="137451" y="62476"/>
                    </a:lnTo>
                    <a:lnTo>
                      <a:pt x="131517" y="62476"/>
                    </a:lnTo>
                    <a:lnTo>
                      <a:pt x="131517" y="56542"/>
                    </a:lnTo>
                    <a:close/>
                    <a:moveTo>
                      <a:pt x="143702" y="56542"/>
                    </a:moveTo>
                    <a:lnTo>
                      <a:pt x="143702" y="62476"/>
                    </a:lnTo>
                    <a:lnTo>
                      <a:pt x="137766" y="62476"/>
                    </a:lnTo>
                    <a:lnTo>
                      <a:pt x="137766" y="56542"/>
                    </a:lnTo>
                    <a:close/>
                    <a:moveTo>
                      <a:pt x="149949" y="56542"/>
                    </a:moveTo>
                    <a:lnTo>
                      <a:pt x="149949" y="62476"/>
                    </a:lnTo>
                    <a:lnTo>
                      <a:pt x="144015" y="62476"/>
                    </a:lnTo>
                    <a:lnTo>
                      <a:pt x="144015" y="56542"/>
                    </a:lnTo>
                    <a:close/>
                    <a:moveTo>
                      <a:pt x="156196" y="56542"/>
                    </a:moveTo>
                    <a:lnTo>
                      <a:pt x="156196" y="62476"/>
                    </a:lnTo>
                    <a:lnTo>
                      <a:pt x="150262" y="62476"/>
                    </a:lnTo>
                    <a:lnTo>
                      <a:pt x="150262" y="56542"/>
                    </a:lnTo>
                    <a:close/>
                    <a:moveTo>
                      <a:pt x="162445" y="56542"/>
                    </a:moveTo>
                    <a:lnTo>
                      <a:pt x="162445" y="62476"/>
                    </a:lnTo>
                    <a:lnTo>
                      <a:pt x="156509" y="62476"/>
                    </a:lnTo>
                    <a:lnTo>
                      <a:pt x="156509" y="56542"/>
                    </a:lnTo>
                    <a:close/>
                    <a:moveTo>
                      <a:pt x="168692" y="56542"/>
                    </a:moveTo>
                    <a:lnTo>
                      <a:pt x="168692" y="62476"/>
                    </a:lnTo>
                    <a:lnTo>
                      <a:pt x="162756" y="62476"/>
                    </a:lnTo>
                    <a:lnTo>
                      <a:pt x="162756" y="56542"/>
                    </a:lnTo>
                    <a:close/>
                    <a:moveTo>
                      <a:pt x="174939" y="56542"/>
                    </a:moveTo>
                    <a:lnTo>
                      <a:pt x="174939" y="62476"/>
                    </a:lnTo>
                    <a:lnTo>
                      <a:pt x="169005" y="62476"/>
                    </a:lnTo>
                    <a:lnTo>
                      <a:pt x="169005" y="56542"/>
                    </a:lnTo>
                    <a:close/>
                    <a:moveTo>
                      <a:pt x="181186" y="56542"/>
                    </a:moveTo>
                    <a:lnTo>
                      <a:pt x="181186" y="62476"/>
                    </a:lnTo>
                    <a:lnTo>
                      <a:pt x="175252" y="62476"/>
                    </a:lnTo>
                    <a:lnTo>
                      <a:pt x="175252" y="56542"/>
                    </a:lnTo>
                    <a:close/>
                    <a:moveTo>
                      <a:pt x="187435" y="56542"/>
                    </a:moveTo>
                    <a:lnTo>
                      <a:pt x="187435" y="62476"/>
                    </a:lnTo>
                    <a:lnTo>
                      <a:pt x="181499" y="62476"/>
                    </a:lnTo>
                    <a:lnTo>
                      <a:pt x="181499" y="56542"/>
                    </a:lnTo>
                    <a:close/>
                    <a:moveTo>
                      <a:pt x="193684" y="56542"/>
                    </a:moveTo>
                    <a:lnTo>
                      <a:pt x="193684" y="62476"/>
                    </a:lnTo>
                    <a:lnTo>
                      <a:pt x="187749" y="62476"/>
                    </a:lnTo>
                    <a:lnTo>
                      <a:pt x="187749" y="56542"/>
                    </a:lnTo>
                    <a:close/>
                    <a:moveTo>
                      <a:pt x="199931" y="56542"/>
                    </a:moveTo>
                    <a:lnTo>
                      <a:pt x="199931" y="62476"/>
                    </a:lnTo>
                    <a:lnTo>
                      <a:pt x="193996" y="62476"/>
                    </a:lnTo>
                    <a:lnTo>
                      <a:pt x="193996" y="56542"/>
                    </a:lnTo>
                    <a:close/>
                    <a:moveTo>
                      <a:pt x="206180" y="56542"/>
                    </a:moveTo>
                    <a:lnTo>
                      <a:pt x="206180" y="62476"/>
                    </a:lnTo>
                    <a:lnTo>
                      <a:pt x="200244" y="62476"/>
                    </a:lnTo>
                    <a:lnTo>
                      <a:pt x="200244" y="56542"/>
                    </a:lnTo>
                    <a:close/>
                    <a:moveTo>
                      <a:pt x="212427" y="56542"/>
                    </a:moveTo>
                    <a:lnTo>
                      <a:pt x="212427" y="62476"/>
                    </a:lnTo>
                    <a:lnTo>
                      <a:pt x="206491" y="62476"/>
                    </a:lnTo>
                    <a:lnTo>
                      <a:pt x="206491" y="56542"/>
                    </a:lnTo>
                    <a:close/>
                    <a:moveTo>
                      <a:pt x="218674" y="56542"/>
                    </a:moveTo>
                    <a:lnTo>
                      <a:pt x="218674" y="62476"/>
                    </a:lnTo>
                    <a:lnTo>
                      <a:pt x="212739" y="62476"/>
                    </a:lnTo>
                    <a:lnTo>
                      <a:pt x="212739" y="56542"/>
                    </a:lnTo>
                    <a:close/>
                    <a:moveTo>
                      <a:pt x="224921" y="56542"/>
                    </a:moveTo>
                    <a:lnTo>
                      <a:pt x="224921" y="62476"/>
                    </a:lnTo>
                    <a:lnTo>
                      <a:pt x="218987" y="62476"/>
                    </a:lnTo>
                    <a:lnTo>
                      <a:pt x="218987" y="56542"/>
                    </a:lnTo>
                    <a:close/>
                    <a:moveTo>
                      <a:pt x="231170" y="56542"/>
                    </a:moveTo>
                    <a:lnTo>
                      <a:pt x="231170" y="62476"/>
                    </a:lnTo>
                    <a:lnTo>
                      <a:pt x="225234" y="62476"/>
                    </a:lnTo>
                    <a:lnTo>
                      <a:pt x="225234" y="56542"/>
                    </a:lnTo>
                    <a:close/>
                    <a:moveTo>
                      <a:pt x="237417" y="56542"/>
                    </a:moveTo>
                    <a:lnTo>
                      <a:pt x="237417" y="62476"/>
                    </a:lnTo>
                    <a:lnTo>
                      <a:pt x="231481" y="62476"/>
                    </a:lnTo>
                    <a:lnTo>
                      <a:pt x="231481" y="56542"/>
                    </a:lnTo>
                    <a:close/>
                    <a:moveTo>
                      <a:pt x="243664" y="56542"/>
                    </a:moveTo>
                    <a:lnTo>
                      <a:pt x="243664" y="62476"/>
                    </a:lnTo>
                    <a:lnTo>
                      <a:pt x="237729" y="62476"/>
                    </a:lnTo>
                    <a:lnTo>
                      <a:pt x="237729" y="56542"/>
                    </a:lnTo>
                    <a:close/>
                    <a:moveTo>
                      <a:pt x="249911" y="56542"/>
                    </a:moveTo>
                    <a:lnTo>
                      <a:pt x="249911" y="62476"/>
                    </a:lnTo>
                    <a:lnTo>
                      <a:pt x="243977" y="62476"/>
                    </a:lnTo>
                    <a:lnTo>
                      <a:pt x="243977" y="56542"/>
                    </a:lnTo>
                    <a:close/>
                    <a:moveTo>
                      <a:pt x="256161" y="56542"/>
                    </a:moveTo>
                    <a:lnTo>
                      <a:pt x="256161" y="62476"/>
                    </a:lnTo>
                    <a:lnTo>
                      <a:pt x="250225" y="62476"/>
                    </a:lnTo>
                    <a:lnTo>
                      <a:pt x="250225" y="56542"/>
                    </a:lnTo>
                    <a:close/>
                    <a:moveTo>
                      <a:pt x="262409" y="56542"/>
                    </a:moveTo>
                    <a:lnTo>
                      <a:pt x="262409" y="62476"/>
                    </a:lnTo>
                    <a:lnTo>
                      <a:pt x="256474" y="62476"/>
                    </a:lnTo>
                    <a:lnTo>
                      <a:pt x="256474" y="56542"/>
                    </a:lnTo>
                    <a:close/>
                    <a:moveTo>
                      <a:pt x="268656" y="56542"/>
                    </a:moveTo>
                    <a:lnTo>
                      <a:pt x="268656" y="62476"/>
                    </a:lnTo>
                    <a:lnTo>
                      <a:pt x="262721" y="62476"/>
                    </a:lnTo>
                    <a:lnTo>
                      <a:pt x="262721" y="56542"/>
                    </a:lnTo>
                    <a:close/>
                    <a:moveTo>
                      <a:pt x="274904" y="56542"/>
                    </a:moveTo>
                    <a:lnTo>
                      <a:pt x="274904" y="62476"/>
                    </a:lnTo>
                    <a:lnTo>
                      <a:pt x="268968" y="62476"/>
                    </a:lnTo>
                    <a:lnTo>
                      <a:pt x="268968" y="56542"/>
                    </a:lnTo>
                    <a:close/>
                    <a:moveTo>
                      <a:pt x="6251" y="62789"/>
                    </a:moveTo>
                    <a:lnTo>
                      <a:pt x="6251" y="68725"/>
                    </a:lnTo>
                    <a:lnTo>
                      <a:pt x="315" y="68725"/>
                    </a:lnTo>
                    <a:lnTo>
                      <a:pt x="315" y="62789"/>
                    </a:lnTo>
                    <a:close/>
                    <a:moveTo>
                      <a:pt x="12498" y="62789"/>
                    </a:moveTo>
                    <a:lnTo>
                      <a:pt x="12498" y="68725"/>
                    </a:lnTo>
                    <a:lnTo>
                      <a:pt x="6562" y="68725"/>
                    </a:lnTo>
                    <a:lnTo>
                      <a:pt x="6562" y="62789"/>
                    </a:lnTo>
                    <a:close/>
                    <a:moveTo>
                      <a:pt x="18745" y="62789"/>
                    </a:moveTo>
                    <a:lnTo>
                      <a:pt x="18745" y="68725"/>
                    </a:lnTo>
                    <a:lnTo>
                      <a:pt x="12810" y="68725"/>
                    </a:lnTo>
                    <a:lnTo>
                      <a:pt x="12810" y="62789"/>
                    </a:lnTo>
                    <a:close/>
                    <a:moveTo>
                      <a:pt x="24992" y="62789"/>
                    </a:moveTo>
                    <a:lnTo>
                      <a:pt x="24992" y="68725"/>
                    </a:lnTo>
                    <a:lnTo>
                      <a:pt x="19058" y="68725"/>
                    </a:lnTo>
                    <a:lnTo>
                      <a:pt x="19058" y="62789"/>
                    </a:lnTo>
                    <a:close/>
                    <a:moveTo>
                      <a:pt x="31242" y="62789"/>
                    </a:moveTo>
                    <a:lnTo>
                      <a:pt x="31242" y="68725"/>
                    </a:lnTo>
                    <a:lnTo>
                      <a:pt x="25305" y="68725"/>
                    </a:lnTo>
                    <a:lnTo>
                      <a:pt x="25305" y="62789"/>
                    </a:lnTo>
                    <a:close/>
                    <a:moveTo>
                      <a:pt x="37489" y="62789"/>
                    </a:moveTo>
                    <a:lnTo>
                      <a:pt x="37489" y="68725"/>
                    </a:lnTo>
                    <a:lnTo>
                      <a:pt x="31553" y="68725"/>
                    </a:lnTo>
                    <a:lnTo>
                      <a:pt x="31553" y="62789"/>
                    </a:lnTo>
                    <a:close/>
                    <a:moveTo>
                      <a:pt x="43737" y="62789"/>
                    </a:moveTo>
                    <a:lnTo>
                      <a:pt x="43737" y="68725"/>
                    </a:lnTo>
                    <a:lnTo>
                      <a:pt x="37802" y="68725"/>
                    </a:lnTo>
                    <a:lnTo>
                      <a:pt x="37802" y="62789"/>
                    </a:lnTo>
                    <a:close/>
                    <a:moveTo>
                      <a:pt x="49985" y="62789"/>
                    </a:moveTo>
                    <a:lnTo>
                      <a:pt x="49985" y="68725"/>
                    </a:lnTo>
                    <a:lnTo>
                      <a:pt x="44049" y="68725"/>
                    </a:lnTo>
                    <a:lnTo>
                      <a:pt x="44049" y="62789"/>
                    </a:lnTo>
                    <a:close/>
                    <a:moveTo>
                      <a:pt x="56232" y="62789"/>
                    </a:moveTo>
                    <a:lnTo>
                      <a:pt x="56232" y="68725"/>
                    </a:lnTo>
                    <a:lnTo>
                      <a:pt x="50296" y="68725"/>
                    </a:lnTo>
                    <a:lnTo>
                      <a:pt x="50296" y="62789"/>
                    </a:lnTo>
                    <a:close/>
                    <a:moveTo>
                      <a:pt x="62480" y="62789"/>
                    </a:moveTo>
                    <a:lnTo>
                      <a:pt x="62480" y="68725"/>
                    </a:lnTo>
                    <a:lnTo>
                      <a:pt x="56545" y="68725"/>
                    </a:lnTo>
                    <a:lnTo>
                      <a:pt x="56545" y="62789"/>
                    </a:lnTo>
                    <a:close/>
                    <a:moveTo>
                      <a:pt x="68727" y="62789"/>
                    </a:moveTo>
                    <a:lnTo>
                      <a:pt x="68727" y="68725"/>
                    </a:lnTo>
                    <a:lnTo>
                      <a:pt x="62792" y="68725"/>
                    </a:lnTo>
                    <a:lnTo>
                      <a:pt x="62792" y="62789"/>
                    </a:lnTo>
                    <a:close/>
                    <a:moveTo>
                      <a:pt x="74975" y="62789"/>
                    </a:moveTo>
                    <a:lnTo>
                      <a:pt x="74975" y="68725"/>
                    </a:lnTo>
                    <a:lnTo>
                      <a:pt x="69039" y="68725"/>
                    </a:lnTo>
                    <a:lnTo>
                      <a:pt x="69039" y="62789"/>
                    </a:lnTo>
                    <a:close/>
                    <a:moveTo>
                      <a:pt x="81223" y="62789"/>
                    </a:moveTo>
                    <a:lnTo>
                      <a:pt x="81223" y="68725"/>
                    </a:lnTo>
                    <a:lnTo>
                      <a:pt x="75286" y="68725"/>
                    </a:lnTo>
                    <a:lnTo>
                      <a:pt x="75286" y="62789"/>
                    </a:lnTo>
                    <a:close/>
                    <a:moveTo>
                      <a:pt x="87470" y="62789"/>
                    </a:moveTo>
                    <a:lnTo>
                      <a:pt x="87470" y="68725"/>
                    </a:lnTo>
                    <a:lnTo>
                      <a:pt x="81535" y="68725"/>
                    </a:lnTo>
                    <a:lnTo>
                      <a:pt x="81535" y="62789"/>
                    </a:lnTo>
                    <a:close/>
                    <a:moveTo>
                      <a:pt x="93718" y="62789"/>
                    </a:moveTo>
                    <a:lnTo>
                      <a:pt x="93718" y="68725"/>
                    </a:lnTo>
                    <a:lnTo>
                      <a:pt x="87784" y="68725"/>
                    </a:lnTo>
                    <a:lnTo>
                      <a:pt x="87784" y="62789"/>
                    </a:lnTo>
                    <a:close/>
                    <a:moveTo>
                      <a:pt x="99967" y="62789"/>
                    </a:moveTo>
                    <a:lnTo>
                      <a:pt x="99967" y="68725"/>
                    </a:lnTo>
                    <a:lnTo>
                      <a:pt x="94031" y="68725"/>
                    </a:lnTo>
                    <a:lnTo>
                      <a:pt x="94031" y="62789"/>
                    </a:lnTo>
                    <a:close/>
                    <a:moveTo>
                      <a:pt x="106214" y="62789"/>
                    </a:moveTo>
                    <a:lnTo>
                      <a:pt x="106214" y="68725"/>
                    </a:lnTo>
                    <a:lnTo>
                      <a:pt x="100278" y="68725"/>
                    </a:lnTo>
                    <a:lnTo>
                      <a:pt x="100278" y="62789"/>
                    </a:lnTo>
                    <a:close/>
                    <a:moveTo>
                      <a:pt x="112461" y="62789"/>
                    </a:moveTo>
                    <a:lnTo>
                      <a:pt x="112461" y="68725"/>
                    </a:lnTo>
                    <a:lnTo>
                      <a:pt x="106527" y="68725"/>
                    </a:lnTo>
                    <a:lnTo>
                      <a:pt x="106527" y="62789"/>
                    </a:lnTo>
                    <a:close/>
                    <a:moveTo>
                      <a:pt x="118710" y="62789"/>
                    </a:moveTo>
                    <a:lnTo>
                      <a:pt x="118710" y="68725"/>
                    </a:lnTo>
                    <a:lnTo>
                      <a:pt x="112774" y="68725"/>
                    </a:lnTo>
                    <a:lnTo>
                      <a:pt x="112774" y="62789"/>
                    </a:lnTo>
                    <a:close/>
                    <a:moveTo>
                      <a:pt x="124957" y="62789"/>
                    </a:moveTo>
                    <a:lnTo>
                      <a:pt x="124957" y="68725"/>
                    </a:lnTo>
                    <a:lnTo>
                      <a:pt x="119021" y="68725"/>
                    </a:lnTo>
                    <a:lnTo>
                      <a:pt x="119021" y="62789"/>
                    </a:lnTo>
                    <a:close/>
                    <a:moveTo>
                      <a:pt x="131204" y="62789"/>
                    </a:moveTo>
                    <a:lnTo>
                      <a:pt x="131204" y="68725"/>
                    </a:lnTo>
                    <a:lnTo>
                      <a:pt x="125270" y="68725"/>
                    </a:lnTo>
                    <a:lnTo>
                      <a:pt x="125270" y="62789"/>
                    </a:lnTo>
                    <a:close/>
                    <a:moveTo>
                      <a:pt x="137451" y="62789"/>
                    </a:moveTo>
                    <a:lnTo>
                      <a:pt x="137451" y="68725"/>
                    </a:lnTo>
                    <a:lnTo>
                      <a:pt x="131517" y="68725"/>
                    </a:lnTo>
                    <a:lnTo>
                      <a:pt x="131517" y="62789"/>
                    </a:lnTo>
                    <a:close/>
                    <a:moveTo>
                      <a:pt x="143702" y="62789"/>
                    </a:moveTo>
                    <a:lnTo>
                      <a:pt x="143702" y="68725"/>
                    </a:lnTo>
                    <a:lnTo>
                      <a:pt x="137766" y="68725"/>
                    </a:lnTo>
                    <a:lnTo>
                      <a:pt x="137766" y="62789"/>
                    </a:lnTo>
                    <a:close/>
                    <a:moveTo>
                      <a:pt x="149949" y="62789"/>
                    </a:moveTo>
                    <a:lnTo>
                      <a:pt x="149949" y="68725"/>
                    </a:lnTo>
                    <a:lnTo>
                      <a:pt x="144015" y="68725"/>
                    </a:lnTo>
                    <a:lnTo>
                      <a:pt x="144015" y="62789"/>
                    </a:lnTo>
                    <a:close/>
                    <a:moveTo>
                      <a:pt x="156196" y="62789"/>
                    </a:moveTo>
                    <a:lnTo>
                      <a:pt x="156196" y="68725"/>
                    </a:lnTo>
                    <a:lnTo>
                      <a:pt x="150262" y="68725"/>
                    </a:lnTo>
                    <a:lnTo>
                      <a:pt x="150262" y="62789"/>
                    </a:lnTo>
                    <a:close/>
                    <a:moveTo>
                      <a:pt x="162445" y="62789"/>
                    </a:moveTo>
                    <a:lnTo>
                      <a:pt x="162445" y="68725"/>
                    </a:lnTo>
                    <a:lnTo>
                      <a:pt x="156509" y="68725"/>
                    </a:lnTo>
                    <a:lnTo>
                      <a:pt x="156509" y="62789"/>
                    </a:lnTo>
                    <a:close/>
                    <a:moveTo>
                      <a:pt x="168692" y="62789"/>
                    </a:moveTo>
                    <a:lnTo>
                      <a:pt x="168692" y="68725"/>
                    </a:lnTo>
                    <a:lnTo>
                      <a:pt x="162756" y="68725"/>
                    </a:lnTo>
                    <a:lnTo>
                      <a:pt x="162756" y="62789"/>
                    </a:lnTo>
                    <a:close/>
                    <a:moveTo>
                      <a:pt x="174939" y="62789"/>
                    </a:moveTo>
                    <a:lnTo>
                      <a:pt x="174939" y="68725"/>
                    </a:lnTo>
                    <a:lnTo>
                      <a:pt x="169005" y="68725"/>
                    </a:lnTo>
                    <a:lnTo>
                      <a:pt x="169005" y="62789"/>
                    </a:lnTo>
                    <a:close/>
                    <a:moveTo>
                      <a:pt x="181186" y="62789"/>
                    </a:moveTo>
                    <a:lnTo>
                      <a:pt x="181186" y="68725"/>
                    </a:lnTo>
                    <a:lnTo>
                      <a:pt x="175252" y="68725"/>
                    </a:lnTo>
                    <a:lnTo>
                      <a:pt x="175252" y="62789"/>
                    </a:lnTo>
                    <a:close/>
                    <a:moveTo>
                      <a:pt x="187435" y="62789"/>
                    </a:moveTo>
                    <a:lnTo>
                      <a:pt x="187435" y="68725"/>
                    </a:lnTo>
                    <a:lnTo>
                      <a:pt x="181499" y="68725"/>
                    </a:lnTo>
                    <a:lnTo>
                      <a:pt x="181499" y="62789"/>
                    </a:lnTo>
                    <a:close/>
                    <a:moveTo>
                      <a:pt x="193684" y="62789"/>
                    </a:moveTo>
                    <a:lnTo>
                      <a:pt x="193684" y="68725"/>
                    </a:lnTo>
                    <a:lnTo>
                      <a:pt x="187749" y="68725"/>
                    </a:lnTo>
                    <a:lnTo>
                      <a:pt x="187749" y="62789"/>
                    </a:lnTo>
                    <a:close/>
                    <a:moveTo>
                      <a:pt x="199931" y="62789"/>
                    </a:moveTo>
                    <a:lnTo>
                      <a:pt x="199931" y="68725"/>
                    </a:lnTo>
                    <a:lnTo>
                      <a:pt x="193996" y="68725"/>
                    </a:lnTo>
                    <a:lnTo>
                      <a:pt x="193996" y="62789"/>
                    </a:lnTo>
                    <a:close/>
                    <a:moveTo>
                      <a:pt x="206180" y="62789"/>
                    </a:moveTo>
                    <a:lnTo>
                      <a:pt x="206180" y="68725"/>
                    </a:lnTo>
                    <a:lnTo>
                      <a:pt x="200244" y="68725"/>
                    </a:lnTo>
                    <a:lnTo>
                      <a:pt x="200244" y="62789"/>
                    </a:lnTo>
                    <a:close/>
                    <a:moveTo>
                      <a:pt x="212427" y="62789"/>
                    </a:moveTo>
                    <a:lnTo>
                      <a:pt x="212427" y="68725"/>
                    </a:lnTo>
                    <a:lnTo>
                      <a:pt x="206491" y="68725"/>
                    </a:lnTo>
                    <a:lnTo>
                      <a:pt x="206491" y="62789"/>
                    </a:lnTo>
                    <a:close/>
                    <a:moveTo>
                      <a:pt x="218674" y="62789"/>
                    </a:moveTo>
                    <a:lnTo>
                      <a:pt x="218674" y="68725"/>
                    </a:lnTo>
                    <a:lnTo>
                      <a:pt x="212739" y="68725"/>
                    </a:lnTo>
                    <a:lnTo>
                      <a:pt x="212739" y="62789"/>
                    </a:lnTo>
                    <a:close/>
                    <a:moveTo>
                      <a:pt x="224921" y="62789"/>
                    </a:moveTo>
                    <a:lnTo>
                      <a:pt x="224921" y="68725"/>
                    </a:lnTo>
                    <a:lnTo>
                      <a:pt x="218987" y="68725"/>
                    </a:lnTo>
                    <a:lnTo>
                      <a:pt x="218987" y="62789"/>
                    </a:lnTo>
                    <a:close/>
                    <a:moveTo>
                      <a:pt x="231170" y="62789"/>
                    </a:moveTo>
                    <a:lnTo>
                      <a:pt x="231170" y="68725"/>
                    </a:lnTo>
                    <a:lnTo>
                      <a:pt x="225234" y="68725"/>
                    </a:lnTo>
                    <a:lnTo>
                      <a:pt x="225234" y="62789"/>
                    </a:lnTo>
                    <a:close/>
                    <a:moveTo>
                      <a:pt x="237417" y="62789"/>
                    </a:moveTo>
                    <a:lnTo>
                      <a:pt x="237417" y="68725"/>
                    </a:lnTo>
                    <a:lnTo>
                      <a:pt x="231481" y="68725"/>
                    </a:lnTo>
                    <a:lnTo>
                      <a:pt x="231481" y="62789"/>
                    </a:lnTo>
                    <a:close/>
                    <a:moveTo>
                      <a:pt x="243664" y="62789"/>
                    </a:moveTo>
                    <a:lnTo>
                      <a:pt x="243664" y="68725"/>
                    </a:lnTo>
                    <a:lnTo>
                      <a:pt x="237729" y="68725"/>
                    </a:lnTo>
                    <a:lnTo>
                      <a:pt x="237729" y="62789"/>
                    </a:lnTo>
                    <a:close/>
                    <a:moveTo>
                      <a:pt x="249911" y="62789"/>
                    </a:moveTo>
                    <a:lnTo>
                      <a:pt x="249911" y="68725"/>
                    </a:lnTo>
                    <a:lnTo>
                      <a:pt x="243977" y="68725"/>
                    </a:lnTo>
                    <a:lnTo>
                      <a:pt x="243977" y="62789"/>
                    </a:lnTo>
                    <a:close/>
                    <a:moveTo>
                      <a:pt x="256161" y="62789"/>
                    </a:moveTo>
                    <a:lnTo>
                      <a:pt x="256161" y="68725"/>
                    </a:lnTo>
                    <a:lnTo>
                      <a:pt x="250225" y="68725"/>
                    </a:lnTo>
                    <a:lnTo>
                      <a:pt x="250225" y="62789"/>
                    </a:lnTo>
                    <a:close/>
                    <a:moveTo>
                      <a:pt x="262409" y="62789"/>
                    </a:moveTo>
                    <a:lnTo>
                      <a:pt x="262409" y="68725"/>
                    </a:lnTo>
                    <a:lnTo>
                      <a:pt x="256474" y="68725"/>
                    </a:lnTo>
                    <a:lnTo>
                      <a:pt x="256474" y="62789"/>
                    </a:lnTo>
                    <a:close/>
                    <a:moveTo>
                      <a:pt x="268656" y="62789"/>
                    </a:moveTo>
                    <a:lnTo>
                      <a:pt x="268656" y="68725"/>
                    </a:lnTo>
                    <a:lnTo>
                      <a:pt x="262721" y="68725"/>
                    </a:lnTo>
                    <a:lnTo>
                      <a:pt x="262721" y="62789"/>
                    </a:lnTo>
                    <a:close/>
                    <a:moveTo>
                      <a:pt x="274904" y="62789"/>
                    </a:moveTo>
                    <a:lnTo>
                      <a:pt x="274904" y="68725"/>
                    </a:lnTo>
                    <a:lnTo>
                      <a:pt x="268968" y="68725"/>
                    </a:lnTo>
                    <a:lnTo>
                      <a:pt x="268968" y="62789"/>
                    </a:lnTo>
                    <a:close/>
                    <a:moveTo>
                      <a:pt x="6251" y="69036"/>
                    </a:moveTo>
                    <a:lnTo>
                      <a:pt x="6251" y="74972"/>
                    </a:lnTo>
                    <a:lnTo>
                      <a:pt x="315" y="74972"/>
                    </a:lnTo>
                    <a:lnTo>
                      <a:pt x="315" y="69036"/>
                    </a:lnTo>
                    <a:close/>
                    <a:moveTo>
                      <a:pt x="12498" y="69036"/>
                    </a:moveTo>
                    <a:lnTo>
                      <a:pt x="12498" y="74972"/>
                    </a:lnTo>
                    <a:lnTo>
                      <a:pt x="6562" y="74972"/>
                    </a:lnTo>
                    <a:lnTo>
                      <a:pt x="6562" y="69036"/>
                    </a:lnTo>
                    <a:close/>
                    <a:moveTo>
                      <a:pt x="18745" y="69036"/>
                    </a:moveTo>
                    <a:lnTo>
                      <a:pt x="18745" y="74972"/>
                    </a:lnTo>
                    <a:lnTo>
                      <a:pt x="12810" y="74972"/>
                    </a:lnTo>
                    <a:lnTo>
                      <a:pt x="12810" y="69036"/>
                    </a:lnTo>
                    <a:close/>
                    <a:moveTo>
                      <a:pt x="24992" y="69036"/>
                    </a:moveTo>
                    <a:lnTo>
                      <a:pt x="24992" y="74972"/>
                    </a:lnTo>
                    <a:lnTo>
                      <a:pt x="19058" y="74972"/>
                    </a:lnTo>
                    <a:lnTo>
                      <a:pt x="19058" y="69036"/>
                    </a:lnTo>
                    <a:close/>
                    <a:moveTo>
                      <a:pt x="31242" y="69036"/>
                    </a:moveTo>
                    <a:lnTo>
                      <a:pt x="31242" y="74972"/>
                    </a:lnTo>
                    <a:lnTo>
                      <a:pt x="25305" y="74972"/>
                    </a:lnTo>
                    <a:lnTo>
                      <a:pt x="25305" y="69036"/>
                    </a:lnTo>
                    <a:close/>
                    <a:moveTo>
                      <a:pt x="37489" y="69036"/>
                    </a:moveTo>
                    <a:lnTo>
                      <a:pt x="37489" y="74972"/>
                    </a:lnTo>
                    <a:lnTo>
                      <a:pt x="31553" y="74972"/>
                    </a:lnTo>
                    <a:lnTo>
                      <a:pt x="31553" y="69036"/>
                    </a:lnTo>
                    <a:close/>
                    <a:moveTo>
                      <a:pt x="43737" y="69036"/>
                    </a:moveTo>
                    <a:lnTo>
                      <a:pt x="43737" y="74972"/>
                    </a:lnTo>
                    <a:lnTo>
                      <a:pt x="37802" y="74972"/>
                    </a:lnTo>
                    <a:lnTo>
                      <a:pt x="37802" y="69036"/>
                    </a:lnTo>
                    <a:close/>
                    <a:moveTo>
                      <a:pt x="49985" y="69036"/>
                    </a:moveTo>
                    <a:lnTo>
                      <a:pt x="49985" y="74972"/>
                    </a:lnTo>
                    <a:lnTo>
                      <a:pt x="44049" y="74972"/>
                    </a:lnTo>
                    <a:lnTo>
                      <a:pt x="44049" y="69036"/>
                    </a:lnTo>
                    <a:close/>
                    <a:moveTo>
                      <a:pt x="56232" y="69036"/>
                    </a:moveTo>
                    <a:lnTo>
                      <a:pt x="56232" y="74972"/>
                    </a:lnTo>
                    <a:lnTo>
                      <a:pt x="50296" y="74972"/>
                    </a:lnTo>
                    <a:lnTo>
                      <a:pt x="50296" y="69036"/>
                    </a:lnTo>
                    <a:close/>
                    <a:moveTo>
                      <a:pt x="62480" y="69036"/>
                    </a:moveTo>
                    <a:lnTo>
                      <a:pt x="62480" y="74972"/>
                    </a:lnTo>
                    <a:lnTo>
                      <a:pt x="56545" y="74972"/>
                    </a:lnTo>
                    <a:lnTo>
                      <a:pt x="56545" y="69036"/>
                    </a:lnTo>
                    <a:close/>
                    <a:moveTo>
                      <a:pt x="68727" y="69036"/>
                    </a:moveTo>
                    <a:lnTo>
                      <a:pt x="68727" y="74972"/>
                    </a:lnTo>
                    <a:lnTo>
                      <a:pt x="62792" y="74972"/>
                    </a:lnTo>
                    <a:lnTo>
                      <a:pt x="62792" y="69036"/>
                    </a:lnTo>
                    <a:close/>
                    <a:moveTo>
                      <a:pt x="74975" y="69036"/>
                    </a:moveTo>
                    <a:lnTo>
                      <a:pt x="74975" y="74972"/>
                    </a:lnTo>
                    <a:lnTo>
                      <a:pt x="69039" y="74972"/>
                    </a:lnTo>
                    <a:lnTo>
                      <a:pt x="69039" y="69036"/>
                    </a:lnTo>
                    <a:close/>
                    <a:moveTo>
                      <a:pt x="81223" y="69036"/>
                    </a:moveTo>
                    <a:lnTo>
                      <a:pt x="81223" y="74972"/>
                    </a:lnTo>
                    <a:lnTo>
                      <a:pt x="75286" y="74972"/>
                    </a:lnTo>
                    <a:lnTo>
                      <a:pt x="75286" y="69036"/>
                    </a:lnTo>
                    <a:close/>
                    <a:moveTo>
                      <a:pt x="87470" y="69036"/>
                    </a:moveTo>
                    <a:lnTo>
                      <a:pt x="87470" y="74972"/>
                    </a:lnTo>
                    <a:lnTo>
                      <a:pt x="81535" y="74972"/>
                    </a:lnTo>
                    <a:lnTo>
                      <a:pt x="81535" y="69036"/>
                    </a:lnTo>
                    <a:close/>
                    <a:moveTo>
                      <a:pt x="93718" y="69036"/>
                    </a:moveTo>
                    <a:lnTo>
                      <a:pt x="93718" y="74972"/>
                    </a:lnTo>
                    <a:lnTo>
                      <a:pt x="87784" y="74972"/>
                    </a:lnTo>
                    <a:lnTo>
                      <a:pt x="87784" y="69036"/>
                    </a:lnTo>
                    <a:close/>
                    <a:moveTo>
                      <a:pt x="99967" y="69036"/>
                    </a:moveTo>
                    <a:lnTo>
                      <a:pt x="99967" y="74972"/>
                    </a:lnTo>
                    <a:lnTo>
                      <a:pt x="94031" y="74972"/>
                    </a:lnTo>
                    <a:lnTo>
                      <a:pt x="94031" y="69036"/>
                    </a:lnTo>
                    <a:close/>
                    <a:moveTo>
                      <a:pt x="106214" y="69036"/>
                    </a:moveTo>
                    <a:lnTo>
                      <a:pt x="106214" y="74972"/>
                    </a:lnTo>
                    <a:lnTo>
                      <a:pt x="100278" y="74972"/>
                    </a:lnTo>
                    <a:lnTo>
                      <a:pt x="100278" y="69036"/>
                    </a:lnTo>
                    <a:close/>
                    <a:moveTo>
                      <a:pt x="112461" y="69036"/>
                    </a:moveTo>
                    <a:lnTo>
                      <a:pt x="112461" y="74972"/>
                    </a:lnTo>
                    <a:lnTo>
                      <a:pt x="106527" y="74972"/>
                    </a:lnTo>
                    <a:lnTo>
                      <a:pt x="106527" y="69036"/>
                    </a:lnTo>
                    <a:close/>
                    <a:moveTo>
                      <a:pt x="118710" y="69036"/>
                    </a:moveTo>
                    <a:lnTo>
                      <a:pt x="118710" y="74972"/>
                    </a:lnTo>
                    <a:lnTo>
                      <a:pt x="112774" y="74972"/>
                    </a:lnTo>
                    <a:lnTo>
                      <a:pt x="112774" y="69036"/>
                    </a:lnTo>
                    <a:close/>
                    <a:moveTo>
                      <a:pt x="124957" y="69036"/>
                    </a:moveTo>
                    <a:lnTo>
                      <a:pt x="124957" y="74972"/>
                    </a:lnTo>
                    <a:lnTo>
                      <a:pt x="119021" y="74972"/>
                    </a:lnTo>
                    <a:lnTo>
                      <a:pt x="119021" y="69036"/>
                    </a:lnTo>
                    <a:close/>
                    <a:moveTo>
                      <a:pt x="131204" y="69036"/>
                    </a:moveTo>
                    <a:lnTo>
                      <a:pt x="131204" y="74972"/>
                    </a:lnTo>
                    <a:lnTo>
                      <a:pt x="125270" y="74972"/>
                    </a:lnTo>
                    <a:lnTo>
                      <a:pt x="125270" y="69036"/>
                    </a:lnTo>
                    <a:close/>
                    <a:moveTo>
                      <a:pt x="137451" y="69036"/>
                    </a:moveTo>
                    <a:lnTo>
                      <a:pt x="137451" y="74972"/>
                    </a:lnTo>
                    <a:lnTo>
                      <a:pt x="131517" y="74972"/>
                    </a:lnTo>
                    <a:lnTo>
                      <a:pt x="131517" y="69036"/>
                    </a:lnTo>
                    <a:close/>
                    <a:moveTo>
                      <a:pt x="143702" y="69036"/>
                    </a:moveTo>
                    <a:lnTo>
                      <a:pt x="143702" y="74972"/>
                    </a:lnTo>
                    <a:lnTo>
                      <a:pt x="137766" y="74972"/>
                    </a:lnTo>
                    <a:lnTo>
                      <a:pt x="137766" y="69036"/>
                    </a:lnTo>
                    <a:close/>
                    <a:moveTo>
                      <a:pt x="149949" y="69036"/>
                    </a:moveTo>
                    <a:lnTo>
                      <a:pt x="149949" y="74972"/>
                    </a:lnTo>
                    <a:lnTo>
                      <a:pt x="144015" y="74972"/>
                    </a:lnTo>
                    <a:lnTo>
                      <a:pt x="144015" y="69036"/>
                    </a:lnTo>
                    <a:close/>
                    <a:moveTo>
                      <a:pt x="156196" y="69036"/>
                    </a:moveTo>
                    <a:lnTo>
                      <a:pt x="156196" y="74972"/>
                    </a:lnTo>
                    <a:lnTo>
                      <a:pt x="150262" y="74972"/>
                    </a:lnTo>
                    <a:lnTo>
                      <a:pt x="150262" y="69036"/>
                    </a:lnTo>
                    <a:close/>
                    <a:moveTo>
                      <a:pt x="162445" y="69036"/>
                    </a:moveTo>
                    <a:lnTo>
                      <a:pt x="162445" y="74972"/>
                    </a:lnTo>
                    <a:lnTo>
                      <a:pt x="156509" y="74972"/>
                    </a:lnTo>
                    <a:lnTo>
                      <a:pt x="156509" y="69036"/>
                    </a:lnTo>
                    <a:close/>
                    <a:moveTo>
                      <a:pt x="168692" y="69036"/>
                    </a:moveTo>
                    <a:lnTo>
                      <a:pt x="168692" y="74972"/>
                    </a:lnTo>
                    <a:lnTo>
                      <a:pt x="162756" y="74972"/>
                    </a:lnTo>
                    <a:lnTo>
                      <a:pt x="162756" y="69036"/>
                    </a:lnTo>
                    <a:close/>
                    <a:moveTo>
                      <a:pt x="174939" y="69036"/>
                    </a:moveTo>
                    <a:lnTo>
                      <a:pt x="174939" y="74972"/>
                    </a:lnTo>
                    <a:lnTo>
                      <a:pt x="169005" y="74972"/>
                    </a:lnTo>
                    <a:lnTo>
                      <a:pt x="169005" y="69036"/>
                    </a:lnTo>
                    <a:close/>
                    <a:moveTo>
                      <a:pt x="181186" y="69036"/>
                    </a:moveTo>
                    <a:lnTo>
                      <a:pt x="181186" y="74972"/>
                    </a:lnTo>
                    <a:lnTo>
                      <a:pt x="175252" y="74972"/>
                    </a:lnTo>
                    <a:lnTo>
                      <a:pt x="175252" y="69036"/>
                    </a:lnTo>
                    <a:close/>
                    <a:moveTo>
                      <a:pt x="187435" y="69036"/>
                    </a:moveTo>
                    <a:lnTo>
                      <a:pt x="187435" y="74972"/>
                    </a:lnTo>
                    <a:lnTo>
                      <a:pt x="181499" y="74972"/>
                    </a:lnTo>
                    <a:lnTo>
                      <a:pt x="181499" y="69036"/>
                    </a:lnTo>
                    <a:close/>
                    <a:moveTo>
                      <a:pt x="193684" y="69036"/>
                    </a:moveTo>
                    <a:lnTo>
                      <a:pt x="193684" y="74972"/>
                    </a:lnTo>
                    <a:lnTo>
                      <a:pt x="187749" y="74972"/>
                    </a:lnTo>
                    <a:lnTo>
                      <a:pt x="187749" y="69036"/>
                    </a:lnTo>
                    <a:close/>
                    <a:moveTo>
                      <a:pt x="199931" y="69036"/>
                    </a:moveTo>
                    <a:lnTo>
                      <a:pt x="199931" y="74972"/>
                    </a:lnTo>
                    <a:lnTo>
                      <a:pt x="193996" y="74972"/>
                    </a:lnTo>
                    <a:lnTo>
                      <a:pt x="193996" y="69036"/>
                    </a:lnTo>
                    <a:close/>
                    <a:moveTo>
                      <a:pt x="206180" y="69036"/>
                    </a:moveTo>
                    <a:lnTo>
                      <a:pt x="206180" y="74972"/>
                    </a:lnTo>
                    <a:lnTo>
                      <a:pt x="200244" y="74972"/>
                    </a:lnTo>
                    <a:lnTo>
                      <a:pt x="200244" y="69036"/>
                    </a:lnTo>
                    <a:close/>
                    <a:moveTo>
                      <a:pt x="212427" y="69036"/>
                    </a:moveTo>
                    <a:lnTo>
                      <a:pt x="212427" y="74972"/>
                    </a:lnTo>
                    <a:lnTo>
                      <a:pt x="206491" y="74972"/>
                    </a:lnTo>
                    <a:lnTo>
                      <a:pt x="206491" y="69036"/>
                    </a:lnTo>
                    <a:close/>
                    <a:moveTo>
                      <a:pt x="218674" y="69036"/>
                    </a:moveTo>
                    <a:lnTo>
                      <a:pt x="218674" y="74972"/>
                    </a:lnTo>
                    <a:lnTo>
                      <a:pt x="212739" y="74972"/>
                    </a:lnTo>
                    <a:lnTo>
                      <a:pt x="212739" y="69036"/>
                    </a:lnTo>
                    <a:close/>
                    <a:moveTo>
                      <a:pt x="224921" y="69036"/>
                    </a:moveTo>
                    <a:lnTo>
                      <a:pt x="224921" y="74972"/>
                    </a:lnTo>
                    <a:lnTo>
                      <a:pt x="218987" y="74972"/>
                    </a:lnTo>
                    <a:lnTo>
                      <a:pt x="218987" y="69036"/>
                    </a:lnTo>
                    <a:close/>
                    <a:moveTo>
                      <a:pt x="231170" y="69036"/>
                    </a:moveTo>
                    <a:lnTo>
                      <a:pt x="231170" y="74972"/>
                    </a:lnTo>
                    <a:lnTo>
                      <a:pt x="225234" y="74972"/>
                    </a:lnTo>
                    <a:lnTo>
                      <a:pt x="225234" y="69036"/>
                    </a:lnTo>
                    <a:close/>
                    <a:moveTo>
                      <a:pt x="237417" y="69036"/>
                    </a:moveTo>
                    <a:lnTo>
                      <a:pt x="237417" y="74972"/>
                    </a:lnTo>
                    <a:lnTo>
                      <a:pt x="231481" y="74972"/>
                    </a:lnTo>
                    <a:lnTo>
                      <a:pt x="231481" y="69036"/>
                    </a:lnTo>
                    <a:close/>
                    <a:moveTo>
                      <a:pt x="243664" y="69036"/>
                    </a:moveTo>
                    <a:lnTo>
                      <a:pt x="243664" y="74972"/>
                    </a:lnTo>
                    <a:lnTo>
                      <a:pt x="237729" y="74972"/>
                    </a:lnTo>
                    <a:lnTo>
                      <a:pt x="237729" y="69036"/>
                    </a:lnTo>
                    <a:close/>
                    <a:moveTo>
                      <a:pt x="249911" y="69036"/>
                    </a:moveTo>
                    <a:lnTo>
                      <a:pt x="249911" y="74972"/>
                    </a:lnTo>
                    <a:lnTo>
                      <a:pt x="243977" y="74972"/>
                    </a:lnTo>
                    <a:lnTo>
                      <a:pt x="243977" y="69036"/>
                    </a:lnTo>
                    <a:close/>
                    <a:moveTo>
                      <a:pt x="256161" y="69036"/>
                    </a:moveTo>
                    <a:lnTo>
                      <a:pt x="256161" y="74972"/>
                    </a:lnTo>
                    <a:lnTo>
                      <a:pt x="250225" y="74972"/>
                    </a:lnTo>
                    <a:lnTo>
                      <a:pt x="250225" y="69036"/>
                    </a:lnTo>
                    <a:close/>
                    <a:moveTo>
                      <a:pt x="262409" y="69036"/>
                    </a:moveTo>
                    <a:lnTo>
                      <a:pt x="262409" y="74972"/>
                    </a:lnTo>
                    <a:lnTo>
                      <a:pt x="256474" y="74972"/>
                    </a:lnTo>
                    <a:lnTo>
                      <a:pt x="256474" y="69036"/>
                    </a:lnTo>
                    <a:close/>
                    <a:moveTo>
                      <a:pt x="268656" y="69036"/>
                    </a:moveTo>
                    <a:lnTo>
                      <a:pt x="268656" y="74972"/>
                    </a:lnTo>
                    <a:lnTo>
                      <a:pt x="262721" y="74972"/>
                    </a:lnTo>
                    <a:lnTo>
                      <a:pt x="262721" y="69036"/>
                    </a:lnTo>
                    <a:close/>
                    <a:moveTo>
                      <a:pt x="274904" y="69036"/>
                    </a:moveTo>
                    <a:lnTo>
                      <a:pt x="274904" y="74972"/>
                    </a:lnTo>
                    <a:lnTo>
                      <a:pt x="268968" y="74972"/>
                    </a:lnTo>
                    <a:lnTo>
                      <a:pt x="268968" y="69036"/>
                    </a:lnTo>
                    <a:close/>
                    <a:moveTo>
                      <a:pt x="6251" y="75285"/>
                    </a:moveTo>
                    <a:lnTo>
                      <a:pt x="6251" y="81219"/>
                    </a:lnTo>
                    <a:lnTo>
                      <a:pt x="315" y="81219"/>
                    </a:lnTo>
                    <a:lnTo>
                      <a:pt x="315" y="75285"/>
                    </a:lnTo>
                    <a:close/>
                    <a:moveTo>
                      <a:pt x="12498" y="75285"/>
                    </a:moveTo>
                    <a:lnTo>
                      <a:pt x="12498" y="81219"/>
                    </a:lnTo>
                    <a:lnTo>
                      <a:pt x="6562" y="81219"/>
                    </a:lnTo>
                    <a:lnTo>
                      <a:pt x="6562" y="75285"/>
                    </a:lnTo>
                    <a:close/>
                    <a:moveTo>
                      <a:pt x="18745" y="75285"/>
                    </a:moveTo>
                    <a:lnTo>
                      <a:pt x="18745" y="81219"/>
                    </a:lnTo>
                    <a:lnTo>
                      <a:pt x="12810" y="81219"/>
                    </a:lnTo>
                    <a:lnTo>
                      <a:pt x="12810" y="75285"/>
                    </a:lnTo>
                    <a:close/>
                    <a:moveTo>
                      <a:pt x="24992" y="75285"/>
                    </a:moveTo>
                    <a:lnTo>
                      <a:pt x="24992" y="81219"/>
                    </a:lnTo>
                    <a:lnTo>
                      <a:pt x="19058" y="81219"/>
                    </a:lnTo>
                    <a:lnTo>
                      <a:pt x="19058" y="75285"/>
                    </a:lnTo>
                    <a:close/>
                    <a:moveTo>
                      <a:pt x="31242" y="75285"/>
                    </a:moveTo>
                    <a:lnTo>
                      <a:pt x="31242" y="81219"/>
                    </a:lnTo>
                    <a:lnTo>
                      <a:pt x="25305" y="81219"/>
                    </a:lnTo>
                    <a:lnTo>
                      <a:pt x="25305" y="75285"/>
                    </a:lnTo>
                    <a:close/>
                    <a:moveTo>
                      <a:pt x="37489" y="75285"/>
                    </a:moveTo>
                    <a:lnTo>
                      <a:pt x="37489" y="81219"/>
                    </a:lnTo>
                    <a:lnTo>
                      <a:pt x="31553" y="81219"/>
                    </a:lnTo>
                    <a:lnTo>
                      <a:pt x="31553" y="75285"/>
                    </a:lnTo>
                    <a:close/>
                    <a:moveTo>
                      <a:pt x="43737" y="75285"/>
                    </a:moveTo>
                    <a:lnTo>
                      <a:pt x="43737" y="81219"/>
                    </a:lnTo>
                    <a:lnTo>
                      <a:pt x="37802" y="81219"/>
                    </a:lnTo>
                    <a:lnTo>
                      <a:pt x="37802" y="75285"/>
                    </a:lnTo>
                    <a:close/>
                    <a:moveTo>
                      <a:pt x="49985" y="75285"/>
                    </a:moveTo>
                    <a:lnTo>
                      <a:pt x="49985" y="81219"/>
                    </a:lnTo>
                    <a:lnTo>
                      <a:pt x="44049" y="81219"/>
                    </a:lnTo>
                    <a:lnTo>
                      <a:pt x="44049" y="75285"/>
                    </a:lnTo>
                    <a:close/>
                    <a:moveTo>
                      <a:pt x="56232" y="75285"/>
                    </a:moveTo>
                    <a:lnTo>
                      <a:pt x="56232" y="81219"/>
                    </a:lnTo>
                    <a:lnTo>
                      <a:pt x="50296" y="81219"/>
                    </a:lnTo>
                    <a:lnTo>
                      <a:pt x="50296" y="75285"/>
                    </a:lnTo>
                    <a:close/>
                    <a:moveTo>
                      <a:pt x="62480" y="75285"/>
                    </a:moveTo>
                    <a:lnTo>
                      <a:pt x="62480" y="81219"/>
                    </a:lnTo>
                    <a:lnTo>
                      <a:pt x="56545" y="81219"/>
                    </a:lnTo>
                    <a:lnTo>
                      <a:pt x="56545" y="75285"/>
                    </a:lnTo>
                    <a:close/>
                    <a:moveTo>
                      <a:pt x="68727" y="75285"/>
                    </a:moveTo>
                    <a:lnTo>
                      <a:pt x="68727" y="81219"/>
                    </a:lnTo>
                    <a:lnTo>
                      <a:pt x="62792" y="81219"/>
                    </a:lnTo>
                    <a:lnTo>
                      <a:pt x="62792" y="75285"/>
                    </a:lnTo>
                    <a:close/>
                    <a:moveTo>
                      <a:pt x="74975" y="75285"/>
                    </a:moveTo>
                    <a:lnTo>
                      <a:pt x="74975" y="81219"/>
                    </a:lnTo>
                    <a:lnTo>
                      <a:pt x="69039" y="81219"/>
                    </a:lnTo>
                    <a:lnTo>
                      <a:pt x="69039" y="75285"/>
                    </a:lnTo>
                    <a:close/>
                    <a:moveTo>
                      <a:pt x="81223" y="75285"/>
                    </a:moveTo>
                    <a:lnTo>
                      <a:pt x="81223" y="81219"/>
                    </a:lnTo>
                    <a:lnTo>
                      <a:pt x="75286" y="81219"/>
                    </a:lnTo>
                    <a:lnTo>
                      <a:pt x="75286" y="75285"/>
                    </a:lnTo>
                    <a:close/>
                    <a:moveTo>
                      <a:pt x="87470" y="75285"/>
                    </a:moveTo>
                    <a:lnTo>
                      <a:pt x="87470" y="81219"/>
                    </a:lnTo>
                    <a:lnTo>
                      <a:pt x="81535" y="81219"/>
                    </a:lnTo>
                    <a:lnTo>
                      <a:pt x="81535" y="75285"/>
                    </a:lnTo>
                    <a:close/>
                    <a:moveTo>
                      <a:pt x="93718" y="75285"/>
                    </a:moveTo>
                    <a:lnTo>
                      <a:pt x="93718" y="81219"/>
                    </a:lnTo>
                    <a:lnTo>
                      <a:pt x="87784" y="81219"/>
                    </a:lnTo>
                    <a:lnTo>
                      <a:pt x="87784" y="75285"/>
                    </a:lnTo>
                    <a:close/>
                    <a:moveTo>
                      <a:pt x="99967" y="75285"/>
                    </a:moveTo>
                    <a:lnTo>
                      <a:pt x="99967" y="81219"/>
                    </a:lnTo>
                    <a:lnTo>
                      <a:pt x="94031" y="81219"/>
                    </a:lnTo>
                    <a:lnTo>
                      <a:pt x="94031" y="75285"/>
                    </a:lnTo>
                    <a:close/>
                    <a:moveTo>
                      <a:pt x="106214" y="75285"/>
                    </a:moveTo>
                    <a:lnTo>
                      <a:pt x="106214" y="81219"/>
                    </a:lnTo>
                    <a:lnTo>
                      <a:pt x="100278" y="81219"/>
                    </a:lnTo>
                    <a:lnTo>
                      <a:pt x="100278" y="75285"/>
                    </a:lnTo>
                    <a:close/>
                    <a:moveTo>
                      <a:pt x="112461" y="75285"/>
                    </a:moveTo>
                    <a:lnTo>
                      <a:pt x="112461" y="81219"/>
                    </a:lnTo>
                    <a:lnTo>
                      <a:pt x="106527" y="81219"/>
                    </a:lnTo>
                    <a:lnTo>
                      <a:pt x="106527" y="75285"/>
                    </a:lnTo>
                    <a:close/>
                    <a:moveTo>
                      <a:pt x="118710" y="75285"/>
                    </a:moveTo>
                    <a:lnTo>
                      <a:pt x="118710" y="81219"/>
                    </a:lnTo>
                    <a:lnTo>
                      <a:pt x="112774" y="81219"/>
                    </a:lnTo>
                    <a:lnTo>
                      <a:pt x="112774" y="75285"/>
                    </a:lnTo>
                    <a:close/>
                    <a:moveTo>
                      <a:pt x="124957" y="75285"/>
                    </a:moveTo>
                    <a:lnTo>
                      <a:pt x="124957" y="81219"/>
                    </a:lnTo>
                    <a:lnTo>
                      <a:pt x="119021" y="81219"/>
                    </a:lnTo>
                    <a:lnTo>
                      <a:pt x="119021" y="75285"/>
                    </a:lnTo>
                    <a:close/>
                    <a:moveTo>
                      <a:pt x="131204" y="75285"/>
                    </a:moveTo>
                    <a:lnTo>
                      <a:pt x="131204" y="81219"/>
                    </a:lnTo>
                    <a:lnTo>
                      <a:pt x="125270" y="81219"/>
                    </a:lnTo>
                    <a:lnTo>
                      <a:pt x="125270" y="75285"/>
                    </a:lnTo>
                    <a:close/>
                    <a:moveTo>
                      <a:pt x="137451" y="75285"/>
                    </a:moveTo>
                    <a:lnTo>
                      <a:pt x="137451" y="81219"/>
                    </a:lnTo>
                    <a:lnTo>
                      <a:pt x="131517" y="81219"/>
                    </a:lnTo>
                    <a:lnTo>
                      <a:pt x="131517" y="75285"/>
                    </a:lnTo>
                    <a:close/>
                    <a:moveTo>
                      <a:pt x="143702" y="75285"/>
                    </a:moveTo>
                    <a:lnTo>
                      <a:pt x="143702" y="81219"/>
                    </a:lnTo>
                    <a:lnTo>
                      <a:pt x="137766" y="81219"/>
                    </a:lnTo>
                    <a:lnTo>
                      <a:pt x="137766" y="75285"/>
                    </a:lnTo>
                    <a:close/>
                    <a:moveTo>
                      <a:pt x="149949" y="75285"/>
                    </a:moveTo>
                    <a:lnTo>
                      <a:pt x="149949" y="81219"/>
                    </a:lnTo>
                    <a:lnTo>
                      <a:pt x="144015" y="81219"/>
                    </a:lnTo>
                    <a:lnTo>
                      <a:pt x="144015" y="75285"/>
                    </a:lnTo>
                    <a:close/>
                    <a:moveTo>
                      <a:pt x="156196" y="75285"/>
                    </a:moveTo>
                    <a:lnTo>
                      <a:pt x="156196" y="81219"/>
                    </a:lnTo>
                    <a:lnTo>
                      <a:pt x="150262" y="81219"/>
                    </a:lnTo>
                    <a:lnTo>
                      <a:pt x="150262" y="75285"/>
                    </a:lnTo>
                    <a:close/>
                    <a:moveTo>
                      <a:pt x="162445" y="75285"/>
                    </a:moveTo>
                    <a:lnTo>
                      <a:pt x="162445" y="81219"/>
                    </a:lnTo>
                    <a:lnTo>
                      <a:pt x="156509" y="81219"/>
                    </a:lnTo>
                    <a:lnTo>
                      <a:pt x="156509" y="75285"/>
                    </a:lnTo>
                    <a:close/>
                    <a:moveTo>
                      <a:pt x="168692" y="75285"/>
                    </a:moveTo>
                    <a:lnTo>
                      <a:pt x="168692" y="81219"/>
                    </a:lnTo>
                    <a:lnTo>
                      <a:pt x="162756" y="81219"/>
                    </a:lnTo>
                    <a:lnTo>
                      <a:pt x="162756" y="75285"/>
                    </a:lnTo>
                    <a:close/>
                    <a:moveTo>
                      <a:pt x="174939" y="75285"/>
                    </a:moveTo>
                    <a:lnTo>
                      <a:pt x="174939" y="81219"/>
                    </a:lnTo>
                    <a:lnTo>
                      <a:pt x="169005" y="81219"/>
                    </a:lnTo>
                    <a:lnTo>
                      <a:pt x="169005" y="75285"/>
                    </a:lnTo>
                    <a:close/>
                    <a:moveTo>
                      <a:pt x="181186" y="75285"/>
                    </a:moveTo>
                    <a:lnTo>
                      <a:pt x="181186" y="81219"/>
                    </a:lnTo>
                    <a:lnTo>
                      <a:pt x="175252" y="81219"/>
                    </a:lnTo>
                    <a:lnTo>
                      <a:pt x="175252" y="75285"/>
                    </a:lnTo>
                    <a:close/>
                    <a:moveTo>
                      <a:pt x="187435" y="75285"/>
                    </a:moveTo>
                    <a:lnTo>
                      <a:pt x="187435" y="81219"/>
                    </a:lnTo>
                    <a:lnTo>
                      <a:pt x="181499" y="81219"/>
                    </a:lnTo>
                    <a:lnTo>
                      <a:pt x="181499" y="75285"/>
                    </a:lnTo>
                    <a:close/>
                    <a:moveTo>
                      <a:pt x="193684" y="75285"/>
                    </a:moveTo>
                    <a:lnTo>
                      <a:pt x="193684" y="81219"/>
                    </a:lnTo>
                    <a:lnTo>
                      <a:pt x="187749" y="81219"/>
                    </a:lnTo>
                    <a:lnTo>
                      <a:pt x="187749" y="75285"/>
                    </a:lnTo>
                    <a:close/>
                    <a:moveTo>
                      <a:pt x="199931" y="75285"/>
                    </a:moveTo>
                    <a:lnTo>
                      <a:pt x="199931" y="81219"/>
                    </a:lnTo>
                    <a:lnTo>
                      <a:pt x="193996" y="81219"/>
                    </a:lnTo>
                    <a:lnTo>
                      <a:pt x="193996" y="75285"/>
                    </a:lnTo>
                    <a:close/>
                    <a:moveTo>
                      <a:pt x="206180" y="75285"/>
                    </a:moveTo>
                    <a:lnTo>
                      <a:pt x="206180" y="81219"/>
                    </a:lnTo>
                    <a:lnTo>
                      <a:pt x="200244" y="81219"/>
                    </a:lnTo>
                    <a:lnTo>
                      <a:pt x="200244" y="75285"/>
                    </a:lnTo>
                    <a:close/>
                    <a:moveTo>
                      <a:pt x="212427" y="75285"/>
                    </a:moveTo>
                    <a:lnTo>
                      <a:pt x="212427" y="81219"/>
                    </a:lnTo>
                    <a:lnTo>
                      <a:pt x="206491" y="81219"/>
                    </a:lnTo>
                    <a:lnTo>
                      <a:pt x="206491" y="75285"/>
                    </a:lnTo>
                    <a:close/>
                    <a:moveTo>
                      <a:pt x="218674" y="75285"/>
                    </a:moveTo>
                    <a:lnTo>
                      <a:pt x="218674" y="81219"/>
                    </a:lnTo>
                    <a:lnTo>
                      <a:pt x="212739" y="81219"/>
                    </a:lnTo>
                    <a:lnTo>
                      <a:pt x="212739" y="75285"/>
                    </a:lnTo>
                    <a:close/>
                    <a:moveTo>
                      <a:pt x="224921" y="75285"/>
                    </a:moveTo>
                    <a:lnTo>
                      <a:pt x="224921" y="81219"/>
                    </a:lnTo>
                    <a:lnTo>
                      <a:pt x="218987" y="81219"/>
                    </a:lnTo>
                    <a:lnTo>
                      <a:pt x="218987" y="75285"/>
                    </a:lnTo>
                    <a:close/>
                    <a:moveTo>
                      <a:pt x="231170" y="75285"/>
                    </a:moveTo>
                    <a:lnTo>
                      <a:pt x="231170" y="81219"/>
                    </a:lnTo>
                    <a:lnTo>
                      <a:pt x="225234" y="81219"/>
                    </a:lnTo>
                    <a:lnTo>
                      <a:pt x="225234" y="75285"/>
                    </a:lnTo>
                    <a:close/>
                    <a:moveTo>
                      <a:pt x="237417" y="75285"/>
                    </a:moveTo>
                    <a:lnTo>
                      <a:pt x="237417" y="81219"/>
                    </a:lnTo>
                    <a:lnTo>
                      <a:pt x="231481" y="81219"/>
                    </a:lnTo>
                    <a:lnTo>
                      <a:pt x="231481" y="75285"/>
                    </a:lnTo>
                    <a:close/>
                    <a:moveTo>
                      <a:pt x="243664" y="75285"/>
                    </a:moveTo>
                    <a:lnTo>
                      <a:pt x="243664" y="81219"/>
                    </a:lnTo>
                    <a:lnTo>
                      <a:pt x="237729" y="81219"/>
                    </a:lnTo>
                    <a:lnTo>
                      <a:pt x="237729" y="75285"/>
                    </a:lnTo>
                    <a:close/>
                    <a:moveTo>
                      <a:pt x="249911" y="75285"/>
                    </a:moveTo>
                    <a:lnTo>
                      <a:pt x="249911" y="81219"/>
                    </a:lnTo>
                    <a:lnTo>
                      <a:pt x="243977" y="81219"/>
                    </a:lnTo>
                    <a:lnTo>
                      <a:pt x="243977" y="75285"/>
                    </a:lnTo>
                    <a:close/>
                    <a:moveTo>
                      <a:pt x="256161" y="75285"/>
                    </a:moveTo>
                    <a:lnTo>
                      <a:pt x="256161" y="81219"/>
                    </a:lnTo>
                    <a:lnTo>
                      <a:pt x="250225" y="81219"/>
                    </a:lnTo>
                    <a:lnTo>
                      <a:pt x="250225" y="75285"/>
                    </a:lnTo>
                    <a:close/>
                    <a:moveTo>
                      <a:pt x="262409" y="75285"/>
                    </a:moveTo>
                    <a:lnTo>
                      <a:pt x="262409" y="81219"/>
                    </a:lnTo>
                    <a:lnTo>
                      <a:pt x="256474" y="81219"/>
                    </a:lnTo>
                    <a:lnTo>
                      <a:pt x="256474" y="75285"/>
                    </a:lnTo>
                    <a:close/>
                    <a:moveTo>
                      <a:pt x="268656" y="75285"/>
                    </a:moveTo>
                    <a:lnTo>
                      <a:pt x="268656" y="81219"/>
                    </a:lnTo>
                    <a:lnTo>
                      <a:pt x="262721" y="81219"/>
                    </a:lnTo>
                    <a:lnTo>
                      <a:pt x="262721" y="75285"/>
                    </a:lnTo>
                    <a:close/>
                    <a:moveTo>
                      <a:pt x="274904" y="75285"/>
                    </a:moveTo>
                    <a:lnTo>
                      <a:pt x="274904" y="81219"/>
                    </a:lnTo>
                    <a:lnTo>
                      <a:pt x="268968" y="81219"/>
                    </a:lnTo>
                    <a:lnTo>
                      <a:pt x="268968" y="75285"/>
                    </a:lnTo>
                    <a:close/>
                    <a:moveTo>
                      <a:pt x="6251" y="81532"/>
                    </a:moveTo>
                    <a:lnTo>
                      <a:pt x="6251" y="87466"/>
                    </a:lnTo>
                    <a:lnTo>
                      <a:pt x="315" y="87466"/>
                    </a:lnTo>
                    <a:lnTo>
                      <a:pt x="315" y="81532"/>
                    </a:lnTo>
                    <a:close/>
                    <a:moveTo>
                      <a:pt x="12498" y="81532"/>
                    </a:moveTo>
                    <a:lnTo>
                      <a:pt x="12498" y="87466"/>
                    </a:lnTo>
                    <a:lnTo>
                      <a:pt x="6562" y="87466"/>
                    </a:lnTo>
                    <a:lnTo>
                      <a:pt x="6562" y="81532"/>
                    </a:lnTo>
                    <a:close/>
                    <a:moveTo>
                      <a:pt x="18745" y="81532"/>
                    </a:moveTo>
                    <a:lnTo>
                      <a:pt x="18745" y="87466"/>
                    </a:lnTo>
                    <a:lnTo>
                      <a:pt x="12810" y="87466"/>
                    </a:lnTo>
                    <a:lnTo>
                      <a:pt x="12810" y="81532"/>
                    </a:lnTo>
                    <a:close/>
                    <a:moveTo>
                      <a:pt x="24992" y="81532"/>
                    </a:moveTo>
                    <a:lnTo>
                      <a:pt x="24992" y="87466"/>
                    </a:lnTo>
                    <a:lnTo>
                      <a:pt x="19058" y="87466"/>
                    </a:lnTo>
                    <a:lnTo>
                      <a:pt x="19058" y="81532"/>
                    </a:lnTo>
                    <a:close/>
                    <a:moveTo>
                      <a:pt x="31242" y="81532"/>
                    </a:moveTo>
                    <a:lnTo>
                      <a:pt x="31242" y="87466"/>
                    </a:lnTo>
                    <a:lnTo>
                      <a:pt x="25305" y="87466"/>
                    </a:lnTo>
                    <a:lnTo>
                      <a:pt x="25305" y="81532"/>
                    </a:lnTo>
                    <a:close/>
                    <a:moveTo>
                      <a:pt x="37489" y="81532"/>
                    </a:moveTo>
                    <a:lnTo>
                      <a:pt x="37489" y="87466"/>
                    </a:lnTo>
                    <a:lnTo>
                      <a:pt x="31553" y="87466"/>
                    </a:lnTo>
                    <a:lnTo>
                      <a:pt x="31553" y="81532"/>
                    </a:lnTo>
                    <a:close/>
                    <a:moveTo>
                      <a:pt x="43737" y="81532"/>
                    </a:moveTo>
                    <a:lnTo>
                      <a:pt x="43737" y="87466"/>
                    </a:lnTo>
                    <a:lnTo>
                      <a:pt x="37802" y="87466"/>
                    </a:lnTo>
                    <a:lnTo>
                      <a:pt x="37802" y="81532"/>
                    </a:lnTo>
                    <a:close/>
                    <a:moveTo>
                      <a:pt x="49985" y="81532"/>
                    </a:moveTo>
                    <a:lnTo>
                      <a:pt x="49985" y="87466"/>
                    </a:lnTo>
                    <a:lnTo>
                      <a:pt x="44049" y="87466"/>
                    </a:lnTo>
                    <a:lnTo>
                      <a:pt x="44049" y="81532"/>
                    </a:lnTo>
                    <a:close/>
                    <a:moveTo>
                      <a:pt x="56232" y="81532"/>
                    </a:moveTo>
                    <a:lnTo>
                      <a:pt x="56232" y="87466"/>
                    </a:lnTo>
                    <a:lnTo>
                      <a:pt x="50296" y="87466"/>
                    </a:lnTo>
                    <a:lnTo>
                      <a:pt x="50296" y="81532"/>
                    </a:lnTo>
                    <a:close/>
                    <a:moveTo>
                      <a:pt x="62480" y="81532"/>
                    </a:moveTo>
                    <a:lnTo>
                      <a:pt x="62480" y="87466"/>
                    </a:lnTo>
                    <a:lnTo>
                      <a:pt x="56545" y="87466"/>
                    </a:lnTo>
                    <a:lnTo>
                      <a:pt x="56545" y="81532"/>
                    </a:lnTo>
                    <a:close/>
                    <a:moveTo>
                      <a:pt x="68727" y="81532"/>
                    </a:moveTo>
                    <a:lnTo>
                      <a:pt x="68727" y="87466"/>
                    </a:lnTo>
                    <a:lnTo>
                      <a:pt x="62792" y="87466"/>
                    </a:lnTo>
                    <a:lnTo>
                      <a:pt x="62792" y="81532"/>
                    </a:lnTo>
                    <a:close/>
                    <a:moveTo>
                      <a:pt x="74975" y="81532"/>
                    </a:moveTo>
                    <a:lnTo>
                      <a:pt x="74975" y="87466"/>
                    </a:lnTo>
                    <a:lnTo>
                      <a:pt x="69039" y="87466"/>
                    </a:lnTo>
                    <a:lnTo>
                      <a:pt x="69039" y="81532"/>
                    </a:lnTo>
                    <a:close/>
                    <a:moveTo>
                      <a:pt x="81223" y="81532"/>
                    </a:moveTo>
                    <a:lnTo>
                      <a:pt x="81223" y="87466"/>
                    </a:lnTo>
                    <a:lnTo>
                      <a:pt x="75286" y="87466"/>
                    </a:lnTo>
                    <a:lnTo>
                      <a:pt x="75286" y="81532"/>
                    </a:lnTo>
                    <a:close/>
                    <a:moveTo>
                      <a:pt x="87470" y="81532"/>
                    </a:moveTo>
                    <a:lnTo>
                      <a:pt x="87470" y="87466"/>
                    </a:lnTo>
                    <a:lnTo>
                      <a:pt x="81535" y="87466"/>
                    </a:lnTo>
                    <a:lnTo>
                      <a:pt x="81535" y="81532"/>
                    </a:lnTo>
                    <a:close/>
                    <a:moveTo>
                      <a:pt x="93718" y="81532"/>
                    </a:moveTo>
                    <a:lnTo>
                      <a:pt x="93718" y="87466"/>
                    </a:lnTo>
                    <a:lnTo>
                      <a:pt x="87784" y="87466"/>
                    </a:lnTo>
                    <a:lnTo>
                      <a:pt x="87784" y="81532"/>
                    </a:lnTo>
                    <a:close/>
                    <a:moveTo>
                      <a:pt x="99967" y="81532"/>
                    </a:moveTo>
                    <a:lnTo>
                      <a:pt x="99967" y="87466"/>
                    </a:lnTo>
                    <a:lnTo>
                      <a:pt x="94031" y="87466"/>
                    </a:lnTo>
                    <a:lnTo>
                      <a:pt x="94031" y="81532"/>
                    </a:lnTo>
                    <a:close/>
                    <a:moveTo>
                      <a:pt x="106214" y="81532"/>
                    </a:moveTo>
                    <a:lnTo>
                      <a:pt x="106214" y="87466"/>
                    </a:lnTo>
                    <a:lnTo>
                      <a:pt x="100278" y="87466"/>
                    </a:lnTo>
                    <a:lnTo>
                      <a:pt x="100278" y="81532"/>
                    </a:lnTo>
                    <a:close/>
                    <a:moveTo>
                      <a:pt x="112461" y="81532"/>
                    </a:moveTo>
                    <a:lnTo>
                      <a:pt x="112461" y="87466"/>
                    </a:lnTo>
                    <a:lnTo>
                      <a:pt x="106527" y="87466"/>
                    </a:lnTo>
                    <a:lnTo>
                      <a:pt x="106527" y="81532"/>
                    </a:lnTo>
                    <a:close/>
                    <a:moveTo>
                      <a:pt x="118710" y="81532"/>
                    </a:moveTo>
                    <a:lnTo>
                      <a:pt x="118710" y="87466"/>
                    </a:lnTo>
                    <a:lnTo>
                      <a:pt x="112774" y="87466"/>
                    </a:lnTo>
                    <a:lnTo>
                      <a:pt x="112774" y="81532"/>
                    </a:lnTo>
                    <a:close/>
                    <a:moveTo>
                      <a:pt x="124957" y="81532"/>
                    </a:moveTo>
                    <a:lnTo>
                      <a:pt x="124957" y="87466"/>
                    </a:lnTo>
                    <a:lnTo>
                      <a:pt x="119021" y="87466"/>
                    </a:lnTo>
                    <a:lnTo>
                      <a:pt x="119021" y="81532"/>
                    </a:lnTo>
                    <a:close/>
                    <a:moveTo>
                      <a:pt x="131204" y="81532"/>
                    </a:moveTo>
                    <a:lnTo>
                      <a:pt x="131204" y="87466"/>
                    </a:lnTo>
                    <a:lnTo>
                      <a:pt x="125270" y="87466"/>
                    </a:lnTo>
                    <a:lnTo>
                      <a:pt x="125270" y="81532"/>
                    </a:lnTo>
                    <a:close/>
                    <a:moveTo>
                      <a:pt x="137451" y="81532"/>
                    </a:moveTo>
                    <a:lnTo>
                      <a:pt x="137451" y="87466"/>
                    </a:lnTo>
                    <a:lnTo>
                      <a:pt x="131517" y="87466"/>
                    </a:lnTo>
                    <a:lnTo>
                      <a:pt x="131517" y="81532"/>
                    </a:lnTo>
                    <a:close/>
                    <a:moveTo>
                      <a:pt x="143702" y="81532"/>
                    </a:moveTo>
                    <a:lnTo>
                      <a:pt x="143702" y="87466"/>
                    </a:lnTo>
                    <a:lnTo>
                      <a:pt x="137766" y="87466"/>
                    </a:lnTo>
                    <a:lnTo>
                      <a:pt x="137766" y="81532"/>
                    </a:lnTo>
                    <a:close/>
                    <a:moveTo>
                      <a:pt x="149949" y="81532"/>
                    </a:moveTo>
                    <a:lnTo>
                      <a:pt x="149949" y="87466"/>
                    </a:lnTo>
                    <a:lnTo>
                      <a:pt x="144015" y="87466"/>
                    </a:lnTo>
                    <a:lnTo>
                      <a:pt x="144015" y="81532"/>
                    </a:lnTo>
                    <a:close/>
                    <a:moveTo>
                      <a:pt x="156196" y="81532"/>
                    </a:moveTo>
                    <a:lnTo>
                      <a:pt x="156196" y="87466"/>
                    </a:lnTo>
                    <a:lnTo>
                      <a:pt x="150262" y="87466"/>
                    </a:lnTo>
                    <a:lnTo>
                      <a:pt x="150262" y="81532"/>
                    </a:lnTo>
                    <a:close/>
                    <a:moveTo>
                      <a:pt x="162445" y="81532"/>
                    </a:moveTo>
                    <a:lnTo>
                      <a:pt x="162445" y="87466"/>
                    </a:lnTo>
                    <a:lnTo>
                      <a:pt x="156509" y="87466"/>
                    </a:lnTo>
                    <a:lnTo>
                      <a:pt x="156509" y="81532"/>
                    </a:lnTo>
                    <a:close/>
                    <a:moveTo>
                      <a:pt x="168692" y="81532"/>
                    </a:moveTo>
                    <a:lnTo>
                      <a:pt x="168692" y="87466"/>
                    </a:lnTo>
                    <a:lnTo>
                      <a:pt x="162756" y="87466"/>
                    </a:lnTo>
                    <a:lnTo>
                      <a:pt x="162756" y="81532"/>
                    </a:lnTo>
                    <a:close/>
                    <a:moveTo>
                      <a:pt x="174939" y="81532"/>
                    </a:moveTo>
                    <a:lnTo>
                      <a:pt x="174939" y="87466"/>
                    </a:lnTo>
                    <a:lnTo>
                      <a:pt x="169005" y="87466"/>
                    </a:lnTo>
                    <a:lnTo>
                      <a:pt x="169005" y="81532"/>
                    </a:lnTo>
                    <a:close/>
                    <a:moveTo>
                      <a:pt x="181186" y="81532"/>
                    </a:moveTo>
                    <a:lnTo>
                      <a:pt x="181186" y="87466"/>
                    </a:lnTo>
                    <a:lnTo>
                      <a:pt x="175252" y="87466"/>
                    </a:lnTo>
                    <a:lnTo>
                      <a:pt x="175252" y="81532"/>
                    </a:lnTo>
                    <a:close/>
                    <a:moveTo>
                      <a:pt x="187435" y="81532"/>
                    </a:moveTo>
                    <a:lnTo>
                      <a:pt x="187435" y="87466"/>
                    </a:lnTo>
                    <a:lnTo>
                      <a:pt x="181499" y="87466"/>
                    </a:lnTo>
                    <a:lnTo>
                      <a:pt x="181499" y="81532"/>
                    </a:lnTo>
                    <a:close/>
                    <a:moveTo>
                      <a:pt x="193684" y="81532"/>
                    </a:moveTo>
                    <a:lnTo>
                      <a:pt x="193684" y="87466"/>
                    </a:lnTo>
                    <a:lnTo>
                      <a:pt x="187749" y="87466"/>
                    </a:lnTo>
                    <a:lnTo>
                      <a:pt x="187749" y="81532"/>
                    </a:lnTo>
                    <a:close/>
                    <a:moveTo>
                      <a:pt x="199931" y="81532"/>
                    </a:moveTo>
                    <a:lnTo>
                      <a:pt x="199931" y="87466"/>
                    </a:lnTo>
                    <a:lnTo>
                      <a:pt x="193996" y="87466"/>
                    </a:lnTo>
                    <a:lnTo>
                      <a:pt x="193996" y="81532"/>
                    </a:lnTo>
                    <a:close/>
                    <a:moveTo>
                      <a:pt x="206180" y="81532"/>
                    </a:moveTo>
                    <a:lnTo>
                      <a:pt x="206180" y="87466"/>
                    </a:lnTo>
                    <a:lnTo>
                      <a:pt x="200244" y="87466"/>
                    </a:lnTo>
                    <a:lnTo>
                      <a:pt x="200244" y="81532"/>
                    </a:lnTo>
                    <a:close/>
                    <a:moveTo>
                      <a:pt x="212427" y="81532"/>
                    </a:moveTo>
                    <a:lnTo>
                      <a:pt x="212427" y="87466"/>
                    </a:lnTo>
                    <a:lnTo>
                      <a:pt x="206491" y="87466"/>
                    </a:lnTo>
                    <a:lnTo>
                      <a:pt x="206491" y="81532"/>
                    </a:lnTo>
                    <a:close/>
                    <a:moveTo>
                      <a:pt x="218674" y="81532"/>
                    </a:moveTo>
                    <a:lnTo>
                      <a:pt x="218674" y="87466"/>
                    </a:lnTo>
                    <a:lnTo>
                      <a:pt x="212739" y="87466"/>
                    </a:lnTo>
                    <a:lnTo>
                      <a:pt x="212739" y="81532"/>
                    </a:lnTo>
                    <a:close/>
                    <a:moveTo>
                      <a:pt x="224921" y="81532"/>
                    </a:moveTo>
                    <a:lnTo>
                      <a:pt x="224921" y="87466"/>
                    </a:lnTo>
                    <a:lnTo>
                      <a:pt x="218987" y="87466"/>
                    </a:lnTo>
                    <a:lnTo>
                      <a:pt x="218987" y="81532"/>
                    </a:lnTo>
                    <a:close/>
                    <a:moveTo>
                      <a:pt x="231170" y="81532"/>
                    </a:moveTo>
                    <a:lnTo>
                      <a:pt x="231170" y="87466"/>
                    </a:lnTo>
                    <a:lnTo>
                      <a:pt x="225234" y="87466"/>
                    </a:lnTo>
                    <a:lnTo>
                      <a:pt x="225234" y="81532"/>
                    </a:lnTo>
                    <a:close/>
                    <a:moveTo>
                      <a:pt x="237417" y="81532"/>
                    </a:moveTo>
                    <a:lnTo>
                      <a:pt x="237417" y="87466"/>
                    </a:lnTo>
                    <a:lnTo>
                      <a:pt x="231481" y="87466"/>
                    </a:lnTo>
                    <a:lnTo>
                      <a:pt x="231481" y="81532"/>
                    </a:lnTo>
                    <a:close/>
                    <a:moveTo>
                      <a:pt x="243664" y="81532"/>
                    </a:moveTo>
                    <a:lnTo>
                      <a:pt x="243664" y="87466"/>
                    </a:lnTo>
                    <a:lnTo>
                      <a:pt x="237729" y="87466"/>
                    </a:lnTo>
                    <a:lnTo>
                      <a:pt x="237729" y="81532"/>
                    </a:lnTo>
                    <a:close/>
                    <a:moveTo>
                      <a:pt x="249911" y="81532"/>
                    </a:moveTo>
                    <a:lnTo>
                      <a:pt x="249911" y="87466"/>
                    </a:lnTo>
                    <a:lnTo>
                      <a:pt x="243977" y="87466"/>
                    </a:lnTo>
                    <a:lnTo>
                      <a:pt x="243977" y="81532"/>
                    </a:lnTo>
                    <a:close/>
                    <a:moveTo>
                      <a:pt x="256161" y="81532"/>
                    </a:moveTo>
                    <a:lnTo>
                      <a:pt x="256161" y="87466"/>
                    </a:lnTo>
                    <a:lnTo>
                      <a:pt x="250225" y="87466"/>
                    </a:lnTo>
                    <a:lnTo>
                      <a:pt x="250225" y="81532"/>
                    </a:lnTo>
                    <a:close/>
                    <a:moveTo>
                      <a:pt x="262409" y="81532"/>
                    </a:moveTo>
                    <a:lnTo>
                      <a:pt x="262409" y="87466"/>
                    </a:lnTo>
                    <a:lnTo>
                      <a:pt x="256474" y="87466"/>
                    </a:lnTo>
                    <a:lnTo>
                      <a:pt x="256474" y="81532"/>
                    </a:lnTo>
                    <a:close/>
                    <a:moveTo>
                      <a:pt x="268656" y="81532"/>
                    </a:moveTo>
                    <a:lnTo>
                      <a:pt x="268656" y="87466"/>
                    </a:lnTo>
                    <a:lnTo>
                      <a:pt x="262721" y="87466"/>
                    </a:lnTo>
                    <a:lnTo>
                      <a:pt x="262721" y="81532"/>
                    </a:lnTo>
                    <a:close/>
                    <a:moveTo>
                      <a:pt x="274904" y="81532"/>
                    </a:moveTo>
                    <a:lnTo>
                      <a:pt x="274904" y="87466"/>
                    </a:lnTo>
                    <a:lnTo>
                      <a:pt x="268968" y="87466"/>
                    </a:lnTo>
                    <a:lnTo>
                      <a:pt x="268968" y="81532"/>
                    </a:lnTo>
                    <a:close/>
                    <a:moveTo>
                      <a:pt x="6251" y="87779"/>
                    </a:moveTo>
                    <a:lnTo>
                      <a:pt x="6251" y="93713"/>
                    </a:lnTo>
                    <a:lnTo>
                      <a:pt x="315" y="93713"/>
                    </a:lnTo>
                    <a:lnTo>
                      <a:pt x="315" y="87779"/>
                    </a:lnTo>
                    <a:close/>
                    <a:moveTo>
                      <a:pt x="12498" y="87779"/>
                    </a:moveTo>
                    <a:lnTo>
                      <a:pt x="12498" y="93713"/>
                    </a:lnTo>
                    <a:lnTo>
                      <a:pt x="6562" y="93713"/>
                    </a:lnTo>
                    <a:lnTo>
                      <a:pt x="6562" y="87779"/>
                    </a:lnTo>
                    <a:close/>
                    <a:moveTo>
                      <a:pt x="18745" y="87779"/>
                    </a:moveTo>
                    <a:lnTo>
                      <a:pt x="18745" y="93713"/>
                    </a:lnTo>
                    <a:lnTo>
                      <a:pt x="12810" y="93713"/>
                    </a:lnTo>
                    <a:lnTo>
                      <a:pt x="12810" y="87779"/>
                    </a:lnTo>
                    <a:close/>
                    <a:moveTo>
                      <a:pt x="24992" y="87779"/>
                    </a:moveTo>
                    <a:lnTo>
                      <a:pt x="24992" y="93713"/>
                    </a:lnTo>
                    <a:lnTo>
                      <a:pt x="19058" y="93713"/>
                    </a:lnTo>
                    <a:lnTo>
                      <a:pt x="19058" y="87779"/>
                    </a:lnTo>
                    <a:close/>
                    <a:moveTo>
                      <a:pt x="31242" y="87779"/>
                    </a:moveTo>
                    <a:lnTo>
                      <a:pt x="31242" y="93713"/>
                    </a:lnTo>
                    <a:lnTo>
                      <a:pt x="25305" y="93713"/>
                    </a:lnTo>
                    <a:lnTo>
                      <a:pt x="25305" y="87779"/>
                    </a:lnTo>
                    <a:close/>
                    <a:moveTo>
                      <a:pt x="37489" y="87779"/>
                    </a:moveTo>
                    <a:lnTo>
                      <a:pt x="37489" y="93713"/>
                    </a:lnTo>
                    <a:lnTo>
                      <a:pt x="31553" y="93713"/>
                    </a:lnTo>
                    <a:lnTo>
                      <a:pt x="31553" y="87779"/>
                    </a:lnTo>
                    <a:close/>
                    <a:moveTo>
                      <a:pt x="43737" y="87779"/>
                    </a:moveTo>
                    <a:lnTo>
                      <a:pt x="43737" y="93713"/>
                    </a:lnTo>
                    <a:lnTo>
                      <a:pt x="37802" y="93713"/>
                    </a:lnTo>
                    <a:lnTo>
                      <a:pt x="37802" y="87779"/>
                    </a:lnTo>
                    <a:close/>
                    <a:moveTo>
                      <a:pt x="49985" y="87779"/>
                    </a:moveTo>
                    <a:lnTo>
                      <a:pt x="49985" y="93713"/>
                    </a:lnTo>
                    <a:lnTo>
                      <a:pt x="44049" y="93713"/>
                    </a:lnTo>
                    <a:lnTo>
                      <a:pt x="44049" y="87779"/>
                    </a:lnTo>
                    <a:close/>
                    <a:moveTo>
                      <a:pt x="56232" y="87779"/>
                    </a:moveTo>
                    <a:lnTo>
                      <a:pt x="56232" y="93713"/>
                    </a:lnTo>
                    <a:lnTo>
                      <a:pt x="50296" y="93713"/>
                    </a:lnTo>
                    <a:lnTo>
                      <a:pt x="50296" y="87779"/>
                    </a:lnTo>
                    <a:close/>
                    <a:moveTo>
                      <a:pt x="62480" y="87779"/>
                    </a:moveTo>
                    <a:lnTo>
                      <a:pt x="62480" y="93713"/>
                    </a:lnTo>
                    <a:lnTo>
                      <a:pt x="56545" y="93713"/>
                    </a:lnTo>
                    <a:lnTo>
                      <a:pt x="56545" y="87779"/>
                    </a:lnTo>
                    <a:close/>
                    <a:moveTo>
                      <a:pt x="68727" y="87779"/>
                    </a:moveTo>
                    <a:lnTo>
                      <a:pt x="68727" y="93713"/>
                    </a:lnTo>
                    <a:lnTo>
                      <a:pt x="62792" y="93713"/>
                    </a:lnTo>
                    <a:lnTo>
                      <a:pt x="62792" y="87779"/>
                    </a:lnTo>
                    <a:close/>
                    <a:moveTo>
                      <a:pt x="74975" y="87779"/>
                    </a:moveTo>
                    <a:lnTo>
                      <a:pt x="74975" y="93713"/>
                    </a:lnTo>
                    <a:lnTo>
                      <a:pt x="69039" y="93713"/>
                    </a:lnTo>
                    <a:lnTo>
                      <a:pt x="69039" y="87779"/>
                    </a:lnTo>
                    <a:close/>
                    <a:moveTo>
                      <a:pt x="81223" y="87779"/>
                    </a:moveTo>
                    <a:lnTo>
                      <a:pt x="81223" y="93713"/>
                    </a:lnTo>
                    <a:lnTo>
                      <a:pt x="75286" y="93713"/>
                    </a:lnTo>
                    <a:lnTo>
                      <a:pt x="75286" y="87779"/>
                    </a:lnTo>
                    <a:close/>
                    <a:moveTo>
                      <a:pt x="87470" y="87779"/>
                    </a:moveTo>
                    <a:lnTo>
                      <a:pt x="87470" y="93713"/>
                    </a:lnTo>
                    <a:lnTo>
                      <a:pt x="81535" y="93713"/>
                    </a:lnTo>
                    <a:lnTo>
                      <a:pt x="81535" y="87779"/>
                    </a:lnTo>
                    <a:close/>
                    <a:moveTo>
                      <a:pt x="93718" y="87779"/>
                    </a:moveTo>
                    <a:lnTo>
                      <a:pt x="93718" y="93713"/>
                    </a:lnTo>
                    <a:lnTo>
                      <a:pt x="87784" y="93713"/>
                    </a:lnTo>
                    <a:lnTo>
                      <a:pt x="87784" y="87779"/>
                    </a:lnTo>
                    <a:close/>
                    <a:moveTo>
                      <a:pt x="162445" y="87779"/>
                    </a:moveTo>
                    <a:lnTo>
                      <a:pt x="162445" y="93713"/>
                    </a:lnTo>
                    <a:lnTo>
                      <a:pt x="156509" y="93713"/>
                    </a:lnTo>
                    <a:lnTo>
                      <a:pt x="156509" y="87779"/>
                    </a:lnTo>
                    <a:close/>
                    <a:moveTo>
                      <a:pt x="168692" y="87779"/>
                    </a:moveTo>
                    <a:lnTo>
                      <a:pt x="168692" y="93713"/>
                    </a:lnTo>
                    <a:lnTo>
                      <a:pt x="162756" y="93713"/>
                    </a:lnTo>
                    <a:lnTo>
                      <a:pt x="162756" y="87779"/>
                    </a:lnTo>
                    <a:close/>
                    <a:moveTo>
                      <a:pt x="174939" y="87779"/>
                    </a:moveTo>
                    <a:lnTo>
                      <a:pt x="174939" y="93713"/>
                    </a:lnTo>
                    <a:lnTo>
                      <a:pt x="169005" y="93713"/>
                    </a:lnTo>
                    <a:lnTo>
                      <a:pt x="169005" y="87779"/>
                    </a:lnTo>
                    <a:close/>
                    <a:moveTo>
                      <a:pt x="181186" y="87779"/>
                    </a:moveTo>
                    <a:lnTo>
                      <a:pt x="181186" y="93713"/>
                    </a:lnTo>
                    <a:lnTo>
                      <a:pt x="175252" y="93713"/>
                    </a:lnTo>
                    <a:lnTo>
                      <a:pt x="175252" y="87779"/>
                    </a:lnTo>
                    <a:close/>
                    <a:moveTo>
                      <a:pt x="187435" y="87779"/>
                    </a:moveTo>
                    <a:lnTo>
                      <a:pt x="187435" y="93713"/>
                    </a:lnTo>
                    <a:lnTo>
                      <a:pt x="181499" y="93713"/>
                    </a:lnTo>
                    <a:lnTo>
                      <a:pt x="181499" y="87779"/>
                    </a:lnTo>
                    <a:close/>
                    <a:moveTo>
                      <a:pt x="193684" y="87779"/>
                    </a:moveTo>
                    <a:lnTo>
                      <a:pt x="193684" y="93713"/>
                    </a:lnTo>
                    <a:lnTo>
                      <a:pt x="187749" y="93713"/>
                    </a:lnTo>
                    <a:lnTo>
                      <a:pt x="187749" y="87779"/>
                    </a:lnTo>
                    <a:close/>
                    <a:moveTo>
                      <a:pt x="199931" y="87779"/>
                    </a:moveTo>
                    <a:lnTo>
                      <a:pt x="199931" y="93713"/>
                    </a:lnTo>
                    <a:lnTo>
                      <a:pt x="193996" y="93713"/>
                    </a:lnTo>
                    <a:lnTo>
                      <a:pt x="193996" y="87779"/>
                    </a:lnTo>
                    <a:close/>
                    <a:moveTo>
                      <a:pt x="206180" y="87779"/>
                    </a:moveTo>
                    <a:lnTo>
                      <a:pt x="206180" y="93713"/>
                    </a:lnTo>
                    <a:lnTo>
                      <a:pt x="200244" y="93713"/>
                    </a:lnTo>
                    <a:lnTo>
                      <a:pt x="200244" y="87779"/>
                    </a:lnTo>
                    <a:close/>
                    <a:moveTo>
                      <a:pt x="212427" y="87779"/>
                    </a:moveTo>
                    <a:lnTo>
                      <a:pt x="212427" y="93713"/>
                    </a:lnTo>
                    <a:lnTo>
                      <a:pt x="206491" y="93713"/>
                    </a:lnTo>
                    <a:lnTo>
                      <a:pt x="206491" y="87779"/>
                    </a:lnTo>
                    <a:close/>
                    <a:moveTo>
                      <a:pt x="99967" y="87781"/>
                    </a:moveTo>
                    <a:lnTo>
                      <a:pt x="99967" y="93717"/>
                    </a:lnTo>
                    <a:lnTo>
                      <a:pt x="94031" y="93717"/>
                    </a:lnTo>
                    <a:lnTo>
                      <a:pt x="94031" y="87781"/>
                    </a:lnTo>
                    <a:close/>
                    <a:moveTo>
                      <a:pt x="106214" y="87781"/>
                    </a:moveTo>
                    <a:lnTo>
                      <a:pt x="106214" y="93717"/>
                    </a:lnTo>
                    <a:lnTo>
                      <a:pt x="100278" y="93717"/>
                    </a:lnTo>
                    <a:lnTo>
                      <a:pt x="100278" y="87781"/>
                    </a:lnTo>
                    <a:close/>
                    <a:moveTo>
                      <a:pt x="112461" y="87781"/>
                    </a:moveTo>
                    <a:lnTo>
                      <a:pt x="112461" y="93717"/>
                    </a:lnTo>
                    <a:lnTo>
                      <a:pt x="106527" y="93717"/>
                    </a:lnTo>
                    <a:lnTo>
                      <a:pt x="106527" y="87781"/>
                    </a:lnTo>
                    <a:close/>
                    <a:moveTo>
                      <a:pt x="118710" y="87781"/>
                    </a:moveTo>
                    <a:lnTo>
                      <a:pt x="118710" y="93717"/>
                    </a:lnTo>
                    <a:lnTo>
                      <a:pt x="112774" y="93717"/>
                    </a:lnTo>
                    <a:lnTo>
                      <a:pt x="112774" y="87781"/>
                    </a:lnTo>
                    <a:close/>
                    <a:moveTo>
                      <a:pt x="124957" y="87781"/>
                    </a:moveTo>
                    <a:lnTo>
                      <a:pt x="124957" y="93717"/>
                    </a:lnTo>
                    <a:lnTo>
                      <a:pt x="119021" y="93717"/>
                    </a:lnTo>
                    <a:lnTo>
                      <a:pt x="119021" y="87781"/>
                    </a:lnTo>
                    <a:close/>
                    <a:moveTo>
                      <a:pt x="131204" y="87781"/>
                    </a:moveTo>
                    <a:lnTo>
                      <a:pt x="131204" y="93717"/>
                    </a:lnTo>
                    <a:lnTo>
                      <a:pt x="125270" y="93717"/>
                    </a:lnTo>
                    <a:lnTo>
                      <a:pt x="125270" y="87781"/>
                    </a:lnTo>
                    <a:close/>
                    <a:moveTo>
                      <a:pt x="137451" y="87781"/>
                    </a:moveTo>
                    <a:lnTo>
                      <a:pt x="137451" y="93717"/>
                    </a:lnTo>
                    <a:lnTo>
                      <a:pt x="131517" y="93717"/>
                    </a:lnTo>
                    <a:lnTo>
                      <a:pt x="131517" y="87781"/>
                    </a:lnTo>
                    <a:close/>
                    <a:moveTo>
                      <a:pt x="143702" y="87781"/>
                    </a:moveTo>
                    <a:lnTo>
                      <a:pt x="143702" y="93717"/>
                    </a:lnTo>
                    <a:lnTo>
                      <a:pt x="137766" y="93717"/>
                    </a:lnTo>
                    <a:lnTo>
                      <a:pt x="137766" y="87781"/>
                    </a:lnTo>
                    <a:close/>
                    <a:moveTo>
                      <a:pt x="149949" y="87781"/>
                    </a:moveTo>
                    <a:lnTo>
                      <a:pt x="149949" y="93717"/>
                    </a:lnTo>
                    <a:lnTo>
                      <a:pt x="144015" y="93717"/>
                    </a:lnTo>
                    <a:lnTo>
                      <a:pt x="144015" y="87781"/>
                    </a:lnTo>
                    <a:close/>
                    <a:moveTo>
                      <a:pt x="156196" y="87781"/>
                    </a:moveTo>
                    <a:lnTo>
                      <a:pt x="156196" y="93717"/>
                    </a:lnTo>
                    <a:lnTo>
                      <a:pt x="150262" y="93717"/>
                    </a:lnTo>
                    <a:lnTo>
                      <a:pt x="150262" y="87781"/>
                    </a:lnTo>
                    <a:close/>
                    <a:moveTo>
                      <a:pt x="218674" y="87781"/>
                    </a:moveTo>
                    <a:lnTo>
                      <a:pt x="218674" y="93717"/>
                    </a:lnTo>
                    <a:lnTo>
                      <a:pt x="212739" y="93717"/>
                    </a:lnTo>
                    <a:lnTo>
                      <a:pt x="212739" y="87781"/>
                    </a:lnTo>
                    <a:close/>
                    <a:moveTo>
                      <a:pt x="224921" y="87781"/>
                    </a:moveTo>
                    <a:lnTo>
                      <a:pt x="224921" y="93717"/>
                    </a:lnTo>
                    <a:lnTo>
                      <a:pt x="218987" y="93717"/>
                    </a:lnTo>
                    <a:lnTo>
                      <a:pt x="218987" y="87781"/>
                    </a:lnTo>
                    <a:close/>
                    <a:moveTo>
                      <a:pt x="231170" y="87781"/>
                    </a:moveTo>
                    <a:lnTo>
                      <a:pt x="231170" y="93717"/>
                    </a:lnTo>
                    <a:lnTo>
                      <a:pt x="225234" y="93717"/>
                    </a:lnTo>
                    <a:lnTo>
                      <a:pt x="225234" y="87781"/>
                    </a:lnTo>
                    <a:close/>
                    <a:moveTo>
                      <a:pt x="237417" y="87781"/>
                    </a:moveTo>
                    <a:lnTo>
                      <a:pt x="237417" y="93717"/>
                    </a:lnTo>
                    <a:lnTo>
                      <a:pt x="231481" y="93717"/>
                    </a:lnTo>
                    <a:lnTo>
                      <a:pt x="231481" y="87781"/>
                    </a:lnTo>
                    <a:close/>
                    <a:moveTo>
                      <a:pt x="243664" y="87781"/>
                    </a:moveTo>
                    <a:lnTo>
                      <a:pt x="243664" y="93717"/>
                    </a:lnTo>
                    <a:lnTo>
                      <a:pt x="237729" y="93717"/>
                    </a:lnTo>
                    <a:lnTo>
                      <a:pt x="237729" y="87781"/>
                    </a:lnTo>
                    <a:close/>
                    <a:moveTo>
                      <a:pt x="249911" y="87781"/>
                    </a:moveTo>
                    <a:lnTo>
                      <a:pt x="249911" y="93717"/>
                    </a:lnTo>
                    <a:lnTo>
                      <a:pt x="243977" y="93717"/>
                    </a:lnTo>
                    <a:lnTo>
                      <a:pt x="243977" y="87781"/>
                    </a:lnTo>
                    <a:close/>
                    <a:moveTo>
                      <a:pt x="256161" y="87781"/>
                    </a:moveTo>
                    <a:lnTo>
                      <a:pt x="256161" y="93717"/>
                    </a:lnTo>
                    <a:lnTo>
                      <a:pt x="250225" y="93717"/>
                    </a:lnTo>
                    <a:lnTo>
                      <a:pt x="250225" y="87781"/>
                    </a:lnTo>
                    <a:close/>
                    <a:moveTo>
                      <a:pt x="262409" y="87781"/>
                    </a:moveTo>
                    <a:lnTo>
                      <a:pt x="262409" y="93717"/>
                    </a:lnTo>
                    <a:lnTo>
                      <a:pt x="256474" y="93717"/>
                    </a:lnTo>
                    <a:lnTo>
                      <a:pt x="256474" y="87781"/>
                    </a:lnTo>
                    <a:close/>
                    <a:moveTo>
                      <a:pt x="268656" y="87781"/>
                    </a:moveTo>
                    <a:lnTo>
                      <a:pt x="268656" y="93717"/>
                    </a:lnTo>
                    <a:lnTo>
                      <a:pt x="262721" y="93717"/>
                    </a:lnTo>
                    <a:lnTo>
                      <a:pt x="262721" y="87781"/>
                    </a:lnTo>
                    <a:close/>
                    <a:moveTo>
                      <a:pt x="274904" y="87781"/>
                    </a:moveTo>
                    <a:lnTo>
                      <a:pt x="274904" y="93717"/>
                    </a:lnTo>
                    <a:lnTo>
                      <a:pt x="268968" y="93717"/>
                    </a:lnTo>
                    <a:lnTo>
                      <a:pt x="268968" y="87781"/>
                    </a:lnTo>
                    <a:close/>
                    <a:moveTo>
                      <a:pt x="6251" y="94028"/>
                    </a:moveTo>
                    <a:lnTo>
                      <a:pt x="6251" y="99964"/>
                    </a:lnTo>
                    <a:lnTo>
                      <a:pt x="315" y="99964"/>
                    </a:lnTo>
                    <a:lnTo>
                      <a:pt x="315" y="94028"/>
                    </a:lnTo>
                    <a:close/>
                    <a:moveTo>
                      <a:pt x="12498" y="94028"/>
                    </a:moveTo>
                    <a:lnTo>
                      <a:pt x="12498" y="99964"/>
                    </a:lnTo>
                    <a:lnTo>
                      <a:pt x="6562" y="99964"/>
                    </a:lnTo>
                    <a:lnTo>
                      <a:pt x="6562" y="94028"/>
                    </a:lnTo>
                    <a:close/>
                    <a:moveTo>
                      <a:pt x="18745" y="94028"/>
                    </a:moveTo>
                    <a:lnTo>
                      <a:pt x="18745" y="99964"/>
                    </a:lnTo>
                    <a:lnTo>
                      <a:pt x="12810" y="99964"/>
                    </a:lnTo>
                    <a:lnTo>
                      <a:pt x="12810" y="94028"/>
                    </a:lnTo>
                    <a:close/>
                    <a:moveTo>
                      <a:pt x="24992" y="94028"/>
                    </a:moveTo>
                    <a:lnTo>
                      <a:pt x="24992" y="99964"/>
                    </a:lnTo>
                    <a:lnTo>
                      <a:pt x="19058" y="99964"/>
                    </a:lnTo>
                    <a:lnTo>
                      <a:pt x="19058" y="94028"/>
                    </a:lnTo>
                    <a:close/>
                    <a:moveTo>
                      <a:pt x="31242" y="94028"/>
                    </a:moveTo>
                    <a:lnTo>
                      <a:pt x="31242" y="99964"/>
                    </a:lnTo>
                    <a:lnTo>
                      <a:pt x="25305" y="99964"/>
                    </a:lnTo>
                    <a:lnTo>
                      <a:pt x="25305" y="94028"/>
                    </a:lnTo>
                    <a:close/>
                    <a:moveTo>
                      <a:pt x="37489" y="94028"/>
                    </a:moveTo>
                    <a:lnTo>
                      <a:pt x="37489" y="99964"/>
                    </a:lnTo>
                    <a:lnTo>
                      <a:pt x="31553" y="99964"/>
                    </a:lnTo>
                    <a:lnTo>
                      <a:pt x="31553" y="94028"/>
                    </a:lnTo>
                    <a:close/>
                    <a:moveTo>
                      <a:pt x="43737" y="94028"/>
                    </a:moveTo>
                    <a:lnTo>
                      <a:pt x="43737" y="99964"/>
                    </a:lnTo>
                    <a:lnTo>
                      <a:pt x="37802" y="99964"/>
                    </a:lnTo>
                    <a:lnTo>
                      <a:pt x="37802" y="94028"/>
                    </a:lnTo>
                    <a:close/>
                    <a:moveTo>
                      <a:pt x="49985" y="94028"/>
                    </a:moveTo>
                    <a:lnTo>
                      <a:pt x="49985" y="99964"/>
                    </a:lnTo>
                    <a:lnTo>
                      <a:pt x="44049" y="99964"/>
                    </a:lnTo>
                    <a:lnTo>
                      <a:pt x="44049" y="94028"/>
                    </a:lnTo>
                    <a:close/>
                    <a:moveTo>
                      <a:pt x="56232" y="94028"/>
                    </a:moveTo>
                    <a:lnTo>
                      <a:pt x="56232" y="99964"/>
                    </a:lnTo>
                    <a:lnTo>
                      <a:pt x="50296" y="99964"/>
                    </a:lnTo>
                    <a:lnTo>
                      <a:pt x="50296" y="94028"/>
                    </a:lnTo>
                    <a:close/>
                    <a:moveTo>
                      <a:pt x="62480" y="94028"/>
                    </a:moveTo>
                    <a:lnTo>
                      <a:pt x="62480" y="99964"/>
                    </a:lnTo>
                    <a:lnTo>
                      <a:pt x="56545" y="99964"/>
                    </a:lnTo>
                    <a:lnTo>
                      <a:pt x="56545" y="94028"/>
                    </a:lnTo>
                    <a:close/>
                    <a:moveTo>
                      <a:pt x="68727" y="94028"/>
                    </a:moveTo>
                    <a:lnTo>
                      <a:pt x="68727" y="99964"/>
                    </a:lnTo>
                    <a:lnTo>
                      <a:pt x="62792" y="99964"/>
                    </a:lnTo>
                    <a:lnTo>
                      <a:pt x="62792" y="94028"/>
                    </a:lnTo>
                    <a:close/>
                    <a:moveTo>
                      <a:pt x="74975" y="94028"/>
                    </a:moveTo>
                    <a:lnTo>
                      <a:pt x="74975" y="99964"/>
                    </a:lnTo>
                    <a:lnTo>
                      <a:pt x="69039" y="99964"/>
                    </a:lnTo>
                    <a:lnTo>
                      <a:pt x="69039" y="94028"/>
                    </a:lnTo>
                    <a:close/>
                    <a:moveTo>
                      <a:pt x="81223" y="94028"/>
                    </a:moveTo>
                    <a:lnTo>
                      <a:pt x="81223" y="99964"/>
                    </a:lnTo>
                    <a:lnTo>
                      <a:pt x="75286" y="99964"/>
                    </a:lnTo>
                    <a:lnTo>
                      <a:pt x="75286" y="94028"/>
                    </a:lnTo>
                    <a:close/>
                    <a:moveTo>
                      <a:pt x="87470" y="94028"/>
                    </a:moveTo>
                    <a:lnTo>
                      <a:pt x="87470" y="99964"/>
                    </a:lnTo>
                    <a:lnTo>
                      <a:pt x="81535" y="99964"/>
                    </a:lnTo>
                    <a:lnTo>
                      <a:pt x="81535" y="94028"/>
                    </a:lnTo>
                    <a:close/>
                    <a:moveTo>
                      <a:pt x="93718" y="94028"/>
                    </a:moveTo>
                    <a:lnTo>
                      <a:pt x="93718" y="99964"/>
                    </a:lnTo>
                    <a:lnTo>
                      <a:pt x="87784" y="99964"/>
                    </a:lnTo>
                    <a:lnTo>
                      <a:pt x="87784" y="94028"/>
                    </a:lnTo>
                    <a:close/>
                    <a:moveTo>
                      <a:pt x="99967" y="94028"/>
                    </a:moveTo>
                    <a:lnTo>
                      <a:pt x="99967" y="99964"/>
                    </a:lnTo>
                    <a:lnTo>
                      <a:pt x="94031" y="99964"/>
                    </a:lnTo>
                    <a:lnTo>
                      <a:pt x="94031" y="94028"/>
                    </a:lnTo>
                    <a:close/>
                    <a:moveTo>
                      <a:pt x="106214" y="94029"/>
                    </a:moveTo>
                    <a:lnTo>
                      <a:pt x="106214" y="99964"/>
                    </a:lnTo>
                    <a:lnTo>
                      <a:pt x="100278" y="99964"/>
                    </a:lnTo>
                    <a:lnTo>
                      <a:pt x="100278" y="94029"/>
                    </a:lnTo>
                    <a:close/>
                    <a:moveTo>
                      <a:pt x="112461" y="94029"/>
                    </a:moveTo>
                    <a:lnTo>
                      <a:pt x="112461" y="99964"/>
                    </a:lnTo>
                    <a:lnTo>
                      <a:pt x="106527" y="99964"/>
                    </a:lnTo>
                    <a:lnTo>
                      <a:pt x="106527" y="94029"/>
                    </a:lnTo>
                    <a:close/>
                    <a:moveTo>
                      <a:pt x="118710" y="94029"/>
                    </a:moveTo>
                    <a:lnTo>
                      <a:pt x="118710" y="99964"/>
                    </a:lnTo>
                    <a:lnTo>
                      <a:pt x="112774" y="99964"/>
                    </a:lnTo>
                    <a:lnTo>
                      <a:pt x="112774" y="94029"/>
                    </a:lnTo>
                    <a:close/>
                    <a:moveTo>
                      <a:pt x="124957" y="94029"/>
                    </a:moveTo>
                    <a:lnTo>
                      <a:pt x="124957" y="99964"/>
                    </a:lnTo>
                    <a:lnTo>
                      <a:pt x="119021" y="99964"/>
                    </a:lnTo>
                    <a:lnTo>
                      <a:pt x="119021" y="94029"/>
                    </a:lnTo>
                    <a:close/>
                    <a:moveTo>
                      <a:pt x="131204" y="94029"/>
                    </a:moveTo>
                    <a:lnTo>
                      <a:pt x="131204" y="99964"/>
                    </a:lnTo>
                    <a:lnTo>
                      <a:pt x="125270" y="99964"/>
                    </a:lnTo>
                    <a:lnTo>
                      <a:pt x="125270" y="94029"/>
                    </a:lnTo>
                    <a:close/>
                    <a:moveTo>
                      <a:pt x="137451" y="94029"/>
                    </a:moveTo>
                    <a:lnTo>
                      <a:pt x="137451" y="99964"/>
                    </a:lnTo>
                    <a:lnTo>
                      <a:pt x="131517" y="99964"/>
                    </a:lnTo>
                    <a:lnTo>
                      <a:pt x="131517" y="94029"/>
                    </a:lnTo>
                    <a:close/>
                    <a:moveTo>
                      <a:pt x="143702" y="94029"/>
                    </a:moveTo>
                    <a:lnTo>
                      <a:pt x="143702" y="99964"/>
                    </a:lnTo>
                    <a:lnTo>
                      <a:pt x="137766" y="99964"/>
                    </a:lnTo>
                    <a:lnTo>
                      <a:pt x="137766" y="94029"/>
                    </a:lnTo>
                    <a:close/>
                    <a:moveTo>
                      <a:pt x="149949" y="94029"/>
                    </a:moveTo>
                    <a:lnTo>
                      <a:pt x="149949" y="99964"/>
                    </a:lnTo>
                    <a:lnTo>
                      <a:pt x="144015" y="99964"/>
                    </a:lnTo>
                    <a:lnTo>
                      <a:pt x="144015" y="94029"/>
                    </a:lnTo>
                    <a:close/>
                    <a:moveTo>
                      <a:pt x="156196" y="94029"/>
                    </a:moveTo>
                    <a:lnTo>
                      <a:pt x="156196" y="99964"/>
                    </a:lnTo>
                    <a:lnTo>
                      <a:pt x="150262" y="99964"/>
                    </a:lnTo>
                    <a:lnTo>
                      <a:pt x="150262" y="94029"/>
                    </a:lnTo>
                    <a:close/>
                    <a:moveTo>
                      <a:pt x="162445" y="94028"/>
                    </a:moveTo>
                    <a:lnTo>
                      <a:pt x="162445" y="99964"/>
                    </a:lnTo>
                    <a:lnTo>
                      <a:pt x="156509" y="99964"/>
                    </a:lnTo>
                    <a:lnTo>
                      <a:pt x="156509" y="94028"/>
                    </a:lnTo>
                    <a:close/>
                    <a:moveTo>
                      <a:pt x="168692" y="94028"/>
                    </a:moveTo>
                    <a:lnTo>
                      <a:pt x="168692" y="99964"/>
                    </a:lnTo>
                    <a:lnTo>
                      <a:pt x="162756" y="99964"/>
                    </a:lnTo>
                    <a:lnTo>
                      <a:pt x="162756" y="94028"/>
                    </a:lnTo>
                    <a:close/>
                    <a:moveTo>
                      <a:pt x="174939" y="94028"/>
                    </a:moveTo>
                    <a:lnTo>
                      <a:pt x="174939" y="99964"/>
                    </a:lnTo>
                    <a:lnTo>
                      <a:pt x="169005" y="99964"/>
                    </a:lnTo>
                    <a:lnTo>
                      <a:pt x="169005" y="94028"/>
                    </a:lnTo>
                    <a:close/>
                    <a:moveTo>
                      <a:pt x="181186" y="94028"/>
                    </a:moveTo>
                    <a:lnTo>
                      <a:pt x="181186" y="99964"/>
                    </a:lnTo>
                    <a:lnTo>
                      <a:pt x="175252" y="99964"/>
                    </a:lnTo>
                    <a:lnTo>
                      <a:pt x="175252" y="94028"/>
                    </a:lnTo>
                    <a:close/>
                    <a:moveTo>
                      <a:pt x="187435" y="94028"/>
                    </a:moveTo>
                    <a:lnTo>
                      <a:pt x="187435" y="99964"/>
                    </a:lnTo>
                    <a:lnTo>
                      <a:pt x="181499" y="99964"/>
                    </a:lnTo>
                    <a:lnTo>
                      <a:pt x="181499" y="94028"/>
                    </a:lnTo>
                    <a:close/>
                    <a:moveTo>
                      <a:pt x="193684" y="94028"/>
                    </a:moveTo>
                    <a:lnTo>
                      <a:pt x="193684" y="99964"/>
                    </a:lnTo>
                    <a:lnTo>
                      <a:pt x="187749" y="99964"/>
                    </a:lnTo>
                    <a:lnTo>
                      <a:pt x="187749" y="94028"/>
                    </a:lnTo>
                    <a:close/>
                    <a:moveTo>
                      <a:pt x="199931" y="94028"/>
                    </a:moveTo>
                    <a:lnTo>
                      <a:pt x="199931" y="99964"/>
                    </a:lnTo>
                    <a:lnTo>
                      <a:pt x="193996" y="99964"/>
                    </a:lnTo>
                    <a:lnTo>
                      <a:pt x="193996" y="94028"/>
                    </a:lnTo>
                    <a:close/>
                    <a:moveTo>
                      <a:pt x="206180" y="94028"/>
                    </a:moveTo>
                    <a:lnTo>
                      <a:pt x="206180" y="99964"/>
                    </a:lnTo>
                    <a:lnTo>
                      <a:pt x="200244" y="99964"/>
                    </a:lnTo>
                    <a:lnTo>
                      <a:pt x="200244" y="94028"/>
                    </a:lnTo>
                    <a:close/>
                    <a:moveTo>
                      <a:pt x="212427" y="94028"/>
                    </a:moveTo>
                    <a:lnTo>
                      <a:pt x="212427" y="99964"/>
                    </a:lnTo>
                    <a:lnTo>
                      <a:pt x="206491" y="99964"/>
                    </a:lnTo>
                    <a:lnTo>
                      <a:pt x="206491" y="94028"/>
                    </a:lnTo>
                    <a:close/>
                    <a:moveTo>
                      <a:pt x="218674" y="94028"/>
                    </a:moveTo>
                    <a:lnTo>
                      <a:pt x="218674" y="99964"/>
                    </a:lnTo>
                    <a:lnTo>
                      <a:pt x="212739" y="99964"/>
                    </a:lnTo>
                    <a:lnTo>
                      <a:pt x="212739" y="94028"/>
                    </a:lnTo>
                    <a:close/>
                    <a:moveTo>
                      <a:pt x="224921" y="94029"/>
                    </a:moveTo>
                    <a:lnTo>
                      <a:pt x="224921" y="99964"/>
                    </a:lnTo>
                    <a:lnTo>
                      <a:pt x="218987" y="99964"/>
                    </a:lnTo>
                    <a:lnTo>
                      <a:pt x="218987" y="94029"/>
                    </a:lnTo>
                    <a:close/>
                    <a:moveTo>
                      <a:pt x="231170" y="94029"/>
                    </a:moveTo>
                    <a:lnTo>
                      <a:pt x="231170" y="99964"/>
                    </a:lnTo>
                    <a:lnTo>
                      <a:pt x="225234" y="99964"/>
                    </a:lnTo>
                    <a:lnTo>
                      <a:pt x="225234" y="94029"/>
                    </a:lnTo>
                    <a:close/>
                    <a:moveTo>
                      <a:pt x="237417" y="94029"/>
                    </a:moveTo>
                    <a:lnTo>
                      <a:pt x="237417" y="99964"/>
                    </a:lnTo>
                    <a:lnTo>
                      <a:pt x="231481" y="99964"/>
                    </a:lnTo>
                    <a:lnTo>
                      <a:pt x="231481" y="94029"/>
                    </a:lnTo>
                    <a:close/>
                    <a:moveTo>
                      <a:pt x="243664" y="94029"/>
                    </a:moveTo>
                    <a:lnTo>
                      <a:pt x="243664" y="99964"/>
                    </a:lnTo>
                    <a:lnTo>
                      <a:pt x="237729" y="99964"/>
                    </a:lnTo>
                    <a:lnTo>
                      <a:pt x="237729" y="94029"/>
                    </a:lnTo>
                    <a:close/>
                    <a:moveTo>
                      <a:pt x="249911" y="94029"/>
                    </a:moveTo>
                    <a:lnTo>
                      <a:pt x="249911" y="99964"/>
                    </a:lnTo>
                    <a:lnTo>
                      <a:pt x="243977" y="99964"/>
                    </a:lnTo>
                    <a:lnTo>
                      <a:pt x="243977" y="94029"/>
                    </a:lnTo>
                    <a:close/>
                    <a:moveTo>
                      <a:pt x="256161" y="94029"/>
                    </a:moveTo>
                    <a:lnTo>
                      <a:pt x="256161" y="99964"/>
                    </a:lnTo>
                    <a:lnTo>
                      <a:pt x="250225" y="99964"/>
                    </a:lnTo>
                    <a:lnTo>
                      <a:pt x="250225" y="94029"/>
                    </a:lnTo>
                    <a:close/>
                    <a:moveTo>
                      <a:pt x="262409" y="94029"/>
                    </a:moveTo>
                    <a:lnTo>
                      <a:pt x="262409" y="99964"/>
                    </a:lnTo>
                    <a:lnTo>
                      <a:pt x="256474" y="99964"/>
                    </a:lnTo>
                    <a:lnTo>
                      <a:pt x="256474" y="94029"/>
                    </a:lnTo>
                    <a:close/>
                    <a:moveTo>
                      <a:pt x="268656" y="94029"/>
                    </a:moveTo>
                    <a:lnTo>
                      <a:pt x="268656" y="99964"/>
                    </a:lnTo>
                    <a:lnTo>
                      <a:pt x="262721" y="99964"/>
                    </a:lnTo>
                    <a:lnTo>
                      <a:pt x="262721" y="94029"/>
                    </a:lnTo>
                    <a:close/>
                    <a:moveTo>
                      <a:pt x="274904" y="94029"/>
                    </a:moveTo>
                    <a:lnTo>
                      <a:pt x="274904" y="99964"/>
                    </a:lnTo>
                    <a:lnTo>
                      <a:pt x="268968" y="99964"/>
                    </a:lnTo>
                    <a:lnTo>
                      <a:pt x="268968" y="94029"/>
                    </a:lnTo>
                    <a:close/>
                    <a:moveTo>
                      <a:pt x="6251" y="100276"/>
                    </a:moveTo>
                    <a:lnTo>
                      <a:pt x="6251" y="106211"/>
                    </a:lnTo>
                    <a:lnTo>
                      <a:pt x="315" y="106211"/>
                    </a:lnTo>
                    <a:lnTo>
                      <a:pt x="315" y="100276"/>
                    </a:lnTo>
                    <a:close/>
                    <a:moveTo>
                      <a:pt x="12498" y="100276"/>
                    </a:moveTo>
                    <a:lnTo>
                      <a:pt x="12498" y="106211"/>
                    </a:lnTo>
                    <a:lnTo>
                      <a:pt x="6562" y="106211"/>
                    </a:lnTo>
                    <a:lnTo>
                      <a:pt x="6562" y="100276"/>
                    </a:lnTo>
                    <a:close/>
                    <a:moveTo>
                      <a:pt x="18745" y="100276"/>
                    </a:moveTo>
                    <a:lnTo>
                      <a:pt x="18745" y="106211"/>
                    </a:lnTo>
                    <a:lnTo>
                      <a:pt x="12810" y="106211"/>
                    </a:lnTo>
                    <a:lnTo>
                      <a:pt x="12810" y="100276"/>
                    </a:lnTo>
                    <a:close/>
                    <a:moveTo>
                      <a:pt x="24992" y="100276"/>
                    </a:moveTo>
                    <a:lnTo>
                      <a:pt x="24992" y="106211"/>
                    </a:lnTo>
                    <a:lnTo>
                      <a:pt x="19058" y="106211"/>
                    </a:lnTo>
                    <a:lnTo>
                      <a:pt x="19058" y="100276"/>
                    </a:lnTo>
                    <a:close/>
                    <a:moveTo>
                      <a:pt x="31242" y="100276"/>
                    </a:moveTo>
                    <a:lnTo>
                      <a:pt x="31242" y="106211"/>
                    </a:lnTo>
                    <a:lnTo>
                      <a:pt x="25305" y="106211"/>
                    </a:lnTo>
                    <a:lnTo>
                      <a:pt x="25305" y="100276"/>
                    </a:lnTo>
                    <a:close/>
                    <a:moveTo>
                      <a:pt x="37489" y="100276"/>
                    </a:moveTo>
                    <a:lnTo>
                      <a:pt x="37489" y="106211"/>
                    </a:lnTo>
                    <a:lnTo>
                      <a:pt x="31553" y="106211"/>
                    </a:lnTo>
                    <a:lnTo>
                      <a:pt x="31553" y="100276"/>
                    </a:lnTo>
                    <a:close/>
                    <a:moveTo>
                      <a:pt x="43737" y="100276"/>
                    </a:moveTo>
                    <a:lnTo>
                      <a:pt x="43737" y="106211"/>
                    </a:lnTo>
                    <a:lnTo>
                      <a:pt x="37802" y="106211"/>
                    </a:lnTo>
                    <a:lnTo>
                      <a:pt x="37802" y="100276"/>
                    </a:lnTo>
                    <a:close/>
                    <a:moveTo>
                      <a:pt x="49985" y="100276"/>
                    </a:moveTo>
                    <a:lnTo>
                      <a:pt x="49985" y="106211"/>
                    </a:lnTo>
                    <a:lnTo>
                      <a:pt x="44049" y="106211"/>
                    </a:lnTo>
                    <a:lnTo>
                      <a:pt x="44049" y="100276"/>
                    </a:lnTo>
                    <a:close/>
                    <a:moveTo>
                      <a:pt x="56232" y="100276"/>
                    </a:moveTo>
                    <a:lnTo>
                      <a:pt x="56232" y="106211"/>
                    </a:lnTo>
                    <a:lnTo>
                      <a:pt x="50296" y="106211"/>
                    </a:lnTo>
                    <a:lnTo>
                      <a:pt x="50296" y="100276"/>
                    </a:lnTo>
                    <a:close/>
                    <a:moveTo>
                      <a:pt x="62480" y="100276"/>
                    </a:moveTo>
                    <a:lnTo>
                      <a:pt x="62480" y="106211"/>
                    </a:lnTo>
                    <a:lnTo>
                      <a:pt x="56545" y="106211"/>
                    </a:lnTo>
                    <a:lnTo>
                      <a:pt x="56545" y="100276"/>
                    </a:lnTo>
                    <a:close/>
                    <a:moveTo>
                      <a:pt x="68727" y="100276"/>
                    </a:moveTo>
                    <a:lnTo>
                      <a:pt x="68727" y="106211"/>
                    </a:lnTo>
                    <a:lnTo>
                      <a:pt x="62792" y="106211"/>
                    </a:lnTo>
                    <a:lnTo>
                      <a:pt x="62792" y="100276"/>
                    </a:lnTo>
                    <a:close/>
                    <a:moveTo>
                      <a:pt x="74975" y="100276"/>
                    </a:moveTo>
                    <a:lnTo>
                      <a:pt x="74975" y="106211"/>
                    </a:lnTo>
                    <a:lnTo>
                      <a:pt x="69039" y="106211"/>
                    </a:lnTo>
                    <a:lnTo>
                      <a:pt x="69039" y="100276"/>
                    </a:lnTo>
                    <a:close/>
                    <a:moveTo>
                      <a:pt x="81223" y="100276"/>
                    </a:moveTo>
                    <a:lnTo>
                      <a:pt x="81223" y="106211"/>
                    </a:lnTo>
                    <a:lnTo>
                      <a:pt x="75286" y="106211"/>
                    </a:lnTo>
                    <a:lnTo>
                      <a:pt x="75286" y="100276"/>
                    </a:lnTo>
                    <a:close/>
                    <a:moveTo>
                      <a:pt x="87470" y="100276"/>
                    </a:moveTo>
                    <a:lnTo>
                      <a:pt x="87470" y="106211"/>
                    </a:lnTo>
                    <a:lnTo>
                      <a:pt x="81535" y="106211"/>
                    </a:lnTo>
                    <a:lnTo>
                      <a:pt x="81535" y="100276"/>
                    </a:lnTo>
                    <a:close/>
                    <a:moveTo>
                      <a:pt x="93718" y="100276"/>
                    </a:moveTo>
                    <a:lnTo>
                      <a:pt x="93718" y="106211"/>
                    </a:lnTo>
                    <a:lnTo>
                      <a:pt x="87784" y="106211"/>
                    </a:lnTo>
                    <a:lnTo>
                      <a:pt x="87784" y="100276"/>
                    </a:lnTo>
                    <a:close/>
                    <a:moveTo>
                      <a:pt x="99967" y="100276"/>
                    </a:moveTo>
                    <a:lnTo>
                      <a:pt x="99967" y="106211"/>
                    </a:lnTo>
                    <a:lnTo>
                      <a:pt x="94031" y="106211"/>
                    </a:lnTo>
                    <a:lnTo>
                      <a:pt x="94031" y="100276"/>
                    </a:lnTo>
                    <a:close/>
                    <a:moveTo>
                      <a:pt x="106214" y="100276"/>
                    </a:moveTo>
                    <a:lnTo>
                      <a:pt x="106214" y="106211"/>
                    </a:lnTo>
                    <a:lnTo>
                      <a:pt x="100278" y="106211"/>
                    </a:lnTo>
                    <a:lnTo>
                      <a:pt x="100278" y="100276"/>
                    </a:lnTo>
                    <a:close/>
                    <a:moveTo>
                      <a:pt x="112461" y="100276"/>
                    </a:moveTo>
                    <a:lnTo>
                      <a:pt x="112461" y="106211"/>
                    </a:lnTo>
                    <a:lnTo>
                      <a:pt x="106527" y="106211"/>
                    </a:lnTo>
                    <a:lnTo>
                      <a:pt x="106527" y="100276"/>
                    </a:lnTo>
                    <a:close/>
                    <a:moveTo>
                      <a:pt x="118710" y="100276"/>
                    </a:moveTo>
                    <a:lnTo>
                      <a:pt x="118710" y="106211"/>
                    </a:lnTo>
                    <a:lnTo>
                      <a:pt x="112774" y="106211"/>
                    </a:lnTo>
                    <a:lnTo>
                      <a:pt x="112774" y="100276"/>
                    </a:lnTo>
                    <a:close/>
                    <a:moveTo>
                      <a:pt x="124957" y="100276"/>
                    </a:moveTo>
                    <a:lnTo>
                      <a:pt x="124957" y="106211"/>
                    </a:lnTo>
                    <a:lnTo>
                      <a:pt x="119021" y="106211"/>
                    </a:lnTo>
                    <a:lnTo>
                      <a:pt x="119021" y="100276"/>
                    </a:lnTo>
                    <a:close/>
                    <a:moveTo>
                      <a:pt x="131204" y="100276"/>
                    </a:moveTo>
                    <a:lnTo>
                      <a:pt x="131204" y="106211"/>
                    </a:lnTo>
                    <a:lnTo>
                      <a:pt x="125270" y="106211"/>
                    </a:lnTo>
                    <a:lnTo>
                      <a:pt x="125270" y="100276"/>
                    </a:lnTo>
                    <a:close/>
                    <a:moveTo>
                      <a:pt x="137451" y="100276"/>
                    </a:moveTo>
                    <a:lnTo>
                      <a:pt x="137451" y="106211"/>
                    </a:lnTo>
                    <a:lnTo>
                      <a:pt x="131517" y="106211"/>
                    </a:lnTo>
                    <a:lnTo>
                      <a:pt x="131517" y="100276"/>
                    </a:lnTo>
                    <a:close/>
                    <a:moveTo>
                      <a:pt x="143702" y="100276"/>
                    </a:moveTo>
                    <a:lnTo>
                      <a:pt x="143702" y="106211"/>
                    </a:lnTo>
                    <a:lnTo>
                      <a:pt x="137766" y="106211"/>
                    </a:lnTo>
                    <a:lnTo>
                      <a:pt x="137766" y="100276"/>
                    </a:lnTo>
                    <a:close/>
                    <a:moveTo>
                      <a:pt x="149949" y="100276"/>
                    </a:moveTo>
                    <a:lnTo>
                      <a:pt x="149949" y="106211"/>
                    </a:lnTo>
                    <a:lnTo>
                      <a:pt x="144015" y="106211"/>
                    </a:lnTo>
                    <a:lnTo>
                      <a:pt x="144015" y="100276"/>
                    </a:lnTo>
                    <a:close/>
                    <a:moveTo>
                      <a:pt x="156196" y="100276"/>
                    </a:moveTo>
                    <a:lnTo>
                      <a:pt x="156196" y="106211"/>
                    </a:lnTo>
                    <a:lnTo>
                      <a:pt x="150262" y="106211"/>
                    </a:lnTo>
                    <a:lnTo>
                      <a:pt x="150262" y="100276"/>
                    </a:lnTo>
                    <a:close/>
                    <a:moveTo>
                      <a:pt x="162445" y="100276"/>
                    </a:moveTo>
                    <a:lnTo>
                      <a:pt x="162445" y="106211"/>
                    </a:lnTo>
                    <a:lnTo>
                      <a:pt x="156509" y="106211"/>
                    </a:lnTo>
                    <a:lnTo>
                      <a:pt x="156509" y="100276"/>
                    </a:lnTo>
                    <a:close/>
                    <a:moveTo>
                      <a:pt x="168692" y="100276"/>
                    </a:moveTo>
                    <a:lnTo>
                      <a:pt x="168692" y="106211"/>
                    </a:lnTo>
                    <a:lnTo>
                      <a:pt x="162756" y="106211"/>
                    </a:lnTo>
                    <a:lnTo>
                      <a:pt x="162756" y="100276"/>
                    </a:lnTo>
                    <a:close/>
                    <a:moveTo>
                      <a:pt x="174939" y="100276"/>
                    </a:moveTo>
                    <a:lnTo>
                      <a:pt x="174939" y="106211"/>
                    </a:lnTo>
                    <a:lnTo>
                      <a:pt x="169005" y="106211"/>
                    </a:lnTo>
                    <a:lnTo>
                      <a:pt x="169005" y="100276"/>
                    </a:lnTo>
                    <a:close/>
                    <a:moveTo>
                      <a:pt x="181186" y="100276"/>
                    </a:moveTo>
                    <a:lnTo>
                      <a:pt x="181186" y="106211"/>
                    </a:lnTo>
                    <a:lnTo>
                      <a:pt x="175252" y="106211"/>
                    </a:lnTo>
                    <a:lnTo>
                      <a:pt x="175252" y="100276"/>
                    </a:lnTo>
                    <a:close/>
                    <a:moveTo>
                      <a:pt x="187435" y="100276"/>
                    </a:moveTo>
                    <a:lnTo>
                      <a:pt x="187435" y="106211"/>
                    </a:lnTo>
                    <a:lnTo>
                      <a:pt x="181499" y="106211"/>
                    </a:lnTo>
                    <a:lnTo>
                      <a:pt x="181499" y="100276"/>
                    </a:lnTo>
                    <a:close/>
                    <a:moveTo>
                      <a:pt x="193684" y="100276"/>
                    </a:moveTo>
                    <a:lnTo>
                      <a:pt x="193684" y="106211"/>
                    </a:lnTo>
                    <a:lnTo>
                      <a:pt x="187749" y="106211"/>
                    </a:lnTo>
                    <a:lnTo>
                      <a:pt x="187749" y="100276"/>
                    </a:lnTo>
                    <a:close/>
                    <a:moveTo>
                      <a:pt x="199931" y="100276"/>
                    </a:moveTo>
                    <a:lnTo>
                      <a:pt x="199931" y="106211"/>
                    </a:lnTo>
                    <a:lnTo>
                      <a:pt x="193996" y="106211"/>
                    </a:lnTo>
                    <a:lnTo>
                      <a:pt x="193996" y="100276"/>
                    </a:lnTo>
                    <a:close/>
                    <a:moveTo>
                      <a:pt x="206180" y="100276"/>
                    </a:moveTo>
                    <a:lnTo>
                      <a:pt x="206180" y="106211"/>
                    </a:lnTo>
                    <a:lnTo>
                      <a:pt x="200244" y="106211"/>
                    </a:lnTo>
                    <a:lnTo>
                      <a:pt x="200244" y="100276"/>
                    </a:lnTo>
                    <a:close/>
                    <a:moveTo>
                      <a:pt x="212427" y="100276"/>
                    </a:moveTo>
                    <a:lnTo>
                      <a:pt x="212427" y="106211"/>
                    </a:lnTo>
                    <a:lnTo>
                      <a:pt x="206491" y="106211"/>
                    </a:lnTo>
                    <a:lnTo>
                      <a:pt x="206491" y="100276"/>
                    </a:lnTo>
                    <a:close/>
                    <a:moveTo>
                      <a:pt x="218674" y="100276"/>
                    </a:moveTo>
                    <a:lnTo>
                      <a:pt x="218674" y="106211"/>
                    </a:lnTo>
                    <a:lnTo>
                      <a:pt x="212739" y="106211"/>
                    </a:lnTo>
                    <a:lnTo>
                      <a:pt x="212739" y="100276"/>
                    </a:lnTo>
                    <a:close/>
                    <a:moveTo>
                      <a:pt x="224921" y="100276"/>
                    </a:moveTo>
                    <a:lnTo>
                      <a:pt x="224921" y="106211"/>
                    </a:lnTo>
                    <a:lnTo>
                      <a:pt x="218987" y="106211"/>
                    </a:lnTo>
                    <a:lnTo>
                      <a:pt x="218987" y="100276"/>
                    </a:lnTo>
                    <a:close/>
                    <a:moveTo>
                      <a:pt x="231170" y="100276"/>
                    </a:moveTo>
                    <a:lnTo>
                      <a:pt x="231170" y="106211"/>
                    </a:lnTo>
                    <a:lnTo>
                      <a:pt x="225234" y="106211"/>
                    </a:lnTo>
                    <a:lnTo>
                      <a:pt x="225234" y="100276"/>
                    </a:lnTo>
                    <a:close/>
                    <a:moveTo>
                      <a:pt x="237417" y="100276"/>
                    </a:moveTo>
                    <a:lnTo>
                      <a:pt x="237417" y="106211"/>
                    </a:lnTo>
                    <a:lnTo>
                      <a:pt x="231481" y="106211"/>
                    </a:lnTo>
                    <a:lnTo>
                      <a:pt x="231481" y="100276"/>
                    </a:lnTo>
                    <a:close/>
                    <a:moveTo>
                      <a:pt x="243664" y="100276"/>
                    </a:moveTo>
                    <a:lnTo>
                      <a:pt x="243664" y="106211"/>
                    </a:lnTo>
                    <a:lnTo>
                      <a:pt x="237729" y="106211"/>
                    </a:lnTo>
                    <a:lnTo>
                      <a:pt x="237729" y="100276"/>
                    </a:lnTo>
                    <a:close/>
                    <a:moveTo>
                      <a:pt x="249911" y="100276"/>
                    </a:moveTo>
                    <a:lnTo>
                      <a:pt x="249911" y="106211"/>
                    </a:lnTo>
                    <a:lnTo>
                      <a:pt x="243977" y="106211"/>
                    </a:lnTo>
                    <a:lnTo>
                      <a:pt x="243977" y="100276"/>
                    </a:lnTo>
                    <a:close/>
                    <a:moveTo>
                      <a:pt x="256161" y="100276"/>
                    </a:moveTo>
                    <a:lnTo>
                      <a:pt x="256161" y="106211"/>
                    </a:lnTo>
                    <a:lnTo>
                      <a:pt x="250225" y="106211"/>
                    </a:lnTo>
                    <a:lnTo>
                      <a:pt x="250225" y="100276"/>
                    </a:lnTo>
                    <a:close/>
                    <a:moveTo>
                      <a:pt x="262409" y="100276"/>
                    </a:moveTo>
                    <a:lnTo>
                      <a:pt x="262409" y="106211"/>
                    </a:lnTo>
                    <a:lnTo>
                      <a:pt x="256474" y="106211"/>
                    </a:lnTo>
                    <a:lnTo>
                      <a:pt x="256474" y="100276"/>
                    </a:lnTo>
                    <a:close/>
                    <a:moveTo>
                      <a:pt x="268656" y="100276"/>
                    </a:moveTo>
                    <a:lnTo>
                      <a:pt x="268656" y="106211"/>
                    </a:lnTo>
                    <a:lnTo>
                      <a:pt x="262721" y="106211"/>
                    </a:lnTo>
                    <a:lnTo>
                      <a:pt x="262721" y="100276"/>
                    </a:lnTo>
                    <a:close/>
                    <a:moveTo>
                      <a:pt x="274904" y="100276"/>
                    </a:moveTo>
                    <a:lnTo>
                      <a:pt x="274904" y="106211"/>
                    </a:lnTo>
                    <a:lnTo>
                      <a:pt x="268968" y="106211"/>
                    </a:lnTo>
                    <a:lnTo>
                      <a:pt x="268968" y="100276"/>
                    </a:lnTo>
                    <a:close/>
                    <a:moveTo>
                      <a:pt x="6251" y="106523"/>
                    </a:moveTo>
                    <a:lnTo>
                      <a:pt x="6251" y="112460"/>
                    </a:lnTo>
                    <a:lnTo>
                      <a:pt x="315" y="112460"/>
                    </a:lnTo>
                    <a:lnTo>
                      <a:pt x="315" y="106523"/>
                    </a:lnTo>
                    <a:close/>
                    <a:moveTo>
                      <a:pt x="12498" y="106523"/>
                    </a:moveTo>
                    <a:lnTo>
                      <a:pt x="12498" y="112460"/>
                    </a:lnTo>
                    <a:lnTo>
                      <a:pt x="6562" y="112460"/>
                    </a:lnTo>
                    <a:lnTo>
                      <a:pt x="6562" y="106523"/>
                    </a:lnTo>
                    <a:close/>
                    <a:moveTo>
                      <a:pt x="18745" y="106523"/>
                    </a:moveTo>
                    <a:lnTo>
                      <a:pt x="18745" y="112460"/>
                    </a:lnTo>
                    <a:lnTo>
                      <a:pt x="12810" y="112460"/>
                    </a:lnTo>
                    <a:lnTo>
                      <a:pt x="12810" y="106523"/>
                    </a:lnTo>
                    <a:close/>
                    <a:moveTo>
                      <a:pt x="24992" y="106523"/>
                    </a:moveTo>
                    <a:lnTo>
                      <a:pt x="24992" y="112460"/>
                    </a:lnTo>
                    <a:lnTo>
                      <a:pt x="19058" y="112460"/>
                    </a:lnTo>
                    <a:lnTo>
                      <a:pt x="19058" y="106523"/>
                    </a:lnTo>
                    <a:close/>
                    <a:moveTo>
                      <a:pt x="31242" y="106523"/>
                    </a:moveTo>
                    <a:lnTo>
                      <a:pt x="31242" y="112460"/>
                    </a:lnTo>
                    <a:lnTo>
                      <a:pt x="25305" y="112460"/>
                    </a:lnTo>
                    <a:lnTo>
                      <a:pt x="25305" y="106523"/>
                    </a:lnTo>
                    <a:close/>
                    <a:moveTo>
                      <a:pt x="37489" y="106523"/>
                    </a:moveTo>
                    <a:lnTo>
                      <a:pt x="37489" y="112460"/>
                    </a:lnTo>
                    <a:lnTo>
                      <a:pt x="31553" y="112460"/>
                    </a:lnTo>
                    <a:lnTo>
                      <a:pt x="31553" y="106523"/>
                    </a:lnTo>
                    <a:close/>
                    <a:moveTo>
                      <a:pt x="43737" y="106523"/>
                    </a:moveTo>
                    <a:lnTo>
                      <a:pt x="43737" y="112460"/>
                    </a:lnTo>
                    <a:lnTo>
                      <a:pt x="37802" y="112460"/>
                    </a:lnTo>
                    <a:lnTo>
                      <a:pt x="37802" y="106523"/>
                    </a:lnTo>
                    <a:close/>
                    <a:moveTo>
                      <a:pt x="49985" y="106523"/>
                    </a:moveTo>
                    <a:lnTo>
                      <a:pt x="49985" y="112460"/>
                    </a:lnTo>
                    <a:lnTo>
                      <a:pt x="44049" y="112460"/>
                    </a:lnTo>
                    <a:lnTo>
                      <a:pt x="44049" y="106523"/>
                    </a:lnTo>
                    <a:close/>
                    <a:moveTo>
                      <a:pt x="56232" y="106523"/>
                    </a:moveTo>
                    <a:lnTo>
                      <a:pt x="56232" y="112460"/>
                    </a:lnTo>
                    <a:lnTo>
                      <a:pt x="50296" y="112460"/>
                    </a:lnTo>
                    <a:lnTo>
                      <a:pt x="50296" y="106523"/>
                    </a:lnTo>
                    <a:close/>
                    <a:moveTo>
                      <a:pt x="62480" y="106523"/>
                    </a:moveTo>
                    <a:lnTo>
                      <a:pt x="62480" y="112460"/>
                    </a:lnTo>
                    <a:lnTo>
                      <a:pt x="56545" y="112460"/>
                    </a:lnTo>
                    <a:lnTo>
                      <a:pt x="56545" y="106523"/>
                    </a:lnTo>
                    <a:close/>
                    <a:moveTo>
                      <a:pt x="68727" y="106523"/>
                    </a:moveTo>
                    <a:lnTo>
                      <a:pt x="68727" y="112460"/>
                    </a:lnTo>
                    <a:lnTo>
                      <a:pt x="62792" y="112460"/>
                    </a:lnTo>
                    <a:lnTo>
                      <a:pt x="62792" y="106523"/>
                    </a:lnTo>
                    <a:close/>
                    <a:moveTo>
                      <a:pt x="74975" y="106523"/>
                    </a:moveTo>
                    <a:lnTo>
                      <a:pt x="74975" y="112460"/>
                    </a:lnTo>
                    <a:lnTo>
                      <a:pt x="69039" y="112460"/>
                    </a:lnTo>
                    <a:lnTo>
                      <a:pt x="69039" y="106523"/>
                    </a:lnTo>
                    <a:close/>
                    <a:moveTo>
                      <a:pt x="81223" y="106523"/>
                    </a:moveTo>
                    <a:lnTo>
                      <a:pt x="81223" y="112460"/>
                    </a:lnTo>
                    <a:lnTo>
                      <a:pt x="75286" y="112460"/>
                    </a:lnTo>
                    <a:lnTo>
                      <a:pt x="75286" y="106523"/>
                    </a:lnTo>
                    <a:close/>
                    <a:moveTo>
                      <a:pt x="87470" y="106523"/>
                    </a:moveTo>
                    <a:lnTo>
                      <a:pt x="87470" y="112460"/>
                    </a:lnTo>
                    <a:lnTo>
                      <a:pt x="81535" y="112460"/>
                    </a:lnTo>
                    <a:lnTo>
                      <a:pt x="81535" y="106523"/>
                    </a:lnTo>
                    <a:close/>
                    <a:moveTo>
                      <a:pt x="93718" y="106523"/>
                    </a:moveTo>
                    <a:lnTo>
                      <a:pt x="93718" y="112460"/>
                    </a:lnTo>
                    <a:lnTo>
                      <a:pt x="87784" y="112460"/>
                    </a:lnTo>
                    <a:lnTo>
                      <a:pt x="87784" y="106523"/>
                    </a:lnTo>
                    <a:close/>
                    <a:moveTo>
                      <a:pt x="99967" y="106523"/>
                    </a:moveTo>
                    <a:lnTo>
                      <a:pt x="99967" y="112460"/>
                    </a:lnTo>
                    <a:lnTo>
                      <a:pt x="94031" y="112460"/>
                    </a:lnTo>
                    <a:lnTo>
                      <a:pt x="94031" y="106523"/>
                    </a:lnTo>
                    <a:close/>
                    <a:moveTo>
                      <a:pt x="106214" y="106523"/>
                    </a:moveTo>
                    <a:lnTo>
                      <a:pt x="106214" y="112460"/>
                    </a:lnTo>
                    <a:lnTo>
                      <a:pt x="100278" y="112460"/>
                    </a:lnTo>
                    <a:lnTo>
                      <a:pt x="100278" y="106523"/>
                    </a:lnTo>
                    <a:close/>
                    <a:moveTo>
                      <a:pt x="112461" y="106523"/>
                    </a:moveTo>
                    <a:lnTo>
                      <a:pt x="112461" y="112460"/>
                    </a:lnTo>
                    <a:lnTo>
                      <a:pt x="106527" y="112460"/>
                    </a:lnTo>
                    <a:lnTo>
                      <a:pt x="106527" y="106523"/>
                    </a:lnTo>
                    <a:close/>
                    <a:moveTo>
                      <a:pt x="118710" y="106523"/>
                    </a:moveTo>
                    <a:lnTo>
                      <a:pt x="118710" y="112460"/>
                    </a:lnTo>
                    <a:lnTo>
                      <a:pt x="112774" y="112460"/>
                    </a:lnTo>
                    <a:lnTo>
                      <a:pt x="112774" y="106523"/>
                    </a:lnTo>
                    <a:close/>
                    <a:moveTo>
                      <a:pt x="124957" y="106523"/>
                    </a:moveTo>
                    <a:lnTo>
                      <a:pt x="124957" y="112460"/>
                    </a:lnTo>
                    <a:lnTo>
                      <a:pt x="119021" y="112460"/>
                    </a:lnTo>
                    <a:lnTo>
                      <a:pt x="119021" y="106523"/>
                    </a:lnTo>
                    <a:close/>
                    <a:moveTo>
                      <a:pt x="131204" y="106523"/>
                    </a:moveTo>
                    <a:lnTo>
                      <a:pt x="131204" y="112460"/>
                    </a:lnTo>
                    <a:lnTo>
                      <a:pt x="125270" y="112460"/>
                    </a:lnTo>
                    <a:lnTo>
                      <a:pt x="125270" y="106523"/>
                    </a:lnTo>
                    <a:close/>
                    <a:moveTo>
                      <a:pt x="137451" y="106523"/>
                    </a:moveTo>
                    <a:lnTo>
                      <a:pt x="137451" y="112460"/>
                    </a:lnTo>
                    <a:lnTo>
                      <a:pt x="131517" y="112460"/>
                    </a:lnTo>
                    <a:lnTo>
                      <a:pt x="131517" y="106523"/>
                    </a:lnTo>
                    <a:close/>
                    <a:moveTo>
                      <a:pt x="143702" y="106523"/>
                    </a:moveTo>
                    <a:lnTo>
                      <a:pt x="143702" y="112460"/>
                    </a:lnTo>
                    <a:lnTo>
                      <a:pt x="137766" y="112460"/>
                    </a:lnTo>
                    <a:lnTo>
                      <a:pt x="137766" y="106523"/>
                    </a:lnTo>
                    <a:close/>
                    <a:moveTo>
                      <a:pt x="149949" y="106523"/>
                    </a:moveTo>
                    <a:lnTo>
                      <a:pt x="149949" y="112460"/>
                    </a:lnTo>
                    <a:lnTo>
                      <a:pt x="144015" y="112460"/>
                    </a:lnTo>
                    <a:lnTo>
                      <a:pt x="144015" y="106523"/>
                    </a:lnTo>
                    <a:close/>
                    <a:moveTo>
                      <a:pt x="156196" y="106523"/>
                    </a:moveTo>
                    <a:lnTo>
                      <a:pt x="156196" y="112460"/>
                    </a:lnTo>
                    <a:lnTo>
                      <a:pt x="150262" y="112460"/>
                    </a:lnTo>
                    <a:lnTo>
                      <a:pt x="150262" y="106523"/>
                    </a:lnTo>
                    <a:close/>
                    <a:moveTo>
                      <a:pt x="162445" y="106523"/>
                    </a:moveTo>
                    <a:lnTo>
                      <a:pt x="162445" y="112460"/>
                    </a:lnTo>
                    <a:lnTo>
                      <a:pt x="156509" y="112460"/>
                    </a:lnTo>
                    <a:lnTo>
                      <a:pt x="156509" y="106523"/>
                    </a:lnTo>
                    <a:close/>
                    <a:moveTo>
                      <a:pt x="168692" y="106523"/>
                    </a:moveTo>
                    <a:lnTo>
                      <a:pt x="168692" y="112460"/>
                    </a:lnTo>
                    <a:lnTo>
                      <a:pt x="162756" y="112460"/>
                    </a:lnTo>
                    <a:lnTo>
                      <a:pt x="162756" y="106523"/>
                    </a:lnTo>
                    <a:close/>
                    <a:moveTo>
                      <a:pt x="174939" y="106523"/>
                    </a:moveTo>
                    <a:lnTo>
                      <a:pt x="174939" y="112460"/>
                    </a:lnTo>
                    <a:lnTo>
                      <a:pt x="169005" y="112460"/>
                    </a:lnTo>
                    <a:lnTo>
                      <a:pt x="169005" y="106523"/>
                    </a:lnTo>
                    <a:close/>
                    <a:moveTo>
                      <a:pt x="181186" y="106523"/>
                    </a:moveTo>
                    <a:lnTo>
                      <a:pt x="181186" y="112460"/>
                    </a:lnTo>
                    <a:lnTo>
                      <a:pt x="175252" y="112460"/>
                    </a:lnTo>
                    <a:lnTo>
                      <a:pt x="175252" y="106523"/>
                    </a:lnTo>
                    <a:close/>
                    <a:moveTo>
                      <a:pt x="187435" y="106523"/>
                    </a:moveTo>
                    <a:lnTo>
                      <a:pt x="187435" y="112460"/>
                    </a:lnTo>
                    <a:lnTo>
                      <a:pt x="181499" y="112460"/>
                    </a:lnTo>
                    <a:lnTo>
                      <a:pt x="181499" y="106523"/>
                    </a:lnTo>
                    <a:close/>
                    <a:moveTo>
                      <a:pt x="193684" y="106523"/>
                    </a:moveTo>
                    <a:lnTo>
                      <a:pt x="193684" y="112460"/>
                    </a:lnTo>
                    <a:lnTo>
                      <a:pt x="187749" y="112460"/>
                    </a:lnTo>
                    <a:lnTo>
                      <a:pt x="187749" y="106523"/>
                    </a:lnTo>
                    <a:close/>
                    <a:moveTo>
                      <a:pt x="199931" y="106523"/>
                    </a:moveTo>
                    <a:lnTo>
                      <a:pt x="199931" y="112460"/>
                    </a:lnTo>
                    <a:lnTo>
                      <a:pt x="193996" y="112460"/>
                    </a:lnTo>
                    <a:lnTo>
                      <a:pt x="193996" y="106523"/>
                    </a:lnTo>
                    <a:close/>
                    <a:moveTo>
                      <a:pt x="206180" y="106523"/>
                    </a:moveTo>
                    <a:lnTo>
                      <a:pt x="206180" y="112460"/>
                    </a:lnTo>
                    <a:lnTo>
                      <a:pt x="200244" y="112460"/>
                    </a:lnTo>
                    <a:lnTo>
                      <a:pt x="200244" y="106523"/>
                    </a:lnTo>
                    <a:close/>
                    <a:moveTo>
                      <a:pt x="212427" y="106523"/>
                    </a:moveTo>
                    <a:lnTo>
                      <a:pt x="212427" y="112460"/>
                    </a:lnTo>
                    <a:lnTo>
                      <a:pt x="206491" y="112460"/>
                    </a:lnTo>
                    <a:lnTo>
                      <a:pt x="206491" y="106523"/>
                    </a:lnTo>
                    <a:close/>
                    <a:moveTo>
                      <a:pt x="218674" y="106523"/>
                    </a:moveTo>
                    <a:lnTo>
                      <a:pt x="218674" y="112460"/>
                    </a:lnTo>
                    <a:lnTo>
                      <a:pt x="212739" y="112460"/>
                    </a:lnTo>
                    <a:lnTo>
                      <a:pt x="212739" y="106523"/>
                    </a:lnTo>
                    <a:close/>
                    <a:moveTo>
                      <a:pt x="224921" y="106523"/>
                    </a:moveTo>
                    <a:lnTo>
                      <a:pt x="224921" y="112460"/>
                    </a:lnTo>
                    <a:lnTo>
                      <a:pt x="218987" y="112460"/>
                    </a:lnTo>
                    <a:lnTo>
                      <a:pt x="218987" y="106523"/>
                    </a:lnTo>
                    <a:close/>
                    <a:moveTo>
                      <a:pt x="231170" y="106523"/>
                    </a:moveTo>
                    <a:lnTo>
                      <a:pt x="231170" y="112460"/>
                    </a:lnTo>
                    <a:lnTo>
                      <a:pt x="225234" y="112460"/>
                    </a:lnTo>
                    <a:lnTo>
                      <a:pt x="225234" y="106523"/>
                    </a:lnTo>
                    <a:close/>
                    <a:moveTo>
                      <a:pt x="237417" y="106523"/>
                    </a:moveTo>
                    <a:lnTo>
                      <a:pt x="237417" y="112460"/>
                    </a:lnTo>
                    <a:lnTo>
                      <a:pt x="231481" y="112460"/>
                    </a:lnTo>
                    <a:lnTo>
                      <a:pt x="231481" y="106523"/>
                    </a:lnTo>
                    <a:close/>
                    <a:moveTo>
                      <a:pt x="243664" y="106523"/>
                    </a:moveTo>
                    <a:lnTo>
                      <a:pt x="243664" y="112460"/>
                    </a:lnTo>
                    <a:lnTo>
                      <a:pt x="237729" y="112460"/>
                    </a:lnTo>
                    <a:lnTo>
                      <a:pt x="237729" y="106523"/>
                    </a:lnTo>
                    <a:close/>
                    <a:moveTo>
                      <a:pt x="249911" y="106523"/>
                    </a:moveTo>
                    <a:lnTo>
                      <a:pt x="249911" y="112460"/>
                    </a:lnTo>
                    <a:lnTo>
                      <a:pt x="243977" y="112460"/>
                    </a:lnTo>
                    <a:lnTo>
                      <a:pt x="243977" y="106523"/>
                    </a:lnTo>
                    <a:close/>
                    <a:moveTo>
                      <a:pt x="256161" y="106523"/>
                    </a:moveTo>
                    <a:lnTo>
                      <a:pt x="256161" y="112460"/>
                    </a:lnTo>
                    <a:lnTo>
                      <a:pt x="250225" y="112460"/>
                    </a:lnTo>
                    <a:lnTo>
                      <a:pt x="250225" y="106523"/>
                    </a:lnTo>
                    <a:close/>
                    <a:moveTo>
                      <a:pt x="262409" y="106523"/>
                    </a:moveTo>
                    <a:lnTo>
                      <a:pt x="262409" y="112460"/>
                    </a:lnTo>
                    <a:lnTo>
                      <a:pt x="256474" y="112460"/>
                    </a:lnTo>
                    <a:lnTo>
                      <a:pt x="256474" y="106523"/>
                    </a:lnTo>
                    <a:close/>
                    <a:moveTo>
                      <a:pt x="268656" y="106523"/>
                    </a:moveTo>
                    <a:lnTo>
                      <a:pt x="268656" y="112460"/>
                    </a:lnTo>
                    <a:lnTo>
                      <a:pt x="262721" y="112460"/>
                    </a:lnTo>
                    <a:lnTo>
                      <a:pt x="262721" y="106523"/>
                    </a:lnTo>
                    <a:close/>
                    <a:moveTo>
                      <a:pt x="274904" y="106523"/>
                    </a:moveTo>
                    <a:lnTo>
                      <a:pt x="274904" y="112460"/>
                    </a:lnTo>
                    <a:lnTo>
                      <a:pt x="268968" y="112460"/>
                    </a:lnTo>
                    <a:lnTo>
                      <a:pt x="268968" y="106523"/>
                    </a:lnTo>
                    <a:close/>
                    <a:moveTo>
                      <a:pt x="6251" y="112771"/>
                    </a:moveTo>
                    <a:lnTo>
                      <a:pt x="6251" y="118707"/>
                    </a:lnTo>
                    <a:lnTo>
                      <a:pt x="315" y="118707"/>
                    </a:lnTo>
                    <a:lnTo>
                      <a:pt x="315" y="112771"/>
                    </a:lnTo>
                    <a:close/>
                    <a:moveTo>
                      <a:pt x="12498" y="112771"/>
                    </a:moveTo>
                    <a:lnTo>
                      <a:pt x="12498" y="118707"/>
                    </a:lnTo>
                    <a:lnTo>
                      <a:pt x="6562" y="118707"/>
                    </a:lnTo>
                    <a:lnTo>
                      <a:pt x="6562" y="112771"/>
                    </a:lnTo>
                    <a:close/>
                    <a:moveTo>
                      <a:pt x="18745" y="112771"/>
                    </a:moveTo>
                    <a:lnTo>
                      <a:pt x="18745" y="118707"/>
                    </a:lnTo>
                    <a:lnTo>
                      <a:pt x="12810" y="118707"/>
                    </a:lnTo>
                    <a:lnTo>
                      <a:pt x="12810" y="112771"/>
                    </a:lnTo>
                    <a:close/>
                    <a:moveTo>
                      <a:pt x="24992" y="112771"/>
                    </a:moveTo>
                    <a:lnTo>
                      <a:pt x="24992" y="118707"/>
                    </a:lnTo>
                    <a:lnTo>
                      <a:pt x="19058" y="118707"/>
                    </a:lnTo>
                    <a:lnTo>
                      <a:pt x="19058" y="112771"/>
                    </a:lnTo>
                    <a:close/>
                    <a:moveTo>
                      <a:pt x="31242" y="112771"/>
                    </a:moveTo>
                    <a:lnTo>
                      <a:pt x="31242" y="118707"/>
                    </a:lnTo>
                    <a:lnTo>
                      <a:pt x="25305" y="118707"/>
                    </a:lnTo>
                    <a:lnTo>
                      <a:pt x="25305" y="112771"/>
                    </a:lnTo>
                    <a:close/>
                    <a:moveTo>
                      <a:pt x="37489" y="112771"/>
                    </a:moveTo>
                    <a:lnTo>
                      <a:pt x="37489" y="118707"/>
                    </a:lnTo>
                    <a:lnTo>
                      <a:pt x="31553" y="118707"/>
                    </a:lnTo>
                    <a:lnTo>
                      <a:pt x="31553" y="112771"/>
                    </a:lnTo>
                    <a:close/>
                    <a:moveTo>
                      <a:pt x="43737" y="112771"/>
                    </a:moveTo>
                    <a:lnTo>
                      <a:pt x="43737" y="118707"/>
                    </a:lnTo>
                    <a:lnTo>
                      <a:pt x="37802" y="118707"/>
                    </a:lnTo>
                    <a:lnTo>
                      <a:pt x="37802" y="112771"/>
                    </a:lnTo>
                    <a:close/>
                    <a:moveTo>
                      <a:pt x="49985" y="112771"/>
                    </a:moveTo>
                    <a:lnTo>
                      <a:pt x="49985" y="118707"/>
                    </a:lnTo>
                    <a:lnTo>
                      <a:pt x="44049" y="118707"/>
                    </a:lnTo>
                    <a:lnTo>
                      <a:pt x="44049" y="112771"/>
                    </a:lnTo>
                    <a:close/>
                    <a:moveTo>
                      <a:pt x="56232" y="112771"/>
                    </a:moveTo>
                    <a:lnTo>
                      <a:pt x="56232" y="118707"/>
                    </a:lnTo>
                    <a:lnTo>
                      <a:pt x="50296" y="118707"/>
                    </a:lnTo>
                    <a:lnTo>
                      <a:pt x="50296" y="112771"/>
                    </a:lnTo>
                    <a:close/>
                    <a:moveTo>
                      <a:pt x="62480" y="112771"/>
                    </a:moveTo>
                    <a:lnTo>
                      <a:pt x="62480" y="118707"/>
                    </a:lnTo>
                    <a:lnTo>
                      <a:pt x="56545" y="118707"/>
                    </a:lnTo>
                    <a:lnTo>
                      <a:pt x="56545" y="112771"/>
                    </a:lnTo>
                    <a:close/>
                    <a:moveTo>
                      <a:pt x="68727" y="112771"/>
                    </a:moveTo>
                    <a:lnTo>
                      <a:pt x="68727" y="118707"/>
                    </a:lnTo>
                    <a:lnTo>
                      <a:pt x="62792" y="118707"/>
                    </a:lnTo>
                    <a:lnTo>
                      <a:pt x="62792" y="112771"/>
                    </a:lnTo>
                    <a:close/>
                    <a:moveTo>
                      <a:pt x="74975" y="112771"/>
                    </a:moveTo>
                    <a:lnTo>
                      <a:pt x="74975" y="118707"/>
                    </a:lnTo>
                    <a:lnTo>
                      <a:pt x="69039" y="118707"/>
                    </a:lnTo>
                    <a:lnTo>
                      <a:pt x="69039" y="112771"/>
                    </a:lnTo>
                    <a:close/>
                    <a:moveTo>
                      <a:pt x="81223" y="112771"/>
                    </a:moveTo>
                    <a:lnTo>
                      <a:pt x="81223" y="118707"/>
                    </a:lnTo>
                    <a:lnTo>
                      <a:pt x="75286" y="118707"/>
                    </a:lnTo>
                    <a:lnTo>
                      <a:pt x="75286" y="112771"/>
                    </a:lnTo>
                    <a:close/>
                    <a:moveTo>
                      <a:pt x="87470" y="112771"/>
                    </a:moveTo>
                    <a:lnTo>
                      <a:pt x="87470" y="118707"/>
                    </a:lnTo>
                    <a:lnTo>
                      <a:pt x="81535" y="118707"/>
                    </a:lnTo>
                    <a:lnTo>
                      <a:pt x="81535" y="112771"/>
                    </a:lnTo>
                    <a:close/>
                    <a:moveTo>
                      <a:pt x="93718" y="112771"/>
                    </a:moveTo>
                    <a:lnTo>
                      <a:pt x="93718" y="118707"/>
                    </a:lnTo>
                    <a:lnTo>
                      <a:pt x="87784" y="118707"/>
                    </a:lnTo>
                    <a:lnTo>
                      <a:pt x="87784" y="112771"/>
                    </a:lnTo>
                    <a:close/>
                    <a:moveTo>
                      <a:pt x="99967" y="112771"/>
                    </a:moveTo>
                    <a:lnTo>
                      <a:pt x="99967" y="118707"/>
                    </a:lnTo>
                    <a:lnTo>
                      <a:pt x="94031" y="118707"/>
                    </a:lnTo>
                    <a:lnTo>
                      <a:pt x="94031" y="112771"/>
                    </a:lnTo>
                    <a:close/>
                    <a:moveTo>
                      <a:pt x="106214" y="112771"/>
                    </a:moveTo>
                    <a:lnTo>
                      <a:pt x="106214" y="118707"/>
                    </a:lnTo>
                    <a:lnTo>
                      <a:pt x="100278" y="118707"/>
                    </a:lnTo>
                    <a:lnTo>
                      <a:pt x="100278" y="112771"/>
                    </a:lnTo>
                    <a:close/>
                    <a:moveTo>
                      <a:pt x="112461" y="112771"/>
                    </a:moveTo>
                    <a:lnTo>
                      <a:pt x="112461" y="118707"/>
                    </a:lnTo>
                    <a:lnTo>
                      <a:pt x="106527" y="118707"/>
                    </a:lnTo>
                    <a:lnTo>
                      <a:pt x="106527" y="112771"/>
                    </a:lnTo>
                    <a:close/>
                    <a:moveTo>
                      <a:pt x="118710" y="112771"/>
                    </a:moveTo>
                    <a:lnTo>
                      <a:pt x="118710" y="118707"/>
                    </a:lnTo>
                    <a:lnTo>
                      <a:pt x="112774" y="118707"/>
                    </a:lnTo>
                    <a:lnTo>
                      <a:pt x="112774" y="112771"/>
                    </a:lnTo>
                    <a:close/>
                    <a:moveTo>
                      <a:pt x="124957" y="112771"/>
                    </a:moveTo>
                    <a:lnTo>
                      <a:pt x="124957" y="118707"/>
                    </a:lnTo>
                    <a:lnTo>
                      <a:pt x="119021" y="118707"/>
                    </a:lnTo>
                    <a:lnTo>
                      <a:pt x="119021" y="112771"/>
                    </a:lnTo>
                    <a:close/>
                    <a:moveTo>
                      <a:pt x="131204" y="112771"/>
                    </a:moveTo>
                    <a:lnTo>
                      <a:pt x="131204" y="118707"/>
                    </a:lnTo>
                    <a:lnTo>
                      <a:pt x="125270" y="118707"/>
                    </a:lnTo>
                    <a:lnTo>
                      <a:pt x="125270" y="112771"/>
                    </a:lnTo>
                    <a:close/>
                    <a:moveTo>
                      <a:pt x="137451" y="112771"/>
                    </a:moveTo>
                    <a:lnTo>
                      <a:pt x="137451" y="118707"/>
                    </a:lnTo>
                    <a:lnTo>
                      <a:pt x="131517" y="118707"/>
                    </a:lnTo>
                    <a:lnTo>
                      <a:pt x="131517" y="112771"/>
                    </a:lnTo>
                    <a:close/>
                    <a:moveTo>
                      <a:pt x="143702" y="112771"/>
                    </a:moveTo>
                    <a:lnTo>
                      <a:pt x="143702" y="118707"/>
                    </a:lnTo>
                    <a:lnTo>
                      <a:pt x="137766" y="118707"/>
                    </a:lnTo>
                    <a:lnTo>
                      <a:pt x="137766" y="112771"/>
                    </a:lnTo>
                    <a:close/>
                    <a:moveTo>
                      <a:pt x="149949" y="112771"/>
                    </a:moveTo>
                    <a:lnTo>
                      <a:pt x="149949" y="118707"/>
                    </a:lnTo>
                    <a:lnTo>
                      <a:pt x="144015" y="118707"/>
                    </a:lnTo>
                    <a:lnTo>
                      <a:pt x="144015" y="112771"/>
                    </a:lnTo>
                    <a:close/>
                    <a:moveTo>
                      <a:pt x="156196" y="112771"/>
                    </a:moveTo>
                    <a:lnTo>
                      <a:pt x="156196" y="118707"/>
                    </a:lnTo>
                    <a:lnTo>
                      <a:pt x="150262" y="118707"/>
                    </a:lnTo>
                    <a:lnTo>
                      <a:pt x="150262" y="112771"/>
                    </a:lnTo>
                    <a:close/>
                    <a:moveTo>
                      <a:pt x="162445" y="112771"/>
                    </a:moveTo>
                    <a:lnTo>
                      <a:pt x="162445" y="118707"/>
                    </a:lnTo>
                    <a:lnTo>
                      <a:pt x="156509" y="118707"/>
                    </a:lnTo>
                    <a:lnTo>
                      <a:pt x="156509" y="112771"/>
                    </a:lnTo>
                    <a:close/>
                    <a:moveTo>
                      <a:pt x="168692" y="112771"/>
                    </a:moveTo>
                    <a:lnTo>
                      <a:pt x="168692" y="118707"/>
                    </a:lnTo>
                    <a:lnTo>
                      <a:pt x="162756" y="118707"/>
                    </a:lnTo>
                    <a:lnTo>
                      <a:pt x="162756" y="112771"/>
                    </a:lnTo>
                    <a:close/>
                    <a:moveTo>
                      <a:pt x="174939" y="112771"/>
                    </a:moveTo>
                    <a:lnTo>
                      <a:pt x="174939" y="118707"/>
                    </a:lnTo>
                    <a:lnTo>
                      <a:pt x="169005" y="118707"/>
                    </a:lnTo>
                    <a:lnTo>
                      <a:pt x="169005" y="112771"/>
                    </a:lnTo>
                    <a:close/>
                    <a:moveTo>
                      <a:pt x="181186" y="112771"/>
                    </a:moveTo>
                    <a:lnTo>
                      <a:pt x="181186" y="118707"/>
                    </a:lnTo>
                    <a:lnTo>
                      <a:pt x="175252" y="118707"/>
                    </a:lnTo>
                    <a:lnTo>
                      <a:pt x="175252" y="112771"/>
                    </a:lnTo>
                    <a:close/>
                    <a:moveTo>
                      <a:pt x="187435" y="112771"/>
                    </a:moveTo>
                    <a:lnTo>
                      <a:pt x="187435" y="118707"/>
                    </a:lnTo>
                    <a:lnTo>
                      <a:pt x="181499" y="118707"/>
                    </a:lnTo>
                    <a:lnTo>
                      <a:pt x="181499" y="112771"/>
                    </a:lnTo>
                    <a:close/>
                    <a:moveTo>
                      <a:pt x="193684" y="112771"/>
                    </a:moveTo>
                    <a:lnTo>
                      <a:pt x="193684" y="118707"/>
                    </a:lnTo>
                    <a:lnTo>
                      <a:pt x="187749" y="118707"/>
                    </a:lnTo>
                    <a:lnTo>
                      <a:pt x="187749" y="112771"/>
                    </a:lnTo>
                    <a:close/>
                    <a:moveTo>
                      <a:pt x="199931" y="112771"/>
                    </a:moveTo>
                    <a:lnTo>
                      <a:pt x="199931" y="118707"/>
                    </a:lnTo>
                    <a:lnTo>
                      <a:pt x="193996" y="118707"/>
                    </a:lnTo>
                    <a:lnTo>
                      <a:pt x="193996" y="112771"/>
                    </a:lnTo>
                    <a:close/>
                    <a:moveTo>
                      <a:pt x="206180" y="112771"/>
                    </a:moveTo>
                    <a:lnTo>
                      <a:pt x="206180" y="118707"/>
                    </a:lnTo>
                    <a:lnTo>
                      <a:pt x="200244" y="118707"/>
                    </a:lnTo>
                    <a:lnTo>
                      <a:pt x="200244" y="112771"/>
                    </a:lnTo>
                    <a:close/>
                    <a:moveTo>
                      <a:pt x="212427" y="112771"/>
                    </a:moveTo>
                    <a:lnTo>
                      <a:pt x="212427" y="118707"/>
                    </a:lnTo>
                    <a:lnTo>
                      <a:pt x="206491" y="118707"/>
                    </a:lnTo>
                    <a:lnTo>
                      <a:pt x="206491" y="112771"/>
                    </a:lnTo>
                    <a:close/>
                    <a:moveTo>
                      <a:pt x="218674" y="112771"/>
                    </a:moveTo>
                    <a:lnTo>
                      <a:pt x="218674" y="118707"/>
                    </a:lnTo>
                    <a:lnTo>
                      <a:pt x="212739" y="118707"/>
                    </a:lnTo>
                    <a:lnTo>
                      <a:pt x="212739" y="112771"/>
                    </a:lnTo>
                    <a:close/>
                    <a:moveTo>
                      <a:pt x="224921" y="112771"/>
                    </a:moveTo>
                    <a:lnTo>
                      <a:pt x="224921" y="118707"/>
                    </a:lnTo>
                    <a:lnTo>
                      <a:pt x="218987" y="118707"/>
                    </a:lnTo>
                    <a:lnTo>
                      <a:pt x="218987" y="112771"/>
                    </a:lnTo>
                    <a:close/>
                    <a:moveTo>
                      <a:pt x="231170" y="112771"/>
                    </a:moveTo>
                    <a:lnTo>
                      <a:pt x="231170" y="118707"/>
                    </a:lnTo>
                    <a:lnTo>
                      <a:pt x="225234" y="118707"/>
                    </a:lnTo>
                    <a:lnTo>
                      <a:pt x="225234" y="112771"/>
                    </a:lnTo>
                    <a:close/>
                    <a:moveTo>
                      <a:pt x="237417" y="112771"/>
                    </a:moveTo>
                    <a:lnTo>
                      <a:pt x="237417" y="118707"/>
                    </a:lnTo>
                    <a:lnTo>
                      <a:pt x="231481" y="118707"/>
                    </a:lnTo>
                    <a:lnTo>
                      <a:pt x="231481" y="112771"/>
                    </a:lnTo>
                    <a:close/>
                    <a:moveTo>
                      <a:pt x="243664" y="112771"/>
                    </a:moveTo>
                    <a:lnTo>
                      <a:pt x="243664" y="118707"/>
                    </a:lnTo>
                    <a:lnTo>
                      <a:pt x="237729" y="118707"/>
                    </a:lnTo>
                    <a:lnTo>
                      <a:pt x="237729" y="112771"/>
                    </a:lnTo>
                    <a:close/>
                    <a:moveTo>
                      <a:pt x="249911" y="112771"/>
                    </a:moveTo>
                    <a:lnTo>
                      <a:pt x="249911" y="118707"/>
                    </a:lnTo>
                    <a:lnTo>
                      <a:pt x="243977" y="118707"/>
                    </a:lnTo>
                    <a:lnTo>
                      <a:pt x="243977" y="112771"/>
                    </a:lnTo>
                    <a:close/>
                    <a:moveTo>
                      <a:pt x="256161" y="112771"/>
                    </a:moveTo>
                    <a:lnTo>
                      <a:pt x="256161" y="118707"/>
                    </a:lnTo>
                    <a:lnTo>
                      <a:pt x="250225" y="118707"/>
                    </a:lnTo>
                    <a:lnTo>
                      <a:pt x="250225" y="112771"/>
                    </a:lnTo>
                    <a:close/>
                    <a:moveTo>
                      <a:pt x="262409" y="112771"/>
                    </a:moveTo>
                    <a:lnTo>
                      <a:pt x="262409" y="118707"/>
                    </a:lnTo>
                    <a:lnTo>
                      <a:pt x="256474" y="118707"/>
                    </a:lnTo>
                    <a:lnTo>
                      <a:pt x="256474" y="112771"/>
                    </a:lnTo>
                    <a:close/>
                    <a:moveTo>
                      <a:pt x="268656" y="112771"/>
                    </a:moveTo>
                    <a:lnTo>
                      <a:pt x="268656" y="118707"/>
                    </a:lnTo>
                    <a:lnTo>
                      <a:pt x="262721" y="118707"/>
                    </a:lnTo>
                    <a:lnTo>
                      <a:pt x="262721" y="112771"/>
                    </a:lnTo>
                    <a:close/>
                    <a:moveTo>
                      <a:pt x="274904" y="112771"/>
                    </a:moveTo>
                    <a:lnTo>
                      <a:pt x="274904" y="118707"/>
                    </a:lnTo>
                    <a:lnTo>
                      <a:pt x="268968" y="118707"/>
                    </a:lnTo>
                    <a:lnTo>
                      <a:pt x="268968" y="112771"/>
                    </a:lnTo>
                    <a:close/>
                    <a:moveTo>
                      <a:pt x="6251" y="119019"/>
                    </a:moveTo>
                    <a:lnTo>
                      <a:pt x="6251" y="124954"/>
                    </a:lnTo>
                    <a:lnTo>
                      <a:pt x="315" y="124954"/>
                    </a:lnTo>
                    <a:lnTo>
                      <a:pt x="315" y="119019"/>
                    </a:lnTo>
                    <a:close/>
                    <a:moveTo>
                      <a:pt x="12498" y="119019"/>
                    </a:moveTo>
                    <a:lnTo>
                      <a:pt x="12498" y="124954"/>
                    </a:lnTo>
                    <a:lnTo>
                      <a:pt x="6562" y="124954"/>
                    </a:lnTo>
                    <a:lnTo>
                      <a:pt x="6562" y="119019"/>
                    </a:lnTo>
                    <a:close/>
                    <a:moveTo>
                      <a:pt x="18745" y="119019"/>
                    </a:moveTo>
                    <a:lnTo>
                      <a:pt x="18745" y="124954"/>
                    </a:lnTo>
                    <a:lnTo>
                      <a:pt x="12810" y="124954"/>
                    </a:lnTo>
                    <a:lnTo>
                      <a:pt x="12810" y="119019"/>
                    </a:lnTo>
                    <a:close/>
                    <a:moveTo>
                      <a:pt x="24992" y="119019"/>
                    </a:moveTo>
                    <a:lnTo>
                      <a:pt x="24992" y="124954"/>
                    </a:lnTo>
                    <a:lnTo>
                      <a:pt x="19058" y="124954"/>
                    </a:lnTo>
                    <a:lnTo>
                      <a:pt x="19058" y="119019"/>
                    </a:lnTo>
                    <a:close/>
                    <a:moveTo>
                      <a:pt x="31242" y="119019"/>
                    </a:moveTo>
                    <a:lnTo>
                      <a:pt x="31242" y="124954"/>
                    </a:lnTo>
                    <a:lnTo>
                      <a:pt x="25305" y="124954"/>
                    </a:lnTo>
                    <a:lnTo>
                      <a:pt x="25305" y="119019"/>
                    </a:lnTo>
                    <a:close/>
                    <a:moveTo>
                      <a:pt x="37489" y="119019"/>
                    </a:moveTo>
                    <a:lnTo>
                      <a:pt x="37489" y="124954"/>
                    </a:lnTo>
                    <a:lnTo>
                      <a:pt x="31553" y="124954"/>
                    </a:lnTo>
                    <a:lnTo>
                      <a:pt x="31553" y="119019"/>
                    </a:lnTo>
                    <a:close/>
                    <a:moveTo>
                      <a:pt x="43737" y="119019"/>
                    </a:moveTo>
                    <a:lnTo>
                      <a:pt x="43737" y="124954"/>
                    </a:lnTo>
                    <a:lnTo>
                      <a:pt x="37802" y="124954"/>
                    </a:lnTo>
                    <a:lnTo>
                      <a:pt x="37802" y="119019"/>
                    </a:lnTo>
                    <a:close/>
                    <a:moveTo>
                      <a:pt x="49985" y="119019"/>
                    </a:moveTo>
                    <a:lnTo>
                      <a:pt x="49985" y="124954"/>
                    </a:lnTo>
                    <a:lnTo>
                      <a:pt x="44049" y="124954"/>
                    </a:lnTo>
                    <a:lnTo>
                      <a:pt x="44049" y="119019"/>
                    </a:lnTo>
                    <a:close/>
                    <a:moveTo>
                      <a:pt x="56232" y="119019"/>
                    </a:moveTo>
                    <a:lnTo>
                      <a:pt x="56232" y="124954"/>
                    </a:lnTo>
                    <a:lnTo>
                      <a:pt x="50296" y="124954"/>
                    </a:lnTo>
                    <a:lnTo>
                      <a:pt x="50296" y="119019"/>
                    </a:lnTo>
                    <a:close/>
                    <a:moveTo>
                      <a:pt x="62480" y="119019"/>
                    </a:moveTo>
                    <a:lnTo>
                      <a:pt x="62480" y="124954"/>
                    </a:lnTo>
                    <a:lnTo>
                      <a:pt x="56545" y="124954"/>
                    </a:lnTo>
                    <a:lnTo>
                      <a:pt x="56545" y="119019"/>
                    </a:lnTo>
                    <a:close/>
                    <a:moveTo>
                      <a:pt x="68727" y="119019"/>
                    </a:moveTo>
                    <a:lnTo>
                      <a:pt x="68727" y="124954"/>
                    </a:lnTo>
                    <a:lnTo>
                      <a:pt x="62792" y="124954"/>
                    </a:lnTo>
                    <a:lnTo>
                      <a:pt x="62792" y="119019"/>
                    </a:lnTo>
                    <a:close/>
                    <a:moveTo>
                      <a:pt x="74975" y="119019"/>
                    </a:moveTo>
                    <a:lnTo>
                      <a:pt x="74975" y="124954"/>
                    </a:lnTo>
                    <a:lnTo>
                      <a:pt x="69039" y="124954"/>
                    </a:lnTo>
                    <a:lnTo>
                      <a:pt x="69039" y="119019"/>
                    </a:lnTo>
                    <a:close/>
                    <a:moveTo>
                      <a:pt x="81223" y="119019"/>
                    </a:moveTo>
                    <a:lnTo>
                      <a:pt x="81223" y="124954"/>
                    </a:lnTo>
                    <a:lnTo>
                      <a:pt x="75286" y="124954"/>
                    </a:lnTo>
                    <a:lnTo>
                      <a:pt x="75286" y="119019"/>
                    </a:lnTo>
                    <a:close/>
                    <a:moveTo>
                      <a:pt x="87470" y="119019"/>
                    </a:moveTo>
                    <a:lnTo>
                      <a:pt x="87470" y="124954"/>
                    </a:lnTo>
                    <a:lnTo>
                      <a:pt x="81535" y="124954"/>
                    </a:lnTo>
                    <a:lnTo>
                      <a:pt x="81535" y="119019"/>
                    </a:lnTo>
                    <a:close/>
                    <a:moveTo>
                      <a:pt x="93718" y="119019"/>
                    </a:moveTo>
                    <a:lnTo>
                      <a:pt x="93718" y="124954"/>
                    </a:lnTo>
                    <a:lnTo>
                      <a:pt x="87784" y="124954"/>
                    </a:lnTo>
                    <a:lnTo>
                      <a:pt x="87784" y="119019"/>
                    </a:lnTo>
                    <a:close/>
                    <a:moveTo>
                      <a:pt x="99967" y="119019"/>
                    </a:moveTo>
                    <a:lnTo>
                      <a:pt x="99967" y="124954"/>
                    </a:lnTo>
                    <a:lnTo>
                      <a:pt x="94031" y="124954"/>
                    </a:lnTo>
                    <a:lnTo>
                      <a:pt x="94031" y="119019"/>
                    </a:lnTo>
                    <a:close/>
                    <a:moveTo>
                      <a:pt x="106214" y="119019"/>
                    </a:moveTo>
                    <a:lnTo>
                      <a:pt x="106214" y="124954"/>
                    </a:lnTo>
                    <a:lnTo>
                      <a:pt x="100278" y="124954"/>
                    </a:lnTo>
                    <a:lnTo>
                      <a:pt x="100278" y="119019"/>
                    </a:lnTo>
                    <a:close/>
                    <a:moveTo>
                      <a:pt x="112461" y="119019"/>
                    </a:moveTo>
                    <a:lnTo>
                      <a:pt x="112461" y="124954"/>
                    </a:lnTo>
                    <a:lnTo>
                      <a:pt x="106527" y="124954"/>
                    </a:lnTo>
                    <a:lnTo>
                      <a:pt x="106527" y="119019"/>
                    </a:lnTo>
                    <a:close/>
                    <a:moveTo>
                      <a:pt x="118710" y="119019"/>
                    </a:moveTo>
                    <a:lnTo>
                      <a:pt x="118710" y="124954"/>
                    </a:lnTo>
                    <a:lnTo>
                      <a:pt x="112774" y="124954"/>
                    </a:lnTo>
                    <a:lnTo>
                      <a:pt x="112774" y="119019"/>
                    </a:lnTo>
                    <a:close/>
                    <a:moveTo>
                      <a:pt x="124957" y="119019"/>
                    </a:moveTo>
                    <a:lnTo>
                      <a:pt x="124957" y="124954"/>
                    </a:lnTo>
                    <a:lnTo>
                      <a:pt x="119021" y="124954"/>
                    </a:lnTo>
                    <a:lnTo>
                      <a:pt x="119021" y="119019"/>
                    </a:lnTo>
                    <a:close/>
                    <a:moveTo>
                      <a:pt x="131204" y="119019"/>
                    </a:moveTo>
                    <a:lnTo>
                      <a:pt x="131204" y="124954"/>
                    </a:lnTo>
                    <a:lnTo>
                      <a:pt x="125270" y="124954"/>
                    </a:lnTo>
                    <a:lnTo>
                      <a:pt x="125270" y="119019"/>
                    </a:lnTo>
                    <a:close/>
                    <a:moveTo>
                      <a:pt x="137451" y="119019"/>
                    </a:moveTo>
                    <a:lnTo>
                      <a:pt x="137451" y="124954"/>
                    </a:lnTo>
                    <a:lnTo>
                      <a:pt x="131517" y="124954"/>
                    </a:lnTo>
                    <a:lnTo>
                      <a:pt x="131517" y="119019"/>
                    </a:lnTo>
                    <a:close/>
                    <a:moveTo>
                      <a:pt x="143702" y="119019"/>
                    </a:moveTo>
                    <a:lnTo>
                      <a:pt x="143702" y="124954"/>
                    </a:lnTo>
                    <a:lnTo>
                      <a:pt x="137766" y="124954"/>
                    </a:lnTo>
                    <a:lnTo>
                      <a:pt x="137766" y="119019"/>
                    </a:lnTo>
                    <a:close/>
                    <a:moveTo>
                      <a:pt x="149949" y="119019"/>
                    </a:moveTo>
                    <a:lnTo>
                      <a:pt x="149949" y="124954"/>
                    </a:lnTo>
                    <a:lnTo>
                      <a:pt x="144015" y="124954"/>
                    </a:lnTo>
                    <a:lnTo>
                      <a:pt x="144015" y="119019"/>
                    </a:lnTo>
                    <a:close/>
                    <a:moveTo>
                      <a:pt x="156196" y="119019"/>
                    </a:moveTo>
                    <a:lnTo>
                      <a:pt x="156196" y="124954"/>
                    </a:lnTo>
                    <a:lnTo>
                      <a:pt x="150262" y="124954"/>
                    </a:lnTo>
                    <a:lnTo>
                      <a:pt x="150262" y="119019"/>
                    </a:lnTo>
                    <a:close/>
                    <a:moveTo>
                      <a:pt x="162445" y="119019"/>
                    </a:moveTo>
                    <a:lnTo>
                      <a:pt x="162445" y="124954"/>
                    </a:lnTo>
                    <a:lnTo>
                      <a:pt x="156509" y="124954"/>
                    </a:lnTo>
                    <a:lnTo>
                      <a:pt x="156509" y="119019"/>
                    </a:lnTo>
                    <a:close/>
                    <a:moveTo>
                      <a:pt x="168692" y="119019"/>
                    </a:moveTo>
                    <a:lnTo>
                      <a:pt x="168692" y="124954"/>
                    </a:lnTo>
                    <a:lnTo>
                      <a:pt x="162756" y="124954"/>
                    </a:lnTo>
                    <a:lnTo>
                      <a:pt x="162756" y="119019"/>
                    </a:lnTo>
                    <a:close/>
                    <a:moveTo>
                      <a:pt x="174939" y="119019"/>
                    </a:moveTo>
                    <a:lnTo>
                      <a:pt x="174939" y="124954"/>
                    </a:lnTo>
                    <a:lnTo>
                      <a:pt x="169005" y="124954"/>
                    </a:lnTo>
                    <a:lnTo>
                      <a:pt x="169005" y="119019"/>
                    </a:lnTo>
                    <a:close/>
                    <a:moveTo>
                      <a:pt x="181186" y="119019"/>
                    </a:moveTo>
                    <a:lnTo>
                      <a:pt x="181186" y="124954"/>
                    </a:lnTo>
                    <a:lnTo>
                      <a:pt x="175252" y="124954"/>
                    </a:lnTo>
                    <a:lnTo>
                      <a:pt x="175252" y="119019"/>
                    </a:lnTo>
                    <a:close/>
                    <a:moveTo>
                      <a:pt x="187435" y="119019"/>
                    </a:moveTo>
                    <a:lnTo>
                      <a:pt x="187435" y="124954"/>
                    </a:lnTo>
                    <a:lnTo>
                      <a:pt x="181499" y="124954"/>
                    </a:lnTo>
                    <a:lnTo>
                      <a:pt x="181499" y="119019"/>
                    </a:lnTo>
                    <a:close/>
                    <a:moveTo>
                      <a:pt x="193684" y="119019"/>
                    </a:moveTo>
                    <a:lnTo>
                      <a:pt x="193684" y="124954"/>
                    </a:lnTo>
                    <a:lnTo>
                      <a:pt x="187749" y="124954"/>
                    </a:lnTo>
                    <a:lnTo>
                      <a:pt x="187749" y="119019"/>
                    </a:lnTo>
                    <a:close/>
                    <a:moveTo>
                      <a:pt x="199931" y="119019"/>
                    </a:moveTo>
                    <a:lnTo>
                      <a:pt x="199931" y="124954"/>
                    </a:lnTo>
                    <a:lnTo>
                      <a:pt x="193996" y="124954"/>
                    </a:lnTo>
                    <a:lnTo>
                      <a:pt x="193996" y="119019"/>
                    </a:lnTo>
                    <a:close/>
                    <a:moveTo>
                      <a:pt x="206180" y="119019"/>
                    </a:moveTo>
                    <a:lnTo>
                      <a:pt x="206180" y="124954"/>
                    </a:lnTo>
                    <a:lnTo>
                      <a:pt x="200244" y="124954"/>
                    </a:lnTo>
                    <a:lnTo>
                      <a:pt x="200244" y="119019"/>
                    </a:lnTo>
                    <a:close/>
                    <a:moveTo>
                      <a:pt x="212427" y="119019"/>
                    </a:moveTo>
                    <a:lnTo>
                      <a:pt x="212427" y="124954"/>
                    </a:lnTo>
                    <a:lnTo>
                      <a:pt x="206491" y="124954"/>
                    </a:lnTo>
                    <a:lnTo>
                      <a:pt x="206491" y="119019"/>
                    </a:lnTo>
                    <a:close/>
                    <a:moveTo>
                      <a:pt x="218674" y="119019"/>
                    </a:moveTo>
                    <a:lnTo>
                      <a:pt x="218674" y="124954"/>
                    </a:lnTo>
                    <a:lnTo>
                      <a:pt x="212739" y="124954"/>
                    </a:lnTo>
                    <a:lnTo>
                      <a:pt x="212739" y="119019"/>
                    </a:lnTo>
                    <a:close/>
                    <a:moveTo>
                      <a:pt x="224921" y="119019"/>
                    </a:moveTo>
                    <a:lnTo>
                      <a:pt x="224921" y="124954"/>
                    </a:lnTo>
                    <a:lnTo>
                      <a:pt x="218987" y="124954"/>
                    </a:lnTo>
                    <a:lnTo>
                      <a:pt x="218987" y="119019"/>
                    </a:lnTo>
                    <a:close/>
                    <a:moveTo>
                      <a:pt x="231170" y="119019"/>
                    </a:moveTo>
                    <a:lnTo>
                      <a:pt x="231170" y="124954"/>
                    </a:lnTo>
                    <a:lnTo>
                      <a:pt x="225234" y="124954"/>
                    </a:lnTo>
                    <a:lnTo>
                      <a:pt x="225234" y="119019"/>
                    </a:lnTo>
                    <a:close/>
                    <a:moveTo>
                      <a:pt x="237417" y="119019"/>
                    </a:moveTo>
                    <a:lnTo>
                      <a:pt x="237417" y="124954"/>
                    </a:lnTo>
                    <a:lnTo>
                      <a:pt x="231481" y="124954"/>
                    </a:lnTo>
                    <a:lnTo>
                      <a:pt x="231481" y="119019"/>
                    </a:lnTo>
                    <a:close/>
                    <a:moveTo>
                      <a:pt x="243664" y="119019"/>
                    </a:moveTo>
                    <a:lnTo>
                      <a:pt x="243664" y="124954"/>
                    </a:lnTo>
                    <a:lnTo>
                      <a:pt x="237729" y="124954"/>
                    </a:lnTo>
                    <a:lnTo>
                      <a:pt x="237729" y="119019"/>
                    </a:lnTo>
                    <a:close/>
                    <a:moveTo>
                      <a:pt x="249911" y="119019"/>
                    </a:moveTo>
                    <a:lnTo>
                      <a:pt x="249911" y="124954"/>
                    </a:lnTo>
                    <a:lnTo>
                      <a:pt x="243977" y="124954"/>
                    </a:lnTo>
                    <a:lnTo>
                      <a:pt x="243977" y="119019"/>
                    </a:lnTo>
                    <a:close/>
                    <a:moveTo>
                      <a:pt x="256161" y="119019"/>
                    </a:moveTo>
                    <a:lnTo>
                      <a:pt x="256161" y="124954"/>
                    </a:lnTo>
                    <a:lnTo>
                      <a:pt x="250225" y="124954"/>
                    </a:lnTo>
                    <a:lnTo>
                      <a:pt x="250225" y="119019"/>
                    </a:lnTo>
                    <a:close/>
                    <a:moveTo>
                      <a:pt x="262409" y="119019"/>
                    </a:moveTo>
                    <a:lnTo>
                      <a:pt x="262409" y="124954"/>
                    </a:lnTo>
                    <a:lnTo>
                      <a:pt x="256474" y="124954"/>
                    </a:lnTo>
                    <a:lnTo>
                      <a:pt x="256474" y="119019"/>
                    </a:lnTo>
                    <a:close/>
                    <a:moveTo>
                      <a:pt x="268656" y="119019"/>
                    </a:moveTo>
                    <a:lnTo>
                      <a:pt x="268656" y="124954"/>
                    </a:lnTo>
                    <a:lnTo>
                      <a:pt x="262721" y="124954"/>
                    </a:lnTo>
                    <a:lnTo>
                      <a:pt x="262721" y="119019"/>
                    </a:lnTo>
                    <a:close/>
                    <a:moveTo>
                      <a:pt x="274904" y="119019"/>
                    </a:moveTo>
                    <a:lnTo>
                      <a:pt x="274904" y="124954"/>
                    </a:lnTo>
                    <a:lnTo>
                      <a:pt x="268968" y="124954"/>
                    </a:lnTo>
                    <a:lnTo>
                      <a:pt x="268968" y="119019"/>
                    </a:lnTo>
                    <a:close/>
                    <a:moveTo>
                      <a:pt x="6251" y="125266"/>
                    </a:moveTo>
                    <a:lnTo>
                      <a:pt x="6251" y="131201"/>
                    </a:lnTo>
                    <a:lnTo>
                      <a:pt x="315" y="131201"/>
                    </a:lnTo>
                    <a:lnTo>
                      <a:pt x="315" y="125266"/>
                    </a:lnTo>
                    <a:close/>
                    <a:moveTo>
                      <a:pt x="12498" y="125266"/>
                    </a:moveTo>
                    <a:lnTo>
                      <a:pt x="12498" y="131201"/>
                    </a:lnTo>
                    <a:lnTo>
                      <a:pt x="6562" y="131201"/>
                    </a:lnTo>
                    <a:lnTo>
                      <a:pt x="6562" y="125266"/>
                    </a:lnTo>
                    <a:close/>
                    <a:moveTo>
                      <a:pt x="18745" y="125266"/>
                    </a:moveTo>
                    <a:lnTo>
                      <a:pt x="18745" y="131201"/>
                    </a:lnTo>
                    <a:lnTo>
                      <a:pt x="12810" y="131201"/>
                    </a:lnTo>
                    <a:lnTo>
                      <a:pt x="12810" y="125266"/>
                    </a:lnTo>
                    <a:close/>
                    <a:moveTo>
                      <a:pt x="24992" y="125266"/>
                    </a:moveTo>
                    <a:lnTo>
                      <a:pt x="24992" y="131201"/>
                    </a:lnTo>
                    <a:lnTo>
                      <a:pt x="19058" y="131201"/>
                    </a:lnTo>
                    <a:lnTo>
                      <a:pt x="19058" y="125266"/>
                    </a:lnTo>
                    <a:close/>
                    <a:moveTo>
                      <a:pt x="31242" y="125266"/>
                    </a:moveTo>
                    <a:lnTo>
                      <a:pt x="31242" y="131201"/>
                    </a:lnTo>
                    <a:lnTo>
                      <a:pt x="25305" y="131201"/>
                    </a:lnTo>
                    <a:lnTo>
                      <a:pt x="25305" y="125266"/>
                    </a:lnTo>
                    <a:close/>
                    <a:moveTo>
                      <a:pt x="37489" y="125266"/>
                    </a:moveTo>
                    <a:lnTo>
                      <a:pt x="37489" y="131201"/>
                    </a:lnTo>
                    <a:lnTo>
                      <a:pt x="31553" y="131201"/>
                    </a:lnTo>
                    <a:lnTo>
                      <a:pt x="31553" y="125266"/>
                    </a:lnTo>
                    <a:close/>
                    <a:moveTo>
                      <a:pt x="43737" y="125266"/>
                    </a:moveTo>
                    <a:lnTo>
                      <a:pt x="43737" y="131201"/>
                    </a:lnTo>
                    <a:lnTo>
                      <a:pt x="37802" y="131201"/>
                    </a:lnTo>
                    <a:lnTo>
                      <a:pt x="37802" y="125266"/>
                    </a:lnTo>
                    <a:close/>
                    <a:moveTo>
                      <a:pt x="49985" y="125266"/>
                    </a:moveTo>
                    <a:lnTo>
                      <a:pt x="49985" y="131201"/>
                    </a:lnTo>
                    <a:lnTo>
                      <a:pt x="44049" y="131201"/>
                    </a:lnTo>
                    <a:lnTo>
                      <a:pt x="44049" y="125266"/>
                    </a:lnTo>
                    <a:close/>
                    <a:moveTo>
                      <a:pt x="56232" y="125266"/>
                    </a:moveTo>
                    <a:lnTo>
                      <a:pt x="56232" y="131201"/>
                    </a:lnTo>
                    <a:lnTo>
                      <a:pt x="50296" y="131201"/>
                    </a:lnTo>
                    <a:lnTo>
                      <a:pt x="50296" y="125266"/>
                    </a:lnTo>
                    <a:close/>
                    <a:moveTo>
                      <a:pt x="62480" y="125266"/>
                    </a:moveTo>
                    <a:lnTo>
                      <a:pt x="62480" y="131201"/>
                    </a:lnTo>
                    <a:lnTo>
                      <a:pt x="56545" y="131201"/>
                    </a:lnTo>
                    <a:lnTo>
                      <a:pt x="56545" y="125266"/>
                    </a:lnTo>
                    <a:close/>
                    <a:moveTo>
                      <a:pt x="68727" y="125266"/>
                    </a:moveTo>
                    <a:lnTo>
                      <a:pt x="68727" y="131201"/>
                    </a:lnTo>
                    <a:lnTo>
                      <a:pt x="62792" y="131201"/>
                    </a:lnTo>
                    <a:lnTo>
                      <a:pt x="62792" y="125266"/>
                    </a:lnTo>
                    <a:close/>
                    <a:moveTo>
                      <a:pt x="74975" y="125266"/>
                    </a:moveTo>
                    <a:lnTo>
                      <a:pt x="74975" y="131201"/>
                    </a:lnTo>
                    <a:lnTo>
                      <a:pt x="69039" y="131201"/>
                    </a:lnTo>
                    <a:lnTo>
                      <a:pt x="69039" y="125266"/>
                    </a:lnTo>
                    <a:close/>
                    <a:moveTo>
                      <a:pt x="81223" y="125266"/>
                    </a:moveTo>
                    <a:lnTo>
                      <a:pt x="81223" y="131201"/>
                    </a:lnTo>
                    <a:lnTo>
                      <a:pt x="75286" y="131201"/>
                    </a:lnTo>
                    <a:lnTo>
                      <a:pt x="75286" y="125266"/>
                    </a:lnTo>
                    <a:close/>
                    <a:moveTo>
                      <a:pt x="87470" y="125266"/>
                    </a:moveTo>
                    <a:lnTo>
                      <a:pt x="87470" y="131201"/>
                    </a:lnTo>
                    <a:lnTo>
                      <a:pt x="81535" y="131201"/>
                    </a:lnTo>
                    <a:lnTo>
                      <a:pt x="81535" y="125266"/>
                    </a:lnTo>
                    <a:close/>
                    <a:moveTo>
                      <a:pt x="93718" y="125266"/>
                    </a:moveTo>
                    <a:lnTo>
                      <a:pt x="93718" y="131201"/>
                    </a:lnTo>
                    <a:lnTo>
                      <a:pt x="87784" y="131201"/>
                    </a:lnTo>
                    <a:lnTo>
                      <a:pt x="87784" y="125266"/>
                    </a:lnTo>
                    <a:close/>
                    <a:moveTo>
                      <a:pt x="99967" y="125266"/>
                    </a:moveTo>
                    <a:lnTo>
                      <a:pt x="99967" y="131201"/>
                    </a:lnTo>
                    <a:lnTo>
                      <a:pt x="94031" y="131201"/>
                    </a:lnTo>
                    <a:lnTo>
                      <a:pt x="94031" y="125266"/>
                    </a:lnTo>
                    <a:close/>
                    <a:moveTo>
                      <a:pt x="106214" y="125266"/>
                    </a:moveTo>
                    <a:lnTo>
                      <a:pt x="106214" y="131201"/>
                    </a:lnTo>
                    <a:lnTo>
                      <a:pt x="100278" y="131201"/>
                    </a:lnTo>
                    <a:lnTo>
                      <a:pt x="100278" y="125266"/>
                    </a:lnTo>
                    <a:close/>
                    <a:moveTo>
                      <a:pt x="112461" y="125266"/>
                    </a:moveTo>
                    <a:lnTo>
                      <a:pt x="112461" y="131201"/>
                    </a:lnTo>
                    <a:lnTo>
                      <a:pt x="106527" y="131201"/>
                    </a:lnTo>
                    <a:lnTo>
                      <a:pt x="106527" y="125266"/>
                    </a:lnTo>
                    <a:close/>
                    <a:moveTo>
                      <a:pt x="118710" y="125266"/>
                    </a:moveTo>
                    <a:lnTo>
                      <a:pt x="118710" y="131201"/>
                    </a:lnTo>
                    <a:lnTo>
                      <a:pt x="112774" y="131201"/>
                    </a:lnTo>
                    <a:lnTo>
                      <a:pt x="112774" y="125266"/>
                    </a:lnTo>
                    <a:close/>
                    <a:moveTo>
                      <a:pt x="124957" y="125266"/>
                    </a:moveTo>
                    <a:lnTo>
                      <a:pt x="124957" y="131201"/>
                    </a:lnTo>
                    <a:lnTo>
                      <a:pt x="119021" y="131201"/>
                    </a:lnTo>
                    <a:lnTo>
                      <a:pt x="119021" y="125266"/>
                    </a:lnTo>
                    <a:close/>
                    <a:moveTo>
                      <a:pt x="131204" y="125266"/>
                    </a:moveTo>
                    <a:lnTo>
                      <a:pt x="131204" y="131201"/>
                    </a:lnTo>
                    <a:lnTo>
                      <a:pt x="125270" y="131201"/>
                    </a:lnTo>
                    <a:lnTo>
                      <a:pt x="125270" y="125266"/>
                    </a:lnTo>
                    <a:close/>
                    <a:moveTo>
                      <a:pt x="137451" y="125266"/>
                    </a:moveTo>
                    <a:lnTo>
                      <a:pt x="137451" y="131201"/>
                    </a:lnTo>
                    <a:lnTo>
                      <a:pt x="131517" y="131201"/>
                    </a:lnTo>
                    <a:lnTo>
                      <a:pt x="131517" y="125266"/>
                    </a:lnTo>
                    <a:close/>
                    <a:moveTo>
                      <a:pt x="143702" y="125266"/>
                    </a:moveTo>
                    <a:lnTo>
                      <a:pt x="143702" y="131201"/>
                    </a:lnTo>
                    <a:lnTo>
                      <a:pt x="137766" y="131201"/>
                    </a:lnTo>
                    <a:lnTo>
                      <a:pt x="137766" y="125266"/>
                    </a:lnTo>
                    <a:close/>
                    <a:moveTo>
                      <a:pt x="149949" y="125266"/>
                    </a:moveTo>
                    <a:lnTo>
                      <a:pt x="149949" y="131201"/>
                    </a:lnTo>
                    <a:lnTo>
                      <a:pt x="144015" y="131201"/>
                    </a:lnTo>
                    <a:lnTo>
                      <a:pt x="144015" y="125266"/>
                    </a:lnTo>
                    <a:close/>
                    <a:moveTo>
                      <a:pt x="156196" y="125266"/>
                    </a:moveTo>
                    <a:lnTo>
                      <a:pt x="156196" y="131201"/>
                    </a:lnTo>
                    <a:lnTo>
                      <a:pt x="150262" y="131201"/>
                    </a:lnTo>
                    <a:lnTo>
                      <a:pt x="150262" y="125266"/>
                    </a:lnTo>
                    <a:close/>
                    <a:moveTo>
                      <a:pt x="162445" y="125266"/>
                    </a:moveTo>
                    <a:lnTo>
                      <a:pt x="162445" y="131201"/>
                    </a:lnTo>
                    <a:lnTo>
                      <a:pt x="156509" y="131201"/>
                    </a:lnTo>
                    <a:lnTo>
                      <a:pt x="156509" y="125266"/>
                    </a:lnTo>
                    <a:close/>
                    <a:moveTo>
                      <a:pt x="168692" y="125266"/>
                    </a:moveTo>
                    <a:lnTo>
                      <a:pt x="168692" y="131201"/>
                    </a:lnTo>
                    <a:lnTo>
                      <a:pt x="162756" y="131201"/>
                    </a:lnTo>
                    <a:lnTo>
                      <a:pt x="162756" y="125266"/>
                    </a:lnTo>
                    <a:close/>
                    <a:moveTo>
                      <a:pt x="174939" y="125266"/>
                    </a:moveTo>
                    <a:lnTo>
                      <a:pt x="174939" y="131201"/>
                    </a:lnTo>
                    <a:lnTo>
                      <a:pt x="169005" y="131201"/>
                    </a:lnTo>
                    <a:lnTo>
                      <a:pt x="169005" y="125266"/>
                    </a:lnTo>
                    <a:close/>
                    <a:moveTo>
                      <a:pt x="181186" y="125266"/>
                    </a:moveTo>
                    <a:lnTo>
                      <a:pt x="181186" y="131201"/>
                    </a:lnTo>
                    <a:lnTo>
                      <a:pt x="175252" y="131201"/>
                    </a:lnTo>
                    <a:lnTo>
                      <a:pt x="175252" y="125266"/>
                    </a:lnTo>
                    <a:close/>
                    <a:moveTo>
                      <a:pt x="187435" y="125266"/>
                    </a:moveTo>
                    <a:lnTo>
                      <a:pt x="187435" y="131201"/>
                    </a:lnTo>
                    <a:lnTo>
                      <a:pt x="181499" y="131201"/>
                    </a:lnTo>
                    <a:lnTo>
                      <a:pt x="181499" y="125266"/>
                    </a:lnTo>
                    <a:close/>
                    <a:moveTo>
                      <a:pt x="193682" y="125266"/>
                    </a:moveTo>
                    <a:lnTo>
                      <a:pt x="193682" y="131201"/>
                    </a:lnTo>
                    <a:lnTo>
                      <a:pt x="187746" y="131201"/>
                    </a:lnTo>
                    <a:lnTo>
                      <a:pt x="187746" y="125266"/>
                    </a:lnTo>
                    <a:close/>
                    <a:moveTo>
                      <a:pt x="199931" y="125266"/>
                    </a:moveTo>
                    <a:lnTo>
                      <a:pt x="199931" y="131201"/>
                    </a:lnTo>
                    <a:lnTo>
                      <a:pt x="193996" y="131201"/>
                    </a:lnTo>
                    <a:lnTo>
                      <a:pt x="193996" y="125266"/>
                    </a:lnTo>
                    <a:close/>
                    <a:moveTo>
                      <a:pt x="206180" y="125266"/>
                    </a:moveTo>
                    <a:lnTo>
                      <a:pt x="206180" y="131201"/>
                    </a:lnTo>
                    <a:lnTo>
                      <a:pt x="200244" y="131201"/>
                    </a:lnTo>
                    <a:lnTo>
                      <a:pt x="200244" y="125266"/>
                    </a:lnTo>
                    <a:close/>
                    <a:moveTo>
                      <a:pt x="212427" y="125266"/>
                    </a:moveTo>
                    <a:lnTo>
                      <a:pt x="212427" y="131201"/>
                    </a:lnTo>
                    <a:lnTo>
                      <a:pt x="206491" y="131201"/>
                    </a:lnTo>
                    <a:lnTo>
                      <a:pt x="206491" y="125266"/>
                    </a:lnTo>
                    <a:close/>
                    <a:moveTo>
                      <a:pt x="218674" y="125266"/>
                    </a:moveTo>
                    <a:lnTo>
                      <a:pt x="218674" y="131201"/>
                    </a:lnTo>
                    <a:lnTo>
                      <a:pt x="212739" y="131201"/>
                    </a:lnTo>
                    <a:lnTo>
                      <a:pt x="212739" y="125266"/>
                    </a:lnTo>
                    <a:close/>
                    <a:moveTo>
                      <a:pt x="224921" y="125266"/>
                    </a:moveTo>
                    <a:lnTo>
                      <a:pt x="224921" y="131201"/>
                    </a:lnTo>
                    <a:lnTo>
                      <a:pt x="218987" y="131201"/>
                    </a:lnTo>
                    <a:lnTo>
                      <a:pt x="218987" y="125266"/>
                    </a:lnTo>
                    <a:close/>
                    <a:moveTo>
                      <a:pt x="231170" y="125266"/>
                    </a:moveTo>
                    <a:lnTo>
                      <a:pt x="231170" y="131201"/>
                    </a:lnTo>
                    <a:lnTo>
                      <a:pt x="225234" y="131201"/>
                    </a:lnTo>
                    <a:lnTo>
                      <a:pt x="225234" y="125266"/>
                    </a:lnTo>
                    <a:close/>
                    <a:moveTo>
                      <a:pt x="237417" y="125266"/>
                    </a:moveTo>
                    <a:lnTo>
                      <a:pt x="237417" y="131201"/>
                    </a:lnTo>
                    <a:lnTo>
                      <a:pt x="231481" y="131201"/>
                    </a:lnTo>
                    <a:lnTo>
                      <a:pt x="231481" y="125266"/>
                    </a:lnTo>
                    <a:close/>
                    <a:moveTo>
                      <a:pt x="243664" y="125266"/>
                    </a:moveTo>
                    <a:lnTo>
                      <a:pt x="243664" y="131201"/>
                    </a:lnTo>
                    <a:lnTo>
                      <a:pt x="237729" y="131201"/>
                    </a:lnTo>
                    <a:lnTo>
                      <a:pt x="237729" y="125266"/>
                    </a:lnTo>
                    <a:close/>
                    <a:moveTo>
                      <a:pt x="249911" y="125266"/>
                    </a:moveTo>
                    <a:lnTo>
                      <a:pt x="249911" y="131201"/>
                    </a:lnTo>
                    <a:lnTo>
                      <a:pt x="243977" y="131201"/>
                    </a:lnTo>
                    <a:lnTo>
                      <a:pt x="243977" y="125266"/>
                    </a:lnTo>
                    <a:close/>
                    <a:moveTo>
                      <a:pt x="256161" y="125266"/>
                    </a:moveTo>
                    <a:lnTo>
                      <a:pt x="256161" y="131201"/>
                    </a:lnTo>
                    <a:lnTo>
                      <a:pt x="250225" y="131201"/>
                    </a:lnTo>
                    <a:lnTo>
                      <a:pt x="250225" y="125266"/>
                    </a:lnTo>
                    <a:close/>
                    <a:moveTo>
                      <a:pt x="262409" y="125266"/>
                    </a:moveTo>
                    <a:lnTo>
                      <a:pt x="262409" y="131201"/>
                    </a:lnTo>
                    <a:lnTo>
                      <a:pt x="256474" y="131201"/>
                    </a:lnTo>
                    <a:lnTo>
                      <a:pt x="256474" y="125266"/>
                    </a:lnTo>
                    <a:close/>
                    <a:moveTo>
                      <a:pt x="268656" y="125266"/>
                    </a:moveTo>
                    <a:lnTo>
                      <a:pt x="268656" y="131201"/>
                    </a:lnTo>
                    <a:lnTo>
                      <a:pt x="262721" y="131201"/>
                    </a:lnTo>
                    <a:lnTo>
                      <a:pt x="262721" y="125266"/>
                    </a:lnTo>
                    <a:close/>
                    <a:moveTo>
                      <a:pt x="274904" y="125266"/>
                    </a:moveTo>
                    <a:lnTo>
                      <a:pt x="274904" y="131201"/>
                    </a:lnTo>
                    <a:lnTo>
                      <a:pt x="268968" y="131201"/>
                    </a:lnTo>
                    <a:lnTo>
                      <a:pt x="268968" y="125266"/>
                    </a:lnTo>
                    <a:close/>
                    <a:moveTo>
                      <a:pt x="6251" y="131513"/>
                    </a:moveTo>
                    <a:lnTo>
                      <a:pt x="6251" y="137449"/>
                    </a:lnTo>
                    <a:lnTo>
                      <a:pt x="315" y="137449"/>
                    </a:lnTo>
                    <a:lnTo>
                      <a:pt x="315" y="131513"/>
                    </a:lnTo>
                    <a:close/>
                    <a:moveTo>
                      <a:pt x="12498" y="131513"/>
                    </a:moveTo>
                    <a:lnTo>
                      <a:pt x="12498" y="137449"/>
                    </a:lnTo>
                    <a:lnTo>
                      <a:pt x="6562" y="137449"/>
                    </a:lnTo>
                    <a:lnTo>
                      <a:pt x="6562" y="131513"/>
                    </a:lnTo>
                    <a:close/>
                    <a:moveTo>
                      <a:pt x="18745" y="131513"/>
                    </a:moveTo>
                    <a:lnTo>
                      <a:pt x="18745" y="137449"/>
                    </a:lnTo>
                    <a:lnTo>
                      <a:pt x="12810" y="137449"/>
                    </a:lnTo>
                    <a:lnTo>
                      <a:pt x="12810" y="131513"/>
                    </a:lnTo>
                    <a:close/>
                    <a:moveTo>
                      <a:pt x="24992" y="131513"/>
                    </a:moveTo>
                    <a:lnTo>
                      <a:pt x="24992" y="137449"/>
                    </a:lnTo>
                    <a:lnTo>
                      <a:pt x="19058" y="137449"/>
                    </a:lnTo>
                    <a:lnTo>
                      <a:pt x="19058" y="131513"/>
                    </a:lnTo>
                    <a:close/>
                    <a:moveTo>
                      <a:pt x="31241" y="131513"/>
                    </a:moveTo>
                    <a:lnTo>
                      <a:pt x="31241" y="137449"/>
                    </a:lnTo>
                    <a:lnTo>
                      <a:pt x="25305" y="137449"/>
                    </a:lnTo>
                    <a:lnTo>
                      <a:pt x="25305" y="131513"/>
                    </a:lnTo>
                    <a:close/>
                    <a:moveTo>
                      <a:pt x="37489" y="131513"/>
                    </a:moveTo>
                    <a:lnTo>
                      <a:pt x="37489" y="137449"/>
                    </a:lnTo>
                    <a:lnTo>
                      <a:pt x="31553" y="137449"/>
                    </a:lnTo>
                    <a:lnTo>
                      <a:pt x="31553" y="131513"/>
                    </a:lnTo>
                    <a:close/>
                    <a:moveTo>
                      <a:pt x="43737" y="131513"/>
                    </a:moveTo>
                    <a:lnTo>
                      <a:pt x="43737" y="137449"/>
                    </a:lnTo>
                    <a:lnTo>
                      <a:pt x="37802" y="137449"/>
                    </a:lnTo>
                    <a:lnTo>
                      <a:pt x="37802" y="131513"/>
                    </a:lnTo>
                    <a:close/>
                    <a:moveTo>
                      <a:pt x="49985" y="131513"/>
                    </a:moveTo>
                    <a:lnTo>
                      <a:pt x="49985" y="137449"/>
                    </a:lnTo>
                    <a:lnTo>
                      <a:pt x="44049" y="137449"/>
                    </a:lnTo>
                    <a:lnTo>
                      <a:pt x="44049" y="131513"/>
                    </a:lnTo>
                    <a:close/>
                    <a:moveTo>
                      <a:pt x="56232" y="131513"/>
                    </a:moveTo>
                    <a:lnTo>
                      <a:pt x="56232" y="137449"/>
                    </a:lnTo>
                    <a:lnTo>
                      <a:pt x="50296" y="137449"/>
                    </a:lnTo>
                    <a:lnTo>
                      <a:pt x="50296" y="131513"/>
                    </a:lnTo>
                    <a:close/>
                    <a:moveTo>
                      <a:pt x="62480" y="131513"/>
                    </a:moveTo>
                    <a:lnTo>
                      <a:pt x="62480" y="137449"/>
                    </a:lnTo>
                    <a:lnTo>
                      <a:pt x="56545" y="137449"/>
                    </a:lnTo>
                    <a:lnTo>
                      <a:pt x="56545" y="131513"/>
                    </a:lnTo>
                    <a:close/>
                    <a:moveTo>
                      <a:pt x="68727" y="131513"/>
                    </a:moveTo>
                    <a:lnTo>
                      <a:pt x="68727" y="137449"/>
                    </a:lnTo>
                    <a:lnTo>
                      <a:pt x="62792" y="137449"/>
                    </a:lnTo>
                    <a:lnTo>
                      <a:pt x="62792" y="131513"/>
                    </a:lnTo>
                    <a:close/>
                    <a:moveTo>
                      <a:pt x="74975" y="131513"/>
                    </a:moveTo>
                    <a:lnTo>
                      <a:pt x="74975" y="137449"/>
                    </a:lnTo>
                    <a:lnTo>
                      <a:pt x="69039" y="137449"/>
                    </a:lnTo>
                    <a:lnTo>
                      <a:pt x="69039" y="131513"/>
                    </a:lnTo>
                    <a:close/>
                    <a:moveTo>
                      <a:pt x="81223" y="131513"/>
                    </a:moveTo>
                    <a:lnTo>
                      <a:pt x="81223" y="137449"/>
                    </a:lnTo>
                    <a:lnTo>
                      <a:pt x="75286" y="137449"/>
                    </a:lnTo>
                    <a:lnTo>
                      <a:pt x="75286" y="131513"/>
                    </a:lnTo>
                    <a:close/>
                    <a:moveTo>
                      <a:pt x="87470" y="131513"/>
                    </a:moveTo>
                    <a:lnTo>
                      <a:pt x="87470" y="137449"/>
                    </a:lnTo>
                    <a:lnTo>
                      <a:pt x="81535" y="137449"/>
                    </a:lnTo>
                    <a:lnTo>
                      <a:pt x="81535" y="131513"/>
                    </a:lnTo>
                    <a:close/>
                    <a:moveTo>
                      <a:pt x="93718" y="131513"/>
                    </a:moveTo>
                    <a:lnTo>
                      <a:pt x="93718" y="137449"/>
                    </a:lnTo>
                    <a:lnTo>
                      <a:pt x="87784" y="137449"/>
                    </a:lnTo>
                    <a:lnTo>
                      <a:pt x="87784" y="131513"/>
                    </a:lnTo>
                    <a:close/>
                    <a:moveTo>
                      <a:pt x="99967" y="131513"/>
                    </a:moveTo>
                    <a:lnTo>
                      <a:pt x="99967" y="137449"/>
                    </a:lnTo>
                    <a:lnTo>
                      <a:pt x="94031" y="137449"/>
                    </a:lnTo>
                    <a:lnTo>
                      <a:pt x="94031" y="131513"/>
                    </a:lnTo>
                    <a:close/>
                    <a:moveTo>
                      <a:pt x="106214" y="131513"/>
                    </a:moveTo>
                    <a:lnTo>
                      <a:pt x="106214" y="137449"/>
                    </a:lnTo>
                    <a:lnTo>
                      <a:pt x="100278" y="137449"/>
                    </a:lnTo>
                    <a:lnTo>
                      <a:pt x="100278" y="131513"/>
                    </a:lnTo>
                    <a:close/>
                    <a:moveTo>
                      <a:pt x="112461" y="131513"/>
                    </a:moveTo>
                    <a:lnTo>
                      <a:pt x="112461" y="137449"/>
                    </a:lnTo>
                    <a:lnTo>
                      <a:pt x="106527" y="137449"/>
                    </a:lnTo>
                    <a:lnTo>
                      <a:pt x="106527" y="131513"/>
                    </a:lnTo>
                    <a:close/>
                    <a:moveTo>
                      <a:pt x="118710" y="131513"/>
                    </a:moveTo>
                    <a:lnTo>
                      <a:pt x="118710" y="137449"/>
                    </a:lnTo>
                    <a:lnTo>
                      <a:pt x="112774" y="137449"/>
                    </a:lnTo>
                    <a:lnTo>
                      <a:pt x="112774" y="131513"/>
                    </a:lnTo>
                    <a:close/>
                    <a:moveTo>
                      <a:pt x="124957" y="131513"/>
                    </a:moveTo>
                    <a:lnTo>
                      <a:pt x="124957" y="137449"/>
                    </a:lnTo>
                    <a:lnTo>
                      <a:pt x="119021" y="137449"/>
                    </a:lnTo>
                    <a:lnTo>
                      <a:pt x="119021" y="131513"/>
                    </a:lnTo>
                    <a:close/>
                    <a:moveTo>
                      <a:pt x="131204" y="131513"/>
                    </a:moveTo>
                    <a:lnTo>
                      <a:pt x="131204" y="137449"/>
                    </a:lnTo>
                    <a:lnTo>
                      <a:pt x="125270" y="137449"/>
                    </a:lnTo>
                    <a:lnTo>
                      <a:pt x="125270" y="131513"/>
                    </a:lnTo>
                    <a:close/>
                    <a:moveTo>
                      <a:pt x="137451" y="131513"/>
                    </a:moveTo>
                    <a:lnTo>
                      <a:pt x="137451" y="137449"/>
                    </a:lnTo>
                    <a:lnTo>
                      <a:pt x="131517" y="137449"/>
                    </a:lnTo>
                    <a:lnTo>
                      <a:pt x="131517" y="131513"/>
                    </a:lnTo>
                    <a:close/>
                    <a:moveTo>
                      <a:pt x="143702" y="131513"/>
                    </a:moveTo>
                    <a:lnTo>
                      <a:pt x="143702" y="137449"/>
                    </a:lnTo>
                    <a:lnTo>
                      <a:pt x="137766" y="137449"/>
                    </a:lnTo>
                    <a:lnTo>
                      <a:pt x="137766" y="131513"/>
                    </a:lnTo>
                    <a:close/>
                    <a:moveTo>
                      <a:pt x="149949" y="131513"/>
                    </a:moveTo>
                    <a:lnTo>
                      <a:pt x="149949" y="137449"/>
                    </a:lnTo>
                    <a:lnTo>
                      <a:pt x="144015" y="137449"/>
                    </a:lnTo>
                    <a:lnTo>
                      <a:pt x="144015" y="131513"/>
                    </a:lnTo>
                    <a:close/>
                    <a:moveTo>
                      <a:pt x="156196" y="131513"/>
                    </a:moveTo>
                    <a:lnTo>
                      <a:pt x="156196" y="137449"/>
                    </a:lnTo>
                    <a:lnTo>
                      <a:pt x="150262" y="137449"/>
                    </a:lnTo>
                    <a:lnTo>
                      <a:pt x="150262" y="131513"/>
                    </a:lnTo>
                    <a:close/>
                    <a:moveTo>
                      <a:pt x="162445" y="131513"/>
                    </a:moveTo>
                    <a:lnTo>
                      <a:pt x="162445" y="137449"/>
                    </a:lnTo>
                    <a:lnTo>
                      <a:pt x="156509" y="137449"/>
                    </a:lnTo>
                    <a:lnTo>
                      <a:pt x="156509" y="131513"/>
                    </a:lnTo>
                    <a:close/>
                    <a:moveTo>
                      <a:pt x="168692" y="131513"/>
                    </a:moveTo>
                    <a:lnTo>
                      <a:pt x="168692" y="137449"/>
                    </a:lnTo>
                    <a:lnTo>
                      <a:pt x="162756" y="137449"/>
                    </a:lnTo>
                    <a:lnTo>
                      <a:pt x="162756" y="131513"/>
                    </a:lnTo>
                    <a:close/>
                    <a:moveTo>
                      <a:pt x="174939" y="131513"/>
                    </a:moveTo>
                    <a:lnTo>
                      <a:pt x="174939" y="137449"/>
                    </a:lnTo>
                    <a:lnTo>
                      <a:pt x="169005" y="137449"/>
                    </a:lnTo>
                    <a:lnTo>
                      <a:pt x="169005" y="131513"/>
                    </a:lnTo>
                    <a:close/>
                    <a:moveTo>
                      <a:pt x="181186" y="131513"/>
                    </a:moveTo>
                    <a:lnTo>
                      <a:pt x="181186" y="137449"/>
                    </a:lnTo>
                    <a:lnTo>
                      <a:pt x="175252" y="137449"/>
                    </a:lnTo>
                    <a:lnTo>
                      <a:pt x="175252" y="131513"/>
                    </a:lnTo>
                    <a:close/>
                    <a:moveTo>
                      <a:pt x="187433" y="131513"/>
                    </a:moveTo>
                    <a:lnTo>
                      <a:pt x="187433" y="137449"/>
                    </a:lnTo>
                    <a:lnTo>
                      <a:pt x="181499" y="137449"/>
                    </a:lnTo>
                    <a:lnTo>
                      <a:pt x="181499" y="131513"/>
                    </a:lnTo>
                    <a:close/>
                    <a:moveTo>
                      <a:pt x="193682" y="131513"/>
                    </a:moveTo>
                    <a:lnTo>
                      <a:pt x="193682" y="137449"/>
                    </a:lnTo>
                    <a:lnTo>
                      <a:pt x="187746" y="137449"/>
                    </a:lnTo>
                    <a:lnTo>
                      <a:pt x="187746" y="131513"/>
                    </a:lnTo>
                    <a:close/>
                    <a:moveTo>
                      <a:pt x="199931" y="131513"/>
                    </a:moveTo>
                    <a:lnTo>
                      <a:pt x="199931" y="137449"/>
                    </a:lnTo>
                    <a:lnTo>
                      <a:pt x="193996" y="137449"/>
                    </a:lnTo>
                    <a:lnTo>
                      <a:pt x="193996" y="131513"/>
                    </a:lnTo>
                    <a:close/>
                    <a:moveTo>
                      <a:pt x="206180" y="131513"/>
                    </a:moveTo>
                    <a:lnTo>
                      <a:pt x="206180" y="137449"/>
                    </a:lnTo>
                    <a:lnTo>
                      <a:pt x="200244" y="137449"/>
                    </a:lnTo>
                    <a:lnTo>
                      <a:pt x="200244" y="131513"/>
                    </a:lnTo>
                    <a:close/>
                    <a:moveTo>
                      <a:pt x="212427" y="131513"/>
                    </a:moveTo>
                    <a:lnTo>
                      <a:pt x="212427" y="137449"/>
                    </a:lnTo>
                    <a:lnTo>
                      <a:pt x="206491" y="137449"/>
                    </a:lnTo>
                    <a:lnTo>
                      <a:pt x="206491" y="131513"/>
                    </a:lnTo>
                    <a:close/>
                    <a:moveTo>
                      <a:pt x="218674" y="131513"/>
                    </a:moveTo>
                    <a:lnTo>
                      <a:pt x="218674" y="137449"/>
                    </a:lnTo>
                    <a:lnTo>
                      <a:pt x="212739" y="137449"/>
                    </a:lnTo>
                    <a:lnTo>
                      <a:pt x="212739" y="131513"/>
                    </a:lnTo>
                    <a:close/>
                    <a:moveTo>
                      <a:pt x="224921" y="131513"/>
                    </a:moveTo>
                    <a:lnTo>
                      <a:pt x="224921" y="137449"/>
                    </a:lnTo>
                    <a:lnTo>
                      <a:pt x="218987" y="137449"/>
                    </a:lnTo>
                    <a:lnTo>
                      <a:pt x="218987" y="131513"/>
                    </a:lnTo>
                    <a:close/>
                    <a:moveTo>
                      <a:pt x="231170" y="131513"/>
                    </a:moveTo>
                    <a:lnTo>
                      <a:pt x="231170" y="137449"/>
                    </a:lnTo>
                    <a:lnTo>
                      <a:pt x="225234" y="137449"/>
                    </a:lnTo>
                    <a:lnTo>
                      <a:pt x="225234" y="131513"/>
                    </a:lnTo>
                    <a:close/>
                    <a:moveTo>
                      <a:pt x="237417" y="131513"/>
                    </a:moveTo>
                    <a:lnTo>
                      <a:pt x="237417" y="137449"/>
                    </a:lnTo>
                    <a:lnTo>
                      <a:pt x="231481" y="137449"/>
                    </a:lnTo>
                    <a:lnTo>
                      <a:pt x="231481" y="131513"/>
                    </a:lnTo>
                    <a:close/>
                    <a:moveTo>
                      <a:pt x="243664" y="131513"/>
                    </a:moveTo>
                    <a:lnTo>
                      <a:pt x="243664" y="137449"/>
                    </a:lnTo>
                    <a:lnTo>
                      <a:pt x="237729" y="137449"/>
                    </a:lnTo>
                    <a:lnTo>
                      <a:pt x="237729" y="131513"/>
                    </a:lnTo>
                    <a:close/>
                    <a:moveTo>
                      <a:pt x="249911" y="131513"/>
                    </a:moveTo>
                    <a:lnTo>
                      <a:pt x="249911" y="137449"/>
                    </a:lnTo>
                    <a:lnTo>
                      <a:pt x="243977" y="137449"/>
                    </a:lnTo>
                    <a:lnTo>
                      <a:pt x="243977" y="131513"/>
                    </a:lnTo>
                    <a:close/>
                    <a:moveTo>
                      <a:pt x="256161" y="131513"/>
                    </a:moveTo>
                    <a:lnTo>
                      <a:pt x="256161" y="137449"/>
                    </a:lnTo>
                    <a:lnTo>
                      <a:pt x="250225" y="137449"/>
                    </a:lnTo>
                    <a:lnTo>
                      <a:pt x="250225" y="131513"/>
                    </a:lnTo>
                    <a:close/>
                    <a:moveTo>
                      <a:pt x="262409" y="131513"/>
                    </a:moveTo>
                    <a:lnTo>
                      <a:pt x="262409" y="137449"/>
                    </a:lnTo>
                    <a:lnTo>
                      <a:pt x="256474" y="137449"/>
                    </a:lnTo>
                    <a:lnTo>
                      <a:pt x="256474" y="131513"/>
                    </a:lnTo>
                    <a:close/>
                    <a:moveTo>
                      <a:pt x="268656" y="131513"/>
                    </a:moveTo>
                    <a:lnTo>
                      <a:pt x="268656" y="137449"/>
                    </a:lnTo>
                    <a:lnTo>
                      <a:pt x="262721" y="137449"/>
                    </a:lnTo>
                    <a:lnTo>
                      <a:pt x="262721" y="131513"/>
                    </a:lnTo>
                    <a:close/>
                    <a:moveTo>
                      <a:pt x="274904" y="131513"/>
                    </a:moveTo>
                    <a:lnTo>
                      <a:pt x="274904" y="137449"/>
                    </a:lnTo>
                    <a:lnTo>
                      <a:pt x="268968" y="137449"/>
                    </a:lnTo>
                    <a:lnTo>
                      <a:pt x="268968" y="131513"/>
                    </a:lnTo>
                    <a:close/>
                    <a:moveTo>
                      <a:pt x="6251" y="137760"/>
                    </a:moveTo>
                    <a:lnTo>
                      <a:pt x="6251" y="143697"/>
                    </a:lnTo>
                    <a:lnTo>
                      <a:pt x="315" y="143697"/>
                    </a:lnTo>
                    <a:lnTo>
                      <a:pt x="315" y="137760"/>
                    </a:lnTo>
                    <a:close/>
                    <a:moveTo>
                      <a:pt x="12498" y="137760"/>
                    </a:moveTo>
                    <a:lnTo>
                      <a:pt x="12498" y="143697"/>
                    </a:lnTo>
                    <a:lnTo>
                      <a:pt x="6562" y="143697"/>
                    </a:lnTo>
                    <a:lnTo>
                      <a:pt x="6562" y="137760"/>
                    </a:lnTo>
                    <a:close/>
                    <a:moveTo>
                      <a:pt x="18745" y="137760"/>
                    </a:moveTo>
                    <a:lnTo>
                      <a:pt x="18745" y="143697"/>
                    </a:lnTo>
                    <a:lnTo>
                      <a:pt x="12810" y="143697"/>
                    </a:lnTo>
                    <a:lnTo>
                      <a:pt x="12810" y="137760"/>
                    </a:lnTo>
                    <a:close/>
                    <a:moveTo>
                      <a:pt x="24992" y="137760"/>
                    </a:moveTo>
                    <a:lnTo>
                      <a:pt x="24992" y="143697"/>
                    </a:lnTo>
                    <a:lnTo>
                      <a:pt x="19058" y="143697"/>
                    </a:lnTo>
                    <a:lnTo>
                      <a:pt x="19058" y="137760"/>
                    </a:lnTo>
                    <a:close/>
                    <a:moveTo>
                      <a:pt x="31241" y="137760"/>
                    </a:moveTo>
                    <a:lnTo>
                      <a:pt x="31241" y="143697"/>
                    </a:lnTo>
                    <a:lnTo>
                      <a:pt x="25305" y="143697"/>
                    </a:lnTo>
                    <a:lnTo>
                      <a:pt x="25305" y="137760"/>
                    </a:lnTo>
                    <a:close/>
                    <a:moveTo>
                      <a:pt x="37489" y="137760"/>
                    </a:moveTo>
                    <a:lnTo>
                      <a:pt x="37489" y="143697"/>
                    </a:lnTo>
                    <a:lnTo>
                      <a:pt x="31553" y="143697"/>
                    </a:lnTo>
                    <a:lnTo>
                      <a:pt x="31553" y="137760"/>
                    </a:lnTo>
                    <a:close/>
                    <a:moveTo>
                      <a:pt x="43737" y="137760"/>
                    </a:moveTo>
                    <a:lnTo>
                      <a:pt x="43737" y="143697"/>
                    </a:lnTo>
                    <a:lnTo>
                      <a:pt x="37802" y="143697"/>
                    </a:lnTo>
                    <a:lnTo>
                      <a:pt x="37802" y="137760"/>
                    </a:lnTo>
                    <a:close/>
                    <a:moveTo>
                      <a:pt x="49985" y="137760"/>
                    </a:moveTo>
                    <a:lnTo>
                      <a:pt x="49985" y="143697"/>
                    </a:lnTo>
                    <a:lnTo>
                      <a:pt x="44049" y="143697"/>
                    </a:lnTo>
                    <a:lnTo>
                      <a:pt x="44049" y="137760"/>
                    </a:lnTo>
                    <a:close/>
                    <a:moveTo>
                      <a:pt x="56232" y="137760"/>
                    </a:moveTo>
                    <a:lnTo>
                      <a:pt x="56232" y="143697"/>
                    </a:lnTo>
                    <a:lnTo>
                      <a:pt x="50296" y="143697"/>
                    </a:lnTo>
                    <a:lnTo>
                      <a:pt x="50296" y="137760"/>
                    </a:lnTo>
                    <a:close/>
                    <a:moveTo>
                      <a:pt x="62480" y="137760"/>
                    </a:moveTo>
                    <a:lnTo>
                      <a:pt x="62480" y="143697"/>
                    </a:lnTo>
                    <a:lnTo>
                      <a:pt x="56545" y="143697"/>
                    </a:lnTo>
                    <a:lnTo>
                      <a:pt x="56545" y="137760"/>
                    </a:lnTo>
                    <a:close/>
                    <a:moveTo>
                      <a:pt x="68727" y="137760"/>
                    </a:moveTo>
                    <a:lnTo>
                      <a:pt x="68727" y="143697"/>
                    </a:lnTo>
                    <a:lnTo>
                      <a:pt x="62792" y="143697"/>
                    </a:lnTo>
                    <a:lnTo>
                      <a:pt x="62792" y="137760"/>
                    </a:lnTo>
                    <a:close/>
                    <a:moveTo>
                      <a:pt x="74975" y="137760"/>
                    </a:moveTo>
                    <a:lnTo>
                      <a:pt x="74975" y="143697"/>
                    </a:lnTo>
                    <a:lnTo>
                      <a:pt x="69039" y="143697"/>
                    </a:lnTo>
                    <a:lnTo>
                      <a:pt x="69039" y="137760"/>
                    </a:lnTo>
                    <a:close/>
                    <a:moveTo>
                      <a:pt x="81223" y="137760"/>
                    </a:moveTo>
                    <a:lnTo>
                      <a:pt x="81223" y="143697"/>
                    </a:lnTo>
                    <a:lnTo>
                      <a:pt x="75286" y="143697"/>
                    </a:lnTo>
                    <a:lnTo>
                      <a:pt x="75286" y="137760"/>
                    </a:lnTo>
                    <a:close/>
                    <a:moveTo>
                      <a:pt x="87470" y="137760"/>
                    </a:moveTo>
                    <a:lnTo>
                      <a:pt x="87470" y="143697"/>
                    </a:lnTo>
                    <a:lnTo>
                      <a:pt x="81535" y="143697"/>
                    </a:lnTo>
                    <a:lnTo>
                      <a:pt x="81535" y="137760"/>
                    </a:lnTo>
                    <a:close/>
                    <a:moveTo>
                      <a:pt x="93718" y="137760"/>
                    </a:moveTo>
                    <a:lnTo>
                      <a:pt x="93718" y="143697"/>
                    </a:lnTo>
                    <a:lnTo>
                      <a:pt x="87784" y="143697"/>
                    </a:lnTo>
                    <a:lnTo>
                      <a:pt x="87784" y="137760"/>
                    </a:lnTo>
                    <a:close/>
                    <a:moveTo>
                      <a:pt x="99967" y="137760"/>
                    </a:moveTo>
                    <a:lnTo>
                      <a:pt x="99967" y="143697"/>
                    </a:lnTo>
                    <a:lnTo>
                      <a:pt x="94031" y="143697"/>
                    </a:lnTo>
                    <a:lnTo>
                      <a:pt x="94031" y="137760"/>
                    </a:lnTo>
                    <a:close/>
                    <a:moveTo>
                      <a:pt x="106214" y="137760"/>
                    </a:moveTo>
                    <a:lnTo>
                      <a:pt x="106214" y="143697"/>
                    </a:lnTo>
                    <a:lnTo>
                      <a:pt x="100278" y="143697"/>
                    </a:lnTo>
                    <a:lnTo>
                      <a:pt x="100278" y="137760"/>
                    </a:lnTo>
                    <a:close/>
                    <a:moveTo>
                      <a:pt x="112461" y="137760"/>
                    </a:moveTo>
                    <a:lnTo>
                      <a:pt x="112461" y="143697"/>
                    </a:lnTo>
                    <a:lnTo>
                      <a:pt x="106527" y="143697"/>
                    </a:lnTo>
                    <a:lnTo>
                      <a:pt x="106527" y="137760"/>
                    </a:lnTo>
                    <a:close/>
                    <a:moveTo>
                      <a:pt x="118710" y="137760"/>
                    </a:moveTo>
                    <a:lnTo>
                      <a:pt x="118710" y="143697"/>
                    </a:lnTo>
                    <a:lnTo>
                      <a:pt x="112774" y="143697"/>
                    </a:lnTo>
                    <a:lnTo>
                      <a:pt x="112774" y="137760"/>
                    </a:lnTo>
                    <a:close/>
                    <a:moveTo>
                      <a:pt x="124957" y="137760"/>
                    </a:moveTo>
                    <a:lnTo>
                      <a:pt x="124957" y="143697"/>
                    </a:lnTo>
                    <a:lnTo>
                      <a:pt x="119021" y="143697"/>
                    </a:lnTo>
                    <a:lnTo>
                      <a:pt x="119021" y="137760"/>
                    </a:lnTo>
                    <a:close/>
                    <a:moveTo>
                      <a:pt x="131204" y="137760"/>
                    </a:moveTo>
                    <a:lnTo>
                      <a:pt x="131204" y="143697"/>
                    </a:lnTo>
                    <a:lnTo>
                      <a:pt x="125270" y="143697"/>
                    </a:lnTo>
                    <a:lnTo>
                      <a:pt x="125270" y="137760"/>
                    </a:lnTo>
                    <a:close/>
                    <a:moveTo>
                      <a:pt x="137451" y="137760"/>
                    </a:moveTo>
                    <a:lnTo>
                      <a:pt x="137451" y="143697"/>
                    </a:lnTo>
                    <a:lnTo>
                      <a:pt x="131517" y="143697"/>
                    </a:lnTo>
                    <a:lnTo>
                      <a:pt x="131517" y="137760"/>
                    </a:lnTo>
                    <a:close/>
                    <a:moveTo>
                      <a:pt x="143702" y="137760"/>
                    </a:moveTo>
                    <a:lnTo>
                      <a:pt x="143702" y="143697"/>
                    </a:lnTo>
                    <a:lnTo>
                      <a:pt x="137766" y="143697"/>
                    </a:lnTo>
                    <a:lnTo>
                      <a:pt x="137766" y="137760"/>
                    </a:lnTo>
                    <a:close/>
                    <a:moveTo>
                      <a:pt x="149949" y="137760"/>
                    </a:moveTo>
                    <a:lnTo>
                      <a:pt x="149949" y="143697"/>
                    </a:lnTo>
                    <a:lnTo>
                      <a:pt x="144015" y="143697"/>
                    </a:lnTo>
                    <a:lnTo>
                      <a:pt x="144015" y="137760"/>
                    </a:lnTo>
                    <a:close/>
                    <a:moveTo>
                      <a:pt x="156196" y="137760"/>
                    </a:moveTo>
                    <a:lnTo>
                      <a:pt x="156196" y="143697"/>
                    </a:lnTo>
                    <a:lnTo>
                      <a:pt x="150262" y="143697"/>
                    </a:lnTo>
                    <a:lnTo>
                      <a:pt x="150262" y="137760"/>
                    </a:lnTo>
                    <a:close/>
                    <a:moveTo>
                      <a:pt x="162445" y="137760"/>
                    </a:moveTo>
                    <a:lnTo>
                      <a:pt x="162445" y="143697"/>
                    </a:lnTo>
                    <a:lnTo>
                      <a:pt x="156509" y="143697"/>
                    </a:lnTo>
                    <a:lnTo>
                      <a:pt x="156509" y="137760"/>
                    </a:lnTo>
                    <a:close/>
                    <a:moveTo>
                      <a:pt x="168692" y="137760"/>
                    </a:moveTo>
                    <a:lnTo>
                      <a:pt x="168692" y="143697"/>
                    </a:lnTo>
                    <a:lnTo>
                      <a:pt x="162756" y="143697"/>
                    </a:lnTo>
                    <a:lnTo>
                      <a:pt x="162756" y="137760"/>
                    </a:lnTo>
                    <a:close/>
                    <a:moveTo>
                      <a:pt x="174939" y="137760"/>
                    </a:moveTo>
                    <a:lnTo>
                      <a:pt x="174939" y="143697"/>
                    </a:lnTo>
                    <a:lnTo>
                      <a:pt x="169005" y="143697"/>
                    </a:lnTo>
                    <a:lnTo>
                      <a:pt x="169005" y="137760"/>
                    </a:lnTo>
                    <a:close/>
                    <a:moveTo>
                      <a:pt x="181186" y="137760"/>
                    </a:moveTo>
                    <a:lnTo>
                      <a:pt x="181186" y="143697"/>
                    </a:lnTo>
                    <a:lnTo>
                      <a:pt x="175252" y="143697"/>
                    </a:lnTo>
                    <a:lnTo>
                      <a:pt x="175252" y="137760"/>
                    </a:lnTo>
                    <a:close/>
                    <a:moveTo>
                      <a:pt x="187433" y="137760"/>
                    </a:moveTo>
                    <a:lnTo>
                      <a:pt x="187433" y="143697"/>
                    </a:lnTo>
                    <a:lnTo>
                      <a:pt x="181499" y="143697"/>
                    </a:lnTo>
                    <a:lnTo>
                      <a:pt x="181499" y="137760"/>
                    </a:lnTo>
                    <a:close/>
                    <a:moveTo>
                      <a:pt x="193682" y="137760"/>
                    </a:moveTo>
                    <a:lnTo>
                      <a:pt x="193682" y="143697"/>
                    </a:lnTo>
                    <a:lnTo>
                      <a:pt x="187746" y="143697"/>
                    </a:lnTo>
                    <a:lnTo>
                      <a:pt x="187746" y="137760"/>
                    </a:lnTo>
                    <a:close/>
                    <a:moveTo>
                      <a:pt x="199931" y="137760"/>
                    </a:moveTo>
                    <a:lnTo>
                      <a:pt x="199931" y="143697"/>
                    </a:lnTo>
                    <a:lnTo>
                      <a:pt x="193996" y="143697"/>
                    </a:lnTo>
                    <a:lnTo>
                      <a:pt x="193996" y="137760"/>
                    </a:lnTo>
                    <a:close/>
                    <a:moveTo>
                      <a:pt x="206180" y="137760"/>
                    </a:moveTo>
                    <a:lnTo>
                      <a:pt x="206180" y="143697"/>
                    </a:lnTo>
                    <a:lnTo>
                      <a:pt x="200244" y="143697"/>
                    </a:lnTo>
                    <a:lnTo>
                      <a:pt x="200244" y="137760"/>
                    </a:lnTo>
                    <a:close/>
                    <a:moveTo>
                      <a:pt x="212427" y="137760"/>
                    </a:moveTo>
                    <a:lnTo>
                      <a:pt x="212427" y="143697"/>
                    </a:lnTo>
                    <a:lnTo>
                      <a:pt x="206491" y="143697"/>
                    </a:lnTo>
                    <a:lnTo>
                      <a:pt x="206491" y="137760"/>
                    </a:lnTo>
                    <a:close/>
                    <a:moveTo>
                      <a:pt x="218674" y="137760"/>
                    </a:moveTo>
                    <a:lnTo>
                      <a:pt x="218674" y="143697"/>
                    </a:lnTo>
                    <a:lnTo>
                      <a:pt x="212739" y="143697"/>
                    </a:lnTo>
                    <a:lnTo>
                      <a:pt x="212739" y="137760"/>
                    </a:lnTo>
                    <a:close/>
                    <a:moveTo>
                      <a:pt x="224921" y="137760"/>
                    </a:moveTo>
                    <a:lnTo>
                      <a:pt x="224921" y="143697"/>
                    </a:lnTo>
                    <a:lnTo>
                      <a:pt x="218987" y="143697"/>
                    </a:lnTo>
                    <a:lnTo>
                      <a:pt x="218987" y="137760"/>
                    </a:lnTo>
                    <a:close/>
                    <a:moveTo>
                      <a:pt x="231170" y="137760"/>
                    </a:moveTo>
                    <a:lnTo>
                      <a:pt x="231170" y="143697"/>
                    </a:lnTo>
                    <a:lnTo>
                      <a:pt x="225234" y="143697"/>
                    </a:lnTo>
                    <a:lnTo>
                      <a:pt x="225234" y="137760"/>
                    </a:lnTo>
                    <a:close/>
                    <a:moveTo>
                      <a:pt x="237417" y="137760"/>
                    </a:moveTo>
                    <a:lnTo>
                      <a:pt x="237417" y="143697"/>
                    </a:lnTo>
                    <a:lnTo>
                      <a:pt x="231481" y="143697"/>
                    </a:lnTo>
                    <a:lnTo>
                      <a:pt x="231481" y="137760"/>
                    </a:lnTo>
                    <a:close/>
                    <a:moveTo>
                      <a:pt x="243664" y="137760"/>
                    </a:moveTo>
                    <a:lnTo>
                      <a:pt x="243664" y="143697"/>
                    </a:lnTo>
                    <a:lnTo>
                      <a:pt x="237729" y="143697"/>
                    </a:lnTo>
                    <a:lnTo>
                      <a:pt x="237729" y="137760"/>
                    </a:lnTo>
                    <a:close/>
                    <a:moveTo>
                      <a:pt x="249911" y="137760"/>
                    </a:moveTo>
                    <a:lnTo>
                      <a:pt x="249911" y="143697"/>
                    </a:lnTo>
                    <a:lnTo>
                      <a:pt x="243977" y="143697"/>
                    </a:lnTo>
                    <a:lnTo>
                      <a:pt x="243977" y="137760"/>
                    </a:lnTo>
                    <a:close/>
                    <a:moveTo>
                      <a:pt x="256161" y="137760"/>
                    </a:moveTo>
                    <a:lnTo>
                      <a:pt x="256161" y="143697"/>
                    </a:lnTo>
                    <a:lnTo>
                      <a:pt x="250225" y="143697"/>
                    </a:lnTo>
                    <a:lnTo>
                      <a:pt x="250225" y="137760"/>
                    </a:lnTo>
                    <a:close/>
                    <a:moveTo>
                      <a:pt x="262409" y="137760"/>
                    </a:moveTo>
                    <a:lnTo>
                      <a:pt x="262409" y="143697"/>
                    </a:lnTo>
                    <a:lnTo>
                      <a:pt x="256474" y="143697"/>
                    </a:lnTo>
                    <a:lnTo>
                      <a:pt x="256474" y="137760"/>
                    </a:lnTo>
                    <a:close/>
                    <a:moveTo>
                      <a:pt x="268656" y="137760"/>
                    </a:moveTo>
                    <a:lnTo>
                      <a:pt x="268656" y="143697"/>
                    </a:lnTo>
                    <a:lnTo>
                      <a:pt x="262721" y="143697"/>
                    </a:lnTo>
                    <a:lnTo>
                      <a:pt x="262721" y="137760"/>
                    </a:lnTo>
                    <a:close/>
                    <a:moveTo>
                      <a:pt x="274904" y="137760"/>
                    </a:moveTo>
                    <a:lnTo>
                      <a:pt x="274904" y="143697"/>
                    </a:lnTo>
                    <a:lnTo>
                      <a:pt x="268968" y="143697"/>
                    </a:lnTo>
                    <a:lnTo>
                      <a:pt x="268968" y="137760"/>
                    </a:lnTo>
                    <a:close/>
                    <a:moveTo>
                      <a:pt x="6251" y="144011"/>
                    </a:moveTo>
                    <a:lnTo>
                      <a:pt x="6251" y="149945"/>
                    </a:lnTo>
                    <a:lnTo>
                      <a:pt x="315" y="149945"/>
                    </a:lnTo>
                    <a:lnTo>
                      <a:pt x="315" y="144011"/>
                    </a:lnTo>
                    <a:close/>
                    <a:moveTo>
                      <a:pt x="12498" y="144011"/>
                    </a:moveTo>
                    <a:lnTo>
                      <a:pt x="12498" y="149945"/>
                    </a:lnTo>
                    <a:lnTo>
                      <a:pt x="6562" y="149945"/>
                    </a:lnTo>
                    <a:lnTo>
                      <a:pt x="6562" y="144011"/>
                    </a:lnTo>
                    <a:close/>
                    <a:moveTo>
                      <a:pt x="18745" y="144011"/>
                    </a:moveTo>
                    <a:lnTo>
                      <a:pt x="18745" y="149945"/>
                    </a:lnTo>
                    <a:lnTo>
                      <a:pt x="12810" y="149945"/>
                    </a:lnTo>
                    <a:lnTo>
                      <a:pt x="12810" y="144011"/>
                    </a:lnTo>
                    <a:close/>
                    <a:moveTo>
                      <a:pt x="24992" y="144011"/>
                    </a:moveTo>
                    <a:lnTo>
                      <a:pt x="24992" y="149945"/>
                    </a:lnTo>
                    <a:lnTo>
                      <a:pt x="19058" y="149945"/>
                    </a:lnTo>
                    <a:lnTo>
                      <a:pt x="19058" y="144011"/>
                    </a:lnTo>
                    <a:close/>
                    <a:moveTo>
                      <a:pt x="31241" y="144011"/>
                    </a:moveTo>
                    <a:lnTo>
                      <a:pt x="31241" y="149945"/>
                    </a:lnTo>
                    <a:lnTo>
                      <a:pt x="25305" y="149945"/>
                    </a:lnTo>
                    <a:lnTo>
                      <a:pt x="25305" y="144011"/>
                    </a:lnTo>
                    <a:close/>
                    <a:moveTo>
                      <a:pt x="37489" y="144011"/>
                    </a:moveTo>
                    <a:lnTo>
                      <a:pt x="37489" y="149945"/>
                    </a:lnTo>
                    <a:lnTo>
                      <a:pt x="31553" y="149945"/>
                    </a:lnTo>
                    <a:lnTo>
                      <a:pt x="31553" y="144011"/>
                    </a:lnTo>
                    <a:close/>
                    <a:moveTo>
                      <a:pt x="43737" y="144011"/>
                    </a:moveTo>
                    <a:lnTo>
                      <a:pt x="43737" y="149945"/>
                    </a:lnTo>
                    <a:lnTo>
                      <a:pt x="37802" y="149945"/>
                    </a:lnTo>
                    <a:lnTo>
                      <a:pt x="37802" y="144011"/>
                    </a:lnTo>
                    <a:close/>
                    <a:moveTo>
                      <a:pt x="49985" y="144011"/>
                    </a:moveTo>
                    <a:lnTo>
                      <a:pt x="49985" y="149945"/>
                    </a:lnTo>
                    <a:lnTo>
                      <a:pt x="44049" y="149945"/>
                    </a:lnTo>
                    <a:lnTo>
                      <a:pt x="44049" y="144011"/>
                    </a:lnTo>
                    <a:close/>
                    <a:moveTo>
                      <a:pt x="56232" y="144011"/>
                    </a:moveTo>
                    <a:lnTo>
                      <a:pt x="56232" y="149945"/>
                    </a:lnTo>
                    <a:lnTo>
                      <a:pt x="50296" y="149945"/>
                    </a:lnTo>
                    <a:lnTo>
                      <a:pt x="50296" y="144011"/>
                    </a:lnTo>
                    <a:close/>
                    <a:moveTo>
                      <a:pt x="62480" y="144011"/>
                    </a:moveTo>
                    <a:lnTo>
                      <a:pt x="62480" y="149945"/>
                    </a:lnTo>
                    <a:lnTo>
                      <a:pt x="56545" y="149945"/>
                    </a:lnTo>
                    <a:lnTo>
                      <a:pt x="56545" y="144011"/>
                    </a:lnTo>
                    <a:close/>
                    <a:moveTo>
                      <a:pt x="68727" y="144011"/>
                    </a:moveTo>
                    <a:lnTo>
                      <a:pt x="68727" y="149945"/>
                    </a:lnTo>
                    <a:lnTo>
                      <a:pt x="62792" y="149945"/>
                    </a:lnTo>
                    <a:lnTo>
                      <a:pt x="62792" y="144011"/>
                    </a:lnTo>
                    <a:close/>
                    <a:moveTo>
                      <a:pt x="74975" y="144011"/>
                    </a:moveTo>
                    <a:lnTo>
                      <a:pt x="74975" y="149945"/>
                    </a:lnTo>
                    <a:lnTo>
                      <a:pt x="69039" y="149945"/>
                    </a:lnTo>
                    <a:lnTo>
                      <a:pt x="69039" y="144011"/>
                    </a:lnTo>
                    <a:close/>
                    <a:moveTo>
                      <a:pt x="81223" y="144011"/>
                    </a:moveTo>
                    <a:lnTo>
                      <a:pt x="81223" y="149945"/>
                    </a:lnTo>
                    <a:lnTo>
                      <a:pt x="75286" y="149945"/>
                    </a:lnTo>
                    <a:lnTo>
                      <a:pt x="75286" y="144011"/>
                    </a:lnTo>
                    <a:close/>
                    <a:moveTo>
                      <a:pt x="87470" y="144011"/>
                    </a:moveTo>
                    <a:lnTo>
                      <a:pt x="87470" y="149945"/>
                    </a:lnTo>
                    <a:lnTo>
                      <a:pt x="81535" y="149945"/>
                    </a:lnTo>
                    <a:lnTo>
                      <a:pt x="81535" y="144011"/>
                    </a:lnTo>
                    <a:close/>
                    <a:moveTo>
                      <a:pt x="93718" y="144011"/>
                    </a:moveTo>
                    <a:lnTo>
                      <a:pt x="93718" y="149945"/>
                    </a:lnTo>
                    <a:lnTo>
                      <a:pt x="87784" y="149945"/>
                    </a:lnTo>
                    <a:lnTo>
                      <a:pt x="87784" y="144011"/>
                    </a:lnTo>
                    <a:close/>
                    <a:moveTo>
                      <a:pt x="99967" y="144011"/>
                    </a:moveTo>
                    <a:lnTo>
                      <a:pt x="99967" y="149945"/>
                    </a:lnTo>
                    <a:lnTo>
                      <a:pt x="94031" y="149945"/>
                    </a:lnTo>
                    <a:lnTo>
                      <a:pt x="94031" y="144011"/>
                    </a:lnTo>
                    <a:close/>
                    <a:moveTo>
                      <a:pt x="106214" y="144011"/>
                    </a:moveTo>
                    <a:lnTo>
                      <a:pt x="106214" y="149945"/>
                    </a:lnTo>
                    <a:lnTo>
                      <a:pt x="100278" y="149945"/>
                    </a:lnTo>
                    <a:lnTo>
                      <a:pt x="100278" y="144011"/>
                    </a:lnTo>
                    <a:close/>
                    <a:moveTo>
                      <a:pt x="112461" y="144011"/>
                    </a:moveTo>
                    <a:lnTo>
                      <a:pt x="112461" y="149945"/>
                    </a:lnTo>
                    <a:lnTo>
                      <a:pt x="106527" y="149945"/>
                    </a:lnTo>
                    <a:lnTo>
                      <a:pt x="106527" y="144011"/>
                    </a:lnTo>
                    <a:close/>
                    <a:moveTo>
                      <a:pt x="118710" y="144011"/>
                    </a:moveTo>
                    <a:lnTo>
                      <a:pt x="118710" y="149945"/>
                    </a:lnTo>
                    <a:lnTo>
                      <a:pt x="112774" y="149945"/>
                    </a:lnTo>
                    <a:lnTo>
                      <a:pt x="112774" y="144011"/>
                    </a:lnTo>
                    <a:close/>
                    <a:moveTo>
                      <a:pt x="124957" y="144011"/>
                    </a:moveTo>
                    <a:lnTo>
                      <a:pt x="124957" y="149945"/>
                    </a:lnTo>
                    <a:lnTo>
                      <a:pt x="119021" y="149945"/>
                    </a:lnTo>
                    <a:lnTo>
                      <a:pt x="119021" y="144011"/>
                    </a:lnTo>
                    <a:close/>
                    <a:moveTo>
                      <a:pt x="131204" y="144011"/>
                    </a:moveTo>
                    <a:lnTo>
                      <a:pt x="131204" y="149945"/>
                    </a:lnTo>
                    <a:lnTo>
                      <a:pt x="125270" y="149945"/>
                    </a:lnTo>
                    <a:lnTo>
                      <a:pt x="125270" y="144011"/>
                    </a:lnTo>
                    <a:close/>
                    <a:moveTo>
                      <a:pt x="137451" y="144011"/>
                    </a:moveTo>
                    <a:lnTo>
                      <a:pt x="137451" y="149945"/>
                    </a:lnTo>
                    <a:lnTo>
                      <a:pt x="131517" y="149945"/>
                    </a:lnTo>
                    <a:lnTo>
                      <a:pt x="131517" y="144011"/>
                    </a:lnTo>
                    <a:close/>
                    <a:moveTo>
                      <a:pt x="143702" y="144011"/>
                    </a:moveTo>
                    <a:lnTo>
                      <a:pt x="143702" y="149945"/>
                    </a:lnTo>
                    <a:lnTo>
                      <a:pt x="137766" y="149945"/>
                    </a:lnTo>
                    <a:lnTo>
                      <a:pt x="137766" y="144011"/>
                    </a:lnTo>
                    <a:close/>
                    <a:moveTo>
                      <a:pt x="149949" y="144011"/>
                    </a:moveTo>
                    <a:lnTo>
                      <a:pt x="149949" y="149945"/>
                    </a:lnTo>
                    <a:lnTo>
                      <a:pt x="144015" y="149945"/>
                    </a:lnTo>
                    <a:lnTo>
                      <a:pt x="144015" y="144011"/>
                    </a:lnTo>
                    <a:close/>
                    <a:moveTo>
                      <a:pt x="156196" y="144011"/>
                    </a:moveTo>
                    <a:lnTo>
                      <a:pt x="156196" y="149945"/>
                    </a:lnTo>
                    <a:lnTo>
                      <a:pt x="150262" y="149945"/>
                    </a:lnTo>
                    <a:lnTo>
                      <a:pt x="150262" y="144011"/>
                    </a:lnTo>
                    <a:close/>
                    <a:moveTo>
                      <a:pt x="162445" y="144011"/>
                    </a:moveTo>
                    <a:lnTo>
                      <a:pt x="162445" y="149945"/>
                    </a:lnTo>
                    <a:lnTo>
                      <a:pt x="156509" y="149945"/>
                    </a:lnTo>
                    <a:lnTo>
                      <a:pt x="156509" y="144011"/>
                    </a:lnTo>
                    <a:close/>
                    <a:moveTo>
                      <a:pt x="168692" y="144011"/>
                    </a:moveTo>
                    <a:lnTo>
                      <a:pt x="168692" y="149945"/>
                    </a:lnTo>
                    <a:lnTo>
                      <a:pt x="162756" y="149945"/>
                    </a:lnTo>
                    <a:lnTo>
                      <a:pt x="162756" y="144011"/>
                    </a:lnTo>
                    <a:close/>
                    <a:moveTo>
                      <a:pt x="174939" y="144011"/>
                    </a:moveTo>
                    <a:lnTo>
                      <a:pt x="174939" y="149945"/>
                    </a:lnTo>
                    <a:lnTo>
                      <a:pt x="169005" y="149945"/>
                    </a:lnTo>
                    <a:lnTo>
                      <a:pt x="169005" y="144011"/>
                    </a:lnTo>
                    <a:close/>
                    <a:moveTo>
                      <a:pt x="181186" y="144011"/>
                    </a:moveTo>
                    <a:lnTo>
                      <a:pt x="181186" y="149945"/>
                    </a:lnTo>
                    <a:lnTo>
                      <a:pt x="175252" y="149945"/>
                    </a:lnTo>
                    <a:lnTo>
                      <a:pt x="175252" y="144011"/>
                    </a:lnTo>
                    <a:close/>
                    <a:moveTo>
                      <a:pt x="187433" y="144011"/>
                    </a:moveTo>
                    <a:lnTo>
                      <a:pt x="187433" y="149945"/>
                    </a:lnTo>
                    <a:lnTo>
                      <a:pt x="181499" y="149945"/>
                    </a:lnTo>
                    <a:lnTo>
                      <a:pt x="181499" y="144011"/>
                    </a:lnTo>
                    <a:close/>
                    <a:moveTo>
                      <a:pt x="193682" y="144011"/>
                    </a:moveTo>
                    <a:lnTo>
                      <a:pt x="193682" y="149945"/>
                    </a:lnTo>
                    <a:lnTo>
                      <a:pt x="187746" y="149945"/>
                    </a:lnTo>
                    <a:lnTo>
                      <a:pt x="187746" y="144011"/>
                    </a:lnTo>
                    <a:close/>
                    <a:moveTo>
                      <a:pt x="199931" y="144011"/>
                    </a:moveTo>
                    <a:lnTo>
                      <a:pt x="199931" y="149945"/>
                    </a:lnTo>
                    <a:lnTo>
                      <a:pt x="193996" y="149945"/>
                    </a:lnTo>
                    <a:lnTo>
                      <a:pt x="193996" y="144011"/>
                    </a:lnTo>
                    <a:close/>
                    <a:moveTo>
                      <a:pt x="206180" y="144011"/>
                    </a:moveTo>
                    <a:lnTo>
                      <a:pt x="206180" y="149945"/>
                    </a:lnTo>
                    <a:lnTo>
                      <a:pt x="200244" y="149945"/>
                    </a:lnTo>
                    <a:lnTo>
                      <a:pt x="200244" y="144011"/>
                    </a:lnTo>
                    <a:close/>
                    <a:moveTo>
                      <a:pt x="212427" y="144011"/>
                    </a:moveTo>
                    <a:lnTo>
                      <a:pt x="212427" y="149945"/>
                    </a:lnTo>
                    <a:lnTo>
                      <a:pt x="206491" y="149945"/>
                    </a:lnTo>
                    <a:lnTo>
                      <a:pt x="206491" y="144011"/>
                    </a:lnTo>
                    <a:close/>
                    <a:moveTo>
                      <a:pt x="218674" y="144011"/>
                    </a:moveTo>
                    <a:lnTo>
                      <a:pt x="218674" y="149945"/>
                    </a:lnTo>
                    <a:lnTo>
                      <a:pt x="212739" y="149945"/>
                    </a:lnTo>
                    <a:lnTo>
                      <a:pt x="212739" y="144011"/>
                    </a:lnTo>
                    <a:close/>
                    <a:moveTo>
                      <a:pt x="224921" y="144011"/>
                    </a:moveTo>
                    <a:lnTo>
                      <a:pt x="224921" y="149945"/>
                    </a:lnTo>
                    <a:lnTo>
                      <a:pt x="218987" y="149945"/>
                    </a:lnTo>
                    <a:lnTo>
                      <a:pt x="218987" y="144011"/>
                    </a:lnTo>
                    <a:close/>
                    <a:moveTo>
                      <a:pt x="231170" y="144011"/>
                    </a:moveTo>
                    <a:lnTo>
                      <a:pt x="231170" y="149945"/>
                    </a:lnTo>
                    <a:lnTo>
                      <a:pt x="225234" y="149945"/>
                    </a:lnTo>
                    <a:lnTo>
                      <a:pt x="225234" y="144011"/>
                    </a:lnTo>
                    <a:close/>
                    <a:moveTo>
                      <a:pt x="237417" y="144011"/>
                    </a:moveTo>
                    <a:lnTo>
                      <a:pt x="237417" y="149945"/>
                    </a:lnTo>
                    <a:lnTo>
                      <a:pt x="231481" y="149945"/>
                    </a:lnTo>
                    <a:lnTo>
                      <a:pt x="231481" y="144011"/>
                    </a:lnTo>
                    <a:close/>
                    <a:moveTo>
                      <a:pt x="243664" y="144011"/>
                    </a:moveTo>
                    <a:lnTo>
                      <a:pt x="243664" y="149945"/>
                    </a:lnTo>
                    <a:lnTo>
                      <a:pt x="237729" y="149945"/>
                    </a:lnTo>
                    <a:lnTo>
                      <a:pt x="237729" y="144011"/>
                    </a:lnTo>
                    <a:close/>
                    <a:moveTo>
                      <a:pt x="249911" y="144011"/>
                    </a:moveTo>
                    <a:lnTo>
                      <a:pt x="249911" y="149945"/>
                    </a:lnTo>
                    <a:lnTo>
                      <a:pt x="243977" y="149945"/>
                    </a:lnTo>
                    <a:lnTo>
                      <a:pt x="243977" y="144011"/>
                    </a:lnTo>
                    <a:close/>
                    <a:moveTo>
                      <a:pt x="256161" y="144011"/>
                    </a:moveTo>
                    <a:lnTo>
                      <a:pt x="256161" y="149945"/>
                    </a:lnTo>
                    <a:lnTo>
                      <a:pt x="250225" y="149945"/>
                    </a:lnTo>
                    <a:lnTo>
                      <a:pt x="250225" y="144011"/>
                    </a:lnTo>
                    <a:close/>
                    <a:moveTo>
                      <a:pt x="262409" y="144011"/>
                    </a:moveTo>
                    <a:lnTo>
                      <a:pt x="262409" y="149945"/>
                    </a:lnTo>
                    <a:lnTo>
                      <a:pt x="256474" y="149945"/>
                    </a:lnTo>
                    <a:lnTo>
                      <a:pt x="256474" y="144011"/>
                    </a:lnTo>
                    <a:close/>
                    <a:moveTo>
                      <a:pt x="268656" y="144011"/>
                    </a:moveTo>
                    <a:lnTo>
                      <a:pt x="268656" y="149945"/>
                    </a:lnTo>
                    <a:lnTo>
                      <a:pt x="262721" y="149945"/>
                    </a:lnTo>
                    <a:lnTo>
                      <a:pt x="262721" y="144011"/>
                    </a:lnTo>
                    <a:close/>
                    <a:moveTo>
                      <a:pt x="274904" y="144011"/>
                    </a:moveTo>
                    <a:lnTo>
                      <a:pt x="274904" y="149945"/>
                    </a:lnTo>
                    <a:lnTo>
                      <a:pt x="268968" y="149945"/>
                    </a:lnTo>
                    <a:lnTo>
                      <a:pt x="268968" y="144011"/>
                    </a:lnTo>
                    <a:close/>
                    <a:moveTo>
                      <a:pt x="6251" y="150258"/>
                    </a:moveTo>
                    <a:lnTo>
                      <a:pt x="6251" y="156192"/>
                    </a:lnTo>
                    <a:lnTo>
                      <a:pt x="315" y="156192"/>
                    </a:lnTo>
                    <a:lnTo>
                      <a:pt x="315" y="150258"/>
                    </a:lnTo>
                    <a:close/>
                    <a:moveTo>
                      <a:pt x="12498" y="150258"/>
                    </a:moveTo>
                    <a:lnTo>
                      <a:pt x="12498" y="156192"/>
                    </a:lnTo>
                    <a:lnTo>
                      <a:pt x="6562" y="156192"/>
                    </a:lnTo>
                    <a:lnTo>
                      <a:pt x="6562" y="150258"/>
                    </a:lnTo>
                    <a:close/>
                    <a:moveTo>
                      <a:pt x="18745" y="150258"/>
                    </a:moveTo>
                    <a:lnTo>
                      <a:pt x="18745" y="156192"/>
                    </a:lnTo>
                    <a:lnTo>
                      <a:pt x="12810" y="156192"/>
                    </a:lnTo>
                    <a:lnTo>
                      <a:pt x="12810" y="150258"/>
                    </a:lnTo>
                    <a:close/>
                    <a:moveTo>
                      <a:pt x="24992" y="150258"/>
                    </a:moveTo>
                    <a:lnTo>
                      <a:pt x="24992" y="156192"/>
                    </a:lnTo>
                    <a:lnTo>
                      <a:pt x="19058" y="156192"/>
                    </a:lnTo>
                    <a:lnTo>
                      <a:pt x="19058" y="150258"/>
                    </a:lnTo>
                    <a:close/>
                    <a:moveTo>
                      <a:pt x="31241" y="150258"/>
                    </a:moveTo>
                    <a:lnTo>
                      <a:pt x="31241" y="156192"/>
                    </a:lnTo>
                    <a:lnTo>
                      <a:pt x="25305" y="156192"/>
                    </a:lnTo>
                    <a:lnTo>
                      <a:pt x="25305" y="150258"/>
                    </a:lnTo>
                    <a:close/>
                    <a:moveTo>
                      <a:pt x="37489" y="150258"/>
                    </a:moveTo>
                    <a:lnTo>
                      <a:pt x="37489" y="156192"/>
                    </a:lnTo>
                    <a:lnTo>
                      <a:pt x="31553" y="156192"/>
                    </a:lnTo>
                    <a:lnTo>
                      <a:pt x="31553" y="150258"/>
                    </a:lnTo>
                    <a:close/>
                    <a:moveTo>
                      <a:pt x="43737" y="150258"/>
                    </a:moveTo>
                    <a:lnTo>
                      <a:pt x="43737" y="156192"/>
                    </a:lnTo>
                    <a:lnTo>
                      <a:pt x="37802" y="156192"/>
                    </a:lnTo>
                    <a:lnTo>
                      <a:pt x="37802" y="150258"/>
                    </a:lnTo>
                    <a:close/>
                    <a:moveTo>
                      <a:pt x="49985" y="150258"/>
                    </a:moveTo>
                    <a:lnTo>
                      <a:pt x="49985" y="156192"/>
                    </a:lnTo>
                    <a:lnTo>
                      <a:pt x="44049" y="156192"/>
                    </a:lnTo>
                    <a:lnTo>
                      <a:pt x="44049" y="150258"/>
                    </a:lnTo>
                    <a:close/>
                    <a:moveTo>
                      <a:pt x="56232" y="150258"/>
                    </a:moveTo>
                    <a:lnTo>
                      <a:pt x="56232" y="156192"/>
                    </a:lnTo>
                    <a:lnTo>
                      <a:pt x="50296" y="156192"/>
                    </a:lnTo>
                    <a:lnTo>
                      <a:pt x="50296" y="150258"/>
                    </a:lnTo>
                    <a:close/>
                    <a:moveTo>
                      <a:pt x="62480" y="150258"/>
                    </a:moveTo>
                    <a:lnTo>
                      <a:pt x="62480" y="156192"/>
                    </a:lnTo>
                    <a:lnTo>
                      <a:pt x="56545" y="156192"/>
                    </a:lnTo>
                    <a:lnTo>
                      <a:pt x="56545" y="150258"/>
                    </a:lnTo>
                    <a:close/>
                    <a:moveTo>
                      <a:pt x="68727" y="150258"/>
                    </a:moveTo>
                    <a:lnTo>
                      <a:pt x="68727" y="156192"/>
                    </a:lnTo>
                    <a:lnTo>
                      <a:pt x="62792" y="156192"/>
                    </a:lnTo>
                    <a:lnTo>
                      <a:pt x="62792" y="150258"/>
                    </a:lnTo>
                    <a:close/>
                    <a:moveTo>
                      <a:pt x="74975" y="150258"/>
                    </a:moveTo>
                    <a:lnTo>
                      <a:pt x="74975" y="156192"/>
                    </a:lnTo>
                    <a:lnTo>
                      <a:pt x="69039" y="156192"/>
                    </a:lnTo>
                    <a:lnTo>
                      <a:pt x="69039" y="150258"/>
                    </a:lnTo>
                    <a:close/>
                    <a:moveTo>
                      <a:pt x="81223" y="150258"/>
                    </a:moveTo>
                    <a:lnTo>
                      <a:pt x="81223" y="156192"/>
                    </a:lnTo>
                    <a:lnTo>
                      <a:pt x="75286" y="156192"/>
                    </a:lnTo>
                    <a:lnTo>
                      <a:pt x="75286" y="150258"/>
                    </a:lnTo>
                    <a:close/>
                    <a:moveTo>
                      <a:pt x="87470" y="150258"/>
                    </a:moveTo>
                    <a:lnTo>
                      <a:pt x="87470" y="156192"/>
                    </a:lnTo>
                    <a:lnTo>
                      <a:pt x="81535" y="156192"/>
                    </a:lnTo>
                    <a:lnTo>
                      <a:pt x="81535" y="150258"/>
                    </a:lnTo>
                    <a:close/>
                    <a:moveTo>
                      <a:pt x="93718" y="150258"/>
                    </a:moveTo>
                    <a:lnTo>
                      <a:pt x="93718" y="156192"/>
                    </a:lnTo>
                    <a:lnTo>
                      <a:pt x="87784" y="156192"/>
                    </a:lnTo>
                    <a:lnTo>
                      <a:pt x="87784" y="150258"/>
                    </a:lnTo>
                    <a:close/>
                    <a:moveTo>
                      <a:pt x="99967" y="150258"/>
                    </a:moveTo>
                    <a:lnTo>
                      <a:pt x="99967" y="156192"/>
                    </a:lnTo>
                    <a:lnTo>
                      <a:pt x="94031" y="156192"/>
                    </a:lnTo>
                    <a:lnTo>
                      <a:pt x="94031" y="150258"/>
                    </a:lnTo>
                    <a:close/>
                    <a:moveTo>
                      <a:pt x="106214" y="150258"/>
                    </a:moveTo>
                    <a:lnTo>
                      <a:pt x="106214" y="156192"/>
                    </a:lnTo>
                    <a:lnTo>
                      <a:pt x="100278" y="156192"/>
                    </a:lnTo>
                    <a:lnTo>
                      <a:pt x="100278" y="150258"/>
                    </a:lnTo>
                    <a:close/>
                    <a:moveTo>
                      <a:pt x="112461" y="150258"/>
                    </a:moveTo>
                    <a:lnTo>
                      <a:pt x="112461" y="156192"/>
                    </a:lnTo>
                    <a:lnTo>
                      <a:pt x="106527" y="156192"/>
                    </a:lnTo>
                    <a:lnTo>
                      <a:pt x="106527" y="150258"/>
                    </a:lnTo>
                    <a:close/>
                    <a:moveTo>
                      <a:pt x="118710" y="150258"/>
                    </a:moveTo>
                    <a:lnTo>
                      <a:pt x="118710" y="156192"/>
                    </a:lnTo>
                    <a:lnTo>
                      <a:pt x="112774" y="156192"/>
                    </a:lnTo>
                    <a:lnTo>
                      <a:pt x="112774" y="150258"/>
                    </a:lnTo>
                    <a:close/>
                    <a:moveTo>
                      <a:pt x="124957" y="150258"/>
                    </a:moveTo>
                    <a:lnTo>
                      <a:pt x="124957" y="156192"/>
                    </a:lnTo>
                    <a:lnTo>
                      <a:pt x="119021" y="156192"/>
                    </a:lnTo>
                    <a:lnTo>
                      <a:pt x="119021" y="150258"/>
                    </a:lnTo>
                    <a:close/>
                    <a:moveTo>
                      <a:pt x="131204" y="150258"/>
                    </a:moveTo>
                    <a:lnTo>
                      <a:pt x="131204" y="156192"/>
                    </a:lnTo>
                    <a:lnTo>
                      <a:pt x="125270" y="156192"/>
                    </a:lnTo>
                    <a:lnTo>
                      <a:pt x="125270" y="150258"/>
                    </a:lnTo>
                    <a:close/>
                    <a:moveTo>
                      <a:pt x="137451" y="150258"/>
                    </a:moveTo>
                    <a:lnTo>
                      <a:pt x="137451" y="156192"/>
                    </a:lnTo>
                    <a:lnTo>
                      <a:pt x="131517" y="156192"/>
                    </a:lnTo>
                    <a:lnTo>
                      <a:pt x="131517" y="150258"/>
                    </a:lnTo>
                    <a:close/>
                    <a:moveTo>
                      <a:pt x="143702" y="150258"/>
                    </a:moveTo>
                    <a:lnTo>
                      <a:pt x="143702" y="156192"/>
                    </a:lnTo>
                    <a:lnTo>
                      <a:pt x="137766" y="156192"/>
                    </a:lnTo>
                    <a:lnTo>
                      <a:pt x="137766" y="150258"/>
                    </a:lnTo>
                    <a:close/>
                    <a:moveTo>
                      <a:pt x="149949" y="150258"/>
                    </a:moveTo>
                    <a:lnTo>
                      <a:pt x="149949" y="156192"/>
                    </a:lnTo>
                    <a:lnTo>
                      <a:pt x="144015" y="156192"/>
                    </a:lnTo>
                    <a:lnTo>
                      <a:pt x="144015" y="150258"/>
                    </a:lnTo>
                    <a:close/>
                    <a:moveTo>
                      <a:pt x="156196" y="150258"/>
                    </a:moveTo>
                    <a:lnTo>
                      <a:pt x="156196" y="156192"/>
                    </a:lnTo>
                    <a:lnTo>
                      <a:pt x="150262" y="156192"/>
                    </a:lnTo>
                    <a:lnTo>
                      <a:pt x="150262" y="150258"/>
                    </a:lnTo>
                    <a:close/>
                    <a:moveTo>
                      <a:pt x="162445" y="150258"/>
                    </a:moveTo>
                    <a:lnTo>
                      <a:pt x="162445" y="156192"/>
                    </a:lnTo>
                    <a:lnTo>
                      <a:pt x="156509" y="156192"/>
                    </a:lnTo>
                    <a:lnTo>
                      <a:pt x="156509" y="150258"/>
                    </a:lnTo>
                    <a:close/>
                    <a:moveTo>
                      <a:pt x="168692" y="150258"/>
                    </a:moveTo>
                    <a:lnTo>
                      <a:pt x="168692" y="156192"/>
                    </a:lnTo>
                    <a:lnTo>
                      <a:pt x="162756" y="156192"/>
                    </a:lnTo>
                    <a:lnTo>
                      <a:pt x="162756" y="150258"/>
                    </a:lnTo>
                    <a:close/>
                    <a:moveTo>
                      <a:pt x="174939" y="150258"/>
                    </a:moveTo>
                    <a:lnTo>
                      <a:pt x="174939" y="156192"/>
                    </a:lnTo>
                    <a:lnTo>
                      <a:pt x="169005" y="156192"/>
                    </a:lnTo>
                    <a:lnTo>
                      <a:pt x="169005" y="150258"/>
                    </a:lnTo>
                    <a:close/>
                    <a:moveTo>
                      <a:pt x="181186" y="150258"/>
                    </a:moveTo>
                    <a:lnTo>
                      <a:pt x="181186" y="156192"/>
                    </a:lnTo>
                    <a:lnTo>
                      <a:pt x="175252" y="156192"/>
                    </a:lnTo>
                    <a:lnTo>
                      <a:pt x="175252" y="150258"/>
                    </a:lnTo>
                    <a:close/>
                    <a:moveTo>
                      <a:pt x="187433" y="150258"/>
                    </a:moveTo>
                    <a:lnTo>
                      <a:pt x="187433" y="156192"/>
                    </a:lnTo>
                    <a:lnTo>
                      <a:pt x="181499" y="156192"/>
                    </a:lnTo>
                    <a:lnTo>
                      <a:pt x="181499" y="150258"/>
                    </a:lnTo>
                    <a:close/>
                    <a:moveTo>
                      <a:pt x="193682" y="150258"/>
                    </a:moveTo>
                    <a:lnTo>
                      <a:pt x="193682" y="156192"/>
                    </a:lnTo>
                    <a:lnTo>
                      <a:pt x="187746" y="156192"/>
                    </a:lnTo>
                    <a:lnTo>
                      <a:pt x="187746" y="150258"/>
                    </a:lnTo>
                    <a:close/>
                    <a:moveTo>
                      <a:pt x="199931" y="150258"/>
                    </a:moveTo>
                    <a:lnTo>
                      <a:pt x="199931" y="156192"/>
                    </a:lnTo>
                    <a:lnTo>
                      <a:pt x="193996" y="156192"/>
                    </a:lnTo>
                    <a:lnTo>
                      <a:pt x="193996" y="150258"/>
                    </a:lnTo>
                    <a:close/>
                    <a:moveTo>
                      <a:pt x="206180" y="150258"/>
                    </a:moveTo>
                    <a:lnTo>
                      <a:pt x="206180" y="156192"/>
                    </a:lnTo>
                    <a:lnTo>
                      <a:pt x="200244" y="156192"/>
                    </a:lnTo>
                    <a:lnTo>
                      <a:pt x="200244" y="150258"/>
                    </a:lnTo>
                    <a:close/>
                    <a:moveTo>
                      <a:pt x="212427" y="150258"/>
                    </a:moveTo>
                    <a:lnTo>
                      <a:pt x="212427" y="156192"/>
                    </a:lnTo>
                    <a:lnTo>
                      <a:pt x="206491" y="156192"/>
                    </a:lnTo>
                    <a:lnTo>
                      <a:pt x="206491" y="150258"/>
                    </a:lnTo>
                    <a:close/>
                    <a:moveTo>
                      <a:pt x="218674" y="150258"/>
                    </a:moveTo>
                    <a:lnTo>
                      <a:pt x="218674" y="156192"/>
                    </a:lnTo>
                    <a:lnTo>
                      <a:pt x="212739" y="156192"/>
                    </a:lnTo>
                    <a:lnTo>
                      <a:pt x="212739" y="150258"/>
                    </a:lnTo>
                    <a:close/>
                    <a:moveTo>
                      <a:pt x="224921" y="150258"/>
                    </a:moveTo>
                    <a:lnTo>
                      <a:pt x="224921" y="156192"/>
                    </a:lnTo>
                    <a:lnTo>
                      <a:pt x="218987" y="156192"/>
                    </a:lnTo>
                    <a:lnTo>
                      <a:pt x="218987" y="150258"/>
                    </a:lnTo>
                    <a:close/>
                    <a:moveTo>
                      <a:pt x="231170" y="150258"/>
                    </a:moveTo>
                    <a:lnTo>
                      <a:pt x="231170" y="156192"/>
                    </a:lnTo>
                    <a:lnTo>
                      <a:pt x="225234" y="156192"/>
                    </a:lnTo>
                    <a:lnTo>
                      <a:pt x="225234" y="150258"/>
                    </a:lnTo>
                    <a:close/>
                    <a:moveTo>
                      <a:pt x="237417" y="150258"/>
                    </a:moveTo>
                    <a:lnTo>
                      <a:pt x="237417" y="156192"/>
                    </a:lnTo>
                    <a:lnTo>
                      <a:pt x="231481" y="156192"/>
                    </a:lnTo>
                    <a:lnTo>
                      <a:pt x="231481" y="150258"/>
                    </a:lnTo>
                    <a:close/>
                    <a:moveTo>
                      <a:pt x="243664" y="150258"/>
                    </a:moveTo>
                    <a:lnTo>
                      <a:pt x="243664" y="156192"/>
                    </a:lnTo>
                    <a:lnTo>
                      <a:pt x="237729" y="156192"/>
                    </a:lnTo>
                    <a:lnTo>
                      <a:pt x="237729" y="150258"/>
                    </a:lnTo>
                    <a:close/>
                    <a:moveTo>
                      <a:pt x="249911" y="150258"/>
                    </a:moveTo>
                    <a:lnTo>
                      <a:pt x="249911" y="156192"/>
                    </a:lnTo>
                    <a:lnTo>
                      <a:pt x="243977" y="156192"/>
                    </a:lnTo>
                    <a:lnTo>
                      <a:pt x="243977" y="150258"/>
                    </a:lnTo>
                    <a:close/>
                    <a:moveTo>
                      <a:pt x="256161" y="150258"/>
                    </a:moveTo>
                    <a:lnTo>
                      <a:pt x="256161" y="156192"/>
                    </a:lnTo>
                    <a:lnTo>
                      <a:pt x="250225" y="156192"/>
                    </a:lnTo>
                    <a:lnTo>
                      <a:pt x="250225" y="150258"/>
                    </a:lnTo>
                    <a:close/>
                    <a:moveTo>
                      <a:pt x="262409" y="150258"/>
                    </a:moveTo>
                    <a:lnTo>
                      <a:pt x="262409" y="156192"/>
                    </a:lnTo>
                    <a:lnTo>
                      <a:pt x="256474" y="156192"/>
                    </a:lnTo>
                    <a:lnTo>
                      <a:pt x="256474" y="150258"/>
                    </a:lnTo>
                    <a:close/>
                    <a:moveTo>
                      <a:pt x="268656" y="150258"/>
                    </a:moveTo>
                    <a:lnTo>
                      <a:pt x="268656" y="156192"/>
                    </a:lnTo>
                    <a:lnTo>
                      <a:pt x="262721" y="156192"/>
                    </a:lnTo>
                    <a:lnTo>
                      <a:pt x="262721" y="150258"/>
                    </a:lnTo>
                    <a:close/>
                    <a:moveTo>
                      <a:pt x="274904" y="150258"/>
                    </a:moveTo>
                    <a:lnTo>
                      <a:pt x="274904" y="156192"/>
                    </a:lnTo>
                    <a:lnTo>
                      <a:pt x="268968" y="156192"/>
                    </a:lnTo>
                    <a:lnTo>
                      <a:pt x="268968" y="150258"/>
                    </a:lnTo>
                    <a:close/>
                    <a:moveTo>
                      <a:pt x="158" y="0"/>
                    </a:moveTo>
                    <a:lnTo>
                      <a:pt x="158" y="157"/>
                    </a:lnTo>
                    <a:lnTo>
                      <a:pt x="0" y="157"/>
                    </a:lnTo>
                    <a:lnTo>
                      <a:pt x="0" y="156350"/>
                    </a:lnTo>
                    <a:lnTo>
                      <a:pt x="158" y="156350"/>
                    </a:lnTo>
                    <a:lnTo>
                      <a:pt x="158" y="156508"/>
                    </a:lnTo>
                    <a:lnTo>
                      <a:pt x="275059" y="156508"/>
                    </a:lnTo>
                    <a:lnTo>
                      <a:pt x="275059" y="156350"/>
                    </a:lnTo>
                    <a:lnTo>
                      <a:pt x="275215" y="156350"/>
                    </a:lnTo>
                    <a:lnTo>
                      <a:pt x="275215" y="155"/>
                    </a:lnTo>
                    <a:lnTo>
                      <a:pt x="275059" y="155"/>
                    </a:lnTo>
                    <a:lnTo>
                      <a:pt x="27505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686" name="Google Shape;686;p14"/>
              <p:cNvCxnSpPr/>
              <p:nvPr/>
            </p:nvCxnSpPr>
            <p:spPr>
              <a:xfrm>
                <a:off x="607100" y="213850"/>
                <a:ext cx="0" cy="4720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87" name="Google Shape;687;p14"/>
              <p:cNvCxnSpPr/>
              <p:nvPr/>
            </p:nvCxnSpPr>
            <p:spPr>
              <a:xfrm>
                <a:off x="552800" y="213850"/>
                <a:ext cx="0" cy="4720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688" name="Google Shape;688;p14"/>
              <p:cNvSpPr/>
              <p:nvPr/>
            </p:nvSpPr>
            <p:spPr>
              <a:xfrm>
                <a:off x="309638" y="12983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14"/>
              <p:cNvSpPr/>
              <p:nvPr/>
            </p:nvSpPr>
            <p:spPr>
              <a:xfrm>
                <a:off x="309638" y="4856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14"/>
              <p:cNvSpPr/>
              <p:nvPr/>
            </p:nvSpPr>
            <p:spPr>
              <a:xfrm>
                <a:off x="309638" y="45491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1" name="Google Shape;691;p14"/>
              <p:cNvSpPr/>
              <p:nvPr/>
            </p:nvSpPr>
            <p:spPr>
              <a:xfrm>
                <a:off x="309638" y="37364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14"/>
              <p:cNvSpPr/>
              <p:nvPr/>
            </p:nvSpPr>
            <p:spPr>
              <a:xfrm>
                <a:off x="309638" y="29237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14"/>
              <p:cNvSpPr/>
              <p:nvPr/>
            </p:nvSpPr>
            <p:spPr>
              <a:xfrm>
                <a:off x="309638" y="21110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94" name="Google Shape;694;p14"/>
          <p:cNvGrpSpPr/>
          <p:nvPr/>
        </p:nvGrpSpPr>
        <p:grpSpPr>
          <a:xfrm>
            <a:off x="-526246" y="128839"/>
            <a:ext cx="9322534" cy="4931311"/>
            <a:chOff x="-526246" y="128839"/>
            <a:chExt cx="9322534" cy="4931311"/>
          </a:xfrm>
        </p:grpSpPr>
        <p:grpSp>
          <p:nvGrpSpPr>
            <p:cNvPr id="695" name="Google Shape;695;p14"/>
            <p:cNvGrpSpPr/>
            <p:nvPr/>
          </p:nvGrpSpPr>
          <p:grpSpPr>
            <a:xfrm>
              <a:off x="-526246" y="128858"/>
              <a:ext cx="1940335" cy="1644971"/>
              <a:chOff x="-526246" y="128858"/>
              <a:chExt cx="1940335" cy="1644971"/>
            </a:xfrm>
          </p:grpSpPr>
          <p:grpSp>
            <p:nvGrpSpPr>
              <p:cNvPr id="696" name="Google Shape;696;p14"/>
              <p:cNvGrpSpPr/>
              <p:nvPr/>
            </p:nvGrpSpPr>
            <p:grpSpPr>
              <a:xfrm rot="-1788659">
                <a:off x="1029677" y="201277"/>
                <a:ext cx="351497" cy="225982"/>
                <a:chOff x="2671300" y="2198700"/>
                <a:chExt cx="351525" cy="226000"/>
              </a:xfrm>
            </p:grpSpPr>
            <p:sp>
              <p:nvSpPr>
                <p:cNvPr id="697" name="Google Shape;697;p14"/>
                <p:cNvSpPr/>
                <p:nvPr/>
              </p:nvSpPr>
              <p:spPr>
                <a:xfrm>
                  <a:off x="2671300" y="2198700"/>
                  <a:ext cx="351525" cy="22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1" h="9017" fill="none" extrusionOk="0">
                      <a:moveTo>
                        <a:pt x="2351" y="0"/>
                      </a:moveTo>
                      <a:cubicBezTo>
                        <a:pt x="5547" y="2694"/>
                        <a:pt x="10865" y="6323"/>
                        <a:pt x="14060" y="9016"/>
                      </a:cubicBezTo>
                      <a:cubicBezTo>
                        <a:pt x="9199" y="8605"/>
                        <a:pt x="5250" y="8309"/>
                        <a:pt x="0" y="7601"/>
                      </a:cubicBezTo>
                      <a:cubicBezTo>
                        <a:pt x="297" y="6734"/>
                        <a:pt x="1027" y="4291"/>
                        <a:pt x="1164" y="4246"/>
                      </a:cubicBezTo>
                      <a:cubicBezTo>
                        <a:pt x="1255" y="4223"/>
                        <a:pt x="5364" y="5592"/>
                        <a:pt x="7350" y="6254"/>
                      </a:cubicBezTo>
                      <a:cubicBezTo>
                        <a:pt x="5159" y="5067"/>
                        <a:pt x="3447" y="4451"/>
                        <a:pt x="1415" y="3424"/>
                      </a:cubicBezTo>
                      <a:cubicBezTo>
                        <a:pt x="1712" y="2488"/>
                        <a:pt x="2077" y="936"/>
                        <a:pt x="2351" y="0"/>
                      </a:cubicBezTo>
                      <a:close/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8" name="Google Shape;698;p14"/>
                <p:cNvSpPr/>
                <p:nvPr/>
              </p:nvSpPr>
              <p:spPr>
                <a:xfrm>
                  <a:off x="2706675" y="2283725"/>
                  <a:ext cx="4575" cy="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937" fill="none" extrusionOk="0">
                      <a:moveTo>
                        <a:pt x="0" y="0"/>
                      </a:moveTo>
                      <a:cubicBezTo>
                        <a:pt x="69" y="343"/>
                        <a:pt x="114" y="594"/>
                        <a:pt x="183" y="936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9" name="Google Shape;699;p14"/>
                <p:cNvSpPr/>
                <p:nvPr/>
              </p:nvSpPr>
              <p:spPr>
                <a:xfrm>
                  <a:off x="2718650" y="2397850"/>
                  <a:ext cx="301900" cy="2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76" h="1074" fill="none" extrusionOk="0">
                      <a:moveTo>
                        <a:pt x="12075" y="1073"/>
                      </a:moveTo>
                      <a:cubicBezTo>
                        <a:pt x="6666" y="1005"/>
                        <a:pt x="3949" y="982"/>
                        <a:pt x="138" y="822"/>
                      </a:cubicBezTo>
                      <a:cubicBezTo>
                        <a:pt x="92" y="548"/>
                        <a:pt x="46" y="274"/>
                        <a:pt x="1" y="0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700" name="Google Shape;700;p14"/>
              <p:cNvSpPr/>
              <p:nvPr/>
            </p:nvSpPr>
            <p:spPr>
              <a:xfrm rot="-1788659">
                <a:off x="-451083" y="658040"/>
                <a:ext cx="1676414" cy="748614"/>
              </a:xfrm>
              <a:custGeom>
                <a:avLst/>
                <a:gdLst/>
                <a:ahLst/>
                <a:cxnLst/>
                <a:rect l="l" t="t" r="r" b="b"/>
                <a:pathLst>
                  <a:path w="67062" h="29947" fill="none" extrusionOk="0">
                    <a:moveTo>
                      <a:pt x="67061" y="4542"/>
                    </a:moveTo>
                    <a:cubicBezTo>
                      <a:pt x="54850" y="0"/>
                      <a:pt x="40972" y="23"/>
                      <a:pt x="28760" y="4656"/>
                    </a:cubicBezTo>
                    <a:cubicBezTo>
                      <a:pt x="16572" y="9267"/>
                      <a:pt x="6141" y="18420"/>
                      <a:pt x="1" y="29947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01" name="Google Shape;701;p14"/>
            <p:cNvSpPr/>
            <p:nvPr/>
          </p:nvSpPr>
          <p:spPr>
            <a:xfrm>
              <a:off x="1981363" y="4924300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02" name="Google Shape;702;p14"/>
            <p:cNvGrpSpPr/>
            <p:nvPr/>
          </p:nvGrpSpPr>
          <p:grpSpPr>
            <a:xfrm>
              <a:off x="6525500" y="4704313"/>
              <a:ext cx="103900" cy="115875"/>
              <a:chOff x="1385075" y="3682325"/>
              <a:chExt cx="103900" cy="115875"/>
            </a:xfrm>
          </p:grpSpPr>
          <p:sp>
            <p:nvSpPr>
              <p:cNvPr id="703" name="Google Shape;703;p14"/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14"/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05" name="Google Shape;705;p14"/>
            <p:cNvSpPr/>
            <p:nvPr/>
          </p:nvSpPr>
          <p:spPr>
            <a:xfrm>
              <a:off x="8601213" y="433650"/>
              <a:ext cx="195075" cy="21150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06" name="Google Shape;706;p14"/>
            <p:cNvGrpSpPr/>
            <p:nvPr/>
          </p:nvGrpSpPr>
          <p:grpSpPr>
            <a:xfrm>
              <a:off x="5053060" y="128839"/>
              <a:ext cx="195076" cy="215146"/>
              <a:chOff x="3080000" y="3727500"/>
              <a:chExt cx="99625" cy="109875"/>
            </a:xfrm>
          </p:grpSpPr>
          <p:sp>
            <p:nvSpPr>
              <p:cNvPr id="707" name="Google Shape;707;p14"/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" name="Google Shape;708;p14"/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" name="Google Shape;709;p14"/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14"/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11" name="Google Shape;711;p14"/>
            <p:cNvSpPr/>
            <p:nvPr/>
          </p:nvSpPr>
          <p:spPr>
            <a:xfrm>
              <a:off x="8601213" y="2503825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12" name="Google Shape;712;p14"/>
            <p:cNvGrpSpPr/>
            <p:nvPr/>
          </p:nvGrpSpPr>
          <p:grpSpPr>
            <a:xfrm>
              <a:off x="3383800" y="422913"/>
              <a:ext cx="103900" cy="115875"/>
              <a:chOff x="1385075" y="3682325"/>
              <a:chExt cx="103900" cy="115875"/>
            </a:xfrm>
          </p:grpSpPr>
          <p:sp>
            <p:nvSpPr>
              <p:cNvPr id="713" name="Google Shape;713;p14"/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14"/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5" name="Google Shape;715;p14"/>
            <p:cNvGrpSpPr/>
            <p:nvPr/>
          </p:nvGrpSpPr>
          <p:grpSpPr>
            <a:xfrm rot="3544474" flipH="1">
              <a:off x="4794348" y="4734470"/>
              <a:ext cx="351510" cy="225990"/>
              <a:chOff x="2671300" y="2198700"/>
              <a:chExt cx="351525" cy="226000"/>
            </a:xfrm>
          </p:grpSpPr>
          <p:sp>
            <p:nvSpPr>
              <p:cNvPr id="716" name="Google Shape;716;p14"/>
              <p:cNvSpPr/>
              <p:nvPr/>
            </p:nvSpPr>
            <p:spPr>
              <a:xfrm>
                <a:off x="2671300" y="2198700"/>
                <a:ext cx="351525" cy="225425"/>
              </a:xfrm>
              <a:custGeom>
                <a:avLst/>
                <a:gdLst/>
                <a:ahLst/>
                <a:cxnLst/>
                <a:rect l="l" t="t" r="r" b="b"/>
                <a:pathLst>
                  <a:path w="14061" h="9017" fill="none" extrusionOk="0">
                    <a:moveTo>
                      <a:pt x="2351" y="0"/>
                    </a:moveTo>
                    <a:cubicBezTo>
                      <a:pt x="5547" y="2694"/>
                      <a:pt x="10865" y="6323"/>
                      <a:pt x="14060" y="9016"/>
                    </a:cubicBezTo>
                    <a:cubicBezTo>
                      <a:pt x="9199" y="8605"/>
                      <a:pt x="5250" y="8309"/>
                      <a:pt x="0" y="7601"/>
                    </a:cubicBezTo>
                    <a:cubicBezTo>
                      <a:pt x="297" y="6734"/>
                      <a:pt x="1027" y="4291"/>
                      <a:pt x="1164" y="4246"/>
                    </a:cubicBezTo>
                    <a:cubicBezTo>
                      <a:pt x="1255" y="4223"/>
                      <a:pt x="5364" y="5592"/>
                      <a:pt x="7350" y="6254"/>
                    </a:cubicBezTo>
                    <a:cubicBezTo>
                      <a:pt x="5159" y="5067"/>
                      <a:pt x="3447" y="4451"/>
                      <a:pt x="1415" y="3424"/>
                    </a:cubicBezTo>
                    <a:cubicBezTo>
                      <a:pt x="1712" y="2488"/>
                      <a:pt x="2077" y="936"/>
                      <a:pt x="2351" y="0"/>
                    </a:cubicBezTo>
                    <a:close/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14"/>
              <p:cNvSpPr/>
              <p:nvPr/>
            </p:nvSpPr>
            <p:spPr>
              <a:xfrm>
                <a:off x="2706675" y="2283725"/>
                <a:ext cx="4575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83" h="937" fill="none" extrusionOk="0">
                    <a:moveTo>
                      <a:pt x="0" y="0"/>
                    </a:moveTo>
                    <a:cubicBezTo>
                      <a:pt x="69" y="343"/>
                      <a:pt x="114" y="594"/>
                      <a:pt x="183" y="936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14"/>
              <p:cNvSpPr/>
              <p:nvPr/>
            </p:nvSpPr>
            <p:spPr>
              <a:xfrm>
                <a:off x="2718650" y="2397850"/>
                <a:ext cx="301900" cy="26850"/>
              </a:xfrm>
              <a:custGeom>
                <a:avLst/>
                <a:gdLst/>
                <a:ahLst/>
                <a:cxnLst/>
                <a:rect l="l" t="t" r="r" b="b"/>
                <a:pathLst>
                  <a:path w="12076" h="1074" fill="none" extrusionOk="0">
                    <a:moveTo>
                      <a:pt x="12075" y="1073"/>
                    </a:moveTo>
                    <a:cubicBezTo>
                      <a:pt x="6666" y="1005"/>
                      <a:pt x="3949" y="982"/>
                      <a:pt x="138" y="822"/>
                    </a:cubicBezTo>
                    <a:cubicBezTo>
                      <a:pt x="92" y="548"/>
                      <a:pt x="46" y="274"/>
                      <a:pt x="1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9" name="Google Shape;719;p14"/>
            <p:cNvGrpSpPr/>
            <p:nvPr/>
          </p:nvGrpSpPr>
          <p:grpSpPr>
            <a:xfrm>
              <a:off x="134350" y="3932988"/>
              <a:ext cx="103900" cy="115875"/>
              <a:chOff x="1385075" y="3682325"/>
              <a:chExt cx="103900" cy="115875"/>
            </a:xfrm>
          </p:grpSpPr>
          <p:sp>
            <p:nvSpPr>
              <p:cNvPr id="720" name="Google Shape;720;p14"/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" name="Google Shape;721;p14"/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22" name="Google Shape;722;p14"/>
            <p:cNvSpPr/>
            <p:nvPr/>
          </p:nvSpPr>
          <p:spPr>
            <a:xfrm>
              <a:off x="564488" y="2032325"/>
              <a:ext cx="195075" cy="21150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3" name="Google Shape;723;p14"/>
          <p:cNvSpPr txBox="1">
            <a:spLocks noGrp="1"/>
          </p:cNvSpPr>
          <p:nvPr>
            <p:ph type="title"/>
          </p:nvPr>
        </p:nvSpPr>
        <p:spPr>
          <a:xfrm rot="-265577">
            <a:off x="1534444" y="2987394"/>
            <a:ext cx="5593683" cy="64270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24" name="Google Shape;724;p14"/>
          <p:cNvSpPr txBox="1">
            <a:spLocks noGrp="1"/>
          </p:cNvSpPr>
          <p:nvPr>
            <p:ph type="subTitle" idx="1"/>
          </p:nvPr>
        </p:nvSpPr>
        <p:spPr>
          <a:xfrm rot="-265577">
            <a:off x="1452623" y="1512151"/>
            <a:ext cx="5593683" cy="147830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 userDrawn="1">
  <p:cSld name="CUSTOM_11">
    <p:spTree>
      <p:nvGrpSpPr>
        <p:cNvPr id="1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" name="Google Shape;1536;p22"/>
          <p:cNvGrpSpPr/>
          <p:nvPr/>
        </p:nvGrpSpPr>
        <p:grpSpPr>
          <a:xfrm>
            <a:off x="-9" y="-31"/>
            <a:ext cx="9143740" cy="5141097"/>
            <a:chOff x="238125" y="845075"/>
            <a:chExt cx="7140200" cy="4014600"/>
          </a:xfrm>
        </p:grpSpPr>
        <p:sp>
          <p:nvSpPr>
            <p:cNvPr id="1537" name="Google Shape;1537;p22"/>
            <p:cNvSpPr/>
            <p:nvPr/>
          </p:nvSpPr>
          <p:spPr>
            <a:xfrm>
              <a:off x="238125" y="845075"/>
              <a:ext cx="7137075" cy="4012375"/>
            </a:xfrm>
            <a:custGeom>
              <a:avLst/>
              <a:gdLst/>
              <a:ahLst/>
              <a:cxnLst/>
              <a:rect l="l" t="t" r="r" b="b"/>
              <a:pathLst>
                <a:path w="285483" h="160495" extrusionOk="0">
                  <a:moveTo>
                    <a:pt x="6745" y="321"/>
                  </a:moveTo>
                  <a:lnTo>
                    <a:pt x="6745" y="6406"/>
                  </a:lnTo>
                  <a:lnTo>
                    <a:pt x="339" y="6406"/>
                  </a:lnTo>
                  <a:lnTo>
                    <a:pt x="339" y="321"/>
                  </a:lnTo>
                  <a:close/>
                  <a:moveTo>
                    <a:pt x="13471" y="321"/>
                  </a:moveTo>
                  <a:lnTo>
                    <a:pt x="13471" y="6406"/>
                  </a:lnTo>
                  <a:lnTo>
                    <a:pt x="7066" y="6406"/>
                  </a:lnTo>
                  <a:lnTo>
                    <a:pt x="7066" y="321"/>
                  </a:lnTo>
                  <a:close/>
                  <a:moveTo>
                    <a:pt x="20198" y="321"/>
                  </a:moveTo>
                  <a:lnTo>
                    <a:pt x="20198" y="6406"/>
                  </a:lnTo>
                  <a:lnTo>
                    <a:pt x="13810" y="6406"/>
                  </a:lnTo>
                  <a:lnTo>
                    <a:pt x="13810" y="321"/>
                  </a:lnTo>
                  <a:close/>
                  <a:moveTo>
                    <a:pt x="26942" y="321"/>
                  </a:moveTo>
                  <a:lnTo>
                    <a:pt x="26942" y="6406"/>
                  </a:lnTo>
                  <a:lnTo>
                    <a:pt x="20537" y="6406"/>
                  </a:lnTo>
                  <a:lnTo>
                    <a:pt x="20537" y="321"/>
                  </a:lnTo>
                  <a:close/>
                  <a:moveTo>
                    <a:pt x="33669" y="321"/>
                  </a:moveTo>
                  <a:lnTo>
                    <a:pt x="33669" y="6406"/>
                  </a:lnTo>
                  <a:lnTo>
                    <a:pt x="27281" y="6406"/>
                  </a:lnTo>
                  <a:lnTo>
                    <a:pt x="27281" y="321"/>
                  </a:lnTo>
                  <a:close/>
                  <a:moveTo>
                    <a:pt x="40414" y="321"/>
                  </a:moveTo>
                  <a:lnTo>
                    <a:pt x="40414" y="6406"/>
                  </a:lnTo>
                  <a:lnTo>
                    <a:pt x="34008" y="6406"/>
                  </a:lnTo>
                  <a:lnTo>
                    <a:pt x="34008" y="321"/>
                  </a:lnTo>
                  <a:close/>
                  <a:moveTo>
                    <a:pt x="47140" y="321"/>
                  </a:moveTo>
                  <a:lnTo>
                    <a:pt x="47140" y="6406"/>
                  </a:lnTo>
                  <a:lnTo>
                    <a:pt x="40753" y="6406"/>
                  </a:lnTo>
                  <a:lnTo>
                    <a:pt x="40753" y="321"/>
                  </a:lnTo>
                  <a:close/>
                  <a:moveTo>
                    <a:pt x="53885" y="321"/>
                  </a:moveTo>
                  <a:lnTo>
                    <a:pt x="53885" y="6406"/>
                  </a:lnTo>
                  <a:lnTo>
                    <a:pt x="47479" y="6406"/>
                  </a:lnTo>
                  <a:lnTo>
                    <a:pt x="47479" y="321"/>
                  </a:lnTo>
                  <a:close/>
                  <a:moveTo>
                    <a:pt x="60611" y="321"/>
                  </a:moveTo>
                  <a:lnTo>
                    <a:pt x="60611" y="6406"/>
                  </a:lnTo>
                  <a:lnTo>
                    <a:pt x="54206" y="6406"/>
                  </a:lnTo>
                  <a:lnTo>
                    <a:pt x="54206" y="321"/>
                  </a:lnTo>
                  <a:close/>
                  <a:moveTo>
                    <a:pt x="67338" y="321"/>
                  </a:moveTo>
                  <a:lnTo>
                    <a:pt x="67338" y="6406"/>
                  </a:lnTo>
                  <a:lnTo>
                    <a:pt x="60950" y="6406"/>
                  </a:lnTo>
                  <a:lnTo>
                    <a:pt x="60950" y="321"/>
                  </a:lnTo>
                  <a:close/>
                  <a:moveTo>
                    <a:pt x="74083" y="321"/>
                  </a:moveTo>
                  <a:lnTo>
                    <a:pt x="74083" y="6406"/>
                  </a:lnTo>
                  <a:lnTo>
                    <a:pt x="67677" y="6406"/>
                  </a:lnTo>
                  <a:lnTo>
                    <a:pt x="67677" y="321"/>
                  </a:lnTo>
                  <a:close/>
                  <a:moveTo>
                    <a:pt x="80809" y="321"/>
                  </a:moveTo>
                  <a:lnTo>
                    <a:pt x="80809" y="6406"/>
                  </a:lnTo>
                  <a:lnTo>
                    <a:pt x="74422" y="6406"/>
                  </a:lnTo>
                  <a:lnTo>
                    <a:pt x="74422" y="321"/>
                  </a:lnTo>
                  <a:close/>
                  <a:moveTo>
                    <a:pt x="87554" y="321"/>
                  </a:moveTo>
                  <a:lnTo>
                    <a:pt x="87554" y="6406"/>
                  </a:lnTo>
                  <a:lnTo>
                    <a:pt x="81148" y="6406"/>
                  </a:lnTo>
                  <a:lnTo>
                    <a:pt x="81148" y="321"/>
                  </a:lnTo>
                  <a:close/>
                  <a:moveTo>
                    <a:pt x="94281" y="321"/>
                  </a:moveTo>
                  <a:lnTo>
                    <a:pt x="94281" y="6406"/>
                  </a:lnTo>
                  <a:lnTo>
                    <a:pt x="87893" y="6406"/>
                  </a:lnTo>
                  <a:lnTo>
                    <a:pt x="87893" y="321"/>
                  </a:lnTo>
                  <a:close/>
                  <a:moveTo>
                    <a:pt x="101025" y="321"/>
                  </a:moveTo>
                  <a:lnTo>
                    <a:pt x="101025" y="6406"/>
                  </a:lnTo>
                  <a:lnTo>
                    <a:pt x="94620" y="6406"/>
                  </a:lnTo>
                  <a:lnTo>
                    <a:pt x="94620" y="321"/>
                  </a:lnTo>
                  <a:close/>
                  <a:moveTo>
                    <a:pt x="107752" y="321"/>
                  </a:moveTo>
                  <a:lnTo>
                    <a:pt x="107752" y="6406"/>
                  </a:lnTo>
                  <a:lnTo>
                    <a:pt x="101346" y="6406"/>
                  </a:lnTo>
                  <a:lnTo>
                    <a:pt x="101346" y="321"/>
                  </a:lnTo>
                  <a:close/>
                  <a:moveTo>
                    <a:pt x="114478" y="321"/>
                  </a:moveTo>
                  <a:lnTo>
                    <a:pt x="114478" y="6406"/>
                  </a:lnTo>
                  <a:lnTo>
                    <a:pt x="108091" y="6406"/>
                  </a:lnTo>
                  <a:lnTo>
                    <a:pt x="108091" y="321"/>
                  </a:lnTo>
                  <a:close/>
                  <a:moveTo>
                    <a:pt x="121223" y="321"/>
                  </a:moveTo>
                  <a:lnTo>
                    <a:pt x="121223" y="6406"/>
                  </a:lnTo>
                  <a:lnTo>
                    <a:pt x="114817" y="6406"/>
                  </a:lnTo>
                  <a:lnTo>
                    <a:pt x="114817" y="321"/>
                  </a:lnTo>
                  <a:close/>
                  <a:moveTo>
                    <a:pt x="127950" y="321"/>
                  </a:moveTo>
                  <a:lnTo>
                    <a:pt x="127950" y="6406"/>
                  </a:lnTo>
                  <a:lnTo>
                    <a:pt x="121562" y="6406"/>
                  </a:lnTo>
                  <a:lnTo>
                    <a:pt x="121562" y="321"/>
                  </a:lnTo>
                  <a:close/>
                  <a:moveTo>
                    <a:pt x="134694" y="321"/>
                  </a:moveTo>
                  <a:lnTo>
                    <a:pt x="134694" y="6406"/>
                  </a:lnTo>
                  <a:lnTo>
                    <a:pt x="128289" y="6406"/>
                  </a:lnTo>
                  <a:lnTo>
                    <a:pt x="128289" y="321"/>
                  </a:lnTo>
                  <a:close/>
                  <a:moveTo>
                    <a:pt x="141421" y="321"/>
                  </a:moveTo>
                  <a:lnTo>
                    <a:pt x="141421" y="6406"/>
                  </a:lnTo>
                  <a:lnTo>
                    <a:pt x="135033" y="6406"/>
                  </a:lnTo>
                  <a:lnTo>
                    <a:pt x="135033" y="321"/>
                  </a:lnTo>
                  <a:close/>
                  <a:moveTo>
                    <a:pt x="148148" y="321"/>
                  </a:moveTo>
                  <a:lnTo>
                    <a:pt x="148148" y="6406"/>
                  </a:lnTo>
                  <a:lnTo>
                    <a:pt x="141760" y="6406"/>
                  </a:lnTo>
                  <a:lnTo>
                    <a:pt x="141760" y="321"/>
                  </a:lnTo>
                  <a:close/>
                  <a:moveTo>
                    <a:pt x="154892" y="321"/>
                  </a:moveTo>
                  <a:lnTo>
                    <a:pt x="154892" y="6406"/>
                  </a:lnTo>
                  <a:lnTo>
                    <a:pt x="148487" y="6406"/>
                  </a:lnTo>
                  <a:lnTo>
                    <a:pt x="148487" y="321"/>
                  </a:lnTo>
                  <a:close/>
                  <a:moveTo>
                    <a:pt x="161619" y="321"/>
                  </a:moveTo>
                  <a:lnTo>
                    <a:pt x="161619" y="6406"/>
                  </a:lnTo>
                  <a:lnTo>
                    <a:pt x="155231" y="6406"/>
                  </a:lnTo>
                  <a:lnTo>
                    <a:pt x="155231" y="321"/>
                  </a:lnTo>
                  <a:close/>
                  <a:moveTo>
                    <a:pt x="168363" y="321"/>
                  </a:moveTo>
                  <a:lnTo>
                    <a:pt x="168363" y="6406"/>
                  </a:lnTo>
                  <a:lnTo>
                    <a:pt x="161958" y="6406"/>
                  </a:lnTo>
                  <a:lnTo>
                    <a:pt x="161958" y="321"/>
                  </a:lnTo>
                  <a:close/>
                  <a:moveTo>
                    <a:pt x="175090" y="321"/>
                  </a:moveTo>
                  <a:lnTo>
                    <a:pt x="175090" y="6406"/>
                  </a:lnTo>
                  <a:lnTo>
                    <a:pt x="168702" y="6406"/>
                  </a:lnTo>
                  <a:lnTo>
                    <a:pt x="168702" y="321"/>
                  </a:lnTo>
                  <a:close/>
                  <a:moveTo>
                    <a:pt x="181834" y="321"/>
                  </a:moveTo>
                  <a:lnTo>
                    <a:pt x="181834" y="6406"/>
                  </a:lnTo>
                  <a:lnTo>
                    <a:pt x="175429" y="6406"/>
                  </a:lnTo>
                  <a:lnTo>
                    <a:pt x="175429" y="321"/>
                  </a:lnTo>
                  <a:close/>
                  <a:moveTo>
                    <a:pt x="188561" y="321"/>
                  </a:moveTo>
                  <a:lnTo>
                    <a:pt x="188561" y="6406"/>
                  </a:lnTo>
                  <a:lnTo>
                    <a:pt x="182173" y="6406"/>
                  </a:lnTo>
                  <a:lnTo>
                    <a:pt x="182173" y="321"/>
                  </a:lnTo>
                  <a:close/>
                  <a:moveTo>
                    <a:pt x="195288" y="321"/>
                  </a:moveTo>
                  <a:lnTo>
                    <a:pt x="195288" y="6406"/>
                  </a:lnTo>
                  <a:lnTo>
                    <a:pt x="188900" y="6406"/>
                  </a:lnTo>
                  <a:lnTo>
                    <a:pt x="188900" y="321"/>
                  </a:lnTo>
                  <a:close/>
                  <a:moveTo>
                    <a:pt x="202032" y="321"/>
                  </a:moveTo>
                  <a:lnTo>
                    <a:pt x="202032" y="6406"/>
                  </a:lnTo>
                  <a:lnTo>
                    <a:pt x="195627" y="6406"/>
                  </a:lnTo>
                  <a:lnTo>
                    <a:pt x="195627" y="321"/>
                  </a:lnTo>
                  <a:close/>
                  <a:moveTo>
                    <a:pt x="208759" y="321"/>
                  </a:moveTo>
                  <a:lnTo>
                    <a:pt x="208759" y="6406"/>
                  </a:lnTo>
                  <a:lnTo>
                    <a:pt x="202371" y="6406"/>
                  </a:lnTo>
                  <a:lnTo>
                    <a:pt x="202371" y="321"/>
                  </a:lnTo>
                  <a:close/>
                  <a:moveTo>
                    <a:pt x="215504" y="321"/>
                  </a:moveTo>
                  <a:lnTo>
                    <a:pt x="215504" y="6406"/>
                  </a:lnTo>
                  <a:lnTo>
                    <a:pt x="209098" y="6406"/>
                  </a:lnTo>
                  <a:lnTo>
                    <a:pt x="209098" y="321"/>
                  </a:lnTo>
                  <a:close/>
                  <a:moveTo>
                    <a:pt x="222230" y="321"/>
                  </a:moveTo>
                  <a:lnTo>
                    <a:pt x="222230" y="6406"/>
                  </a:lnTo>
                  <a:lnTo>
                    <a:pt x="215843" y="6406"/>
                  </a:lnTo>
                  <a:lnTo>
                    <a:pt x="215843" y="321"/>
                  </a:lnTo>
                  <a:close/>
                  <a:moveTo>
                    <a:pt x="228975" y="321"/>
                  </a:moveTo>
                  <a:lnTo>
                    <a:pt x="228975" y="6406"/>
                  </a:lnTo>
                  <a:lnTo>
                    <a:pt x="222569" y="6406"/>
                  </a:lnTo>
                  <a:lnTo>
                    <a:pt x="222569" y="321"/>
                  </a:lnTo>
                  <a:close/>
                  <a:moveTo>
                    <a:pt x="235701" y="321"/>
                  </a:moveTo>
                  <a:lnTo>
                    <a:pt x="235701" y="6406"/>
                  </a:lnTo>
                  <a:lnTo>
                    <a:pt x="229296" y="6406"/>
                  </a:lnTo>
                  <a:lnTo>
                    <a:pt x="229296" y="321"/>
                  </a:lnTo>
                  <a:close/>
                  <a:moveTo>
                    <a:pt x="242428" y="321"/>
                  </a:moveTo>
                  <a:lnTo>
                    <a:pt x="242428" y="6406"/>
                  </a:lnTo>
                  <a:lnTo>
                    <a:pt x="236040" y="6406"/>
                  </a:lnTo>
                  <a:lnTo>
                    <a:pt x="236040" y="321"/>
                  </a:lnTo>
                  <a:close/>
                  <a:moveTo>
                    <a:pt x="249173" y="321"/>
                  </a:moveTo>
                  <a:lnTo>
                    <a:pt x="249173" y="6406"/>
                  </a:lnTo>
                  <a:lnTo>
                    <a:pt x="242767" y="6406"/>
                  </a:lnTo>
                  <a:lnTo>
                    <a:pt x="242767" y="321"/>
                  </a:lnTo>
                  <a:close/>
                  <a:moveTo>
                    <a:pt x="255899" y="321"/>
                  </a:moveTo>
                  <a:lnTo>
                    <a:pt x="255899" y="6406"/>
                  </a:lnTo>
                  <a:lnTo>
                    <a:pt x="249512" y="6406"/>
                  </a:lnTo>
                  <a:lnTo>
                    <a:pt x="249512" y="321"/>
                  </a:lnTo>
                  <a:close/>
                  <a:moveTo>
                    <a:pt x="262644" y="321"/>
                  </a:moveTo>
                  <a:lnTo>
                    <a:pt x="262644" y="6406"/>
                  </a:lnTo>
                  <a:lnTo>
                    <a:pt x="256238" y="6406"/>
                  </a:lnTo>
                  <a:lnTo>
                    <a:pt x="256238" y="321"/>
                  </a:lnTo>
                  <a:close/>
                  <a:moveTo>
                    <a:pt x="269370" y="321"/>
                  </a:moveTo>
                  <a:lnTo>
                    <a:pt x="269370" y="6406"/>
                  </a:lnTo>
                  <a:lnTo>
                    <a:pt x="262983" y="6406"/>
                  </a:lnTo>
                  <a:lnTo>
                    <a:pt x="262983" y="321"/>
                  </a:lnTo>
                  <a:close/>
                  <a:moveTo>
                    <a:pt x="276115" y="321"/>
                  </a:moveTo>
                  <a:lnTo>
                    <a:pt x="276115" y="6406"/>
                  </a:lnTo>
                  <a:lnTo>
                    <a:pt x="269709" y="6406"/>
                  </a:lnTo>
                  <a:lnTo>
                    <a:pt x="269709" y="321"/>
                  </a:lnTo>
                  <a:close/>
                  <a:moveTo>
                    <a:pt x="282842" y="321"/>
                  </a:moveTo>
                  <a:lnTo>
                    <a:pt x="282842" y="6406"/>
                  </a:lnTo>
                  <a:lnTo>
                    <a:pt x="276436" y="6406"/>
                  </a:lnTo>
                  <a:lnTo>
                    <a:pt x="276436" y="321"/>
                  </a:lnTo>
                  <a:close/>
                  <a:moveTo>
                    <a:pt x="6745" y="6727"/>
                  </a:moveTo>
                  <a:lnTo>
                    <a:pt x="6745" y="12811"/>
                  </a:lnTo>
                  <a:lnTo>
                    <a:pt x="339" y="12811"/>
                  </a:lnTo>
                  <a:lnTo>
                    <a:pt x="339" y="6727"/>
                  </a:lnTo>
                  <a:close/>
                  <a:moveTo>
                    <a:pt x="13471" y="6727"/>
                  </a:moveTo>
                  <a:lnTo>
                    <a:pt x="13471" y="12811"/>
                  </a:lnTo>
                  <a:lnTo>
                    <a:pt x="7066" y="12811"/>
                  </a:lnTo>
                  <a:lnTo>
                    <a:pt x="7066" y="6727"/>
                  </a:lnTo>
                  <a:close/>
                  <a:moveTo>
                    <a:pt x="20198" y="6727"/>
                  </a:moveTo>
                  <a:lnTo>
                    <a:pt x="20198" y="12811"/>
                  </a:lnTo>
                  <a:lnTo>
                    <a:pt x="13810" y="12811"/>
                  </a:lnTo>
                  <a:lnTo>
                    <a:pt x="13810" y="6727"/>
                  </a:lnTo>
                  <a:close/>
                  <a:moveTo>
                    <a:pt x="26942" y="6727"/>
                  </a:moveTo>
                  <a:lnTo>
                    <a:pt x="26942" y="12811"/>
                  </a:lnTo>
                  <a:lnTo>
                    <a:pt x="20537" y="12811"/>
                  </a:lnTo>
                  <a:lnTo>
                    <a:pt x="20537" y="6727"/>
                  </a:lnTo>
                  <a:close/>
                  <a:moveTo>
                    <a:pt x="33669" y="6727"/>
                  </a:moveTo>
                  <a:lnTo>
                    <a:pt x="33669" y="12811"/>
                  </a:lnTo>
                  <a:lnTo>
                    <a:pt x="27281" y="12811"/>
                  </a:lnTo>
                  <a:lnTo>
                    <a:pt x="27281" y="6727"/>
                  </a:lnTo>
                  <a:close/>
                  <a:moveTo>
                    <a:pt x="40414" y="6727"/>
                  </a:moveTo>
                  <a:lnTo>
                    <a:pt x="40414" y="12811"/>
                  </a:lnTo>
                  <a:lnTo>
                    <a:pt x="34008" y="12811"/>
                  </a:lnTo>
                  <a:lnTo>
                    <a:pt x="34008" y="6727"/>
                  </a:lnTo>
                  <a:close/>
                  <a:moveTo>
                    <a:pt x="47140" y="6727"/>
                  </a:moveTo>
                  <a:lnTo>
                    <a:pt x="47140" y="12811"/>
                  </a:lnTo>
                  <a:lnTo>
                    <a:pt x="40753" y="12811"/>
                  </a:lnTo>
                  <a:lnTo>
                    <a:pt x="40753" y="6727"/>
                  </a:lnTo>
                  <a:close/>
                  <a:moveTo>
                    <a:pt x="53885" y="6727"/>
                  </a:moveTo>
                  <a:lnTo>
                    <a:pt x="53885" y="12811"/>
                  </a:lnTo>
                  <a:lnTo>
                    <a:pt x="47479" y="12811"/>
                  </a:lnTo>
                  <a:lnTo>
                    <a:pt x="47479" y="6727"/>
                  </a:lnTo>
                  <a:close/>
                  <a:moveTo>
                    <a:pt x="60611" y="6727"/>
                  </a:moveTo>
                  <a:lnTo>
                    <a:pt x="60611" y="12811"/>
                  </a:lnTo>
                  <a:lnTo>
                    <a:pt x="54206" y="12811"/>
                  </a:lnTo>
                  <a:lnTo>
                    <a:pt x="54206" y="6727"/>
                  </a:lnTo>
                  <a:close/>
                  <a:moveTo>
                    <a:pt x="67338" y="6727"/>
                  </a:moveTo>
                  <a:lnTo>
                    <a:pt x="67338" y="12811"/>
                  </a:lnTo>
                  <a:lnTo>
                    <a:pt x="60950" y="12811"/>
                  </a:lnTo>
                  <a:lnTo>
                    <a:pt x="60950" y="6727"/>
                  </a:lnTo>
                  <a:close/>
                  <a:moveTo>
                    <a:pt x="74083" y="6727"/>
                  </a:moveTo>
                  <a:lnTo>
                    <a:pt x="74083" y="12811"/>
                  </a:lnTo>
                  <a:lnTo>
                    <a:pt x="67677" y="12811"/>
                  </a:lnTo>
                  <a:lnTo>
                    <a:pt x="67677" y="6727"/>
                  </a:lnTo>
                  <a:close/>
                  <a:moveTo>
                    <a:pt x="80809" y="6727"/>
                  </a:moveTo>
                  <a:lnTo>
                    <a:pt x="80809" y="12811"/>
                  </a:lnTo>
                  <a:lnTo>
                    <a:pt x="74422" y="12811"/>
                  </a:lnTo>
                  <a:lnTo>
                    <a:pt x="74422" y="6727"/>
                  </a:lnTo>
                  <a:close/>
                  <a:moveTo>
                    <a:pt x="87554" y="6727"/>
                  </a:moveTo>
                  <a:lnTo>
                    <a:pt x="87554" y="12811"/>
                  </a:lnTo>
                  <a:lnTo>
                    <a:pt x="81148" y="12811"/>
                  </a:lnTo>
                  <a:lnTo>
                    <a:pt x="81148" y="6727"/>
                  </a:lnTo>
                  <a:close/>
                  <a:moveTo>
                    <a:pt x="94281" y="6727"/>
                  </a:moveTo>
                  <a:lnTo>
                    <a:pt x="94281" y="12811"/>
                  </a:lnTo>
                  <a:lnTo>
                    <a:pt x="87893" y="12811"/>
                  </a:lnTo>
                  <a:lnTo>
                    <a:pt x="87893" y="6727"/>
                  </a:lnTo>
                  <a:close/>
                  <a:moveTo>
                    <a:pt x="101025" y="6727"/>
                  </a:moveTo>
                  <a:lnTo>
                    <a:pt x="101025" y="12811"/>
                  </a:lnTo>
                  <a:lnTo>
                    <a:pt x="94620" y="12811"/>
                  </a:lnTo>
                  <a:lnTo>
                    <a:pt x="94620" y="6727"/>
                  </a:lnTo>
                  <a:close/>
                  <a:moveTo>
                    <a:pt x="107752" y="6727"/>
                  </a:moveTo>
                  <a:lnTo>
                    <a:pt x="107752" y="12811"/>
                  </a:lnTo>
                  <a:lnTo>
                    <a:pt x="101346" y="12811"/>
                  </a:lnTo>
                  <a:lnTo>
                    <a:pt x="101346" y="6727"/>
                  </a:lnTo>
                  <a:close/>
                  <a:moveTo>
                    <a:pt x="114478" y="6727"/>
                  </a:moveTo>
                  <a:lnTo>
                    <a:pt x="114478" y="12811"/>
                  </a:lnTo>
                  <a:lnTo>
                    <a:pt x="108091" y="12811"/>
                  </a:lnTo>
                  <a:lnTo>
                    <a:pt x="108091" y="6727"/>
                  </a:lnTo>
                  <a:close/>
                  <a:moveTo>
                    <a:pt x="121223" y="6727"/>
                  </a:moveTo>
                  <a:lnTo>
                    <a:pt x="121223" y="12811"/>
                  </a:lnTo>
                  <a:lnTo>
                    <a:pt x="114817" y="12811"/>
                  </a:lnTo>
                  <a:lnTo>
                    <a:pt x="114817" y="6727"/>
                  </a:lnTo>
                  <a:close/>
                  <a:moveTo>
                    <a:pt x="127950" y="6727"/>
                  </a:moveTo>
                  <a:lnTo>
                    <a:pt x="127950" y="12811"/>
                  </a:lnTo>
                  <a:lnTo>
                    <a:pt x="121562" y="12811"/>
                  </a:lnTo>
                  <a:lnTo>
                    <a:pt x="121562" y="6727"/>
                  </a:lnTo>
                  <a:close/>
                  <a:moveTo>
                    <a:pt x="134694" y="6727"/>
                  </a:moveTo>
                  <a:lnTo>
                    <a:pt x="134694" y="12811"/>
                  </a:lnTo>
                  <a:lnTo>
                    <a:pt x="128289" y="12811"/>
                  </a:lnTo>
                  <a:lnTo>
                    <a:pt x="128289" y="6727"/>
                  </a:lnTo>
                  <a:close/>
                  <a:moveTo>
                    <a:pt x="141421" y="6727"/>
                  </a:moveTo>
                  <a:lnTo>
                    <a:pt x="141421" y="12811"/>
                  </a:lnTo>
                  <a:lnTo>
                    <a:pt x="135033" y="12811"/>
                  </a:lnTo>
                  <a:lnTo>
                    <a:pt x="135033" y="6727"/>
                  </a:lnTo>
                  <a:close/>
                  <a:moveTo>
                    <a:pt x="148148" y="6727"/>
                  </a:moveTo>
                  <a:lnTo>
                    <a:pt x="148148" y="12811"/>
                  </a:lnTo>
                  <a:lnTo>
                    <a:pt x="141760" y="12811"/>
                  </a:lnTo>
                  <a:lnTo>
                    <a:pt x="141760" y="6727"/>
                  </a:lnTo>
                  <a:close/>
                  <a:moveTo>
                    <a:pt x="154892" y="6727"/>
                  </a:moveTo>
                  <a:lnTo>
                    <a:pt x="154892" y="12811"/>
                  </a:lnTo>
                  <a:lnTo>
                    <a:pt x="148487" y="12811"/>
                  </a:lnTo>
                  <a:lnTo>
                    <a:pt x="148487" y="6727"/>
                  </a:lnTo>
                  <a:close/>
                  <a:moveTo>
                    <a:pt x="161619" y="6727"/>
                  </a:moveTo>
                  <a:lnTo>
                    <a:pt x="161619" y="12811"/>
                  </a:lnTo>
                  <a:lnTo>
                    <a:pt x="155231" y="12811"/>
                  </a:lnTo>
                  <a:lnTo>
                    <a:pt x="155231" y="6727"/>
                  </a:lnTo>
                  <a:close/>
                  <a:moveTo>
                    <a:pt x="168363" y="6727"/>
                  </a:moveTo>
                  <a:lnTo>
                    <a:pt x="168363" y="12811"/>
                  </a:lnTo>
                  <a:lnTo>
                    <a:pt x="161958" y="12811"/>
                  </a:lnTo>
                  <a:lnTo>
                    <a:pt x="161958" y="6727"/>
                  </a:lnTo>
                  <a:close/>
                  <a:moveTo>
                    <a:pt x="175090" y="6727"/>
                  </a:moveTo>
                  <a:lnTo>
                    <a:pt x="175090" y="12811"/>
                  </a:lnTo>
                  <a:lnTo>
                    <a:pt x="168702" y="12811"/>
                  </a:lnTo>
                  <a:lnTo>
                    <a:pt x="168702" y="6727"/>
                  </a:lnTo>
                  <a:close/>
                  <a:moveTo>
                    <a:pt x="181834" y="6727"/>
                  </a:moveTo>
                  <a:lnTo>
                    <a:pt x="181834" y="12811"/>
                  </a:lnTo>
                  <a:lnTo>
                    <a:pt x="175429" y="12811"/>
                  </a:lnTo>
                  <a:lnTo>
                    <a:pt x="175429" y="6727"/>
                  </a:lnTo>
                  <a:close/>
                  <a:moveTo>
                    <a:pt x="188561" y="6727"/>
                  </a:moveTo>
                  <a:lnTo>
                    <a:pt x="188561" y="12811"/>
                  </a:lnTo>
                  <a:lnTo>
                    <a:pt x="182173" y="12811"/>
                  </a:lnTo>
                  <a:lnTo>
                    <a:pt x="182173" y="6727"/>
                  </a:lnTo>
                  <a:close/>
                  <a:moveTo>
                    <a:pt x="195288" y="6727"/>
                  </a:moveTo>
                  <a:lnTo>
                    <a:pt x="195288" y="12811"/>
                  </a:lnTo>
                  <a:lnTo>
                    <a:pt x="188900" y="12811"/>
                  </a:lnTo>
                  <a:lnTo>
                    <a:pt x="188900" y="6727"/>
                  </a:lnTo>
                  <a:close/>
                  <a:moveTo>
                    <a:pt x="202032" y="6727"/>
                  </a:moveTo>
                  <a:lnTo>
                    <a:pt x="202032" y="12811"/>
                  </a:lnTo>
                  <a:lnTo>
                    <a:pt x="195627" y="12811"/>
                  </a:lnTo>
                  <a:lnTo>
                    <a:pt x="195627" y="6727"/>
                  </a:lnTo>
                  <a:close/>
                  <a:moveTo>
                    <a:pt x="208759" y="6727"/>
                  </a:moveTo>
                  <a:lnTo>
                    <a:pt x="208759" y="12811"/>
                  </a:lnTo>
                  <a:lnTo>
                    <a:pt x="202371" y="12811"/>
                  </a:lnTo>
                  <a:lnTo>
                    <a:pt x="202371" y="6727"/>
                  </a:lnTo>
                  <a:close/>
                  <a:moveTo>
                    <a:pt x="215504" y="6727"/>
                  </a:moveTo>
                  <a:lnTo>
                    <a:pt x="215504" y="12811"/>
                  </a:lnTo>
                  <a:lnTo>
                    <a:pt x="209098" y="12811"/>
                  </a:lnTo>
                  <a:lnTo>
                    <a:pt x="209098" y="6727"/>
                  </a:lnTo>
                  <a:close/>
                  <a:moveTo>
                    <a:pt x="222230" y="6727"/>
                  </a:moveTo>
                  <a:lnTo>
                    <a:pt x="222230" y="12811"/>
                  </a:lnTo>
                  <a:lnTo>
                    <a:pt x="215843" y="12811"/>
                  </a:lnTo>
                  <a:lnTo>
                    <a:pt x="215843" y="6727"/>
                  </a:lnTo>
                  <a:close/>
                  <a:moveTo>
                    <a:pt x="228975" y="6727"/>
                  </a:moveTo>
                  <a:lnTo>
                    <a:pt x="228975" y="12811"/>
                  </a:lnTo>
                  <a:lnTo>
                    <a:pt x="222569" y="12811"/>
                  </a:lnTo>
                  <a:lnTo>
                    <a:pt x="222569" y="6727"/>
                  </a:lnTo>
                  <a:close/>
                  <a:moveTo>
                    <a:pt x="235701" y="6727"/>
                  </a:moveTo>
                  <a:lnTo>
                    <a:pt x="235701" y="12811"/>
                  </a:lnTo>
                  <a:lnTo>
                    <a:pt x="229296" y="12811"/>
                  </a:lnTo>
                  <a:lnTo>
                    <a:pt x="229296" y="6727"/>
                  </a:lnTo>
                  <a:close/>
                  <a:moveTo>
                    <a:pt x="242428" y="6727"/>
                  </a:moveTo>
                  <a:lnTo>
                    <a:pt x="242428" y="12811"/>
                  </a:lnTo>
                  <a:lnTo>
                    <a:pt x="236040" y="12811"/>
                  </a:lnTo>
                  <a:lnTo>
                    <a:pt x="236040" y="6727"/>
                  </a:lnTo>
                  <a:close/>
                  <a:moveTo>
                    <a:pt x="249173" y="6727"/>
                  </a:moveTo>
                  <a:lnTo>
                    <a:pt x="249173" y="12811"/>
                  </a:lnTo>
                  <a:lnTo>
                    <a:pt x="242767" y="12811"/>
                  </a:lnTo>
                  <a:lnTo>
                    <a:pt x="242767" y="6727"/>
                  </a:lnTo>
                  <a:close/>
                  <a:moveTo>
                    <a:pt x="255899" y="6727"/>
                  </a:moveTo>
                  <a:lnTo>
                    <a:pt x="255899" y="12811"/>
                  </a:lnTo>
                  <a:lnTo>
                    <a:pt x="249512" y="12811"/>
                  </a:lnTo>
                  <a:lnTo>
                    <a:pt x="249512" y="6727"/>
                  </a:lnTo>
                  <a:close/>
                  <a:moveTo>
                    <a:pt x="262644" y="6727"/>
                  </a:moveTo>
                  <a:lnTo>
                    <a:pt x="262644" y="12811"/>
                  </a:lnTo>
                  <a:lnTo>
                    <a:pt x="256238" y="12811"/>
                  </a:lnTo>
                  <a:lnTo>
                    <a:pt x="256238" y="6727"/>
                  </a:lnTo>
                  <a:close/>
                  <a:moveTo>
                    <a:pt x="269370" y="6727"/>
                  </a:moveTo>
                  <a:lnTo>
                    <a:pt x="269370" y="12811"/>
                  </a:lnTo>
                  <a:lnTo>
                    <a:pt x="262983" y="12811"/>
                  </a:lnTo>
                  <a:lnTo>
                    <a:pt x="262983" y="6727"/>
                  </a:lnTo>
                  <a:close/>
                  <a:moveTo>
                    <a:pt x="276115" y="6727"/>
                  </a:moveTo>
                  <a:lnTo>
                    <a:pt x="276115" y="12811"/>
                  </a:lnTo>
                  <a:lnTo>
                    <a:pt x="269709" y="12811"/>
                  </a:lnTo>
                  <a:lnTo>
                    <a:pt x="269709" y="6727"/>
                  </a:lnTo>
                  <a:close/>
                  <a:moveTo>
                    <a:pt x="282842" y="6727"/>
                  </a:moveTo>
                  <a:lnTo>
                    <a:pt x="282842" y="12811"/>
                  </a:lnTo>
                  <a:lnTo>
                    <a:pt x="276436" y="12811"/>
                  </a:lnTo>
                  <a:lnTo>
                    <a:pt x="276436" y="6727"/>
                  </a:lnTo>
                  <a:close/>
                  <a:moveTo>
                    <a:pt x="6745" y="13132"/>
                  </a:moveTo>
                  <a:lnTo>
                    <a:pt x="6745" y="19217"/>
                  </a:lnTo>
                  <a:lnTo>
                    <a:pt x="339" y="19217"/>
                  </a:lnTo>
                  <a:lnTo>
                    <a:pt x="339" y="13132"/>
                  </a:lnTo>
                  <a:close/>
                  <a:moveTo>
                    <a:pt x="13471" y="13132"/>
                  </a:moveTo>
                  <a:lnTo>
                    <a:pt x="13471" y="19217"/>
                  </a:lnTo>
                  <a:lnTo>
                    <a:pt x="7066" y="19217"/>
                  </a:lnTo>
                  <a:lnTo>
                    <a:pt x="7066" y="13132"/>
                  </a:lnTo>
                  <a:close/>
                  <a:moveTo>
                    <a:pt x="20198" y="13132"/>
                  </a:moveTo>
                  <a:lnTo>
                    <a:pt x="20198" y="19217"/>
                  </a:lnTo>
                  <a:lnTo>
                    <a:pt x="13810" y="19217"/>
                  </a:lnTo>
                  <a:lnTo>
                    <a:pt x="13810" y="13132"/>
                  </a:lnTo>
                  <a:close/>
                  <a:moveTo>
                    <a:pt x="26942" y="13132"/>
                  </a:moveTo>
                  <a:lnTo>
                    <a:pt x="26942" y="19217"/>
                  </a:lnTo>
                  <a:lnTo>
                    <a:pt x="20537" y="19217"/>
                  </a:lnTo>
                  <a:lnTo>
                    <a:pt x="20537" y="13132"/>
                  </a:lnTo>
                  <a:close/>
                  <a:moveTo>
                    <a:pt x="33669" y="13132"/>
                  </a:moveTo>
                  <a:lnTo>
                    <a:pt x="33669" y="19217"/>
                  </a:lnTo>
                  <a:lnTo>
                    <a:pt x="27281" y="19217"/>
                  </a:lnTo>
                  <a:lnTo>
                    <a:pt x="27281" y="13132"/>
                  </a:lnTo>
                  <a:close/>
                  <a:moveTo>
                    <a:pt x="40414" y="13132"/>
                  </a:moveTo>
                  <a:lnTo>
                    <a:pt x="40414" y="19217"/>
                  </a:lnTo>
                  <a:lnTo>
                    <a:pt x="34008" y="19217"/>
                  </a:lnTo>
                  <a:lnTo>
                    <a:pt x="34008" y="13132"/>
                  </a:lnTo>
                  <a:close/>
                  <a:moveTo>
                    <a:pt x="47140" y="13132"/>
                  </a:moveTo>
                  <a:lnTo>
                    <a:pt x="47140" y="19217"/>
                  </a:lnTo>
                  <a:lnTo>
                    <a:pt x="40753" y="19217"/>
                  </a:lnTo>
                  <a:lnTo>
                    <a:pt x="40753" y="13132"/>
                  </a:lnTo>
                  <a:close/>
                  <a:moveTo>
                    <a:pt x="53885" y="13132"/>
                  </a:moveTo>
                  <a:lnTo>
                    <a:pt x="53885" y="19217"/>
                  </a:lnTo>
                  <a:lnTo>
                    <a:pt x="47479" y="19217"/>
                  </a:lnTo>
                  <a:lnTo>
                    <a:pt x="47479" y="13132"/>
                  </a:lnTo>
                  <a:close/>
                  <a:moveTo>
                    <a:pt x="60611" y="13132"/>
                  </a:moveTo>
                  <a:lnTo>
                    <a:pt x="60611" y="19217"/>
                  </a:lnTo>
                  <a:lnTo>
                    <a:pt x="54206" y="19217"/>
                  </a:lnTo>
                  <a:lnTo>
                    <a:pt x="54206" y="13132"/>
                  </a:lnTo>
                  <a:close/>
                  <a:moveTo>
                    <a:pt x="67338" y="13132"/>
                  </a:moveTo>
                  <a:lnTo>
                    <a:pt x="67338" y="19217"/>
                  </a:lnTo>
                  <a:lnTo>
                    <a:pt x="60950" y="19217"/>
                  </a:lnTo>
                  <a:lnTo>
                    <a:pt x="60950" y="13132"/>
                  </a:lnTo>
                  <a:close/>
                  <a:moveTo>
                    <a:pt x="74083" y="13132"/>
                  </a:moveTo>
                  <a:lnTo>
                    <a:pt x="74083" y="19217"/>
                  </a:lnTo>
                  <a:lnTo>
                    <a:pt x="67677" y="19217"/>
                  </a:lnTo>
                  <a:lnTo>
                    <a:pt x="67677" y="13132"/>
                  </a:lnTo>
                  <a:close/>
                  <a:moveTo>
                    <a:pt x="80809" y="13132"/>
                  </a:moveTo>
                  <a:lnTo>
                    <a:pt x="80809" y="19217"/>
                  </a:lnTo>
                  <a:lnTo>
                    <a:pt x="74422" y="19217"/>
                  </a:lnTo>
                  <a:lnTo>
                    <a:pt x="74422" y="13132"/>
                  </a:lnTo>
                  <a:close/>
                  <a:moveTo>
                    <a:pt x="87554" y="13132"/>
                  </a:moveTo>
                  <a:lnTo>
                    <a:pt x="87554" y="19217"/>
                  </a:lnTo>
                  <a:lnTo>
                    <a:pt x="81148" y="19217"/>
                  </a:lnTo>
                  <a:lnTo>
                    <a:pt x="81148" y="13132"/>
                  </a:lnTo>
                  <a:close/>
                  <a:moveTo>
                    <a:pt x="94281" y="13132"/>
                  </a:moveTo>
                  <a:lnTo>
                    <a:pt x="94281" y="19217"/>
                  </a:lnTo>
                  <a:lnTo>
                    <a:pt x="87893" y="19217"/>
                  </a:lnTo>
                  <a:lnTo>
                    <a:pt x="87893" y="13132"/>
                  </a:lnTo>
                  <a:close/>
                  <a:moveTo>
                    <a:pt x="101025" y="13132"/>
                  </a:moveTo>
                  <a:lnTo>
                    <a:pt x="101025" y="19217"/>
                  </a:lnTo>
                  <a:lnTo>
                    <a:pt x="94620" y="19217"/>
                  </a:lnTo>
                  <a:lnTo>
                    <a:pt x="94620" y="13132"/>
                  </a:lnTo>
                  <a:close/>
                  <a:moveTo>
                    <a:pt x="107752" y="13132"/>
                  </a:moveTo>
                  <a:lnTo>
                    <a:pt x="107752" y="19217"/>
                  </a:lnTo>
                  <a:lnTo>
                    <a:pt x="101346" y="19217"/>
                  </a:lnTo>
                  <a:lnTo>
                    <a:pt x="101346" y="13132"/>
                  </a:lnTo>
                  <a:close/>
                  <a:moveTo>
                    <a:pt x="114478" y="13132"/>
                  </a:moveTo>
                  <a:lnTo>
                    <a:pt x="114478" y="19217"/>
                  </a:lnTo>
                  <a:lnTo>
                    <a:pt x="108091" y="19217"/>
                  </a:lnTo>
                  <a:lnTo>
                    <a:pt x="108091" y="13132"/>
                  </a:lnTo>
                  <a:close/>
                  <a:moveTo>
                    <a:pt x="121223" y="13132"/>
                  </a:moveTo>
                  <a:lnTo>
                    <a:pt x="121223" y="19217"/>
                  </a:lnTo>
                  <a:lnTo>
                    <a:pt x="114817" y="19217"/>
                  </a:lnTo>
                  <a:lnTo>
                    <a:pt x="114817" y="13132"/>
                  </a:lnTo>
                  <a:close/>
                  <a:moveTo>
                    <a:pt x="127950" y="13132"/>
                  </a:moveTo>
                  <a:lnTo>
                    <a:pt x="127950" y="19217"/>
                  </a:lnTo>
                  <a:lnTo>
                    <a:pt x="121562" y="19217"/>
                  </a:lnTo>
                  <a:lnTo>
                    <a:pt x="121562" y="13132"/>
                  </a:lnTo>
                  <a:close/>
                  <a:moveTo>
                    <a:pt x="134694" y="13132"/>
                  </a:moveTo>
                  <a:lnTo>
                    <a:pt x="134694" y="19217"/>
                  </a:lnTo>
                  <a:lnTo>
                    <a:pt x="128289" y="19217"/>
                  </a:lnTo>
                  <a:lnTo>
                    <a:pt x="128289" y="13132"/>
                  </a:lnTo>
                  <a:close/>
                  <a:moveTo>
                    <a:pt x="141421" y="13132"/>
                  </a:moveTo>
                  <a:lnTo>
                    <a:pt x="141421" y="19217"/>
                  </a:lnTo>
                  <a:lnTo>
                    <a:pt x="135033" y="19217"/>
                  </a:lnTo>
                  <a:lnTo>
                    <a:pt x="135033" y="13132"/>
                  </a:lnTo>
                  <a:close/>
                  <a:moveTo>
                    <a:pt x="148148" y="13132"/>
                  </a:moveTo>
                  <a:lnTo>
                    <a:pt x="148148" y="19217"/>
                  </a:lnTo>
                  <a:lnTo>
                    <a:pt x="141760" y="19217"/>
                  </a:lnTo>
                  <a:lnTo>
                    <a:pt x="141760" y="13132"/>
                  </a:lnTo>
                  <a:close/>
                  <a:moveTo>
                    <a:pt x="154892" y="13132"/>
                  </a:moveTo>
                  <a:lnTo>
                    <a:pt x="154892" y="19217"/>
                  </a:lnTo>
                  <a:lnTo>
                    <a:pt x="148487" y="19217"/>
                  </a:lnTo>
                  <a:lnTo>
                    <a:pt x="148487" y="13132"/>
                  </a:lnTo>
                  <a:close/>
                  <a:moveTo>
                    <a:pt x="161619" y="13132"/>
                  </a:moveTo>
                  <a:lnTo>
                    <a:pt x="161619" y="19217"/>
                  </a:lnTo>
                  <a:lnTo>
                    <a:pt x="155231" y="19217"/>
                  </a:lnTo>
                  <a:lnTo>
                    <a:pt x="155231" y="13132"/>
                  </a:lnTo>
                  <a:close/>
                  <a:moveTo>
                    <a:pt x="168363" y="13132"/>
                  </a:moveTo>
                  <a:lnTo>
                    <a:pt x="168363" y="19217"/>
                  </a:lnTo>
                  <a:lnTo>
                    <a:pt x="161958" y="19217"/>
                  </a:lnTo>
                  <a:lnTo>
                    <a:pt x="161958" y="13132"/>
                  </a:lnTo>
                  <a:close/>
                  <a:moveTo>
                    <a:pt x="175090" y="13132"/>
                  </a:moveTo>
                  <a:lnTo>
                    <a:pt x="175090" y="19217"/>
                  </a:lnTo>
                  <a:lnTo>
                    <a:pt x="168702" y="19217"/>
                  </a:lnTo>
                  <a:lnTo>
                    <a:pt x="168702" y="13132"/>
                  </a:lnTo>
                  <a:close/>
                  <a:moveTo>
                    <a:pt x="181834" y="13132"/>
                  </a:moveTo>
                  <a:lnTo>
                    <a:pt x="181834" y="19217"/>
                  </a:lnTo>
                  <a:lnTo>
                    <a:pt x="175429" y="19217"/>
                  </a:lnTo>
                  <a:lnTo>
                    <a:pt x="175429" y="13132"/>
                  </a:lnTo>
                  <a:close/>
                  <a:moveTo>
                    <a:pt x="188561" y="13132"/>
                  </a:moveTo>
                  <a:lnTo>
                    <a:pt x="188561" y="19217"/>
                  </a:lnTo>
                  <a:lnTo>
                    <a:pt x="182173" y="19217"/>
                  </a:lnTo>
                  <a:lnTo>
                    <a:pt x="182173" y="13132"/>
                  </a:lnTo>
                  <a:close/>
                  <a:moveTo>
                    <a:pt x="195288" y="13132"/>
                  </a:moveTo>
                  <a:lnTo>
                    <a:pt x="195288" y="19217"/>
                  </a:lnTo>
                  <a:lnTo>
                    <a:pt x="188900" y="19217"/>
                  </a:lnTo>
                  <a:lnTo>
                    <a:pt x="188900" y="13132"/>
                  </a:lnTo>
                  <a:close/>
                  <a:moveTo>
                    <a:pt x="202032" y="13132"/>
                  </a:moveTo>
                  <a:lnTo>
                    <a:pt x="202032" y="19217"/>
                  </a:lnTo>
                  <a:lnTo>
                    <a:pt x="195627" y="19217"/>
                  </a:lnTo>
                  <a:lnTo>
                    <a:pt x="195627" y="13132"/>
                  </a:lnTo>
                  <a:close/>
                  <a:moveTo>
                    <a:pt x="208759" y="13132"/>
                  </a:moveTo>
                  <a:lnTo>
                    <a:pt x="208759" y="19217"/>
                  </a:lnTo>
                  <a:lnTo>
                    <a:pt x="202371" y="19217"/>
                  </a:lnTo>
                  <a:lnTo>
                    <a:pt x="202371" y="13132"/>
                  </a:lnTo>
                  <a:close/>
                  <a:moveTo>
                    <a:pt x="215504" y="13132"/>
                  </a:moveTo>
                  <a:lnTo>
                    <a:pt x="215504" y="19217"/>
                  </a:lnTo>
                  <a:lnTo>
                    <a:pt x="209098" y="19217"/>
                  </a:lnTo>
                  <a:lnTo>
                    <a:pt x="209098" y="13132"/>
                  </a:lnTo>
                  <a:close/>
                  <a:moveTo>
                    <a:pt x="222230" y="13132"/>
                  </a:moveTo>
                  <a:lnTo>
                    <a:pt x="222230" y="19217"/>
                  </a:lnTo>
                  <a:lnTo>
                    <a:pt x="215843" y="19217"/>
                  </a:lnTo>
                  <a:lnTo>
                    <a:pt x="215843" y="13132"/>
                  </a:lnTo>
                  <a:close/>
                  <a:moveTo>
                    <a:pt x="228975" y="13132"/>
                  </a:moveTo>
                  <a:lnTo>
                    <a:pt x="228975" y="19217"/>
                  </a:lnTo>
                  <a:lnTo>
                    <a:pt x="222569" y="19217"/>
                  </a:lnTo>
                  <a:lnTo>
                    <a:pt x="222569" y="13132"/>
                  </a:lnTo>
                  <a:close/>
                  <a:moveTo>
                    <a:pt x="235701" y="13132"/>
                  </a:moveTo>
                  <a:lnTo>
                    <a:pt x="235701" y="19217"/>
                  </a:lnTo>
                  <a:lnTo>
                    <a:pt x="229296" y="19217"/>
                  </a:lnTo>
                  <a:lnTo>
                    <a:pt x="229296" y="13132"/>
                  </a:lnTo>
                  <a:close/>
                  <a:moveTo>
                    <a:pt x="242428" y="13132"/>
                  </a:moveTo>
                  <a:lnTo>
                    <a:pt x="242428" y="19217"/>
                  </a:lnTo>
                  <a:lnTo>
                    <a:pt x="236040" y="19217"/>
                  </a:lnTo>
                  <a:lnTo>
                    <a:pt x="236040" y="13132"/>
                  </a:lnTo>
                  <a:close/>
                  <a:moveTo>
                    <a:pt x="249173" y="13132"/>
                  </a:moveTo>
                  <a:lnTo>
                    <a:pt x="249173" y="19217"/>
                  </a:lnTo>
                  <a:lnTo>
                    <a:pt x="242767" y="19217"/>
                  </a:lnTo>
                  <a:lnTo>
                    <a:pt x="242767" y="13132"/>
                  </a:lnTo>
                  <a:close/>
                  <a:moveTo>
                    <a:pt x="255899" y="13132"/>
                  </a:moveTo>
                  <a:lnTo>
                    <a:pt x="255899" y="19217"/>
                  </a:lnTo>
                  <a:lnTo>
                    <a:pt x="249512" y="19217"/>
                  </a:lnTo>
                  <a:lnTo>
                    <a:pt x="249512" y="13132"/>
                  </a:lnTo>
                  <a:close/>
                  <a:moveTo>
                    <a:pt x="262644" y="13132"/>
                  </a:moveTo>
                  <a:lnTo>
                    <a:pt x="262644" y="19217"/>
                  </a:lnTo>
                  <a:lnTo>
                    <a:pt x="256238" y="19217"/>
                  </a:lnTo>
                  <a:lnTo>
                    <a:pt x="256238" y="13132"/>
                  </a:lnTo>
                  <a:close/>
                  <a:moveTo>
                    <a:pt x="269370" y="13132"/>
                  </a:moveTo>
                  <a:lnTo>
                    <a:pt x="269370" y="19217"/>
                  </a:lnTo>
                  <a:lnTo>
                    <a:pt x="262983" y="19217"/>
                  </a:lnTo>
                  <a:lnTo>
                    <a:pt x="262983" y="13132"/>
                  </a:lnTo>
                  <a:close/>
                  <a:moveTo>
                    <a:pt x="276115" y="13132"/>
                  </a:moveTo>
                  <a:lnTo>
                    <a:pt x="276115" y="19217"/>
                  </a:lnTo>
                  <a:lnTo>
                    <a:pt x="269709" y="19217"/>
                  </a:lnTo>
                  <a:lnTo>
                    <a:pt x="269709" y="13132"/>
                  </a:lnTo>
                  <a:close/>
                  <a:moveTo>
                    <a:pt x="282842" y="13132"/>
                  </a:moveTo>
                  <a:lnTo>
                    <a:pt x="282842" y="19217"/>
                  </a:lnTo>
                  <a:lnTo>
                    <a:pt x="276436" y="19217"/>
                  </a:lnTo>
                  <a:lnTo>
                    <a:pt x="276436" y="13132"/>
                  </a:lnTo>
                  <a:close/>
                  <a:moveTo>
                    <a:pt x="6745" y="19538"/>
                  </a:moveTo>
                  <a:lnTo>
                    <a:pt x="6745" y="25622"/>
                  </a:lnTo>
                  <a:lnTo>
                    <a:pt x="339" y="25622"/>
                  </a:lnTo>
                  <a:lnTo>
                    <a:pt x="339" y="19538"/>
                  </a:lnTo>
                  <a:close/>
                  <a:moveTo>
                    <a:pt x="13471" y="19538"/>
                  </a:moveTo>
                  <a:lnTo>
                    <a:pt x="13471" y="25622"/>
                  </a:lnTo>
                  <a:lnTo>
                    <a:pt x="7066" y="25622"/>
                  </a:lnTo>
                  <a:lnTo>
                    <a:pt x="7066" y="19538"/>
                  </a:lnTo>
                  <a:close/>
                  <a:moveTo>
                    <a:pt x="20198" y="19538"/>
                  </a:moveTo>
                  <a:lnTo>
                    <a:pt x="20198" y="25622"/>
                  </a:lnTo>
                  <a:lnTo>
                    <a:pt x="13810" y="25622"/>
                  </a:lnTo>
                  <a:lnTo>
                    <a:pt x="13810" y="19538"/>
                  </a:lnTo>
                  <a:close/>
                  <a:moveTo>
                    <a:pt x="26942" y="19538"/>
                  </a:moveTo>
                  <a:lnTo>
                    <a:pt x="26942" y="25622"/>
                  </a:lnTo>
                  <a:lnTo>
                    <a:pt x="20537" y="25622"/>
                  </a:lnTo>
                  <a:lnTo>
                    <a:pt x="20537" y="19538"/>
                  </a:lnTo>
                  <a:close/>
                  <a:moveTo>
                    <a:pt x="33669" y="19538"/>
                  </a:moveTo>
                  <a:lnTo>
                    <a:pt x="33669" y="25622"/>
                  </a:lnTo>
                  <a:lnTo>
                    <a:pt x="27281" y="25622"/>
                  </a:lnTo>
                  <a:lnTo>
                    <a:pt x="27281" y="19538"/>
                  </a:lnTo>
                  <a:close/>
                  <a:moveTo>
                    <a:pt x="40414" y="19538"/>
                  </a:moveTo>
                  <a:lnTo>
                    <a:pt x="40414" y="25622"/>
                  </a:lnTo>
                  <a:lnTo>
                    <a:pt x="34008" y="25622"/>
                  </a:lnTo>
                  <a:lnTo>
                    <a:pt x="34008" y="19538"/>
                  </a:lnTo>
                  <a:close/>
                  <a:moveTo>
                    <a:pt x="47140" y="19538"/>
                  </a:moveTo>
                  <a:lnTo>
                    <a:pt x="47140" y="25622"/>
                  </a:lnTo>
                  <a:lnTo>
                    <a:pt x="40753" y="25622"/>
                  </a:lnTo>
                  <a:lnTo>
                    <a:pt x="40753" y="19538"/>
                  </a:lnTo>
                  <a:close/>
                  <a:moveTo>
                    <a:pt x="53885" y="19538"/>
                  </a:moveTo>
                  <a:lnTo>
                    <a:pt x="53885" y="25622"/>
                  </a:lnTo>
                  <a:lnTo>
                    <a:pt x="47479" y="25622"/>
                  </a:lnTo>
                  <a:lnTo>
                    <a:pt x="47479" y="19538"/>
                  </a:lnTo>
                  <a:close/>
                  <a:moveTo>
                    <a:pt x="60611" y="19538"/>
                  </a:moveTo>
                  <a:lnTo>
                    <a:pt x="60611" y="25622"/>
                  </a:lnTo>
                  <a:lnTo>
                    <a:pt x="54206" y="25622"/>
                  </a:lnTo>
                  <a:lnTo>
                    <a:pt x="54206" y="19538"/>
                  </a:lnTo>
                  <a:close/>
                  <a:moveTo>
                    <a:pt x="67338" y="19538"/>
                  </a:moveTo>
                  <a:lnTo>
                    <a:pt x="67338" y="25622"/>
                  </a:lnTo>
                  <a:lnTo>
                    <a:pt x="60950" y="25622"/>
                  </a:lnTo>
                  <a:lnTo>
                    <a:pt x="60950" y="19538"/>
                  </a:lnTo>
                  <a:close/>
                  <a:moveTo>
                    <a:pt x="74083" y="19538"/>
                  </a:moveTo>
                  <a:lnTo>
                    <a:pt x="74083" y="25622"/>
                  </a:lnTo>
                  <a:lnTo>
                    <a:pt x="67677" y="25622"/>
                  </a:lnTo>
                  <a:lnTo>
                    <a:pt x="67677" y="19538"/>
                  </a:lnTo>
                  <a:close/>
                  <a:moveTo>
                    <a:pt x="80809" y="19538"/>
                  </a:moveTo>
                  <a:lnTo>
                    <a:pt x="80809" y="25622"/>
                  </a:lnTo>
                  <a:lnTo>
                    <a:pt x="74422" y="25622"/>
                  </a:lnTo>
                  <a:lnTo>
                    <a:pt x="74422" y="19538"/>
                  </a:lnTo>
                  <a:close/>
                  <a:moveTo>
                    <a:pt x="87554" y="19538"/>
                  </a:moveTo>
                  <a:lnTo>
                    <a:pt x="87554" y="25622"/>
                  </a:lnTo>
                  <a:lnTo>
                    <a:pt x="81148" y="25622"/>
                  </a:lnTo>
                  <a:lnTo>
                    <a:pt x="81148" y="19538"/>
                  </a:lnTo>
                  <a:close/>
                  <a:moveTo>
                    <a:pt x="94281" y="19538"/>
                  </a:moveTo>
                  <a:lnTo>
                    <a:pt x="94281" y="25622"/>
                  </a:lnTo>
                  <a:lnTo>
                    <a:pt x="87893" y="25622"/>
                  </a:lnTo>
                  <a:lnTo>
                    <a:pt x="87893" y="19538"/>
                  </a:lnTo>
                  <a:close/>
                  <a:moveTo>
                    <a:pt x="101025" y="19538"/>
                  </a:moveTo>
                  <a:lnTo>
                    <a:pt x="101025" y="25622"/>
                  </a:lnTo>
                  <a:lnTo>
                    <a:pt x="94620" y="25622"/>
                  </a:lnTo>
                  <a:lnTo>
                    <a:pt x="94620" y="19538"/>
                  </a:lnTo>
                  <a:close/>
                  <a:moveTo>
                    <a:pt x="107752" y="19538"/>
                  </a:moveTo>
                  <a:lnTo>
                    <a:pt x="107752" y="25622"/>
                  </a:lnTo>
                  <a:lnTo>
                    <a:pt x="101346" y="25622"/>
                  </a:lnTo>
                  <a:lnTo>
                    <a:pt x="101346" y="19538"/>
                  </a:lnTo>
                  <a:close/>
                  <a:moveTo>
                    <a:pt x="114478" y="19538"/>
                  </a:moveTo>
                  <a:lnTo>
                    <a:pt x="114478" y="25622"/>
                  </a:lnTo>
                  <a:lnTo>
                    <a:pt x="108091" y="25622"/>
                  </a:lnTo>
                  <a:lnTo>
                    <a:pt x="108091" y="19538"/>
                  </a:lnTo>
                  <a:close/>
                  <a:moveTo>
                    <a:pt x="121223" y="19538"/>
                  </a:moveTo>
                  <a:lnTo>
                    <a:pt x="121223" y="25622"/>
                  </a:lnTo>
                  <a:lnTo>
                    <a:pt x="114817" y="25622"/>
                  </a:lnTo>
                  <a:lnTo>
                    <a:pt x="114817" y="19538"/>
                  </a:lnTo>
                  <a:close/>
                  <a:moveTo>
                    <a:pt x="127950" y="19538"/>
                  </a:moveTo>
                  <a:lnTo>
                    <a:pt x="127950" y="25622"/>
                  </a:lnTo>
                  <a:lnTo>
                    <a:pt x="121562" y="25622"/>
                  </a:lnTo>
                  <a:lnTo>
                    <a:pt x="121562" y="19538"/>
                  </a:lnTo>
                  <a:close/>
                  <a:moveTo>
                    <a:pt x="134694" y="19538"/>
                  </a:moveTo>
                  <a:lnTo>
                    <a:pt x="134694" y="25622"/>
                  </a:lnTo>
                  <a:lnTo>
                    <a:pt x="128289" y="25622"/>
                  </a:lnTo>
                  <a:lnTo>
                    <a:pt x="128289" y="19538"/>
                  </a:lnTo>
                  <a:close/>
                  <a:moveTo>
                    <a:pt x="141421" y="19538"/>
                  </a:moveTo>
                  <a:lnTo>
                    <a:pt x="141421" y="25622"/>
                  </a:lnTo>
                  <a:lnTo>
                    <a:pt x="135033" y="25622"/>
                  </a:lnTo>
                  <a:lnTo>
                    <a:pt x="135033" y="19538"/>
                  </a:lnTo>
                  <a:close/>
                  <a:moveTo>
                    <a:pt x="148148" y="19538"/>
                  </a:moveTo>
                  <a:lnTo>
                    <a:pt x="148148" y="25622"/>
                  </a:lnTo>
                  <a:lnTo>
                    <a:pt x="141760" y="25622"/>
                  </a:lnTo>
                  <a:lnTo>
                    <a:pt x="141760" y="19538"/>
                  </a:lnTo>
                  <a:close/>
                  <a:moveTo>
                    <a:pt x="154892" y="19538"/>
                  </a:moveTo>
                  <a:lnTo>
                    <a:pt x="154892" y="25622"/>
                  </a:lnTo>
                  <a:lnTo>
                    <a:pt x="148487" y="25622"/>
                  </a:lnTo>
                  <a:lnTo>
                    <a:pt x="148487" y="19538"/>
                  </a:lnTo>
                  <a:close/>
                  <a:moveTo>
                    <a:pt x="161619" y="19538"/>
                  </a:moveTo>
                  <a:lnTo>
                    <a:pt x="161619" y="25622"/>
                  </a:lnTo>
                  <a:lnTo>
                    <a:pt x="155231" y="25622"/>
                  </a:lnTo>
                  <a:lnTo>
                    <a:pt x="155231" y="19538"/>
                  </a:lnTo>
                  <a:close/>
                  <a:moveTo>
                    <a:pt x="168363" y="19538"/>
                  </a:moveTo>
                  <a:lnTo>
                    <a:pt x="168363" y="25622"/>
                  </a:lnTo>
                  <a:lnTo>
                    <a:pt x="161958" y="25622"/>
                  </a:lnTo>
                  <a:lnTo>
                    <a:pt x="161958" y="19538"/>
                  </a:lnTo>
                  <a:close/>
                  <a:moveTo>
                    <a:pt x="175090" y="19538"/>
                  </a:moveTo>
                  <a:lnTo>
                    <a:pt x="175090" y="25622"/>
                  </a:lnTo>
                  <a:lnTo>
                    <a:pt x="168702" y="25622"/>
                  </a:lnTo>
                  <a:lnTo>
                    <a:pt x="168702" y="19538"/>
                  </a:lnTo>
                  <a:close/>
                  <a:moveTo>
                    <a:pt x="181834" y="19538"/>
                  </a:moveTo>
                  <a:lnTo>
                    <a:pt x="181834" y="25622"/>
                  </a:lnTo>
                  <a:lnTo>
                    <a:pt x="175429" y="25622"/>
                  </a:lnTo>
                  <a:lnTo>
                    <a:pt x="175429" y="19538"/>
                  </a:lnTo>
                  <a:close/>
                  <a:moveTo>
                    <a:pt x="188561" y="19538"/>
                  </a:moveTo>
                  <a:lnTo>
                    <a:pt x="188561" y="25622"/>
                  </a:lnTo>
                  <a:lnTo>
                    <a:pt x="182173" y="25622"/>
                  </a:lnTo>
                  <a:lnTo>
                    <a:pt x="182173" y="19538"/>
                  </a:lnTo>
                  <a:close/>
                  <a:moveTo>
                    <a:pt x="195288" y="19538"/>
                  </a:moveTo>
                  <a:lnTo>
                    <a:pt x="195288" y="25622"/>
                  </a:lnTo>
                  <a:lnTo>
                    <a:pt x="188900" y="25622"/>
                  </a:lnTo>
                  <a:lnTo>
                    <a:pt x="188900" y="19538"/>
                  </a:lnTo>
                  <a:close/>
                  <a:moveTo>
                    <a:pt x="202032" y="19538"/>
                  </a:moveTo>
                  <a:lnTo>
                    <a:pt x="202032" y="25622"/>
                  </a:lnTo>
                  <a:lnTo>
                    <a:pt x="195627" y="25622"/>
                  </a:lnTo>
                  <a:lnTo>
                    <a:pt x="195627" y="19538"/>
                  </a:lnTo>
                  <a:close/>
                  <a:moveTo>
                    <a:pt x="208759" y="19538"/>
                  </a:moveTo>
                  <a:lnTo>
                    <a:pt x="208759" y="25622"/>
                  </a:lnTo>
                  <a:lnTo>
                    <a:pt x="202371" y="25622"/>
                  </a:lnTo>
                  <a:lnTo>
                    <a:pt x="202371" y="19538"/>
                  </a:lnTo>
                  <a:close/>
                  <a:moveTo>
                    <a:pt x="215504" y="19538"/>
                  </a:moveTo>
                  <a:lnTo>
                    <a:pt x="215504" y="25622"/>
                  </a:lnTo>
                  <a:lnTo>
                    <a:pt x="209098" y="25622"/>
                  </a:lnTo>
                  <a:lnTo>
                    <a:pt x="209098" y="19538"/>
                  </a:lnTo>
                  <a:close/>
                  <a:moveTo>
                    <a:pt x="222230" y="19538"/>
                  </a:moveTo>
                  <a:lnTo>
                    <a:pt x="222230" y="25622"/>
                  </a:lnTo>
                  <a:lnTo>
                    <a:pt x="215843" y="25622"/>
                  </a:lnTo>
                  <a:lnTo>
                    <a:pt x="215843" y="19538"/>
                  </a:lnTo>
                  <a:close/>
                  <a:moveTo>
                    <a:pt x="228975" y="19538"/>
                  </a:moveTo>
                  <a:lnTo>
                    <a:pt x="228975" y="25622"/>
                  </a:lnTo>
                  <a:lnTo>
                    <a:pt x="222569" y="25622"/>
                  </a:lnTo>
                  <a:lnTo>
                    <a:pt x="222569" y="19538"/>
                  </a:lnTo>
                  <a:close/>
                  <a:moveTo>
                    <a:pt x="235701" y="19538"/>
                  </a:moveTo>
                  <a:lnTo>
                    <a:pt x="235701" y="25622"/>
                  </a:lnTo>
                  <a:lnTo>
                    <a:pt x="229296" y="25622"/>
                  </a:lnTo>
                  <a:lnTo>
                    <a:pt x="229296" y="19538"/>
                  </a:lnTo>
                  <a:close/>
                  <a:moveTo>
                    <a:pt x="242428" y="19538"/>
                  </a:moveTo>
                  <a:lnTo>
                    <a:pt x="242428" y="25622"/>
                  </a:lnTo>
                  <a:lnTo>
                    <a:pt x="236040" y="25622"/>
                  </a:lnTo>
                  <a:lnTo>
                    <a:pt x="236040" y="19538"/>
                  </a:lnTo>
                  <a:close/>
                  <a:moveTo>
                    <a:pt x="249173" y="19538"/>
                  </a:moveTo>
                  <a:lnTo>
                    <a:pt x="249173" y="25622"/>
                  </a:lnTo>
                  <a:lnTo>
                    <a:pt x="242767" y="25622"/>
                  </a:lnTo>
                  <a:lnTo>
                    <a:pt x="242767" y="19538"/>
                  </a:lnTo>
                  <a:close/>
                  <a:moveTo>
                    <a:pt x="255899" y="19538"/>
                  </a:moveTo>
                  <a:lnTo>
                    <a:pt x="255899" y="25622"/>
                  </a:lnTo>
                  <a:lnTo>
                    <a:pt x="249512" y="25622"/>
                  </a:lnTo>
                  <a:lnTo>
                    <a:pt x="249512" y="19538"/>
                  </a:lnTo>
                  <a:close/>
                  <a:moveTo>
                    <a:pt x="262644" y="19538"/>
                  </a:moveTo>
                  <a:lnTo>
                    <a:pt x="262644" y="25622"/>
                  </a:lnTo>
                  <a:lnTo>
                    <a:pt x="256238" y="25622"/>
                  </a:lnTo>
                  <a:lnTo>
                    <a:pt x="256238" y="19538"/>
                  </a:lnTo>
                  <a:close/>
                  <a:moveTo>
                    <a:pt x="269370" y="19538"/>
                  </a:moveTo>
                  <a:lnTo>
                    <a:pt x="269370" y="25622"/>
                  </a:lnTo>
                  <a:lnTo>
                    <a:pt x="262983" y="25622"/>
                  </a:lnTo>
                  <a:lnTo>
                    <a:pt x="262983" y="19538"/>
                  </a:lnTo>
                  <a:close/>
                  <a:moveTo>
                    <a:pt x="276115" y="19538"/>
                  </a:moveTo>
                  <a:lnTo>
                    <a:pt x="276115" y="25622"/>
                  </a:lnTo>
                  <a:lnTo>
                    <a:pt x="269709" y="25622"/>
                  </a:lnTo>
                  <a:lnTo>
                    <a:pt x="269709" y="19538"/>
                  </a:lnTo>
                  <a:close/>
                  <a:moveTo>
                    <a:pt x="282842" y="19538"/>
                  </a:moveTo>
                  <a:lnTo>
                    <a:pt x="282842" y="25622"/>
                  </a:lnTo>
                  <a:lnTo>
                    <a:pt x="276436" y="25622"/>
                  </a:lnTo>
                  <a:lnTo>
                    <a:pt x="276436" y="19538"/>
                  </a:lnTo>
                  <a:close/>
                  <a:moveTo>
                    <a:pt x="6745" y="25943"/>
                  </a:moveTo>
                  <a:lnTo>
                    <a:pt x="6745" y="32028"/>
                  </a:lnTo>
                  <a:lnTo>
                    <a:pt x="339" y="32028"/>
                  </a:lnTo>
                  <a:lnTo>
                    <a:pt x="339" y="25943"/>
                  </a:lnTo>
                  <a:close/>
                  <a:moveTo>
                    <a:pt x="13471" y="25943"/>
                  </a:moveTo>
                  <a:lnTo>
                    <a:pt x="13471" y="32028"/>
                  </a:lnTo>
                  <a:lnTo>
                    <a:pt x="7066" y="32028"/>
                  </a:lnTo>
                  <a:lnTo>
                    <a:pt x="7066" y="25943"/>
                  </a:lnTo>
                  <a:close/>
                  <a:moveTo>
                    <a:pt x="20198" y="25943"/>
                  </a:moveTo>
                  <a:lnTo>
                    <a:pt x="20198" y="32028"/>
                  </a:lnTo>
                  <a:lnTo>
                    <a:pt x="13810" y="32028"/>
                  </a:lnTo>
                  <a:lnTo>
                    <a:pt x="13810" y="25943"/>
                  </a:lnTo>
                  <a:close/>
                  <a:moveTo>
                    <a:pt x="26942" y="25943"/>
                  </a:moveTo>
                  <a:lnTo>
                    <a:pt x="26942" y="32028"/>
                  </a:lnTo>
                  <a:lnTo>
                    <a:pt x="20537" y="32028"/>
                  </a:lnTo>
                  <a:lnTo>
                    <a:pt x="20537" y="25943"/>
                  </a:lnTo>
                  <a:close/>
                  <a:moveTo>
                    <a:pt x="33669" y="25943"/>
                  </a:moveTo>
                  <a:lnTo>
                    <a:pt x="33669" y="32028"/>
                  </a:lnTo>
                  <a:lnTo>
                    <a:pt x="27281" y="32028"/>
                  </a:lnTo>
                  <a:lnTo>
                    <a:pt x="27281" y="25943"/>
                  </a:lnTo>
                  <a:close/>
                  <a:moveTo>
                    <a:pt x="40414" y="25943"/>
                  </a:moveTo>
                  <a:lnTo>
                    <a:pt x="40414" y="32028"/>
                  </a:lnTo>
                  <a:lnTo>
                    <a:pt x="34008" y="32028"/>
                  </a:lnTo>
                  <a:lnTo>
                    <a:pt x="34008" y="25943"/>
                  </a:lnTo>
                  <a:close/>
                  <a:moveTo>
                    <a:pt x="47140" y="25943"/>
                  </a:moveTo>
                  <a:lnTo>
                    <a:pt x="47140" y="32028"/>
                  </a:lnTo>
                  <a:lnTo>
                    <a:pt x="40753" y="32028"/>
                  </a:lnTo>
                  <a:lnTo>
                    <a:pt x="40753" y="25943"/>
                  </a:lnTo>
                  <a:close/>
                  <a:moveTo>
                    <a:pt x="53885" y="25943"/>
                  </a:moveTo>
                  <a:lnTo>
                    <a:pt x="53885" y="32028"/>
                  </a:lnTo>
                  <a:lnTo>
                    <a:pt x="47479" y="32028"/>
                  </a:lnTo>
                  <a:lnTo>
                    <a:pt x="47479" y="25943"/>
                  </a:lnTo>
                  <a:close/>
                  <a:moveTo>
                    <a:pt x="60611" y="25943"/>
                  </a:moveTo>
                  <a:lnTo>
                    <a:pt x="60611" y="32028"/>
                  </a:lnTo>
                  <a:lnTo>
                    <a:pt x="54206" y="32028"/>
                  </a:lnTo>
                  <a:lnTo>
                    <a:pt x="54206" y="25943"/>
                  </a:lnTo>
                  <a:close/>
                  <a:moveTo>
                    <a:pt x="67338" y="25943"/>
                  </a:moveTo>
                  <a:lnTo>
                    <a:pt x="67338" y="32028"/>
                  </a:lnTo>
                  <a:lnTo>
                    <a:pt x="60950" y="32028"/>
                  </a:lnTo>
                  <a:lnTo>
                    <a:pt x="60950" y="25943"/>
                  </a:lnTo>
                  <a:close/>
                  <a:moveTo>
                    <a:pt x="74083" y="25943"/>
                  </a:moveTo>
                  <a:lnTo>
                    <a:pt x="74083" y="32028"/>
                  </a:lnTo>
                  <a:lnTo>
                    <a:pt x="67677" y="32028"/>
                  </a:lnTo>
                  <a:lnTo>
                    <a:pt x="67677" y="25943"/>
                  </a:lnTo>
                  <a:close/>
                  <a:moveTo>
                    <a:pt x="80809" y="25943"/>
                  </a:moveTo>
                  <a:lnTo>
                    <a:pt x="80809" y="32028"/>
                  </a:lnTo>
                  <a:lnTo>
                    <a:pt x="74422" y="32028"/>
                  </a:lnTo>
                  <a:lnTo>
                    <a:pt x="74422" y="25943"/>
                  </a:lnTo>
                  <a:close/>
                  <a:moveTo>
                    <a:pt x="87554" y="25943"/>
                  </a:moveTo>
                  <a:lnTo>
                    <a:pt x="87554" y="32028"/>
                  </a:lnTo>
                  <a:lnTo>
                    <a:pt x="81148" y="32028"/>
                  </a:lnTo>
                  <a:lnTo>
                    <a:pt x="81148" y="25943"/>
                  </a:lnTo>
                  <a:close/>
                  <a:moveTo>
                    <a:pt x="94281" y="25943"/>
                  </a:moveTo>
                  <a:lnTo>
                    <a:pt x="94281" y="32028"/>
                  </a:lnTo>
                  <a:lnTo>
                    <a:pt x="87893" y="32028"/>
                  </a:lnTo>
                  <a:lnTo>
                    <a:pt x="87893" y="25943"/>
                  </a:lnTo>
                  <a:close/>
                  <a:moveTo>
                    <a:pt x="101025" y="25943"/>
                  </a:moveTo>
                  <a:lnTo>
                    <a:pt x="101025" y="32028"/>
                  </a:lnTo>
                  <a:lnTo>
                    <a:pt x="94620" y="32028"/>
                  </a:lnTo>
                  <a:lnTo>
                    <a:pt x="94620" y="25943"/>
                  </a:lnTo>
                  <a:close/>
                  <a:moveTo>
                    <a:pt x="107752" y="25943"/>
                  </a:moveTo>
                  <a:lnTo>
                    <a:pt x="107752" y="32028"/>
                  </a:lnTo>
                  <a:lnTo>
                    <a:pt x="101346" y="32028"/>
                  </a:lnTo>
                  <a:lnTo>
                    <a:pt x="101346" y="25943"/>
                  </a:lnTo>
                  <a:close/>
                  <a:moveTo>
                    <a:pt x="114478" y="25943"/>
                  </a:moveTo>
                  <a:lnTo>
                    <a:pt x="114478" y="32028"/>
                  </a:lnTo>
                  <a:lnTo>
                    <a:pt x="108091" y="32028"/>
                  </a:lnTo>
                  <a:lnTo>
                    <a:pt x="108091" y="25943"/>
                  </a:lnTo>
                  <a:close/>
                  <a:moveTo>
                    <a:pt x="121223" y="25943"/>
                  </a:moveTo>
                  <a:lnTo>
                    <a:pt x="121223" y="32028"/>
                  </a:lnTo>
                  <a:lnTo>
                    <a:pt x="114817" y="32028"/>
                  </a:lnTo>
                  <a:lnTo>
                    <a:pt x="114817" y="25943"/>
                  </a:lnTo>
                  <a:close/>
                  <a:moveTo>
                    <a:pt x="127950" y="25943"/>
                  </a:moveTo>
                  <a:lnTo>
                    <a:pt x="127950" y="32028"/>
                  </a:lnTo>
                  <a:lnTo>
                    <a:pt x="121562" y="32028"/>
                  </a:lnTo>
                  <a:lnTo>
                    <a:pt x="121562" y="25943"/>
                  </a:lnTo>
                  <a:close/>
                  <a:moveTo>
                    <a:pt x="134694" y="25943"/>
                  </a:moveTo>
                  <a:lnTo>
                    <a:pt x="134694" y="32028"/>
                  </a:lnTo>
                  <a:lnTo>
                    <a:pt x="128289" y="32028"/>
                  </a:lnTo>
                  <a:lnTo>
                    <a:pt x="128289" y="25943"/>
                  </a:lnTo>
                  <a:close/>
                  <a:moveTo>
                    <a:pt x="141421" y="25943"/>
                  </a:moveTo>
                  <a:lnTo>
                    <a:pt x="141421" y="32028"/>
                  </a:lnTo>
                  <a:lnTo>
                    <a:pt x="135033" y="32028"/>
                  </a:lnTo>
                  <a:lnTo>
                    <a:pt x="135033" y="25943"/>
                  </a:lnTo>
                  <a:close/>
                  <a:moveTo>
                    <a:pt x="148148" y="25943"/>
                  </a:moveTo>
                  <a:lnTo>
                    <a:pt x="148148" y="32028"/>
                  </a:lnTo>
                  <a:lnTo>
                    <a:pt x="141760" y="32028"/>
                  </a:lnTo>
                  <a:lnTo>
                    <a:pt x="141760" y="25943"/>
                  </a:lnTo>
                  <a:close/>
                  <a:moveTo>
                    <a:pt x="154892" y="25943"/>
                  </a:moveTo>
                  <a:lnTo>
                    <a:pt x="154892" y="32028"/>
                  </a:lnTo>
                  <a:lnTo>
                    <a:pt x="148487" y="32028"/>
                  </a:lnTo>
                  <a:lnTo>
                    <a:pt x="148487" y="25943"/>
                  </a:lnTo>
                  <a:close/>
                  <a:moveTo>
                    <a:pt x="161619" y="25943"/>
                  </a:moveTo>
                  <a:lnTo>
                    <a:pt x="161619" y="32028"/>
                  </a:lnTo>
                  <a:lnTo>
                    <a:pt x="155231" y="32028"/>
                  </a:lnTo>
                  <a:lnTo>
                    <a:pt x="155231" y="25943"/>
                  </a:lnTo>
                  <a:close/>
                  <a:moveTo>
                    <a:pt x="168363" y="25943"/>
                  </a:moveTo>
                  <a:lnTo>
                    <a:pt x="168363" y="32028"/>
                  </a:lnTo>
                  <a:lnTo>
                    <a:pt x="161958" y="32028"/>
                  </a:lnTo>
                  <a:lnTo>
                    <a:pt x="161958" y="25943"/>
                  </a:lnTo>
                  <a:close/>
                  <a:moveTo>
                    <a:pt x="175090" y="25943"/>
                  </a:moveTo>
                  <a:lnTo>
                    <a:pt x="175090" y="32028"/>
                  </a:lnTo>
                  <a:lnTo>
                    <a:pt x="168702" y="32028"/>
                  </a:lnTo>
                  <a:lnTo>
                    <a:pt x="168702" y="25943"/>
                  </a:lnTo>
                  <a:close/>
                  <a:moveTo>
                    <a:pt x="181834" y="25943"/>
                  </a:moveTo>
                  <a:lnTo>
                    <a:pt x="181834" y="32028"/>
                  </a:lnTo>
                  <a:lnTo>
                    <a:pt x="175429" y="32028"/>
                  </a:lnTo>
                  <a:lnTo>
                    <a:pt x="175429" y="25943"/>
                  </a:lnTo>
                  <a:close/>
                  <a:moveTo>
                    <a:pt x="188561" y="25943"/>
                  </a:moveTo>
                  <a:lnTo>
                    <a:pt x="188561" y="32028"/>
                  </a:lnTo>
                  <a:lnTo>
                    <a:pt x="182173" y="32028"/>
                  </a:lnTo>
                  <a:lnTo>
                    <a:pt x="182173" y="25943"/>
                  </a:lnTo>
                  <a:close/>
                  <a:moveTo>
                    <a:pt x="195288" y="25943"/>
                  </a:moveTo>
                  <a:lnTo>
                    <a:pt x="195288" y="32028"/>
                  </a:lnTo>
                  <a:lnTo>
                    <a:pt x="188900" y="32028"/>
                  </a:lnTo>
                  <a:lnTo>
                    <a:pt x="188900" y="25943"/>
                  </a:lnTo>
                  <a:close/>
                  <a:moveTo>
                    <a:pt x="202032" y="25943"/>
                  </a:moveTo>
                  <a:lnTo>
                    <a:pt x="202032" y="32028"/>
                  </a:lnTo>
                  <a:lnTo>
                    <a:pt x="195627" y="32028"/>
                  </a:lnTo>
                  <a:lnTo>
                    <a:pt x="195627" y="25943"/>
                  </a:lnTo>
                  <a:close/>
                  <a:moveTo>
                    <a:pt x="208759" y="25943"/>
                  </a:moveTo>
                  <a:lnTo>
                    <a:pt x="208759" y="32028"/>
                  </a:lnTo>
                  <a:lnTo>
                    <a:pt x="202371" y="32028"/>
                  </a:lnTo>
                  <a:lnTo>
                    <a:pt x="202371" y="25943"/>
                  </a:lnTo>
                  <a:close/>
                  <a:moveTo>
                    <a:pt x="215504" y="25943"/>
                  </a:moveTo>
                  <a:lnTo>
                    <a:pt x="215504" y="32028"/>
                  </a:lnTo>
                  <a:lnTo>
                    <a:pt x="209098" y="32028"/>
                  </a:lnTo>
                  <a:lnTo>
                    <a:pt x="209098" y="25943"/>
                  </a:lnTo>
                  <a:close/>
                  <a:moveTo>
                    <a:pt x="222230" y="25943"/>
                  </a:moveTo>
                  <a:lnTo>
                    <a:pt x="222230" y="32028"/>
                  </a:lnTo>
                  <a:lnTo>
                    <a:pt x="215843" y="32028"/>
                  </a:lnTo>
                  <a:lnTo>
                    <a:pt x="215843" y="25943"/>
                  </a:lnTo>
                  <a:close/>
                  <a:moveTo>
                    <a:pt x="228975" y="25943"/>
                  </a:moveTo>
                  <a:lnTo>
                    <a:pt x="228975" y="32028"/>
                  </a:lnTo>
                  <a:lnTo>
                    <a:pt x="222569" y="32028"/>
                  </a:lnTo>
                  <a:lnTo>
                    <a:pt x="222569" y="25943"/>
                  </a:lnTo>
                  <a:close/>
                  <a:moveTo>
                    <a:pt x="235701" y="25943"/>
                  </a:moveTo>
                  <a:lnTo>
                    <a:pt x="235701" y="32028"/>
                  </a:lnTo>
                  <a:lnTo>
                    <a:pt x="229296" y="32028"/>
                  </a:lnTo>
                  <a:lnTo>
                    <a:pt x="229296" y="25943"/>
                  </a:lnTo>
                  <a:close/>
                  <a:moveTo>
                    <a:pt x="242428" y="25943"/>
                  </a:moveTo>
                  <a:lnTo>
                    <a:pt x="242428" y="32028"/>
                  </a:lnTo>
                  <a:lnTo>
                    <a:pt x="236040" y="32028"/>
                  </a:lnTo>
                  <a:lnTo>
                    <a:pt x="236040" y="25943"/>
                  </a:lnTo>
                  <a:close/>
                  <a:moveTo>
                    <a:pt x="249173" y="25943"/>
                  </a:moveTo>
                  <a:lnTo>
                    <a:pt x="249173" y="32028"/>
                  </a:lnTo>
                  <a:lnTo>
                    <a:pt x="242767" y="32028"/>
                  </a:lnTo>
                  <a:lnTo>
                    <a:pt x="242767" y="25943"/>
                  </a:lnTo>
                  <a:close/>
                  <a:moveTo>
                    <a:pt x="255899" y="25943"/>
                  </a:moveTo>
                  <a:lnTo>
                    <a:pt x="255899" y="32028"/>
                  </a:lnTo>
                  <a:lnTo>
                    <a:pt x="249512" y="32028"/>
                  </a:lnTo>
                  <a:lnTo>
                    <a:pt x="249512" y="25943"/>
                  </a:lnTo>
                  <a:close/>
                  <a:moveTo>
                    <a:pt x="262644" y="25943"/>
                  </a:moveTo>
                  <a:lnTo>
                    <a:pt x="262644" y="32028"/>
                  </a:lnTo>
                  <a:lnTo>
                    <a:pt x="256238" y="32028"/>
                  </a:lnTo>
                  <a:lnTo>
                    <a:pt x="256238" y="25943"/>
                  </a:lnTo>
                  <a:close/>
                  <a:moveTo>
                    <a:pt x="269370" y="25943"/>
                  </a:moveTo>
                  <a:lnTo>
                    <a:pt x="269370" y="32028"/>
                  </a:lnTo>
                  <a:lnTo>
                    <a:pt x="262983" y="32028"/>
                  </a:lnTo>
                  <a:lnTo>
                    <a:pt x="262983" y="25943"/>
                  </a:lnTo>
                  <a:close/>
                  <a:moveTo>
                    <a:pt x="276115" y="25943"/>
                  </a:moveTo>
                  <a:lnTo>
                    <a:pt x="276115" y="32028"/>
                  </a:lnTo>
                  <a:lnTo>
                    <a:pt x="269709" y="32028"/>
                  </a:lnTo>
                  <a:lnTo>
                    <a:pt x="269709" y="25943"/>
                  </a:lnTo>
                  <a:close/>
                  <a:moveTo>
                    <a:pt x="282842" y="25943"/>
                  </a:moveTo>
                  <a:lnTo>
                    <a:pt x="282842" y="32028"/>
                  </a:lnTo>
                  <a:lnTo>
                    <a:pt x="276436" y="32028"/>
                  </a:lnTo>
                  <a:lnTo>
                    <a:pt x="276436" y="25943"/>
                  </a:lnTo>
                  <a:close/>
                  <a:moveTo>
                    <a:pt x="6745" y="32349"/>
                  </a:moveTo>
                  <a:lnTo>
                    <a:pt x="6745" y="38451"/>
                  </a:lnTo>
                  <a:lnTo>
                    <a:pt x="339" y="38451"/>
                  </a:lnTo>
                  <a:lnTo>
                    <a:pt x="339" y="32349"/>
                  </a:lnTo>
                  <a:close/>
                  <a:moveTo>
                    <a:pt x="13471" y="32349"/>
                  </a:moveTo>
                  <a:lnTo>
                    <a:pt x="13471" y="38451"/>
                  </a:lnTo>
                  <a:lnTo>
                    <a:pt x="7066" y="38451"/>
                  </a:lnTo>
                  <a:lnTo>
                    <a:pt x="7066" y="32349"/>
                  </a:lnTo>
                  <a:close/>
                  <a:moveTo>
                    <a:pt x="20198" y="32349"/>
                  </a:moveTo>
                  <a:lnTo>
                    <a:pt x="20198" y="38451"/>
                  </a:lnTo>
                  <a:lnTo>
                    <a:pt x="13810" y="38451"/>
                  </a:lnTo>
                  <a:lnTo>
                    <a:pt x="13810" y="32349"/>
                  </a:lnTo>
                  <a:close/>
                  <a:moveTo>
                    <a:pt x="26942" y="32349"/>
                  </a:moveTo>
                  <a:lnTo>
                    <a:pt x="26942" y="38451"/>
                  </a:lnTo>
                  <a:lnTo>
                    <a:pt x="20537" y="38451"/>
                  </a:lnTo>
                  <a:lnTo>
                    <a:pt x="20537" y="32349"/>
                  </a:lnTo>
                  <a:close/>
                  <a:moveTo>
                    <a:pt x="33669" y="32349"/>
                  </a:moveTo>
                  <a:lnTo>
                    <a:pt x="33669" y="38451"/>
                  </a:lnTo>
                  <a:lnTo>
                    <a:pt x="27281" y="38451"/>
                  </a:lnTo>
                  <a:lnTo>
                    <a:pt x="27281" y="32349"/>
                  </a:lnTo>
                  <a:close/>
                  <a:moveTo>
                    <a:pt x="40414" y="32367"/>
                  </a:moveTo>
                  <a:lnTo>
                    <a:pt x="40414" y="38451"/>
                  </a:lnTo>
                  <a:lnTo>
                    <a:pt x="34008" y="38451"/>
                  </a:lnTo>
                  <a:lnTo>
                    <a:pt x="34008" y="32367"/>
                  </a:lnTo>
                  <a:close/>
                  <a:moveTo>
                    <a:pt x="47140" y="32367"/>
                  </a:moveTo>
                  <a:lnTo>
                    <a:pt x="47140" y="38451"/>
                  </a:lnTo>
                  <a:lnTo>
                    <a:pt x="40753" y="38451"/>
                  </a:lnTo>
                  <a:lnTo>
                    <a:pt x="40753" y="32367"/>
                  </a:lnTo>
                  <a:close/>
                  <a:moveTo>
                    <a:pt x="53885" y="32367"/>
                  </a:moveTo>
                  <a:lnTo>
                    <a:pt x="53885" y="38451"/>
                  </a:lnTo>
                  <a:lnTo>
                    <a:pt x="47479" y="38451"/>
                  </a:lnTo>
                  <a:lnTo>
                    <a:pt x="47479" y="32367"/>
                  </a:lnTo>
                  <a:close/>
                  <a:moveTo>
                    <a:pt x="60611" y="32367"/>
                  </a:moveTo>
                  <a:lnTo>
                    <a:pt x="60611" y="38451"/>
                  </a:lnTo>
                  <a:lnTo>
                    <a:pt x="54206" y="38451"/>
                  </a:lnTo>
                  <a:lnTo>
                    <a:pt x="54206" y="32367"/>
                  </a:lnTo>
                  <a:close/>
                  <a:moveTo>
                    <a:pt x="67338" y="32367"/>
                  </a:moveTo>
                  <a:lnTo>
                    <a:pt x="67338" y="38451"/>
                  </a:lnTo>
                  <a:lnTo>
                    <a:pt x="60950" y="38451"/>
                  </a:lnTo>
                  <a:lnTo>
                    <a:pt x="60950" y="32367"/>
                  </a:lnTo>
                  <a:close/>
                  <a:moveTo>
                    <a:pt x="74083" y="32367"/>
                  </a:moveTo>
                  <a:lnTo>
                    <a:pt x="74083" y="38451"/>
                  </a:lnTo>
                  <a:lnTo>
                    <a:pt x="67677" y="38451"/>
                  </a:lnTo>
                  <a:lnTo>
                    <a:pt x="67677" y="32367"/>
                  </a:lnTo>
                  <a:close/>
                  <a:moveTo>
                    <a:pt x="80809" y="32367"/>
                  </a:moveTo>
                  <a:lnTo>
                    <a:pt x="80809" y="38451"/>
                  </a:lnTo>
                  <a:lnTo>
                    <a:pt x="74422" y="38451"/>
                  </a:lnTo>
                  <a:lnTo>
                    <a:pt x="74422" y="32367"/>
                  </a:lnTo>
                  <a:close/>
                  <a:moveTo>
                    <a:pt x="87554" y="32367"/>
                  </a:moveTo>
                  <a:lnTo>
                    <a:pt x="87554" y="38451"/>
                  </a:lnTo>
                  <a:lnTo>
                    <a:pt x="81148" y="38451"/>
                  </a:lnTo>
                  <a:lnTo>
                    <a:pt x="81148" y="32367"/>
                  </a:lnTo>
                  <a:close/>
                  <a:moveTo>
                    <a:pt x="94281" y="32367"/>
                  </a:moveTo>
                  <a:lnTo>
                    <a:pt x="94281" y="38451"/>
                  </a:lnTo>
                  <a:lnTo>
                    <a:pt x="87893" y="38451"/>
                  </a:lnTo>
                  <a:lnTo>
                    <a:pt x="87893" y="32367"/>
                  </a:lnTo>
                  <a:close/>
                  <a:moveTo>
                    <a:pt x="101025" y="32367"/>
                  </a:moveTo>
                  <a:lnTo>
                    <a:pt x="101025" y="38451"/>
                  </a:lnTo>
                  <a:lnTo>
                    <a:pt x="94620" y="38451"/>
                  </a:lnTo>
                  <a:lnTo>
                    <a:pt x="94620" y="32367"/>
                  </a:lnTo>
                  <a:close/>
                  <a:moveTo>
                    <a:pt x="107752" y="32367"/>
                  </a:moveTo>
                  <a:lnTo>
                    <a:pt x="107752" y="38451"/>
                  </a:lnTo>
                  <a:lnTo>
                    <a:pt x="101346" y="38451"/>
                  </a:lnTo>
                  <a:lnTo>
                    <a:pt x="101346" y="32367"/>
                  </a:lnTo>
                  <a:close/>
                  <a:moveTo>
                    <a:pt x="114478" y="32367"/>
                  </a:moveTo>
                  <a:lnTo>
                    <a:pt x="114478" y="38451"/>
                  </a:lnTo>
                  <a:lnTo>
                    <a:pt x="108091" y="38451"/>
                  </a:lnTo>
                  <a:lnTo>
                    <a:pt x="108091" y="32367"/>
                  </a:lnTo>
                  <a:close/>
                  <a:moveTo>
                    <a:pt x="121223" y="32367"/>
                  </a:moveTo>
                  <a:lnTo>
                    <a:pt x="121223" y="38451"/>
                  </a:lnTo>
                  <a:lnTo>
                    <a:pt x="114817" y="38451"/>
                  </a:lnTo>
                  <a:lnTo>
                    <a:pt x="114817" y="32367"/>
                  </a:lnTo>
                  <a:close/>
                  <a:moveTo>
                    <a:pt x="127950" y="32367"/>
                  </a:moveTo>
                  <a:lnTo>
                    <a:pt x="127950" y="38451"/>
                  </a:lnTo>
                  <a:lnTo>
                    <a:pt x="121562" y="38451"/>
                  </a:lnTo>
                  <a:lnTo>
                    <a:pt x="121562" y="32367"/>
                  </a:lnTo>
                  <a:close/>
                  <a:moveTo>
                    <a:pt x="134694" y="32367"/>
                  </a:moveTo>
                  <a:lnTo>
                    <a:pt x="134694" y="38451"/>
                  </a:lnTo>
                  <a:lnTo>
                    <a:pt x="128289" y="38451"/>
                  </a:lnTo>
                  <a:lnTo>
                    <a:pt x="128289" y="32367"/>
                  </a:lnTo>
                  <a:close/>
                  <a:moveTo>
                    <a:pt x="141421" y="32367"/>
                  </a:moveTo>
                  <a:lnTo>
                    <a:pt x="141421" y="38451"/>
                  </a:lnTo>
                  <a:lnTo>
                    <a:pt x="135033" y="38451"/>
                  </a:lnTo>
                  <a:lnTo>
                    <a:pt x="135033" y="32367"/>
                  </a:lnTo>
                  <a:close/>
                  <a:moveTo>
                    <a:pt x="148148" y="32367"/>
                  </a:moveTo>
                  <a:lnTo>
                    <a:pt x="148148" y="38451"/>
                  </a:lnTo>
                  <a:lnTo>
                    <a:pt x="141760" y="38451"/>
                  </a:lnTo>
                  <a:lnTo>
                    <a:pt x="141760" y="32367"/>
                  </a:lnTo>
                  <a:close/>
                  <a:moveTo>
                    <a:pt x="154892" y="32367"/>
                  </a:moveTo>
                  <a:lnTo>
                    <a:pt x="154892" y="38451"/>
                  </a:lnTo>
                  <a:lnTo>
                    <a:pt x="148487" y="38451"/>
                  </a:lnTo>
                  <a:lnTo>
                    <a:pt x="148487" y="32367"/>
                  </a:lnTo>
                  <a:close/>
                  <a:moveTo>
                    <a:pt x="161619" y="32367"/>
                  </a:moveTo>
                  <a:lnTo>
                    <a:pt x="161619" y="38451"/>
                  </a:lnTo>
                  <a:lnTo>
                    <a:pt x="155231" y="38451"/>
                  </a:lnTo>
                  <a:lnTo>
                    <a:pt x="155231" y="32367"/>
                  </a:lnTo>
                  <a:close/>
                  <a:moveTo>
                    <a:pt x="168363" y="32367"/>
                  </a:moveTo>
                  <a:lnTo>
                    <a:pt x="168363" y="38451"/>
                  </a:lnTo>
                  <a:lnTo>
                    <a:pt x="161958" y="38451"/>
                  </a:lnTo>
                  <a:lnTo>
                    <a:pt x="161958" y="32367"/>
                  </a:lnTo>
                  <a:close/>
                  <a:moveTo>
                    <a:pt x="175090" y="32349"/>
                  </a:moveTo>
                  <a:lnTo>
                    <a:pt x="175090" y="38451"/>
                  </a:lnTo>
                  <a:lnTo>
                    <a:pt x="168702" y="38451"/>
                  </a:lnTo>
                  <a:lnTo>
                    <a:pt x="168702" y="32349"/>
                  </a:lnTo>
                  <a:close/>
                  <a:moveTo>
                    <a:pt x="181834" y="32349"/>
                  </a:moveTo>
                  <a:lnTo>
                    <a:pt x="181834" y="38451"/>
                  </a:lnTo>
                  <a:lnTo>
                    <a:pt x="175429" y="38451"/>
                  </a:lnTo>
                  <a:lnTo>
                    <a:pt x="175429" y="32349"/>
                  </a:lnTo>
                  <a:close/>
                  <a:moveTo>
                    <a:pt x="188561" y="32349"/>
                  </a:moveTo>
                  <a:lnTo>
                    <a:pt x="188561" y="38451"/>
                  </a:lnTo>
                  <a:lnTo>
                    <a:pt x="182173" y="38451"/>
                  </a:lnTo>
                  <a:lnTo>
                    <a:pt x="182173" y="32349"/>
                  </a:lnTo>
                  <a:close/>
                  <a:moveTo>
                    <a:pt x="195288" y="32349"/>
                  </a:moveTo>
                  <a:lnTo>
                    <a:pt x="195288" y="38451"/>
                  </a:lnTo>
                  <a:lnTo>
                    <a:pt x="188900" y="38451"/>
                  </a:lnTo>
                  <a:lnTo>
                    <a:pt x="188900" y="32349"/>
                  </a:lnTo>
                  <a:close/>
                  <a:moveTo>
                    <a:pt x="202032" y="32349"/>
                  </a:moveTo>
                  <a:lnTo>
                    <a:pt x="202032" y="38451"/>
                  </a:lnTo>
                  <a:lnTo>
                    <a:pt x="195627" y="38451"/>
                  </a:lnTo>
                  <a:lnTo>
                    <a:pt x="195627" y="32349"/>
                  </a:lnTo>
                  <a:close/>
                  <a:moveTo>
                    <a:pt x="208759" y="32367"/>
                  </a:moveTo>
                  <a:lnTo>
                    <a:pt x="208759" y="38451"/>
                  </a:lnTo>
                  <a:lnTo>
                    <a:pt x="202371" y="38451"/>
                  </a:lnTo>
                  <a:lnTo>
                    <a:pt x="202371" y="32367"/>
                  </a:lnTo>
                  <a:close/>
                  <a:moveTo>
                    <a:pt x="215504" y="32367"/>
                  </a:moveTo>
                  <a:lnTo>
                    <a:pt x="215504" y="38451"/>
                  </a:lnTo>
                  <a:lnTo>
                    <a:pt x="209098" y="38451"/>
                  </a:lnTo>
                  <a:lnTo>
                    <a:pt x="209098" y="32367"/>
                  </a:lnTo>
                  <a:close/>
                  <a:moveTo>
                    <a:pt x="222230" y="32367"/>
                  </a:moveTo>
                  <a:lnTo>
                    <a:pt x="222230" y="38451"/>
                  </a:lnTo>
                  <a:lnTo>
                    <a:pt x="215843" y="38451"/>
                  </a:lnTo>
                  <a:lnTo>
                    <a:pt x="215843" y="32367"/>
                  </a:lnTo>
                  <a:close/>
                  <a:moveTo>
                    <a:pt x="228975" y="32367"/>
                  </a:moveTo>
                  <a:lnTo>
                    <a:pt x="228975" y="38451"/>
                  </a:lnTo>
                  <a:lnTo>
                    <a:pt x="222569" y="38451"/>
                  </a:lnTo>
                  <a:lnTo>
                    <a:pt x="222569" y="32367"/>
                  </a:lnTo>
                  <a:close/>
                  <a:moveTo>
                    <a:pt x="235701" y="32367"/>
                  </a:moveTo>
                  <a:lnTo>
                    <a:pt x="235701" y="38451"/>
                  </a:lnTo>
                  <a:lnTo>
                    <a:pt x="229296" y="38451"/>
                  </a:lnTo>
                  <a:lnTo>
                    <a:pt x="229296" y="32367"/>
                  </a:lnTo>
                  <a:close/>
                  <a:moveTo>
                    <a:pt x="242428" y="32367"/>
                  </a:moveTo>
                  <a:lnTo>
                    <a:pt x="242428" y="38451"/>
                  </a:lnTo>
                  <a:lnTo>
                    <a:pt x="236040" y="38451"/>
                  </a:lnTo>
                  <a:lnTo>
                    <a:pt x="236040" y="32367"/>
                  </a:lnTo>
                  <a:close/>
                  <a:moveTo>
                    <a:pt x="249173" y="32367"/>
                  </a:moveTo>
                  <a:lnTo>
                    <a:pt x="249173" y="38451"/>
                  </a:lnTo>
                  <a:lnTo>
                    <a:pt x="242767" y="38451"/>
                  </a:lnTo>
                  <a:lnTo>
                    <a:pt x="242767" y="32367"/>
                  </a:lnTo>
                  <a:close/>
                  <a:moveTo>
                    <a:pt x="255899" y="32367"/>
                  </a:moveTo>
                  <a:lnTo>
                    <a:pt x="255899" y="38451"/>
                  </a:lnTo>
                  <a:lnTo>
                    <a:pt x="249512" y="38451"/>
                  </a:lnTo>
                  <a:lnTo>
                    <a:pt x="249512" y="32367"/>
                  </a:lnTo>
                  <a:close/>
                  <a:moveTo>
                    <a:pt x="262644" y="32367"/>
                  </a:moveTo>
                  <a:lnTo>
                    <a:pt x="262644" y="38451"/>
                  </a:lnTo>
                  <a:lnTo>
                    <a:pt x="256238" y="38451"/>
                  </a:lnTo>
                  <a:lnTo>
                    <a:pt x="256238" y="32367"/>
                  </a:lnTo>
                  <a:close/>
                  <a:moveTo>
                    <a:pt x="269370" y="32367"/>
                  </a:moveTo>
                  <a:lnTo>
                    <a:pt x="269370" y="38451"/>
                  </a:lnTo>
                  <a:lnTo>
                    <a:pt x="262983" y="38451"/>
                  </a:lnTo>
                  <a:lnTo>
                    <a:pt x="262983" y="32367"/>
                  </a:lnTo>
                  <a:close/>
                  <a:moveTo>
                    <a:pt x="276115" y="32367"/>
                  </a:moveTo>
                  <a:lnTo>
                    <a:pt x="276115" y="38451"/>
                  </a:lnTo>
                  <a:lnTo>
                    <a:pt x="269709" y="38451"/>
                  </a:lnTo>
                  <a:lnTo>
                    <a:pt x="269709" y="32367"/>
                  </a:lnTo>
                  <a:close/>
                  <a:moveTo>
                    <a:pt x="282842" y="32367"/>
                  </a:moveTo>
                  <a:lnTo>
                    <a:pt x="282842" y="38451"/>
                  </a:lnTo>
                  <a:lnTo>
                    <a:pt x="276436" y="38451"/>
                  </a:lnTo>
                  <a:lnTo>
                    <a:pt x="276436" y="32367"/>
                  </a:lnTo>
                  <a:close/>
                  <a:moveTo>
                    <a:pt x="6745" y="38772"/>
                  </a:moveTo>
                  <a:lnTo>
                    <a:pt x="6745" y="44856"/>
                  </a:lnTo>
                  <a:lnTo>
                    <a:pt x="339" y="44856"/>
                  </a:lnTo>
                  <a:lnTo>
                    <a:pt x="339" y="38772"/>
                  </a:lnTo>
                  <a:close/>
                  <a:moveTo>
                    <a:pt x="13471" y="38772"/>
                  </a:moveTo>
                  <a:lnTo>
                    <a:pt x="13471" y="44856"/>
                  </a:lnTo>
                  <a:lnTo>
                    <a:pt x="7066" y="44856"/>
                  </a:lnTo>
                  <a:lnTo>
                    <a:pt x="7066" y="38772"/>
                  </a:lnTo>
                  <a:close/>
                  <a:moveTo>
                    <a:pt x="20198" y="38772"/>
                  </a:moveTo>
                  <a:lnTo>
                    <a:pt x="20198" y="44856"/>
                  </a:lnTo>
                  <a:lnTo>
                    <a:pt x="13810" y="44856"/>
                  </a:lnTo>
                  <a:lnTo>
                    <a:pt x="13810" y="38772"/>
                  </a:lnTo>
                  <a:close/>
                  <a:moveTo>
                    <a:pt x="26942" y="38772"/>
                  </a:moveTo>
                  <a:lnTo>
                    <a:pt x="26942" y="44856"/>
                  </a:lnTo>
                  <a:lnTo>
                    <a:pt x="20537" y="44856"/>
                  </a:lnTo>
                  <a:lnTo>
                    <a:pt x="20537" y="38772"/>
                  </a:lnTo>
                  <a:close/>
                  <a:moveTo>
                    <a:pt x="33669" y="38772"/>
                  </a:moveTo>
                  <a:lnTo>
                    <a:pt x="33669" y="44856"/>
                  </a:lnTo>
                  <a:lnTo>
                    <a:pt x="27281" y="44856"/>
                  </a:lnTo>
                  <a:lnTo>
                    <a:pt x="27281" y="38772"/>
                  </a:lnTo>
                  <a:close/>
                  <a:moveTo>
                    <a:pt x="40414" y="38772"/>
                  </a:moveTo>
                  <a:lnTo>
                    <a:pt x="40414" y="44856"/>
                  </a:lnTo>
                  <a:lnTo>
                    <a:pt x="34008" y="44856"/>
                  </a:lnTo>
                  <a:lnTo>
                    <a:pt x="34008" y="38772"/>
                  </a:lnTo>
                  <a:close/>
                  <a:moveTo>
                    <a:pt x="47140" y="38772"/>
                  </a:moveTo>
                  <a:lnTo>
                    <a:pt x="47140" y="44856"/>
                  </a:lnTo>
                  <a:lnTo>
                    <a:pt x="40753" y="44856"/>
                  </a:lnTo>
                  <a:lnTo>
                    <a:pt x="40753" y="38772"/>
                  </a:lnTo>
                  <a:close/>
                  <a:moveTo>
                    <a:pt x="53885" y="38772"/>
                  </a:moveTo>
                  <a:lnTo>
                    <a:pt x="53885" y="44856"/>
                  </a:lnTo>
                  <a:lnTo>
                    <a:pt x="47479" y="44856"/>
                  </a:lnTo>
                  <a:lnTo>
                    <a:pt x="47479" y="38772"/>
                  </a:lnTo>
                  <a:close/>
                  <a:moveTo>
                    <a:pt x="60611" y="38772"/>
                  </a:moveTo>
                  <a:lnTo>
                    <a:pt x="60611" y="44856"/>
                  </a:lnTo>
                  <a:lnTo>
                    <a:pt x="54206" y="44856"/>
                  </a:lnTo>
                  <a:lnTo>
                    <a:pt x="54206" y="38772"/>
                  </a:lnTo>
                  <a:close/>
                  <a:moveTo>
                    <a:pt x="67338" y="38772"/>
                  </a:moveTo>
                  <a:lnTo>
                    <a:pt x="67338" y="44856"/>
                  </a:lnTo>
                  <a:lnTo>
                    <a:pt x="60950" y="44856"/>
                  </a:lnTo>
                  <a:lnTo>
                    <a:pt x="60950" y="38772"/>
                  </a:lnTo>
                  <a:close/>
                  <a:moveTo>
                    <a:pt x="74083" y="38772"/>
                  </a:moveTo>
                  <a:lnTo>
                    <a:pt x="74083" y="44856"/>
                  </a:lnTo>
                  <a:lnTo>
                    <a:pt x="67677" y="44856"/>
                  </a:lnTo>
                  <a:lnTo>
                    <a:pt x="67677" y="38772"/>
                  </a:lnTo>
                  <a:close/>
                  <a:moveTo>
                    <a:pt x="80809" y="38772"/>
                  </a:moveTo>
                  <a:lnTo>
                    <a:pt x="80809" y="44856"/>
                  </a:lnTo>
                  <a:lnTo>
                    <a:pt x="74422" y="44856"/>
                  </a:lnTo>
                  <a:lnTo>
                    <a:pt x="74422" y="38772"/>
                  </a:lnTo>
                  <a:close/>
                  <a:moveTo>
                    <a:pt x="87554" y="38772"/>
                  </a:moveTo>
                  <a:lnTo>
                    <a:pt x="87554" y="44856"/>
                  </a:lnTo>
                  <a:lnTo>
                    <a:pt x="81148" y="44856"/>
                  </a:lnTo>
                  <a:lnTo>
                    <a:pt x="81148" y="38772"/>
                  </a:lnTo>
                  <a:close/>
                  <a:moveTo>
                    <a:pt x="94281" y="38772"/>
                  </a:moveTo>
                  <a:lnTo>
                    <a:pt x="94281" y="44856"/>
                  </a:lnTo>
                  <a:lnTo>
                    <a:pt x="87893" y="44856"/>
                  </a:lnTo>
                  <a:lnTo>
                    <a:pt x="87893" y="38772"/>
                  </a:lnTo>
                  <a:close/>
                  <a:moveTo>
                    <a:pt x="101025" y="38772"/>
                  </a:moveTo>
                  <a:lnTo>
                    <a:pt x="101025" y="44856"/>
                  </a:lnTo>
                  <a:lnTo>
                    <a:pt x="94620" y="44856"/>
                  </a:lnTo>
                  <a:lnTo>
                    <a:pt x="94620" y="38772"/>
                  </a:lnTo>
                  <a:close/>
                  <a:moveTo>
                    <a:pt x="107752" y="38772"/>
                  </a:moveTo>
                  <a:lnTo>
                    <a:pt x="107752" y="44856"/>
                  </a:lnTo>
                  <a:lnTo>
                    <a:pt x="101346" y="44856"/>
                  </a:lnTo>
                  <a:lnTo>
                    <a:pt x="101346" y="38772"/>
                  </a:lnTo>
                  <a:close/>
                  <a:moveTo>
                    <a:pt x="114478" y="38772"/>
                  </a:moveTo>
                  <a:lnTo>
                    <a:pt x="114478" y="44856"/>
                  </a:lnTo>
                  <a:lnTo>
                    <a:pt x="108091" y="44856"/>
                  </a:lnTo>
                  <a:lnTo>
                    <a:pt x="108091" y="38772"/>
                  </a:lnTo>
                  <a:close/>
                  <a:moveTo>
                    <a:pt x="121223" y="38772"/>
                  </a:moveTo>
                  <a:lnTo>
                    <a:pt x="121223" y="44856"/>
                  </a:lnTo>
                  <a:lnTo>
                    <a:pt x="114817" y="44856"/>
                  </a:lnTo>
                  <a:lnTo>
                    <a:pt x="114817" y="38772"/>
                  </a:lnTo>
                  <a:close/>
                  <a:moveTo>
                    <a:pt x="127950" y="38772"/>
                  </a:moveTo>
                  <a:lnTo>
                    <a:pt x="127950" y="44856"/>
                  </a:lnTo>
                  <a:lnTo>
                    <a:pt x="121562" y="44856"/>
                  </a:lnTo>
                  <a:lnTo>
                    <a:pt x="121562" y="38772"/>
                  </a:lnTo>
                  <a:close/>
                  <a:moveTo>
                    <a:pt x="134694" y="38772"/>
                  </a:moveTo>
                  <a:lnTo>
                    <a:pt x="134694" y="44856"/>
                  </a:lnTo>
                  <a:lnTo>
                    <a:pt x="128289" y="44856"/>
                  </a:lnTo>
                  <a:lnTo>
                    <a:pt x="128289" y="38772"/>
                  </a:lnTo>
                  <a:close/>
                  <a:moveTo>
                    <a:pt x="141421" y="38772"/>
                  </a:moveTo>
                  <a:lnTo>
                    <a:pt x="141421" y="44856"/>
                  </a:lnTo>
                  <a:lnTo>
                    <a:pt x="135033" y="44856"/>
                  </a:lnTo>
                  <a:lnTo>
                    <a:pt x="135033" y="38772"/>
                  </a:lnTo>
                  <a:close/>
                  <a:moveTo>
                    <a:pt x="148148" y="38772"/>
                  </a:moveTo>
                  <a:lnTo>
                    <a:pt x="148148" y="44856"/>
                  </a:lnTo>
                  <a:lnTo>
                    <a:pt x="141760" y="44856"/>
                  </a:lnTo>
                  <a:lnTo>
                    <a:pt x="141760" y="38772"/>
                  </a:lnTo>
                  <a:close/>
                  <a:moveTo>
                    <a:pt x="154892" y="38772"/>
                  </a:moveTo>
                  <a:lnTo>
                    <a:pt x="154892" y="44856"/>
                  </a:lnTo>
                  <a:lnTo>
                    <a:pt x="148487" y="44856"/>
                  </a:lnTo>
                  <a:lnTo>
                    <a:pt x="148487" y="38772"/>
                  </a:lnTo>
                  <a:close/>
                  <a:moveTo>
                    <a:pt x="161619" y="38772"/>
                  </a:moveTo>
                  <a:lnTo>
                    <a:pt x="161619" y="44856"/>
                  </a:lnTo>
                  <a:lnTo>
                    <a:pt x="155231" y="44856"/>
                  </a:lnTo>
                  <a:lnTo>
                    <a:pt x="155231" y="38772"/>
                  </a:lnTo>
                  <a:close/>
                  <a:moveTo>
                    <a:pt x="168363" y="38772"/>
                  </a:moveTo>
                  <a:lnTo>
                    <a:pt x="168363" y="44856"/>
                  </a:lnTo>
                  <a:lnTo>
                    <a:pt x="161958" y="44856"/>
                  </a:lnTo>
                  <a:lnTo>
                    <a:pt x="161958" y="38772"/>
                  </a:lnTo>
                  <a:close/>
                  <a:moveTo>
                    <a:pt x="175090" y="38772"/>
                  </a:moveTo>
                  <a:lnTo>
                    <a:pt x="175090" y="44856"/>
                  </a:lnTo>
                  <a:lnTo>
                    <a:pt x="168702" y="44856"/>
                  </a:lnTo>
                  <a:lnTo>
                    <a:pt x="168702" y="38772"/>
                  </a:lnTo>
                  <a:close/>
                  <a:moveTo>
                    <a:pt x="181834" y="38772"/>
                  </a:moveTo>
                  <a:lnTo>
                    <a:pt x="181834" y="44856"/>
                  </a:lnTo>
                  <a:lnTo>
                    <a:pt x="175429" y="44856"/>
                  </a:lnTo>
                  <a:lnTo>
                    <a:pt x="175429" y="38772"/>
                  </a:lnTo>
                  <a:close/>
                  <a:moveTo>
                    <a:pt x="188561" y="38772"/>
                  </a:moveTo>
                  <a:lnTo>
                    <a:pt x="188561" y="44856"/>
                  </a:lnTo>
                  <a:lnTo>
                    <a:pt x="182173" y="44856"/>
                  </a:lnTo>
                  <a:lnTo>
                    <a:pt x="182173" y="38772"/>
                  </a:lnTo>
                  <a:close/>
                  <a:moveTo>
                    <a:pt x="195288" y="38772"/>
                  </a:moveTo>
                  <a:lnTo>
                    <a:pt x="195288" y="44856"/>
                  </a:lnTo>
                  <a:lnTo>
                    <a:pt x="188900" y="44856"/>
                  </a:lnTo>
                  <a:lnTo>
                    <a:pt x="188900" y="38772"/>
                  </a:lnTo>
                  <a:close/>
                  <a:moveTo>
                    <a:pt x="202032" y="38772"/>
                  </a:moveTo>
                  <a:lnTo>
                    <a:pt x="202032" y="44856"/>
                  </a:lnTo>
                  <a:lnTo>
                    <a:pt x="195627" y="44856"/>
                  </a:lnTo>
                  <a:lnTo>
                    <a:pt x="195627" y="38772"/>
                  </a:lnTo>
                  <a:close/>
                  <a:moveTo>
                    <a:pt x="208759" y="38772"/>
                  </a:moveTo>
                  <a:lnTo>
                    <a:pt x="208759" y="44856"/>
                  </a:lnTo>
                  <a:lnTo>
                    <a:pt x="202371" y="44856"/>
                  </a:lnTo>
                  <a:lnTo>
                    <a:pt x="202371" y="38772"/>
                  </a:lnTo>
                  <a:close/>
                  <a:moveTo>
                    <a:pt x="215504" y="38772"/>
                  </a:moveTo>
                  <a:lnTo>
                    <a:pt x="215504" y="44856"/>
                  </a:lnTo>
                  <a:lnTo>
                    <a:pt x="209098" y="44856"/>
                  </a:lnTo>
                  <a:lnTo>
                    <a:pt x="209098" y="38772"/>
                  </a:lnTo>
                  <a:close/>
                  <a:moveTo>
                    <a:pt x="222230" y="38772"/>
                  </a:moveTo>
                  <a:lnTo>
                    <a:pt x="222230" y="44856"/>
                  </a:lnTo>
                  <a:lnTo>
                    <a:pt x="215843" y="44856"/>
                  </a:lnTo>
                  <a:lnTo>
                    <a:pt x="215843" y="38772"/>
                  </a:lnTo>
                  <a:close/>
                  <a:moveTo>
                    <a:pt x="228975" y="38772"/>
                  </a:moveTo>
                  <a:lnTo>
                    <a:pt x="228975" y="44856"/>
                  </a:lnTo>
                  <a:lnTo>
                    <a:pt x="222569" y="44856"/>
                  </a:lnTo>
                  <a:lnTo>
                    <a:pt x="222569" y="38772"/>
                  </a:lnTo>
                  <a:close/>
                  <a:moveTo>
                    <a:pt x="235701" y="38772"/>
                  </a:moveTo>
                  <a:lnTo>
                    <a:pt x="235701" y="44856"/>
                  </a:lnTo>
                  <a:lnTo>
                    <a:pt x="229296" y="44856"/>
                  </a:lnTo>
                  <a:lnTo>
                    <a:pt x="229296" y="38772"/>
                  </a:lnTo>
                  <a:close/>
                  <a:moveTo>
                    <a:pt x="242428" y="38772"/>
                  </a:moveTo>
                  <a:lnTo>
                    <a:pt x="242428" y="44856"/>
                  </a:lnTo>
                  <a:lnTo>
                    <a:pt x="236040" y="44856"/>
                  </a:lnTo>
                  <a:lnTo>
                    <a:pt x="236040" y="38772"/>
                  </a:lnTo>
                  <a:close/>
                  <a:moveTo>
                    <a:pt x="249173" y="38772"/>
                  </a:moveTo>
                  <a:lnTo>
                    <a:pt x="249173" y="44856"/>
                  </a:lnTo>
                  <a:lnTo>
                    <a:pt x="242767" y="44856"/>
                  </a:lnTo>
                  <a:lnTo>
                    <a:pt x="242767" y="38772"/>
                  </a:lnTo>
                  <a:close/>
                  <a:moveTo>
                    <a:pt x="255899" y="38772"/>
                  </a:moveTo>
                  <a:lnTo>
                    <a:pt x="255899" y="44856"/>
                  </a:lnTo>
                  <a:lnTo>
                    <a:pt x="249512" y="44856"/>
                  </a:lnTo>
                  <a:lnTo>
                    <a:pt x="249512" y="38772"/>
                  </a:lnTo>
                  <a:close/>
                  <a:moveTo>
                    <a:pt x="262644" y="38772"/>
                  </a:moveTo>
                  <a:lnTo>
                    <a:pt x="262644" y="44856"/>
                  </a:lnTo>
                  <a:lnTo>
                    <a:pt x="256238" y="44856"/>
                  </a:lnTo>
                  <a:lnTo>
                    <a:pt x="256238" y="38772"/>
                  </a:lnTo>
                  <a:close/>
                  <a:moveTo>
                    <a:pt x="269370" y="38772"/>
                  </a:moveTo>
                  <a:lnTo>
                    <a:pt x="269370" y="44856"/>
                  </a:lnTo>
                  <a:lnTo>
                    <a:pt x="262983" y="44856"/>
                  </a:lnTo>
                  <a:lnTo>
                    <a:pt x="262983" y="38772"/>
                  </a:lnTo>
                  <a:close/>
                  <a:moveTo>
                    <a:pt x="276115" y="38772"/>
                  </a:moveTo>
                  <a:lnTo>
                    <a:pt x="276115" y="44856"/>
                  </a:lnTo>
                  <a:lnTo>
                    <a:pt x="269709" y="44856"/>
                  </a:lnTo>
                  <a:lnTo>
                    <a:pt x="269709" y="38772"/>
                  </a:lnTo>
                  <a:close/>
                  <a:moveTo>
                    <a:pt x="282842" y="38772"/>
                  </a:moveTo>
                  <a:lnTo>
                    <a:pt x="282842" y="44856"/>
                  </a:lnTo>
                  <a:lnTo>
                    <a:pt x="276436" y="44856"/>
                  </a:lnTo>
                  <a:lnTo>
                    <a:pt x="276436" y="38772"/>
                  </a:lnTo>
                  <a:close/>
                  <a:moveTo>
                    <a:pt x="6745" y="45178"/>
                  </a:moveTo>
                  <a:lnTo>
                    <a:pt x="6745" y="51262"/>
                  </a:lnTo>
                  <a:lnTo>
                    <a:pt x="339" y="51262"/>
                  </a:lnTo>
                  <a:lnTo>
                    <a:pt x="339" y="45178"/>
                  </a:lnTo>
                  <a:close/>
                  <a:moveTo>
                    <a:pt x="13471" y="45178"/>
                  </a:moveTo>
                  <a:lnTo>
                    <a:pt x="13471" y="51262"/>
                  </a:lnTo>
                  <a:lnTo>
                    <a:pt x="7066" y="51262"/>
                  </a:lnTo>
                  <a:lnTo>
                    <a:pt x="7066" y="45178"/>
                  </a:lnTo>
                  <a:close/>
                  <a:moveTo>
                    <a:pt x="20198" y="45178"/>
                  </a:moveTo>
                  <a:lnTo>
                    <a:pt x="20198" y="51262"/>
                  </a:lnTo>
                  <a:lnTo>
                    <a:pt x="13810" y="51262"/>
                  </a:lnTo>
                  <a:lnTo>
                    <a:pt x="13810" y="45178"/>
                  </a:lnTo>
                  <a:close/>
                  <a:moveTo>
                    <a:pt x="26942" y="45178"/>
                  </a:moveTo>
                  <a:lnTo>
                    <a:pt x="26942" y="51262"/>
                  </a:lnTo>
                  <a:lnTo>
                    <a:pt x="20537" y="51262"/>
                  </a:lnTo>
                  <a:lnTo>
                    <a:pt x="20537" y="45178"/>
                  </a:lnTo>
                  <a:close/>
                  <a:moveTo>
                    <a:pt x="33669" y="45178"/>
                  </a:moveTo>
                  <a:lnTo>
                    <a:pt x="33669" y="51262"/>
                  </a:lnTo>
                  <a:lnTo>
                    <a:pt x="27281" y="51262"/>
                  </a:lnTo>
                  <a:lnTo>
                    <a:pt x="27281" y="45178"/>
                  </a:lnTo>
                  <a:close/>
                  <a:moveTo>
                    <a:pt x="40414" y="45178"/>
                  </a:moveTo>
                  <a:lnTo>
                    <a:pt x="40414" y="51262"/>
                  </a:lnTo>
                  <a:lnTo>
                    <a:pt x="34008" y="51262"/>
                  </a:lnTo>
                  <a:lnTo>
                    <a:pt x="34008" y="45178"/>
                  </a:lnTo>
                  <a:close/>
                  <a:moveTo>
                    <a:pt x="47140" y="45178"/>
                  </a:moveTo>
                  <a:lnTo>
                    <a:pt x="47140" y="51262"/>
                  </a:lnTo>
                  <a:lnTo>
                    <a:pt x="40753" y="51262"/>
                  </a:lnTo>
                  <a:lnTo>
                    <a:pt x="40753" y="45178"/>
                  </a:lnTo>
                  <a:close/>
                  <a:moveTo>
                    <a:pt x="53885" y="45178"/>
                  </a:moveTo>
                  <a:lnTo>
                    <a:pt x="53885" y="51262"/>
                  </a:lnTo>
                  <a:lnTo>
                    <a:pt x="47479" y="51262"/>
                  </a:lnTo>
                  <a:lnTo>
                    <a:pt x="47479" y="45178"/>
                  </a:lnTo>
                  <a:close/>
                  <a:moveTo>
                    <a:pt x="60611" y="45178"/>
                  </a:moveTo>
                  <a:lnTo>
                    <a:pt x="60611" y="51262"/>
                  </a:lnTo>
                  <a:lnTo>
                    <a:pt x="54206" y="51262"/>
                  </a:lnTo>
                  <a:lnTo>
                    <a:pt x="54206" y="45178"/>
                  </a:lnTo>
                  <a:close/>
                  <a:moveTo>
                    <a:pt x="67338" y="45178"/>
                  </a:moveTo>
                  <a:lnTo>
                    <a:pt x="67338" y="51262"/>
                  </a:lnTo>
                  <a:lnTo>
                    <a:pt x="60950" y="51262"/>
                  </a:lnTo>
                  <a:lnTo>
                    <a:pt x="60950" y="45178"/>
                  </a:lnTo>
                  <a:close/>
                  <a:moveTo>
                    <a:pt x="74083" y="45178"/>
                  </a:moveTo>
                  <a:lnTo>
                    <a:pt x="74083" y="51262"/>
                  </a:lnTo>
                  <a:lnTo>
                    <a:pt x="67677" y="51262"/>
                  </a:lnTo>
                  <a:lnTo>
                    <a:pt x="67677" y="45178"/>
                  </a:lnTo>
                  <a:close/>
                  <a:moveTo>
                    <a:pt x="80809" y="45178"/>
                  </a:moveTo>
                  <a:lnTo>
                    <a:pt x="80809" y="51262"/>
                  </a:lnTo>
                  <a:lnTo>
                    <a:pt x="74422" y="51262"/>
                  </a:lnTo>
                  <a:lnTo>
                    <a:pt x="74422" y="45178"/>
                  </a:lnTo>
                  <a:close/>
                  <a:moveTo>
                    <a:pt x="87554" y="45178"/>
                  </a:moveTo>
                  <a:lnTo>
                    <a:pt x="87554" y="51262"/>
                  </a:lnTo>
                  <a:lnTo>
                    <a:pt x="81148" y="51262"/>
                  </a:lnTo>
                  <a:lnTo>
                    <a:pt x="81148" y="45178"/>
                  </a:lnTo>
                  <a:close/>
                  <a:moveTo>
                    <a:pt x="94281" y="45178"/>
                  </a:moveTo>
                  <a:lnTo>
                    <a:pt x="94281" y="51262"/>
                  </a:lnTo>
                  <a:lnTo>
                    <a:pt x="87893" y="51262"/>
                  </a:lnTo>
                  <a:lnTo>
                    <a:pt x="87893" y="45178"/>
                  </a:lnTo>
                  <a:close/>
                  <a:moveTo>
                    <a:pt x="101025" y="45178"/>
                  </a:moveTo>
                  <a:lnTo>
                    <a:pt x="101025" y="51262"/>
                  </a:lnTo>
                  <a:lnTo>
                    <a:pt x="94620" y="51262"/>
                  </a:lnTo>
                  <a:lnTo>
                    <a:pt x="94620" y="45178"/>
                  </a:lnTo>
                  <a:close/>
                  <a:moveTo>
                    <a:pt x="107752" y="45178"/>
                  </a:moveTo>
                  <a:lnTo>
                    <a:pt x="107752" y="51262"/>
                  </a:lnTo>
                  <a:lnTo>
                    <a:pt x="101346" y="51262"/>
                  </a:lnTo>
                  <a:lnTo>
                    <a:pt x="101346" y="45178"/>
                  </a:lnTo>
                  <a:close/>
                  <a:moveTo>
                    <a:pt x="114478" y="45178"/>
                  </a:moveTo>
                  <a:lnTo>
                    <a:pt x="114478" y="51262"/>
                  </a:lnTo>
                  <a:lnTo>
                    <a:pt x="108091" y="51262"/>
                  </a:lnTo>
                  <a:lnTo>
                    <a:pt x="108091" y="45178"/>
                  </a:lnTo>
                  <a:close/>
                  <a:moveTo>
                    <a:pt x="121223" y="45178"/>
                  </a:moveTo>
                  <a:lnTo>
                    <a:pt x="121223" y="51262"/>
                  </a:lnTo>
                  <a:lnTo>
                    <a:pt x="114817" y="51262"/>
                  </a:lnTo>
                  <a:lnTo>
                    <a:pt x="114817" y="45178"/>
                  </a:lnTo>
                  <a:close/>
                  <a:moveTo>
                    <a:pt x="127950" y="45178"/>
                  </a:moveTo>
                  <a:lnTo>
                    <a:pt x="127950" y="51262"/>
                  </a:lnTo>
                  <a:lnTo>
                    <a:pt x="121562" y="51262"/>
                  </a:lnTo>
                  <a:lnTo>
                    <a:pt x="121562" y="45178"/>
                  </a:lnTo>
                  <a:close/>
                  <a:moveTo>
                    <a:pt x="134694" y="45178"/>
                  </a:moveTo>
                  <a:lnTo>
                    <a:pt x="134694" y="51262"/>
                  </a:lnTo>
                  <a:lnTo>
                    <a:pt x="128289" y="51262"/>
                  </a:lnTo>
                  <a:lnTo>
                    <a:pt x="128289" y="45178"/>
                  </a:lnTo>
                  <a:close/>
                  <a:moveTo>
                    <a:pt x="141421" y="45178"/>
                  </a:moveTo>
                  <a:lnTo>
                    <a:pt x="141421" y="51262"/>
                  </a:lnTo>
                  <a:lnTo>
                    <a:pt x="135033" y="51262"/>
                  </a:lnTo>
                  <a:lnTo>
                    <a:pt x="135033" y="45178"/>
                  </a:lnTo>
                  <a:close/>
                  <a:moveTo>
                    <a:pt x="148148" y="45178"/>
                  </a:moveTo>
                  <a:lnTo>
                    <a:pt x="148148" y="51262"/>
                  </a:lnTo>
                  <a:lnTo>
                    <a:pt x="141760" y="51262"/>
                  </a:lnTo>
                  <a:lnTo>
                    <a:pt x="141760" y="45178"/>
                  </a:lnTo>
                  <a:close/>
                  <a:moveTo>
                    <a:pt x="154892" y="45178"/>
                  </a:moveTo>
                  <a:lnTo>
                    <a:pt x="154892" y="51262"/>
                  </a:lnTo>
                  <a:lnTo>
                    <a:pt x="148487" y="51262"/>
                  </a:lnTo>
                  <a:lnTo>
                    <a:pt x="148487" y="45178"/>
                  </a:lnTo>
                  <a:close/>
                  <a:moveTo>
                    <a:pt x="161619" y="45178"/>
                  </a:moveTo>
                  <a:lnTo>
                    <a:pt x="161619" y="51262"/>
                  </a:lnTo>
                  <a:lnTo>
                    <a:pt x="155231" y="51262"/>
                  </a:lnTo>
                  <a:lnTo>
                    <a:pt x="155231" y="45178"/>
                  </a:lnTo>
                  <a:close/>
                  <a:moveTo>
                    <a:pt x="168363" y="45178"/>
                  </a:moveTo>
                  <a:lnTo>
                    <a:pt x="168363" y="51262"/>
                  </a:lnTo>
                  <a:lnTo>
                    <a:pt x="161958" y="51262"/>
                  </a:lnTo>
                  <a:lnTo>
                    <a:pt x="161958" y="45178"/>
                  </a:lnTo>
                  <a:close/>
                  <a:moveTo>
                    <a:pt x="175090" y="45178"/>
                  </a:moveTo>
                  <a:lnTo>
                    <a:pt x="175090" y="51262"/>
                  </a:lnTo>
                  <a:lnTo>
                    <a:pt x="168702" y="51262"/>
                  </a:lnTo>
                  <a:lnTo>
                    <a:pt x="168702" y="45178"/>
                  </a:lnTo>
                  <a:close/>
                  <a:moveTo>
                    <a:pt x="181834" y="45178"/>
                  </a:moveTo>
                  <a:lnTo>
                    <a:pt x="181834" y="51262"/>
                  </a:lnTo>
                  <a:lnTo>
                    <a:pt x="175429" y="51262"/>
                  </a:lnTo>
                  <a:lnTo>
                    <a:pt x="175429" y="45178"/>
                  </a:lnTo>
                  <a:close/>
                  <a:moveTo>
                    <a:pt x="188561" y="45178"/>
                  </a:moveTo>
                  <a:lnTo>
                    <a:pt x="188561" y="51262"/>
                  </a:lnTo>
                  <a:lnTo>
                    <a:pt x="182173" y="51262"/>
                  </a:lnTo>
                  <a:lnTo>
                    <a:pt x="182173" y="45178"/>
                  </a:lnTo>
                  <a:close/>
                  <a:moveTo>
                    <a:pt x="195288" y="45178"/>
                  </a:moveTo>
                  <a:lnTo>
                    <a:pt x="195288" y="51262"/>
                  </a:lnTo>
                  <a:lnTo>
                    <a:pt x="188900" y="51262"/>
                  </a:lnTo>
                  <a:lnTo>
                    <a:pt x="188900" y="45178"/>
                  </a:lnTo>
                  <a:close/>
                  <a:moveTo>
                    <a:pt x="202032" y="45178"/>
                  </a:moveTo>
                  <a:lnTo>
                    <a:pt x="202032" y="51262"/>
                  </a:lnTo>
                  <a:lnTo>
                    <a:pt x="195627" y="51262"/>
                  </a:lnTo>
                  <a:lnTo>
                    <a:pt x="195627" y="45178"/>
                  </a:lnTo>
                  <a:close/>
                  <a:moveTo>
                    <a:pt x="208759" y="45178"/>
                  </a:moveTo>
                  <a:lnTo>
                    <a:pt x="208759" y="51262"/>
                  </a:lnTo>
                  <a:lnTo>
                    <a:pt x="202371" y="51262"/>
                  </a:lnTo>
                  <a:lnTo>
                    <a:pt x="202371" y="45178"/>
                  </a:lnTo>
                  <a:close/>
                  <a:moveTo>
                    <a:pt x="215504" y="45178"/>
                  </a:moveTo>
                  <a:lnTo>
                    <a:pt x="215504" y="51262"/>
                  </a:lnTo>
                  <a:lnTo>
                    <a:pt x="209098" y="51262"/>
                  </a:lnTo>
                  <a:lnTo>
                    <a:pt x="209098" y="45178"/>
                  </a:lnTo>
                  <a:close/>
                  <a:moveTo>
                    <a:pt x="222230" y="45178"/>
                  </a:moveTo>
                  <a:lnTo>
                    <a:pt x="222230" y="51262"/>
                  </a:lnTo>
                  <a:lnTo>
                    <a:pt x="215843" y="51262"/>
                  </a:lnTo>
                  <a:lnTo>
                    <a:pt x="215843" y="45178"/>
                  </a:lnTo>
                  <a:close/>
                  <a:moveTo>
                    <a:pt x="228975" y="45178"/>
                  </a:moveTo>
                  <a:lnTo>
                    <a:pt x="228975" y="51262"/>
                  </a:lnTo>
                  <a:lnTo>
                    <a:pt x="222569" y="51262"/>
                  </a:lnTo>
                  <a:lnTo>
                    <a:pt x="222569" y="45178"/>
                  </a:lnTo>
                  <a:close/>
                  <a:moveTo>
                    <a:pt x="235701" y="45178"/>
                  </a:moveTo>
                  <a:lnTo>
                    <a:pt x="235701" y="51262"/>
                  </a:lnTo>
                  <a:lnTo>
                    <a:pt x="229296" y="51262"/>
                  </a:lnTo>
                  <a:lnTo>
                    <a:pt x="229296" y="45178"/>
                  </a:lnTo>
                  <a:close/>
                  <a:moveTo>
                    <a:pt x="242428" y="45178"/>
                  </a:moveTo>
                  <a:lnTo>
                    <a:pt x="242428" y="51262"/>
                  </a:lnTo>
                  <a:lnTo>
                    <a:pt x="236040" y="51262"/>
                  </a:lnTo>
                  <a:lnTo>
                    <a:pt x="236040" y="45178"/>
                  </a:lnTo>
                  <a:close/>
                  <a:moveTo>
                    <a:pt x="249173" y="45178"/>
                  </a:moveTo>
                  <a:lnTo>
                    <a:pt x="249173" y="51262"/>
                  </a:lnTo>
                  <a:lnTo>
                    <a:pt x="242767" y="51262"/>
                  </a:lnTo>
                  <a:lnTo>
                    <a:pt x="242767" y="45178"/>
                  </a:lnTo>
                  <a:close/>
                  <a:moveTo>
                    <a:pt x="255899" y="45178"/>
                  </a:moveTo>
                  <a:lnTo>
                    <a:pt x="255899" y="51262"/>
                  </a:lnTo>
                  <a:lnTo>
                    <a:pt x="249512" y="51262"/>
                  </a:lnTo>
                  <a:lnTo>
                    <a:pt x="249512" y="45178"/>
                  </a:lnTo>
                  <a:close/>
                  <a:moveTo>
                    <a:pt x="262644" y="45178"/>
                  </a:moveTo>
                  <a:lnTo>
                    <a:pt x="262644" y="51262"/>
                  </a:lnTo>
                  <a:lnTo>
                    <a:pt x="256238" y="51262"/>
                  </a:lnTo>
                  <a:lnTo>
                    <a:pt x="256238" y="45178"/>
                  </a:lnTo>
                  <a:close/>
                  <a:moveTo>
                    <a:pt x="269370" y="45178"/>
                  </a:moveTo>
                  <a:lnTo>
                    <a:pt x="269370" y="51262"/>
                  </a:lnTo>
                  <a:lnTo>
                    <a:pt x="262983" y="51262"/>
                  </a:lnTo>
                  <a:lnTo>
                    <a:pt x="262983" y="45178"/>
                  </a:lnTo>
                  <a:close/>
                  <a:moveTo>
                    <a:pt x="276115" y="45178"/>
                  </a:moveTo>
                  <a:lnTo>
                    <a:pt x="276115" y="51262"/>
                  </a:lnTo>
                  <a:lnTo>
                    <a:pt x="269709" y="51262"/>
                  </a:lnTo>
                  <a:lnTo>
                    <a:pt x="269709" y="45178"/>
                  </a:lnTo>
                  <a:close/>
                  <a:moveTo>
                    <a:pt x="282842" y="45178"/>
                  </a:moveTo>
                  <a:lnTo>
                    <a:pt x="282842" y="51262"/>
                  </a:lnTo>
                  <a:lnTo>
                    <a:pt x="276436" y="51262"/>
                  </a:lnTo>
                  <a:lnTo>
                    <a:pt x="276436" y="45178"/>
                  </a:lnTo>
                  <a:close/>
                  <a:moveTo>
                    <a:pt x="6745" y="51583"/>
                  </a:moveTo>
                  <a:lnTo>
                    <a:pt x="6745" y="57667"/>
                  </a:lnTo>
                  <a:lnTo>
                    <a:pt x="339" y="57667"/>
                  </a:lnTo>
                  <a:lnTo>
                    <a:pt x="339" y="51583"/>
                  </a:lnTo>
                  <a:close/>
                  <a:moveTo>
                    <a:pt x="13471" y="51583"/>
                  </a:moveTo>
                  <a:lnTo>
                    <a:pt x="13471" y="57667"/>
                  </a:lnTo>
                  <a:lnTo>
                    <a:pt x="7066" y="57667"/>
                  </a:lnTo>
                  <a:lnTo>
                    <a:pt x="7066" y="51583"/>
                  </a:lnTo>
                  <a:close/>
                  <a:moveTo>
                    <a:pt x="20198" y="51583"/>
                  </a:moveTo>
                  <a:lnTo>
                    <a:pt x="20198" y="57667"/>
                  </a:lnTo>
                  <a:lnTo>
                    <a:pt x="13810" y="57667"/>
                  </a:lnTo>
                  <a:lnTo>
                    <a:pt x="13810" y="51583"/>
                  </a:lnTo>
                  <a:close/>
                  <a:moveTo>
                    <a:pt x="26942" y="51583"/>
                  </a:moveTo>
                  <a:lnTo>
                    <a:pt x="26942" y="57667"/>
                  </a:lnTo>
                  <a:lnTo>
                    <a:pt x="20537" y="57667"/>
                  </a:lnTo>
                  <a:lnTo>
                    <a:pt x="20537" y="51583"/>
                  </a:lnTo>
                  <a:close/>
                  <a:moveTo>
                    <a:pt x="33669" y="51583"/>
                  </a:moveTo>
                  <a:lnTo>
                    <a:pt x="33669" y="57667"/>
                  </a:lnTo>
                  <a:lnTo>
                    <a:pt x="27281" y="57667"/>
                  </a:lnTo>
                  <a:lnTo>
                    <a:pt x="27281" y="51583"/>
                  </a:lnTo>
                  <a:close/>
                  <a:moveTo>
                    <a:pt x="40414" y="51583"/>
                  </a:moveTo>
                  <a:lnTo>
                    <a:pt x="40414" y="57667"/>
                  </a:lnTo>
                  <a:lnTo>
                    <a:pt x="34008" y="57667"/>
                  </a:lnTo>
                  <a:lnTo>
                    <a:pt x="34008" y="51583"/>
                  </a:lnTo>
                  <a:close/>
                  <a:moveTo>
                    <a:pt x="47140" y="51583"/>
                  </a:moveTo>
                  <a:lnTo>
                    <a:pt x="47140" y="57667"/>
                  </a:lnTo>
                  <a:lnTo>
                    <a:pt x="40753" y="57667"/>
                  </a:lnTo>
                  <a:lnTo>
                    <a:pt x="40753" y="51583"/>
                  </a:lnTo>
                  <a:close/>
                  <a:moveTo>
                    <a:pt x="53885" y="51583"/>
                  </a:moveTo>
                  <a:lnTo>
                    <a:pt x="53885" y="57667"/>
                  </a:lnTo>
                  <a:lnTo>
                    <a:pt x="47479" y="57667"/>
                  </a:lnTo>
                  <a:lnTo>
                    <a:pt x="47479" y="51583"/>
                  </a:lnTo>
                  <a:close/>
                  <a:moveTo>
                    <a:pt x="60611" y="51583"/>
                  </a:moveTo>
                  <a:lnTo>
                    <a:pt x="60611" y="57667"/>
                  </a:lnTo>
                  <a:lnTo>
                    <a:pt x="54206" y="57667"/>
                  </a:lnTo>
                  <a:lnTo>
                    <a:pt x="54206" y="51583"/>
                  </a:lnTo>
                  <a:close/>
                  <a:moveTo>
                    <a:pt x="67338" y="51583"/>
                  </a:moveTo>
                  <a:lnTo>
                    <a:pt x="67338" y="57667"/>
                  </a:lnTo>
                  <a:lnTo>
                    <a:pt x="60950" y="57667"/>
                  </a:lnTo>
                  <a:lnTo>
                    <a:pt x="60950" y="51583"/>
                  </a:lnTo>
                  <a:close/>
                  <a:moveTo>
                    <a:pt x="74083" y="51583"/>
                  </a:moveTo>
                  <a:lnTo>
                    <a:pt x="74083" y="57667"/>
                  </a:lnTo>
                  <a:lnTo>
                    <a:pt x="67677" y="57667"/>
                  </a:lnTo>
                  <a:lnTo>
                    <a:pt x="67677" y="51583"/>
                  </a:lnTo>
                  <a:close/>
                  <a:moveTo>
                    <a:pt x="80809" y="51583"/>
                  </a:moveTo>
                  <a:lnTo>
                    <a:pt x="80809" y="57667"/>
                  </a:lnTo>
                  <a:lnTo>
                    <a:pt x="74422" y="57667"/>
                  </a:lnTo>
                  <a:lnTo>
                    <a:pt x="74422" y="51583"/>
                  </a:lnTo>
                  <a:close/>
                  <a:moveTo>
                    <a:pt x="87554" y="51583"/>
                  </a:moveTo>
                  <a:lnTo>
                    <a:pt x="87554" y="57667"/>
                  </a:lnTo>
                  <a:lnTo>
                    <a:pt x="81148" y="57667"/>
                  </a:lnTo>
                  <a:lnTo>
                    <a:pt x="81148" y="51583"/>
                  </a:lnTo>
                  <a:close/>
                  <a:moveTo>
                    <a:pt x="94281" y="51583"/>
                  </a:moveTo>
                  <a:lnTo>
                    <a:pt x="94281" y="57667"/>
                  </a:lnTo>
                  <a:lnTo>
                    <a:pt x="87893" y="57667"/>
                  </a:lnTo>
                  <a:lnTo>
                    <a:pt x="87893" y="51583"/>
                  </a:lnTo>
                  <a:close/>
                  <a:moveTo>
                    <a:pt x="101025" y="51583"/>
                  </a:moveTo>
                  <a:lnTo>
                    <a:pt x="101025" y="57667"/>
                  </a:lnTo>
                  <a:lnTo>
                    <a:pt x="94620" y="57667"/>
                  </a:lnTo>
                  <a:lnTo>
                    <a:pt x="94620" y="51583"/>
                  </a:lnTo>
                  <a:close/>
                  <a:moveTo>
                    <a:pt x="107752" y="51583"/>
                  </a:moveTo>
                  <a:lnTo>
                    <a:pt x="107752" y="57667"/>
                  </a:lnTo>
                  <a:lnTo>
                    <a:pt x="101346" y="57667"/>
                  </a:lnTo>
                  <a:lnTo>
                    <a:pt x="101346" y="51583"/>
                  </a:lnTo>
                  <a:close/>
                  <a:moveTo>
                    <a:pt x="114478" y="51583"/>
                  </a:moveTo>
                  <a:lnTo>
                    <a:pt x="114478" y="57667"/>
                  </a:lnTo>
                  <a:lnTo>
                    <a:pt x="108091" y="57667"/>
                  </a:lnTo>
                  <a:lnTo>
                    <a:pt x="108091" y="51583"/>
                  </a:lnTo>
                  <a:close/>
                  <a:moveTo>
                    <a:pt x="121223" y="51583"/>
                  </a:moveTo>
                  <a:lnTo>
                    <a:pt x="121223" y="57667"/>
                  </a:lnTo>
                  <a:lnTo>
                    <a:pt x="114817" y="57667"/>
                  </a:lnTo>
                  <a:lnTo>
                    <a:pt x="114817" y="51583"/>
                  </a:lnTo>
                  <a:close/>
                  <a:moveTo>
                    <a:pt x="127950" y="51583"/>
                  </a:moveTo>
                  <a:lnTo>
                    <a:pt x="127950" y="57667"/>
                  </a:lnTo>
                  <a:lnTo>
                    <a:pt x="121562" y="57667"/>
                  </a:lnTo>
                  <a:lnTo>
                    <a:pt x="121562" y="51583"/>
                  </a:lnTo>
                  <a:close/>
                  <a:moveTo>
                    <a:pt x="134694" y="51583"/>
                  </a:moveTo>
                  <a:lnTo>
                    <a:pt x="134694" y="57667"/>
                  </a:lnTo>
                  <a:lnTo>
                    <a:pt x="128289" y="57667"/>
                  </a:lnTo>
                  <a:lnTo>
                    <a:pt x="128289" y="51583"/>
                  </a:lnTo>
                  <a:close/>
                  <a:moveTo>
                    <a:pt x="141421" y="51583"/>
                  </a:moveTo>
                  <a:lnTo>
                    <a:pt x="141421" y="57667"/>
                  </a:lnTo>
                  <a:lnTo>
                    <a:pt x="135033" y="57667"/>
                  </a:lnTo>
                  <a:lnTo>
                    <a:pt x="135033" y="51583"/>
                  </a:lnTo>
                  <a:close/>
                  <a:moveTo>
                    <a:pt x="148148" y="51583"/>
                  </a:moveTo>
                  <a:lnTo>
                    <a:pt x="148148" y="57667"/>
                  </a:lnTo>
                  <a:lnTo>
                    <a:pt x="141760" y="57667"/>
                  </a:lnTo>
                  <a:lnTo>
                    <a:pt x="141760" y="51583"/>
                  </a:lnTo>
                  <a:close/>
                  <a:moveTo>
                    <a:pt x="154892" y="51583"/>
                  </a:moveTo>
                  <a:lnTo>
                    <a:pt x="154892" y="57667"/>
                  </a:lnTo>
                  <a:lnTo>
                    <a:pt x="148487" y="57667"/>
                  </a:lnTo>
                  <a:lnTo>
                    <a:pt x="148487" y="51583"/>
                  </a:lnTo>
                  <a:close/>
                  <a:moveTo>
                    <a:pt x="161619" y="51583"/>
                  </a:moveTo>
                  <a:lnTo>
                    <a:pt x="161619" y="57667"/>
                  </a:lnTo>
                  <a:lnTo>
                    <a:pt x="155231" y="57667"/>
                  </a:lnTo>
                  <a:lnTo>
                    <a:pt x="155231" y="51583"/>
                  </a:lnTo>
                  <a:close/>
                  <a:moveTo>
                    <a:pt x="168363" y="51583"/>
                  </a:moveTo>
                  <a:lnTo>
                    <a:pt x="168363" y="57667"/>
                  </a:lnTo>
                  <a:lnTo>
                    <a:pt x="161958" y="57667"/>
                  </a:lnTo>
                  <a:lnTo>
                    <a:pt x="161958" y="51583"/>
                  </a:lnTo>
                  <a:close/>
                  <a:moveTo>
                    <a:pt x="175090" y="51583"/>
                  </a:moveTo>
                  <a:lnTo>
                    <a:pt x="175090" y="57667"/>
                  </a:lnTo>
                  <a:lnTo>
                    <a:pt x="168702" y="57667"/>
                  </a:lnTo>
                  <a:lnTo>
                    <a:pt x="168702" y="51583"/>
                  </a:lnTo>
                  <a:close/>
                  <a:moveTo>
                    <a:pt x="181834" y="51583"/>
                  </a:moveTo>
                  <a:lnTo>
                    <a:pt x="181834" y="57667"/>
                  </a:lnTo>
                  <a:lnTo>
                    <a:pt x="175429" y="57667"/>
                  </a:lnTo>
                  <a:lnTo>
                    <a:pt x="175429" y="51583"/>
                  </a:lnTo>
                  <a:close/>
                  <a:moveTo>
                    <a:pt x="188561" y="51583"/>
                  </a:moveTo>
                  <a:lnTo>
                    <a:pt x="188561" y="57667"/>
                  </a:lnTo>
                  <a:lnTo>
                    <a:pt x="182173" y="57667"/>
                  </a:lnTo>
                  <a:lnTo>
                    <a:pt x="182173" y="51583"/>
                  </a:lnTo>
                  <a:close/>
                  <a:moveTo>
                    <a:pt x="195288" y="51583"/>
                  </a:moveTo>
                  <a:lnTo>
                    <a:pt x="195288" y="57667"/>
                  </a:lnTo>
                  <a:lnTo>
                    <a:pt x="188900" y="57667"/>
                  </a:lnTo>
                  <a:lnTo>
                    <a:pt x="188900" y="51583"/>
                  </a:lnTo>
                  <a:close/>
                  <a:moveTo>
                    <a:pt x="202032" y="51583"/>
                  </a:moveTo>
                  <a:lnTo>
                    <a:pt x="202032" y="57667"/>
                  </a:lnTo>
                  <a:lnTo>
                    <a:pt x="195627" y="57667"/>
                  </a:lnTo>
                  <a:lnTo>
                    <a:pt x="195627" y="51583"/>
                  </a:lnTo>
                  <a:close/>
                  <a:moveTo>
                    <a:pt x="208759" y="51583"/>
                  </a:moveTo>
                  <a:lnTo>
                    <a:pt x="208759" y="57667"/>
                  </a:lnTo>
                  <a:lnTo>
                    <a:pt x="202371" y="57667"/>
                  </a:lnTo>
                  <a:lnTo>
                    <a:pt x="202371" y="51583"/>
                  </a:lnTo>
                  <a:close/>
                  <a:moveTo>
                    <a:pt x="215504" y="51583"/>
                  </a:moveTo>
                  <a:lnTo>
                    <a:pt x="215504" y="57667"/>
                  </a:lnTo>
                  <a:lnTo>
                    <a:pt x="209098" y="57667"/>
                  </a:lnTo>
                  <a:lnTo>
                    <a:pt x="209098" y="51583"/>
                  </a:lnTo>
                  <a:close/>
                  <a:moveTo>
                    <a:pt x="222230" y="51583"/>
                  </a:moveTo>
                  <a:lnTo>
                    <a:pt x="222230" y="57667"/>
                  </a:lnTo>
                  <a:lnTo>
                    <a:pt x="215843" y="57667"/>
                  </a:lnTo>
                  <a:lnTo>
                    <a:pt x="215843" y="51583"/>
                  </a:lnTo>
                  <a:close/>
                  <a:moveTo>
                    <a:pt x="228975" y="51583"/>
                  </a:moveTo>
                  <a:lnTo>
                    <a:pt x="228975" y="57667"/>
                  </a:lnTo>
                  <a:lnTo>
                    <a:pt x="222569" y="57667"/>
                  </a:lnTo>
                  <a:lnTo>
                    <a:pt x="222569" y="51583"/>
                  </a:lnTo>
                  <a:close/>
                  <a:moveTo>
                    <a:pt x="235701" y="51583"/>
                  </a:moveTo>
                  <a:lnTo>
                    <a:pt x="235701" y="57667"/>
                  </a:lnTo>
                  <a:lnTo>
                    <a:pt x="229296" y="57667"/>
                  </a:lnTo>
                  <a:lnTo>
                    <a:pt x="229296" y="51583"/>
                  </a:lnTo>
                  <a:close/>
                  <a:moveTo>
                    <a:pt x="242428" y="51583"/>
                  </a:moveTo>
                  <a:lnTo>
                    <a:pt x="242428" y="57667"/>
                  </a:lnTo>
                  <a:lnTo>
                    <a:pt x="236040" y="57667"/>
                  </a:lnTo>
                  <a:lnTo>
                    <a:pt x="236040" y="51583"/>
                  </a:lnTo>
                  <a:close/>
                  <a:moveTo>
                    <a:pt x="249173" y="51583"/>
                  </a:moveTo>
                  <a:lnTo>
                    <a:pt x="249173" y="57667"/>
                  </a:lnTo>
                  <a:lnTo>
                    <a:pt x="242767" y="57667"/>
                  </a:lnTo>
                  <a:lnTo>
                    <a:pt x="242767" y="51583"/>
                  </a:lnTo>
                  <a:close/>
                  <a:moveTo>
                    <a:pt x="255899" y="51583"/>
                  </a:moveTo>
                  <a:lnTo>
                    <a:pt x="255899" y="57667"/>
                  </a:lnTo>
                  <a:lnTo>
                    <a:pt x="249512" y="57667"/>
                  </a:lnTo>
                  <a:lnTo>
                    <a:pt x="249512" y="51583"/>
                  </a:lnTo>
                  <a:close/>
                  <a:moveTo>
                    <a:pt x="262644" y="51583"/>
                  </a:moveTo>
                  <a:lnTo>
                    <a:pt x="262644" y="57667"/>
                  </a:lnTo>
                  <a:lnTo>
                    <a:pt x="256238" y="57667"/>
                  </a:lnTo>
                  <a:lnTo>
                    <a:pt x="256238" y="51583"/>
                  </a:lnTo>
                  <a:close/>
                  <a:moveTo>
                    <a:pt x="269370" y="51583"/>
                  </a:moveTo>
                  <a:lnTo>
                    <a:pt x="269370" y="57667"/>
                  </a:lnTo>
                  <a:lnTo>
                    <a:pt x="262983" y="57667"/>
                  </a:lnTo>
                  <a:lnTo>
                    <a:pt x="262983" y="51583"/>
                  </a:lnTo>
                  <a:close/>
                  <a:moveTo>
                    <a:pt x="276115" y="51583"/>
                  </a:moveTo>
                  <a:lnTo>
                    <a:pt x="276115" y="57667"/>
                  </a:lnTo>
                  <a:lnTo>
                    <a:pt x="269709" y="57667"/>
                  </a:lnTo>
                  <a:lnTo>
                    <a:pt x="269709" y="51583"/>
                  </a:lnTo>
                  <a:close/>
                  <a:moveTo>
                    <a:pt x="282842" y="51583"/>
                  </a:moveTo>
                  <a:lnTo>
                    <a:pt x="282842" y="57667"/>
                  </a:lnTo>
                  <a:lnTo>
                    <a:pt x="276436" y="57667"/>
                  </a:lnTo>
                  <a:lnTo>
                    <a:pt x="276436" y="51583"/>
                  </a:lnTo>
                  <a:close/>
                  <a:moveTo>
                    <a:pt x="6745" y="57989"/>
                  </a:moveTo>
                  <a:lnTo>
                    <a:pt x="6745" y="64073"/>
                  </a:lnTo>
                  <a:lnTo>
                    <a:pt x="339" y="64073"/>
                  </a:lnTo>
                  <a:lnTo>
                    <a:pt x="339" y="57989"/>
                  </a:lnTo>
                  <a:close/>
                  <a:moveTo>
                    <a:pt x="13471" y="57989"/>
                  </a:moveTo>
                  <a:lnTo>
                    <a:pt x="13471" y="64073"/>
                  </a:lnTo>
                  <a:lnTo>
                    <a:pt x="7066" y="64073"/>
                  </a:lnTo>
                  <a:lnTo>
                    <a:pt x="7066" y="57989"/>
                  </a:lnTo>
                  <a:close/>
                  <a:moveTo>
                    <a:pt x="20198" y="57989"/>
                  </a:moveTo>
                  <a:lnTo>
                    <a:pt x="20198" y="64073"/>
                  </a:lnTo>
                  <a:lnTo>
                    <a:pt x="13810" y="64073"/>
                  </a:lnTo>
                  <a:lnTo>
                    <a:pt x="13810" y="57989"/>
                  </a:lnTo>
                  <a:close/>
                  <a:moveTo>
                    <a:pt x="26942" y="57989"/>
                  </a:moveTo>
                  <a:lnTo>
                    <a:pt x="26942" y="64073"/>
                  </a:lnTo>
                  <a:lnTo>
                    <a:pt x="20537" y="64073"/>
                  </a:lnTo>
                  <a:lnTo>
                    <a:pt x="20537" y="57989"/>
                  </a:lnTo>
                  <a:close/>
                  <a:moveTo>
                    <a:pt x="33669" y="57989"/>
                  </a:moveTo>
                  <a:lnTo>
                    <a:pt x="33669" y="64073"/>
                  </a:lnTo>
                  <a:lnTo>
                    <a:pt x="27281" y="64073"/>
                  </a:lnTo>
                  <a:lnTo>
                    <a:pt x="27281" y="57989"/>
                  </a:lnTo>
                  <a:close/>
                  <a:moveTo>
                    <a:pt x="40414" y="57989"/>
                  </a:moveTo>
                  <a:lnTo>
                    <a:pt x="40414" y="64073"/>
                  </a:lnTo>
                  <a:lnTo>
                    <a:pt x="34008" y="64073"/>
                  </a:lnTo>
                  <a:lnTo>
                    <a:pt x="34008" y="57989"/>
                  </a:lnTo>
                  <a:close/>
                  <a:moveTo>
                    <a:pt x="47140" y="57989"/>
                  </a:moveTo>
                  <a:lnTo>
                    <a:pt x="47140" y="64073"/>
                  </a:lnTo>
                  <a:lnTo>
                    <a:pt x="40753" y="64073"/>
                  </a:lnTo>
                  <a:lnTo>
                    <a:pt x="40753" y="57989"/>
                  </a:lnTo>
                  <a:close/>
                  <a:moveTo>
                    <a:pt x="53885" y="57989"/>
                  </a:moveTo>
                  <a:lnTo>
                    <a:pt x="53885" y="64073"/>
                  </a:lnTo>
                  <a:lnTo>
                    <a:pt x="47479" y="64073"/>
                  </a:lnTo>
                  <a:lnTo>
                    <a:pt x="47479" y="57989"/>
                  </a:lnTo>
                  <a:close/>
                  <a:moveTo>
                    <a:pt x="60611" y="57989"/>
                  </a:moveTo>
                  <a:lnTo>
                    <a:pt x="60611" y="64073"/>
                  </a:lnTo>
                  <a:lnTo>
                    <a:pt x="54206" y="64073"/>
                  </a:lnTo>
                  <a:lnTo>
                    <a:pt x="54206" y="57989"/>
                  </a:lnTo>
                  <a:close/>
                  <a:moveTo>
                    <a:pt x="67338" y="57989"/>
                  </a:moveTo>
                  <a:lnTo>
                    <a:pt x="67338" y="64073"/>
                  </a:lnTo>
                  <a:lnTo>
                    <a:pt x="60950" y="64073"/>
                  </a:lnTo>
                  <a:lnTo>
                    <a:pt x="60950" y="57989"/>
                  </a:lnTo>
                  <a:close/>
                  <a:moveTo>
                    <a:pt x="74083" y="57989"/>
                  </a:moveTo>
                  <a:lnTo>
                    <a:pt x="74083" y="64073"/>
                  </a:lnTo>
                  <a:lnTo>
                    <a:pt x="67677" y="64073"/>
                  </a:lnTo>
                  <a:lnTo>
                    <a:pt x="67677" y="57989"/>
                  </a:lnTo>
                  <a:close/>
                  <a:moveTo>
                    <a:pt x="80809" y="57989"/>
                  </a:moveTo>
                  <a:lnTo>
                    <a:pt x="80809" y="64073"/>
                  </a:lnTo>
                  <a:lnTo>
                    <a:pt x="74422" y="64073"/>
                  </a:lnTo>
                  <a:lnTo>
                    <a:pt x="74422" y="57989"/>
                  </a:lnTo>
                  <a:close/>
                  <a:moveTo>
                    <a:pt x="87554" y="57989"/>
                  </a:moveTo>
                  <a:lnTo>
                    <a:pt x="87554" y="64073"/>
                  </a:lnTo>
                  <a:lnTo>
                    <a:pt x="81148" y="64073"/>
                  </a:lnTo>
                  <a:lnTo>
                    <a:pt x="81148" y="57989"/>
                  </a:lnTo>
                  <a:close/>
                  <a:moveTo>
                    <a:pt x="94281" y="57989"/>
                  </a:moveTo>
                  <a:lnTo>
                    <a:pt x="94281" y="64073"/>
                  </a:lnTo>
                  <a:lnTo>
                    <a:pt x="87893" y="64073"/>
                  </a:lnTo>
                  <a:lnTo>
                    <a:pt x="87893" y="57989"/>
                  </a:lnTo>
                  <a:close/>
                  <a:moveTo>
                    <a:pt x="101007" y="57989"/>
                  </a:moveTo>
                  <a:lnTo>
                    <a:pt x="101007" y="64073"/>
                  </a:lnTo>
                  <a:lnTo>
                    <a:pt x="94620" y="64073"/>
                  </a:lnTo>
                  <a:lnTo>
                    <a:pt x="94620" y="57989"/>
                  </a:lnTo>
                  <a:close/>
                  <a:moveTo>
                    <a:pt x="107752" y="57989"/>
                  </a:moveTo>
                  <a:lnTo>
                    <a:pt x="107752" y="64073"/>
                  </a:lnTo>
                  <a:lnTo>
                    <a:pt x="101346" y="64073"/>
                  </a:lnTo>
                  <a:lnTo>
                    <a:pt x="101346" y="57989"/>
                  </a:lnTo>
                  <a:close/>
                  <a:moveTo>
                    <a:pt x="114478" y="57989"/>
                  </a:moveTo>
                  <a:lnTo>
                    <a:pt x="114478" y="64073"/>
                  </a:lnTo>
                  <a:lnTo>
                    <a:pt x="108091" y="64073"/>
                  </a:lnTo>
                  <a:lnTo>
                    <a:pt x="108091" y="57989"/>
                  </a:lnTo>
                  <a:close/>
                  <a:moveTo>
                    <a:pt x="121223" y="57989"/>
                  </a:moveTo>
                  <a:lnTo>
                    <a:pt x="121223" y="64073"/>
                  </a:lnTo>
                  <a:lnTo>
                    <a:pt x="114817" y="64073"/>
                  </a:lnTo>
                  <a:lnTo>
                    <a:pt x="114817" y="57989"/>
                  </a:lnTo>
                  <a:close/>
                  <a:moveTo>
                    <a:pt x="127950" y="57989"/>
                  </a:moveTo>
                  <a:lnTo>
                    <a:pt x="127950" y="64073"/>
                  </a:lnTo>
                  <a:lnTo>
                    <a:pt x="121562" y="64073"/>
                  </a:lnTo>
                  <a:lnTo>
                    <a:pt x="121562" y="57989"/>
                  </a:lnTo>
                  <a:close/>
                  <a:moveTo>
                    <a:pt x="134694" y="57989"/>
                  </a:moveTo>
                  <a:lnTo>
                    <a:pt x="134694" y="64073"/>
                  </a:lnTo>
                  <a:lnTo>
                    <a:pt x="128289" y="64073"/>
                  </a:lnTo>
                  <a:lnTo>
                    <a:pt x="128289" y="57989"/>
                  </a:lnTo>
                  <a:close/>
                  <a:moveTo>
                    <a:pt x="141421" y="57989"/>
                  </a:moveTo>
                  <a:lnTo>
                    <a:pt x="141421" y="64073"/>
                  </a:lnTo>
                  <a:lnTo>
                    <a:pt x="135033" y="64073"/>
                  </a:lnTo>
                  <a:lnTo>
                    <a:pt x="135033" y="57989"/>
                  </a:lnTo>
                  <a:close/>
                  <a:moveTo>
                    <a:pt x="148148" y="57989"/>
                  </a:moveTo>
                  <a:lnTo>
                    <a:pt x="148148" y="64073"/>
                  </a:lnTo>
                  <a:lnTo>
                    <a:pt x="141760" y="64073"/>
                  </a:lnTo>
                  <a:lnTo>
                    <a:pt x="141760" y="57989"/>
                  </a:lnTo>
                  <a:close/>
                  <a:moveTo>
                    <a:pt x="154892" y="57989"/>
                  </a:moveTo>
                  <a:lnTo>
                    <a:pt x="154892" y="64073"/>
                  </a:lnTo>
                  <a:lnTo>
                    <a:pt x="148487" y="64073"/>
                  </a:lnTo>
                  <a:lnTo>
                    <a:pt x="148487" y="57989"/>
                  </a:lnTo>
                  <a:close/>
                  <a:moveTo>
                    <a:pt x="161619" y="57989"/>
                  </a:moveTo>
                  <a:lnTo>
                    <a:pt x="161619" y="64073"/>
                  </a:lnTo>
                  <a:lnTo>
                    <a:pt x="155231" y="64073"/>
                  </a:lnTo>
                  <a:lnTo>
                    <a:pt x="155231" y="57989"/>
                  </a:lnTo>
                  <a:close/>
                  <a:moveTo>
                    <a:pt x="168363" y="57989"/>
                  </a:moveTo>
                  <a:lnTo>
                    <a:pt x="168363" y="64073"/>
                  </a:lnTo>
                  <a:lnTo>
                    <a:pt x="161958" y="64073"/>
                  </a:lnTo>
                  <a:lnTo>
                    <a:pt x="161958" y="57989"/>
                  </a:lnTo>
                  <a:close/>
                  <a:moveTo>
                    <a:pt x="175090" y="57989"/>
                  </a:moveTo>
                  <a:lnTo>
                    <a:pt x="175090" y="64073"/>
                  </a:lnTo>
                  <a:lnTo>
                    <a:pt x="168702" y="64073"/>
                  </a:lnTo>
                  <a:lnTo>
                    <a:pt x="168702" y="57989"/>
                  </a:lnTo>
                  <a:close/>
                  <a:moveTo>
                    <a:pt x="181834" y="57989"/>
                  </a:moveTo>
                  <a:lnTo>
                    <a:pt x="181834" y="64073"/>
                  </a:lnTo>
                  <a:lnTo>
                    <a:pt x="175429" y="64073"/>
                  </a:lnTo>
                  <a:lnTo>
                    <a:pt x="175429" y="57989"/>
                  </a:lnTo>
                  <a:close/>
                  <a:moveTo>
                    <a:pt x="188561" y="57989"/>
                  </a:moveTo>
                  <a:lnTo>
                    <a:pt x="188561" y="64073"/>
                  </a:lnTo>
                  <a:lnTo>
                    <a:pt x="182173" y="64073"/>
                  </a:lnTo>
                  <a:lnTo>
                    <a:pt x="182173" y="57989"/>
                  </a:lnTo>
                  <a:close/>
                  <a:moveTo>
                    <a:pt x="195288" y="57989"/>
                  </a:moveTo>
                  <a:lnTo>
                    <a:pt x="195288" y="64073"/>
                  </a:lnTo>
                  <a:lnTo>
                    <a:pt x="188900" y="64073"/>
                  </a:lnTo>
                  <a:lnTo>
                    <a:pt x="188900" y="57989"/>
                  </a:lnTo>
                  <a:close/>
                  <a:moveTo>
                    <a:pt x="202032" y="57989"/>
                  </a:moveTo>
                  <a:lnTo>
                    <a:pt x="202032" y="64073"/>
                  </a:lnTo>
                  <a:lnTo>
                    <a:pt x="195627" y="64073"/>
                  </a:lnTo>
                  <a:lnTo>
                    <a:pt x="195627" y="57989"/>
                  </a:lnTo>
                  <a:close/>
                  <a:moveTo>
                    <a:pt x="208759" y="57989"/>
                  </a:moveTo>
                  <a:lnTo>
                    <a:pt x="208759" y="64073"/>
                  </a:lnTo>
                  <a:lnTo>
                    <a:pt x="202371" y="64073"/>
                  </a:lnTo>
                  <a:lnTo>
                    <a:pt x="202371" y="57989"/>
                  </a:lnTo>
                  <a:close/>
                  <a:moveTo>
                    <a:pt x="215504" y="57989"/>
                  </a:moveTo>
                  <a:lnTo>
                    <a:pt x="215504" y="64073"/>
                  </a:lnTo>
                  <a:lnTo>
                    <a:pt x="209098" y="64073"/>
                  </a:lnTo>
                  <a:lnTo>
                    <a:pt x="209098" y="57989"/>
                  </a:lnTo>
                  <a:close/>
                  <a:moveTo>
                    <a:pt x="222230" y="57989"/>
                  </a:moveTo>
                  <a:lnTo>
                    <a:pt x="222230" y="64073"/>
                  </a:lnTo>
                  <a:lnTo>
                    <a:pt x="215843" y="64073"/>
                  </a:lnTo>
                  <a:lnTo>
                    <a:pt x="215843" y="57989"/>
                  </a:lnTo>
                  <a:close/>
                  <a:moveTo>
                    <a:pt x="228975" y="57989"/>
                  </a:moveTo>
                  <a:lnTo>
                    <a:pt x="228975" y="64073"/>
                  </a:lnTo>
                  <a:lnTo>
                    <a:pt x="222569" y="64073"/>
                  </a:lnTo>
                  <a:lnTo>
                    <a:pt x="222569" y="57989"/>
                  </a:lnTo>
                  <a:close/>
                  <a:moveTo>
                    <a:pt x="235701" y="57989"/>
                  </a:moveTo>
                  <a:lnTo>
                    <a:pt x="235701" y="64073"/>
                  </a:lnTo>
                  <a:lnTo>
                    <a:pt x="229296" y="64073"/>
                  </a:lnTo>
                  <a:lnTo>
                    <a:pt x="229296" y="57989"/>
                  </a:lnTo>
                  <a:close/>
                  <a:moveTo>
                    <a:pt x="242428" y="57989"/>
                  </a:moveTo>
                  <a:lnTo>
                    <a:pt x="242428" y="64073"/>
                  </a:lnTo>
                  <a:lnTo>
                    <a:pt x="236040" y="64073"/>
                  </a:lnTo>
                  <a:lnTo>
                    <a:pt x="236040" y="57989"/>
                  </a:lnTo>
                  <a:close/>
                  <a:moveTo>
                    <a:pt x="249173" y="57989"/>
                  </a:moveTo>
                  <a:lnTo>
                    <a:pt x="249173" y="64073"/>
                  </a:lnTo>
                  <a:lnTo>
                    <a:pt x="242767" y="64073"/>
                  </a:lnTo>
                  <a:lnTo>
                    <a:pt x="242767" y="57989"/>
                  </a:lnTo>
                  <a:close/>
                  <a:moveTo>
                    <a:pt x="255899" y="57989"/>
                  </a:moveTo>
                  <a:lnTo>
                    <a:pt x="255899" y="64073"/>
                  </a:lnTo>
                  <a:lnTo>
                    <a:pt x="249512" y="64073"/>
                  </a:lnTo>
                  <a:lnTo>
                    <a:pt x="249512" y="57989"/>
                  </a:lnTo>
                  <a:close/>
                  <a:moveTo>
                    <a:pt x="262644" y="57989"/>
                  </a:moveTo>
                  <a:lnTo>
                    <a:pt x="262644" y="64073"/>
                  </a:lnTo>
                  <a:lnTo>
                    <a:pt x="256238" y="64073"/>
                  </a:lnTo>
                  <a:lnTo>
                    <a:pt x="256238" y="57989"/>
                  </a:lnTo>
                  <a:close/>
                  <a:moveTo>
                    <a:pt x="269370" y="57989"/>
                  </a:moveTo>
                  <a:lnTo>
                    <a:pt x="269370" y="64073"/>
                  </a:lnTo>
                  <a:lnTo>
                    <a:pt x="262983" y="64073"/>
                  </a:lnTo>
                  <a:lnTo>
                    <a:pt x="262983" y="57989"/>
                  </a:lnTo>
                  <a:close/>
                  <a:moveTo>
                    <a:pt x="276115" y="57989"/>
                  </a:moveTo>
                  <a:lnTo>
                    <a:pt x="276115" y="64073"/>
                  </a:lnTo>
                  <a:lnTo>
                    <a:pt x="269709" y="64073"/>
                  </a:lnTo>
                  <a:lnTo>
                    <a:pt x="269709" y="57989"/>
                  </a:lnTo>
                  <a:close/>
                  <a:moveTo>
                    <a:pt x="282842" y="57989"/>
                  </a:moveTo>
                  <a:lnTo>
                    <a:pt x="282842" y="64073"/>
                  </a:lnTo>
                  <a:lnTo>
                    <a:pt x="276436" y="64073"/>
                  </a:lnTo>
                  <a:lnTo>
                    <a:pt x="276436" y="57989"/>
                  </a:lnTo>
                  <a:close/>
                  <a:moveTo>
                    <a:pt x="6745" y="64394"/>
                  </a:moveTo>
                  <a:lnTo>
                    <a:pt x="6745" y="70478"/>
                  </a:lnTo>
                  <a:lnTo>
                    <a:pt x="339" y="70478"/>
                  </a:lnTo>
                  <a:lnTo>
                    <a:pt x="339" y="64394"/>
                  </a:lnTo>
                  <a:close/>
                  <a:moveTo>
                    <a:pt x="13471" y="64394"/>
                  </a:moveTo>
                  <a:lnTo>
                    <a:pt x="13471" y="70478"/>
                  </a:lnTo>
                  <a:lnTo>
                    <a:pt x="7066" y="70478"/>
                  </a:lnTo>
                  <a:lnTo>
                    <a:pt x="7066" y="64394"/>
                  </a:lnTo>
                  <a:close/>
                  <a:moveTo>
                    <a:pt x="20198" y="64394"/>
                  </a:moveTo>
                  <a:lnTo>
                    <a:pt x="20198" y="70478"/>
                  </a:lnTo>
                  <a:lnTo>
                    <a:pt x="13810" y="70478"/>
                  </a:lnTo>
                  <a:lnTo>
                    <a:pt x="13810" y="64394"/>
                  </a:lnTo>
                  <a:close/>
                  <a:moveTo>
                    <a:pt x="26942" y="64394"/>
                  </a:moveTo>
                  <a:lnTo>
                    <a:pt x="26942" y="70478"/>
                  </a:lnTo>
                  <a:lnTo>
                    <a:pt x="20537" y="70478"/>
                  </a:lnTo>
                  <a:lnTo>
                    <a:pt x="20537" y="64394"/>
                  </a:lnTo>
                  <a:close/>
                  <a:moveTo>
                    <a:pt x="33669" y="64394"/>
                  </a:moveTo>
                  <a:lnTo>
                    <a:pt x="33669" y="70478"/>
                  </a:lnTo>
                  <a:lnTo>
                    <a:pt x="27281" y="70478"/>
                  </a:lnTo>
                  <a:lnTo>
                    <a:pt x="27281" y="64394"/>
                  </a:lnTo>
                  <a:close/>
                  <a:moveTo>
                    <a:pt x="40414" y="64394"/>
                  </a:moveTo>
                  <a:lnTo>
                    <a:pt x="40414" y="70478"/>
                  </a:lnTo>
                  <a:lnTo>
                    <a:pt x="34008" y="70478"/>
                  </a:lnTo>
                  <a:lnTo>
                    <a:pt x="34008" y="64394"/>
                  </a:lnTo>
                  <a:close/>
                  <a:moveTo>
                    <a:pt x="47140" y="64394"/>
                  </a:moveTo>
                  <a:lnTo>
                    <a:pt x="47140" y="70478"/>
                  </a:lnTo>
                  <a:lnTo>
                    <a:pt x="40753" y="70478"/>
                  </a:lnTo>
                  <a:lnTo>
                    <a:pt x="40753" y="64394"/>
                  </a:lnTo>
                  <a:close/>
                  <a:moveTo>
                    <a:pt x="53885" y="64394"/>
                  </a:moveTo>
                  <a:lnTo>
                    <a:pt x="53885" y="70478"/>
                  </a:lnTo>
                  <a:lnTo>
                    <a:pt x="47479" y="70478"/>
                  </a:lnTo>
                  <a:lnTo>
                    <a:pt x="47479" y="64394"/>
                  </a:lnTo>
                  <a:close/>
                  <a:moveTo>
                    <a:pt x="60611" y="64394"/>
                  </a:moveTo>
                  <a:lnTo>
                    <a:pt x="60611" y="70478"/>
                  </a:lnTo>
                  <a:lnTo>
                    <a:pt x="54206" y="70478"/>
                  </a:lnTo>
                  <a:lnTo>
                    <a:pt x="54206" y="64394"/>
                  </a:lnTo>
                  <a:close/>
                  <a:moveTo>
                    <a:pt x="67338" y="64394"/>
                  </a:moveTo>
                  <a:lnTo>
                    <a:pt x="67338" y="70478"/>
                  </a:lnTo>
                  <a:lnTo>
                    <a:pt x="60950" y="70478"/>
                  </a:lnTo>
                  <a:lnTo>
                    <a:pt x="60950" y="64394"/>
                  </a:lnTo>
                  <a:close/>
                  <a:moveTo>
                    <a:pt x="74083" y="64394"/>
                  </a:moveTo>
                  <a:lnTo>
                    <a:pt x="74083" y="70478"/>
                  </a:lnTo>
                  <a:lnTo>
                    <a:pt x="67677" y="70478"/>
                  </a:lnTo>
                  <a:lnTo>
                    <a:pt x="67677" y="64394"/>
                  </a:lnTo>
                  <a:close/>
                  <a:moveTo>
                    <a:pt x="80809" y="64394"/>
                  </a:moveTo>
                  <a:lnTo>
                    <a:pt x="80809" y="70478"/>
                  </a:lnTo>
                  <a:lnTo>
                    <a:pt x="74422" y="70478"/>
                  </a:lnTo>
                  <a:lnTo>
                    <a:pt x="74422" y="64394"/>
                  </a:lnTo>
                  <a:close/>
                  <a:moveTo>
                    <a:pt x="87554" y="64394"/>
                  </a:moveTo>
                  <a:lnTo>
                    <a:pt x="87554" y="70478"/>
                  </a:lnTo>
                  <a:lnTo>
                    <a:pt x="81148" y="70478"/>
                  </a:lnTo>
                  <a:lnTo>
                    <a:pt x="81148" y="64394"/>
                  </a:lnTo>
                  <a:close/>
                  <a:moveTo>
                    <a:pt x="94281" y="64394"/>
                  </a:moveTo>
                  <a:lnTo>
                    <a:pt x="94281" y="70478"/>
                  </a:lnTo>
                  <a:lnTo>
                    <a:pt x="87893" y="70478"/>
                  </a:lnTo>
                  <a:lnTo>
                    <a:pt x="87893" y="64394"/>
                  </a:lnTo>
                  <a:close/>
                  <a:moveTo>
                    <a:pt x="101007" y="64394"/>
                  </a:moveTo>
                  <a:lnTo>
                    <a:pt x="101007" y="70478"/>
                  </a:lnTo>
                  <a:lnTo>
                    <a:pt x="94620" y="70478"/>
                  </a:lnTo>
                  <a:lnTo>
                    <a:pt x="94620" y="64394"/>
                  </a:lnTo>
                  <a:close/>
                  <a:moveTo>
                    <a:pt x="107752" y="64394"/>
                  </a:moveTo>
                  <a:lnTo>
                    <a:pt x="107752" y="70478"/>
                  </a:lnTo>
                  <a:lnTo>
                    <a:pt x="101346" y="70478"/>
                  </a:lnTo>
                  <a:lnTo>
                    <a:pt x="101346" y="64394"/>
                  </a:lnTo>
                  <a:close/>
                  <a:moveTo>
                    <a:pt x="114478" y="64394"/>
                  </a:moveTo>
                  <a:lnTo>
                    <a:pt x="114478" y="70478"/>
                  </a:lnTo>
                  <a:lnTo>
                    <a:pt x="108091" y="70478"/>
                  </a:lnTo>
                  <a:lnTo>
                    <a:pt x="108091" y="64394"/>
                  </a:lnTo>
                  <a:close/>
                  <a:moveTo>
                    <a:pt x="121223" y="64394"/>
                  </a:moveTo>
                  <a:lnTo>
                    <a:pt x="121223" y="70478"/>
                  </a:lnTo>
                  <a:lnTo>
                    <a:pt x="114817" y="70478"/>
                  </a:lnTo>
                  <a:lnTo>
                    <a:pt x="114817" y="64394"/>
                  </a:lnTo>
                  <a:close/>
                  <a:moveTo>
                    <a:pt x="127950" y="64394"/>
                  </a:moveTo>
                  <a:lnTo>
                    <a:pt x="127950" y="70478"/>
                  </a:lnTo>
                  <a:lnTo>
                    <a:pt x="121562" y="70478"/>
                  </a:lnTo>
                  <a:lnTo>
                    <a:pt x="121562" y="64394"/>
                  </a:lnTo>
                  <a:close/>
                  <a:moveTo>
                    <a:pt x="134694" y="64394"/>
                  </a:moveTo>
                  <a:lnTo>
                    <a:pt x="134694" y="70478"/>
                  </a:lnTo>
                  <a:lnTo>
                    <a:pt x="128289" y="70478"/>
                  </a:lnTo>
                  <a:lnTo>
                    <a:pt x="128289" y="64394"/>
                  </a:lnTo>
                  <a:close/>
                  <a:moveTo>
                    <a:pt x="141421" y="64394"/>
                  </a:moveTo>
                  <a:lnTo>
                    <a:pt x="141421" y="70478"/>
                  </a:lnTo>
                  <a:lnTo>
                    <a:pt x="135033" y="70478"/>
                  </a:lnTo>
                  <a:lnTo>
                    <a:pt x="135033" y="64394"/>
                  </a:lnTo>
                  <a:close/>
                  <a:moveTo>
                    <a:pt x="148148" y="64394"/>
                  </a:moveTo>
                  <a:lnTo>
                    <a:pt x="148148" y="70478"/>
                  </a:lnTo>
                  <a:lnTo>
                    <a:pt x="141760" y="70478"/>
                  </a:lnTo>
                  <a:lnTo>
                    <a:pt x="141760" y="64394"/>
                  </a:lnTo>
                  <a:close/>
                  <a:moveTo>
                    <a:pt x="154892" y="64394"/>
                  </a:moveTo>
                  <a:lnTo>
                    <a:pt x="154892" y="70478"/>
                  </a:lnTo>
                  <a:lnTo>
                    <a:pt x="148487" y="70478"/>
                  </a:lnTo>
                  <a:lnTo>
                    <a:pt x="148487" y="64394"/>
                  </a:lnTo>
                  <a:close/>
                  <a:moveTo>
                    <a:pt x="161619" y="64394"/>
                  </a:moveTo>
                  <a:lnTo>
                    <a:pt x="161619" y="70478"/>
                  </a:lnTo>
                  <a:lnTo>
                    <a:pt x="155231" y="70478"/>
                  </a:lnTo>
                  <a:lnTo>
                    <a:pt x="155231" y="64394"/>
                  </a:lnTo>
                  <a:close/>
                  <a:moveTo>
                    <a:pt x="168363" y="64394"/>
                  </a:moveTo>
                  <a:lnTo>
                    <a:pt x="168363" y="70478"/>
                  </a:lnTo>
                  <a:lnTo>
                    <a:pt x="161958" y="70478"/>
                  </a:lnTo>
                  <a:lnTo>
                    <a:pt x="161958" y="64394"/>
                  </a:lnTo>
                  <a:close/>
                  <a:moveTo>
                    <a:pt x="175090" y="64394"/>
                  </a:moveTo>
                  <a:lnTo>
                    <a:pt x="175090" y="70478"/>
                  </a:lnTo>
                  <a:lnTo>
                    <a:pt x="168702" y="70478"/>
                  </a:lnTo>
                  <a:lnTo>
                    <a:pt x="168702" y="64394"/>
                  </a:lnTo>
                  <a:close/>
                  <a:moveTo>
                    <a:pt x="181834" y="64394"/>
                  </a:moveTo>
                  <a:lnTo>
                    <a:pt x="181834" y="70478"/>
                  </a:lnTo>
                  <a:lnTo>
                    <a:pt x="175429" y="70478"/>
                  </a:lnTo>
                  <a:lnTo>
                    <a:pt x="175429" y="64394"/>
                  </a:lnTo>
                  <a:close/>
                  <a:moveTo>
                    <a:pt x="188561" y="64394"/>
                  </a:moveTo>
                  <a:lnTo>
                    <a:pt x="188561" y="70478"/>
                  </a:lnTo>
                  <a:lnTo>
                    <a:pt x="182173" y="70478"/>
                  </a:lnTo>
                  <a:lnTo>
                    <a:pt x="182173" y="64394"/>
                  </a:lnTo>
                  <a:close/>
                  <a:moveTo>
                    <a:pt x="195288" y="64394"/>
                  </a:moveTo>
                  <a:lnTo>
                    <a:pt x="195288" y="70478"/>
                  </a:lnTo>
                  <a:lnTo>
                    <a:pt x="188900" y="70478"/>
                  </a:lnTo>
                  <a:lnTo>
                    <a:pt x="188900" y="64394"/>
                  </a:lnTo>
                  <a:close/>
                  <a:moveTo>
                    <a:pt x="202032" y="64394"/>
                  </a:moveTo>
                  <a:lnTo>
                    <a:pt x="202032" y="70478"/>
                  </a:lnTo>
                  <a:lnTo>
                    <a:pt x="195627" y="70478"/>
                  </a:lnTo>
                  <a:lnTo>
                    <a:pt x="195627" y="64394"/>
                  </a:lnTo>
                  <a:close/>
                  <a:moveTo>
                    <a:pt x="208759" y="64394"/>
                  </a:moveTo>
                  <a:lnTo>
                    <a:pt x="208759" y="70478"/>
                  </a:lnTo>
                  <a:lnTo>
                    <a:pt x="202371" y="70478"/>
                  </a:lnTo>
                  <a:lnTo>
                    <a:pt x="202371" y="64394"/>
                  </a:lnTo>
                  <a:close/>
                  <a:moveTo>
                    <a:pt x="215504" y="64394"/>
                  </a:moveTo>
                  <a:lnTo>
                    <a:pt x="215504" y="70478"/>
                  </a:lnTo>
                  <a:lnTo>
                    <a:pt x="209098" y="70478"/>
                  </a:lnTo>
                  <a:lnTo>
                    <a:pt x="209098" y="64394"/>
                  </a:lnTo>
                  <a:close/>
                  <a:moveTo>
                    <a:pt x="222230" y="64394"/>
                  </a:moveTo>
                  <a:lnTo>
                    <a:pt x="222230" y="70478"/>
                  </a:lnTo>
                  <a:lnTo>
                    <a:pt x="215843" y="70478"/>
                  </a:lnTo>
                  <a:lnTo>
                    <a:pt x="215843" y="64394"/>
                  </a:lnTo>
                  <a:close/>
                  <a:moveTo>
                    <a:pt x="228975" y="64394"/>
                  </a:moveTo>
                  <a:lnTo>
                    <a:pt x="228975" y="70478"/>
                  </a:lnTo>
                  <a:lnTo>
                    <a:pt x="222569" y="70478"/>
                  </a:lnTo>
                  <a:lnTo>
                    <a:pt x="222569" y="64394"/>
                  </a:lnTo>
                  <a:close/>
                  <a:moveTo>
                    <a:pt x="235701" y="64394"/>
                  </a:moveTo>
                  <a:lnTo>
                    <a:pt x="235701" y="70478"/>
                  </a:lnTo>
                  <a:lnTo>
                    <a:pt x="229296" y="70478"/>
                  </a:lnTo>
                  <a:lnTo>
                    <a:pt x="229296" y="64394"/>
                  </a:lnTo>
                  <a:close/>
                  <a:moveTo>
                    <a:pt x="242428" y="64394"/>
                  </a:moveTo>
                  <a:lnTo>
                    <a:pt x="242428" y="70478"/>
                  </a:lnTo>
                  <a:lnTo>
                    <a:pt x="236040" y="70478"/>
                  </a:lnTo>
                  <a:lnTo>
                    <a:pt x="236040" y="64394"/>
                  </a:lnTo>
                  <a:close/>
                  <a:moveTo>
                    <a:pt x="249173" y="64394"/>
                  </a:moveTo>
                  <a:lnTo>
                    <a:pt x="249173" y="70478"/>
                  </a:lnTo>
                  <a:lnTo>
                    <a:pt x="242767" y="70478"/>
                  </a:lnTo>
                  <a:lnTo>
                    <a:pt x="242767" y="64394"/>
                  </a:lnTo>
                  <a:close/>
                  <a:moveTo>
                    <a:pt x="255899" y="64394"/>
                  </a:moveTo>
                  <a:lnTo>
                    <a:pt x="255899" y="70478"/>
                  </a:lnTo>
                  <a:lnTo>
                    <a:pt x="249512" y="70478"/>
                  </a:lnTo>
                  <a:lnTo>
                    <a:pt x="249512" y="64394"/>
                  </a:lnTo>
                  <a:close/>
                  <a:moveTo>
                    <a:pt x="262644" y="64394"/>
                  </a:moveTo>
                  <a:lnTo>
                    <a:pt x="262644" y="70478"/>
                  </a:lnTo>
                  <a:lnTo>
                    <a:pt x="256238" y="70478"/>
                  </a:lnTo>
                  <a:lnTo>
                    <a:pt x="256238" y="64394"/>
                  </a:lnTo>
                  <a:close/>
                  <a:moveTo>
                    <a:pt x="269370" y="64394"/>
                  </a:moveTo>
                  <a:lnTo>
                    <a:pt x="269370" y="70478"/>
                  </a:lnTo>
                  <a:lnTo>
                    <a:pt x="262983" y="70478"/>
                  </a:lnTo>
                  <a:lnTo>
                    <a:pt x="262983" y="64394"/>
                  </a:lnTo>
                  <a:close/>
                  <a:moveTo>
                    <a:pt x="276115" y="64394"/>
                  </a:moveTo>
                  <a:lnTo>
                    <a:pt x="276115" y="70478"/>
                  </a:lnTo>
                  <a:lnTo>
                    <a:pt x="269709" y="70478"/>
                  </a:lnTo>
                  <a:lnTo>
                    <a:pt x="269709" y="64394"/>
                  </a:lnTo>
                  <a:close/>
                  <a:moveTo>
                    <a:pt x="282842" y="64394"/>
                  </a:moveTo>
                  <a:lnTo>
                    <a:pt x="282842" y="70478"/>
                  </a:lnTo>
                  <a:lnTo>
                    <a:pt x="276436" y="70478"/>
                  </a:lnTo>
                  <a:lnTo>
                    <a:pt x="276436" y="64394"/>
                  </a:lnTo>
                  <a:close/>
                  <a:moveTo>
                    <a:pt x="6745" y="70800"/>
                  </a:moveTo>
                  <a:lnTo>
                    <a:pt x="6745" y="76884"/>
                  </a:lnTo>
                  <a:lnTo>
                    <a:pt x="339" y="76884"/>
                  </a:lnTo>
                  <a:lnTo>
                    <a:pt x="339" y="70800"/>
                  </a:lnTo>
                  <a:close/>
                  <a:moveTo>
                    <a:pt x="13471" y="70800"/>
                  </a:moveTo>
                  <a:lnTo>
                    <a:pt x="13471" y="76884"/>
                  </a:lnTo>
                  <a:lnTo>
                    <a:pt x="7066" y="76884"/>
                  </a:lnTo>
                  <a:lnTo>
                    <a:pt x="7066" y="70800"/>
                  </a:lnTo>
                  <a:close/>
                  <a:moveTo>
                    <a:pt x="20198" y="70800"/>
                  </a:moveTo>
                  <a:lnTo>
                    <a:pt x="20198" y="76884"/>
                  </a:lnTo>
                  <a:lnTo>
                    <a:pt x="13810" y="76884"/>
                  </a:lnTo>
                  <a:lnTo>
                    <a:pt x="13810" y="70800"/>
                  </a:lnTo>
                  <a:close/>
                  <a:moveTo>
                    <a:pt x="26942" y="70800"/>
                  </a:moveTo>
                  <a:lnTo>
                    <a:pt x="26942" y="76884"/>
                  </a:lnTo>
                  <a:lnTo>
                    <a:pt x="20537" y="76884"/>
                  </a:lnTo>
                  <a:lnTo>
                    <a:pt x="20537" y="70800"/>
                  </a:lnTo>
                  <a:close/>
                  <a:moveTo>
                    <a:pt x="33669" y="70800"/>
                  </a:moveTo>
                  <a:lnTo>
                    <a:pt x="33669" y="76884"/>
                  </a:lnTo>
                  <a:lnTo>
                    <a:pt x="27281" y="76884"/>
                  </a:lnTo>
                  <a:lnTo>
                    <a:pt x="27281" y="70800"/>
                  </a:lnTo>
                  <a:close/>
                  <a:moveTo>
                    <a:pt x="40414" y="70800"/>
                  </a:moveTo>
                  <a:lnTo>
                    <a:pt x="40414" y="76884"/>
                  </a:lnTo>
                  <a:lnTo>
                    <a:pt x="34008" y="76884"/>
                  </a:lnTo>
                  <a:lnTo>
                    <a:pt x="34008" y="70800"/>
                  </a:lnTo>
                  <a:close/>
                  <a:moveTo>
                    <a:pt x="47140" y="70800"/>
                  </a:moveTo>
                  <a:lnTo>
                    <a:pt x="47140" y="76884"/>
                  </a:lnTo>
                  <a:lnTo>
                    <a:pt x="40753" y="76884"/>
                  </a:lnTo>
                  <a:lnTo>
                    <a:pt x="40753" y="70800"/>
                  </a:lnTo>
                  <a:close/>
                  <a:moveTo>
                    <a:pt x="53885" y="70800"/>
                  </a:moveTo>
                  <a:lnTo>
                    <a:pt x="53885" y="76884"/>
                  </a:lnTo>
                  <a:lnTo>
                    <a:pt x="47479" y="76884"/>
                  </a:lnTo>
                  <a:lnTo>
                    <a:pt x="47479" y="70800"/>
                  </a:lnTo>
                  <a:close/>
                  <a:moveTo>
                    <a:pt x="60611" y="70800"/>
                  </a:moveTo>
                  <a:lnTo>
                    <a:pt x="60611" y="76884"/>
                  </a:lnTo>
                  <a:lnTo>
                    <a:pt x="54206" y="76884"/>
                  </a:lnTo>
                  <a:lnTo>
                    <a:pt x="54206" y="70800"/>
                  </a:lnTo>
                  <a:close/>
                  <a:moveTo>
                    <a:pt x="67338" y="70800"/>
                  </a:moveTo>
                  <a:lnTo>
                    <a:pt x="67338" y="76884"/>
                  </a:lnTo>
                  <a:lnTo>
                    <a:pt x="60950" y="76884"/>
                  </a:lnTo>
                  <a:lnTo>
                    <a:pt x="60950" y="70800"/>
                  </a:lnTo>
                  <a:close/>
                  <a:moveTo>
                    <a:pt x="74083" y="70800"/>
                  </a:moveTo>
                  <a:lnTo>
                    <a:pt x="74083" y="76884"/>
                  </a:lnTo>
                  <a:lnTo>
                    <a:pt x="67677" y="76884"/>
                  </a:lnTo>
                  <a:lnTo>
                    <a:pt x="67677" y="70800"/>
                  </a:lnTo>
                  <a:close/>
                  <a:moveTo>
                    <a:pt x="80809" y="70800"/>
                  </a:moveTo>
                  <a:lnTo>
                    <a:pt x="80809" y="76884"/>
                  </a:lnTo>
                  <a:lnTo>
                    <a:pt x="74422" y="76884"/>
                  </a:lnTo>
                  <a:lnTo>
                    <a:pt x="74422" y="70800"/>
                  </a:lnTo>
                  <a:close/>
                  <a:moveTo>
                    <a:pt x="87554" y="70800"/>
                  </a:moveTo>
                  <a:lnTo>
                    <a:pt x="87554" y="76884"/>
                  </a:lnTo>
                  <a:lnTo>
                    <a:pt x="81148" y="76884"/>
                  </a:lnTo>
                  <a:lnTo>
                    <a:pt x="81148" y="70800"/>
                  </a:lnTo>
                  <a:close/>
                  <a:moveTo>
                    <a:pt x="94281" y="70800"/>
                  </a:moveTo>
                  <a:lnTo>
                    <a:pt x="94281" y="76884"/>
                  </a:lnTo>
                  <a:lnTo>
                    <a:pt x="87893" y="76884"/>
                  </a:lnTo>
                  <a:lnTo>
                    <a:pt x="87893" y="70800"/>
                  </a:lnTo>
                  <a:close/>
                  <a:moveTo>
                    <a:pt x="101007" y="70800"/>
                  </a:moveTo>
                  <a:lnTo>
                    <a:pt x="101007" y="76884"/>
                  </a:lnTo>
                  <a:lnTo>
                    <a:pt x="94620" y="76884"/>
                  </a:lnTo>
                  <a:lnTo>
                    <a:pt x="94620" y="70800"/>
                  </a:lnTo>
                  <a:close/>
                  <a:moveTo>
                    <a:pt x="107752" y="70800"/>
                  </a:moveTo>
                  <a:lnTo>
                    <a:pt x="107752" y="76884"/>
                  </a:lnTo>
                  <a:lnTo>
                    <a:pt x="101346" y="76884"/>
                  </a:lnTo>
                  <a:lnTo>
                    <a:pt x="101346" y="70800"/>
                  </a:lnTo>
                  <a:close/>
                  <a:moveTo>
                    <a:pt x="114478" y="70800"/>
                  </a:moveTo>
                  <a:lnTo>
                    <a:pt x="114478" y="76884"/>
                  </a:lnTo>
                  <a:lnTo>
                    <a:pt x="108091" y="76884"/>
                  </a:lnTo>
                  <a:lnTo>
                    <a:pt x="108091" y="70800"/>
                  </a:lnTo>
                  <a:close/>
                  <a:moveTo>
                    <a:pt x="121223" y="70800"/>
                  </a:moveTo>
                  <a:lnTo>
                    <a:pt x="121223" y="76884"/>
                  </a:lnTo>
                  <a:lnTo>
                    <a:pt x="114817" y="76884"/>
                  </a:lnTo>
                  <a:lnTo>
                    <a:pt x="114817" y="70800"/>
                  </a:lnTo>
                  <a:close/>
                  <a:moveTo>
                    <a:pt x="127950" y="70800"/>
                  </a:moveTo>
                  <a:lnTo>
                    <a:pt x="127950" y="76884"/>
                  </a:lnTo>
                  <a:lnTo>
                    <a:pt x="121562" y="76884"/>
                  </a:lnTo>
                  <a:lnTo>
                    <a:pt x="121562" y="70800"/>
                  </a:lnTo>
                  <a:close/>
                  <a:moveTo>
                    <a:pt x="134694" y="70800"/>
                  </a:moveTo>
                  <a:lnTo>
                    <a:pt x="134694" y="76884"/>
                  </a:lnTo>
                  <a:lnTo>
                    <a:pt x="128289" y="76884"/>
                  </a:lnTo>
                  <a:lnTo>
                    <a:pt x="128289" y="70800"/>
                  </a:lnTo>
                  <a:close/>
                  <a:moveTo>
                    <a:pt x="141421" y="70800"/>
                  </a:moveTo>
                  <a:lnTo>
                    <a:pt x="141421" y="76884"/>
                  </a:lnTo>
                  <a:lnTo>
                    <a:pt x="135033" y="76884"/>
                  </a:lnTo>
                  <a:lnTo>
                    <a:pt x="135033" y="70800"/>
                  </a:lnTo>
                  <a:close/>
                  <a:moveTo>
                    <a:pt x="148148" y="70800"/>
                  </a:moveTo>
                  <a:lnTo>
                    <a:pt x="148148" y="76884"/>
                  </a:lnTo>
                  <a:lnTo>
                    <a:pt x="141760" y="76884"/>
                  </a:lnTo>
                  <a:lnTo>
                    <a:pt x="141760" y="70800"/>
                  </a:lnTo>
                  <a:close/>
                  <a:moveTo>
                    <a:pt x="154892" y="70800"/>
                  </a:moveTo>
                  <a:lnTo>
                    <a:pt x="154892" y="76884"/>
                  </a:lnTo>
                  <a:lnTo>
                    <a:pt x="148487" y="76884"/>
                  </a:lnTo>
                  <a:lnTo>
                    <a:pt x="148487" y="70800"/>
                  </a:lnTo>
                  <a:close/>
                  <a:moveTo>
                    <a:pt x="161619" y="70800"/>
                  </a:moveTo>
                  <a:lnTo>
                    <a:pt x="161619" y="76884"/>
                  </a:lnTo>
                  <a:lnTo>
                    <a:pt x="155231" y="76884"/>
                  </a:lnTo>
                  <a:lnTo>
                    <a:pt x="155231" y="70800"/>
                  </a:lnTo>
                  <a:close/>
                  <a:moveTo>
                    <a:pt x="168363" y="70800"/>
                  </a:moveTo>
                  <a:lnTo>
                    <a:pt x="168363" y="76884"/>
                  </a:lnTo>
                  <a:lnTo>
                    <a:pt x="161958" y="76884"/>
                  </a:lnTo>
                  <a:lnTo>
                    <a:pt x="161958" y="70800"/>
                  </a:lnTo>
                  <a:close/>
                  <a:moveTo>
                    <a:pt x="175090" y="70800"/>
                  </a:moveTo>
                  <a:lnTo>
                    <a:pt x="175090" y="76884"/>
                  </a:lnTo>
                  <a:lnTo>
                    <a:pt x="168702" y="76884"/>
                  </a:lnTo>
                  <a:lnTo>
                    <a:pt x="168702" y="70800"/>
                  </a:lnTo>
                  <a:close/>
                  <a:moveTo>
                    <a:pt x="181834" y="70800"/>
                  </a:moveTo>
                  <a:lnTo>
                    <a:pt x="181834" y="76884"/>
                  </a:lnTo>
                  <a:lnTo>
                    <a:pt x="175429" y="76884"/>
                  </a:lnTo>
                  <a:lnTo>
                    <a:pt x="175429" y="70800"/>
                  </a:lnTo>
                  <a:close/>
                  <a:moveTo>
                    <a:pt x="188561" y="70800"/>
                  </a:moveTo>
                  <a:lnTo>
                    <a:pt x="188561" y="76884"/>
                  </a:lnTo>
                  <a:lnTo>
                    <a:pt x="182173" y="76884"/>
                  </a:lnTo>
                  <a:lnTo>
                    <a:pt x="182173" y="70800"/>
                  </a:lnTo>
                  <a:close/>
                  <a:moveTo>
                    <a:pt x="195288" y="70800"/>
                  </a:moveTo>
                  <a:lnTo>
                    <a:pt x="195288" y="76884"/>
                  </a:lnTo>
                  <a:lnTo>
                    <a:pt x="188900" y="76884"/>
                  </a:lnTo>
                  <a:lnTo>
                    <a:pt x="188900" y="70800"/>
                  </a:lnTo>
                  <a:close/>
                  <a:moveTo>
                    <a:pt x="202032" y="70800"/>
                  </a:moveTo>
                  <a:lnTo>
                    <a:pt x="202032" y="76884"/>
                  </a:lnTo>
                  <a:lnTo>
                    <a:pt x="195627" y="76884"/>
                  </a:lnTo>
                  <a:lnTo>
                    <a:pt x="195627" y="70800"/>
                  </a:lnTo>
                  <a:close/>
                  <a:moveTo>
                    <a:pt x="208759" y="70800"/>
                  </a:moveTo>
                  <a:lnTo>
                    <a:pt x="208759" y="76884"/>
                  </a:lnTo>
                  <a:lnTo>
                    <a:pt x="202371" y="76884"/>
                  </a:lnTo>
                  <a:lnTo>
                    <a:pt x="202371" y="70800"/>
                  </a:lnTo>
                  <a:close/>
                  <a:moveTo>
                    <a:pt x="215504" y="70800"/>
                  </a:moveTo>
                  <a:lnTo>
                    <a:pt x="215504" y="76884"/>
                  </a:lnTo>
                  <a:lnTo>
                    <a:pt x="209098" y="76884"/>
                  </a:lnTo>
                  <a:lnTo>
                    <a:pt x="209098" y="70800"/>
                  </a:lnTo>
                  <a:close/>
                  <a:moveTo>
                    <a:pt x="222230" y="70800"/>
                  </a:moveTo>
                  <a:lnTo>
                    <a:pt x="222230" y="76884"/>
                  </a:lnTo>
                  <a:lnTo>
                    <a:pt x="215843" y="76884"/>
                  </a:lnTo>
                  <a:lnTo>
                    <a:pt x="215843" y="70800"/>
                  </a:lnTo>
                  <a:close/>
                  <a:moveTo>
                    <a:pt x="228975" y="70800"/>
                  </a:moveTo>
                  <a:lnTo>
                    <a:pt x="228975" y="76884"/>
                  </a:lnTo>
                  <a:lnTo>
                    <a:pt x="222569" y="76884"/>
                  </a:lnTo>
                  <a:lnTo>
                    <a:pt x="222569" y="70800"/>
                  </a:lnTo>
                  <a:close/>
                  <a:moveTo>
                    <a:pt x="235701" y="70800"/>
                  </a:moveTo>
                  <a:lnTo>
                    <a:pt x="235701" y="76884"/>
                  </a:lnTo>
                  <a:lnTo>
                    <a:pt x="229296" y="76884"/>
                  </a:lnTo>
                  <a:lnTo>
                    <a:pt x="229296" y="70800"/>
                  </a:lnTo>
                  <a:close/>
                  <a:moveTo>
                    <a:pt x="242428" y="70800"/>
                  </a:moveTo>
                  <a:lnTo>
                    <a:pt x="242428" y="76884"/>
                  </a:lnTo>
                  <a:lnTo>
                    <a:pt x="236040" y="76884"/>
                  </a:lnTo>
                  <a:lnTo>
                    <a:pt x="236040" y="70800"/>
                  </a:lnTo>
                  <a:close/>
                  <a:moveTo>
                    <a:pt x="249173" y="70800"/>
                  </a:moveTo>
                  <a:lnTo>
                    <a:pt x="249173" y="76884"/>
                  </a:lnTo>
                  <a:lnTo>
                    <a:pt x="242767" y="76884"/>
                  </a:lnTo>
                  <a:lnTo>
                    <a:pt x="242767" y="70800"/>
                  </a:lnTo>
                  <a:close/>
                  <a:moveTo>
                    <a:pt x="255899" y="70800"/>
                  </a:moveTo>
                  <a:lnTo>
                    <a:pt x="255899" y="76884"/>
                  </a:lnTo>
                  <a:lnTo>
                    <a:pt x="249512" y="76884"/>
                  </a:lnTo>
                  <a:lnTo>
                    <a:pt x="249512" y="70800"/>
                  </a:lnTo>
                  <a:close/>
                  <a:moveTo>
                    <a:pt x="262644" y="70800"/>
                  </a:moveTo>
                  <a:lnTo>
                    <a:pt x="262644" y="76884"/>
                  </a:lnTo>
                  <a:lnTo>
                    <a:pt x="256238" y="76884"/>
                  </a:lnTo>
                  <a:lnTo>
                    <a:pt x="256238" y="70800"/>
                  </a:lnTo>
                  <a:close/>
                  <a:moveTo>
                    <a:pt x="269370" y="70800"/>
                  </a:moveTo>
                  <a:lnTo>
                    <a:pt x="269370" y="76884"/>
                  </a:lnTo>
                  <a:lnTo>
                    <a:pt x="262983" y="76884"/>
                  </a:lnTo>
                  <a:lnTo>
                    <a:pt x="262983" y="70800"/>
                  </a:lnTo>
                  <a:close/>
                  <a:moveTo>
                    <a:pt x="276115" y="70800"/>
                  </a:moveTo>
                  <a:lnTo>
                    <a:pt x="276115" y="76884"/>
                  </a:lnTo>
                  <a:lnTo>
                    <a:pt x="269709" y="76884"/>
                  </a:lnTo>
                  <a:lnTo>
                    <a:pt x="269709" y="70800"/>
                  </a:lnTo>
                  <a:close/>
                  <a:moveTo>
                    <a:pt x="282842" y="70800"/>
                  </a:moveTo>
                  <a:lnTo>
                    <a:pt x="282842" y="76884"/>
                  </a:lnTo>
                  <a:lnTo>
                    <a:pt x="276436" y="76884"/>
                  </a:lnTo>
                  <a:lnTo>
                    <a:pt x="276436" y="70800"/>
                  </a:lnTo>
                  <a:close/>
                  <a:moveTo>
                    <a:pt x="6745" y="77205"/>
                  </a:moveTo>
                  <a:lnTo>
                    <a:pt x="6745" y="83289"/>
                  </a:lnTo>
                  <a:lnTo>
                    <a:pt x="339" y="83289"/>
                  </a:lnTo>
                  <a:lnTo>
                    <a:pt x="339" y="77205"/>
                  </a:lnTo>
                  <a:close/>
                  <a:moveTo>
                    <a:pt x="13471" y="77205"/>
                  </a:moveTo>
                  <a:lnTo>
                    <a:pt x="13471" y="83289"/>
                  </a:lnTo>
                  <a:lnTo>
                    <a:pt x="7066" y="83289"/>
                  </a:lnTo>
                  <a:lnTo>
                    <a:pt x="7066" y="77205"/>
                  </a:lnTo>
                  <a:close/>
                  <a:moveTo>
                    <a:pt x="20198" y="77205"/>
                  </a:moveTo>
                  <a:lnTo>
                    <a:pt x="20198" y="83289"/>
                  </a:lnTo>
                  <a:lnTo>
                    <a:pt x="13810" y="83289"/>
                  </a:lnTo>
                  <a:lnTo>
                    <a:pt x="13810" y="77205"/>
                  </a:lnTo>
                  <a:close/>
                  <a:moveTo>
                    <a:pt x="26942" y="77205"/>
                  </a:moveTo>
                  <a:lnTo>
                    <a:pt x="26942" y="83289"/>
                  </a:lnTo>
                  <a:lnTo>
                    <a:pt x="20537" y="83289"/>
                  </a:lnTo>
                  <a:lnTo>
                    <a:pt x="20537" y="77205"/>
                  </a:lnTo>
                  <a:close/>
                  <a:moveTo>
                    <a:pt x="33669" y="77205"/>
                  </a:moveTo>
                  <a:lnTo>
                    <a:pt x="33669" y="83289"/>
                  </a:lnTo>
                  <a:lnTo>
                    <a:pt x="27281" y="83289"/>
                  </a:lnTo>
                  <a:lnTo>
                    <a:pt x="27281" y="77205"/>
                  </a:lnTo>
                  <a:close/>
                  <a:moveTo>
                    <a:pt x="40414" y="77205"/>
                  </a:moveTo>
                  <a:lnTo>
                    <a:pt x="40414" y="83289"/>
                  </a:lnTo>
                  <a:lnTo>
                    <a:pt x="34008" y="83289"/>
                  </a:lnTo>
                  <a:lnTo>
                    <a:pt x="34008" y="77205"/>
                  </a:lnTo>
                  <a:close/>
                  <a:moveTo>
                    <a:pt x="47140" y="77205"/>
                  </a:moveTo>
                  <a:lnTo>
                    <a:pt x="47140" y="83289"/>
                  </a:lnTo>
                  <a:lnTo>
                    <a:pt x="40753" y="83289"/>
                  </a:lnTo>
                  <a:lnTo>
                    <a:pt x="40753" y="77205"/>
                  </a:lnTo>
                  <a:close/>
                  <a:moveTo>
                    <a:pt x="53885" y="77205"/>
                  </a:moveTo>
                  <a:lnTo>
                    <a:pt x="53885" y="83289"/>
                  </a:lnTo>
                  <a:lnTo>
                    <a:pt x="47479" y="83289"/>
                  </a:lnTo>
                  <a:lnTo>
                    <a:pt x="47479" y="77205"/>
                  </a:lnTo>
                  <a:close/>
                  <a:moveTo>
                    <a:pt x="60611" y="77205"/>
                  </a:moveTo>
                  <a:lnTo>
                    <a:pt x="60611" y="83289"/>
                  </a:lnTo>
                  <a:lnTo>
                    <a:pt x="54206" y="83289"/>
                  </a:lnTo>
                  <a:lnTo>
                    <a:pt x="54206" y="77205"/>
                  </a:lnTo>
                  <a:close/>
                  <a:moveTo>
                    <a:pt x="67338" y="77205"/>
                  </a:moveTo>
                  <a:lnTo>
                    <a:pt x="67338" y="83289"/>
                  </a:lnTo>
                  <a:lnTo>
                    <a:pt x="60950" y="83289"/>
                  </a:lnTo>
                  <a:lnTo>
                    <a:pt x="60950" y="77205"/>
                  </a:lnTo>
                  <a:close/>
                  <a:moveTo>
                    <a:pt x="74083" y="77205"/>
                  </a:moveTo>
                  <a:lnTo>
                    <a:pt x="74083" y="83289"/>
                  </a:lnTo>
                  <a:lnTo>
                    <a:pt x="67677" y="83289"/>
                  </a:lnTo>
                  <a:lnTo>
                    <a:pt x="67677" y="77205"/>
                  </a:lnTo>
                  <a:close/>
                  <a:moveTo>
                    <a:pt x="80809" y="77205"/>
                  </a:moveTo>
                  <a:lnTo>
                    <a:pt x="80809" y="83289"/>
                  </a:lnTo>
                  <a:lnTo>
                    <a:pt x="74422" y="83289"/>
                  </a:lnTo>
                  <a:lnTo>
                    <a:pt x="74422" y="77205"/>
                  </a:lnTo>
                  <a:close/>
                  <a:moveTo>
                    <a:pt x="87554" y="77205"/>
                  </a:moveTo>
                  <a:lnTo>
                    <a:pt x="87554" y="83289"/>
                  </a:lnTo>
                  <a:lnTo>
                    <a:pt x="81148" y="83289"/>
                  </a:lnTo>
                  <a:lnTo>
                    <a:pt x="81148" y="77205"/>
                  </a:lnTo>
                  <a:close/>
                  <a:moveTo>
                    <a:pt x="94281" y="77205"/>
                  </a:moveTo>
                  <a:lnTo>
                    <a:pt x="94281" y="83289"/>
                  </a:lnTo>
                  <a:lnTo>
                    <a:pt x="87893" y="83289"/>
                  </a:lnTo>
                  <a:lnTo>
                    <a:pt x="87893" y="77205"/>
                  </a:lnTo>
                  <a:close/>
                  <a:moveTo>
                    <a:pt x="101007" y="77205"/>
                  </a:moveTo>
                  <a:lnTo>
                    <a:pt x="101007" y="83289"/>
                  </a:lnTo>
                  <a:lnTo>
                    <a:pt x="94620" y="83289"/>
                  </a:lnTo>
                  <a:lnTo>
                    <a:pt x="94620" y="77205"/>
                  </a:lnTo>
                  <a:close/>
                  <a:moveTo>
                    <a:pt x="107752" y="77205"/>
                  </a:moveTo>
                  <a:lnTo>
                    <a:pt x="107752" y="83289"/>
                  </a:lnTo>
                  <a:lnTo>
                    <a:pt x="101346" y="83289"/>
                  </a:lnTo>
                  <a:lnTo>
                    <a:pt x="101346" y="77205"/>
                  </a:lnTo>
                  <a:close/>
                  <a:moveTo>
                    <a:pt x="114478" y="77205"/>
                  </a:moveTo>
                  <a:lnTo>
                    <a:pt x="114478" y="83289"/>
                  </a:lnTo>
                  <a:lnTo>
                    <a:pt x="108091" y="83289"/>
                  </a:lnTo>
                  <a:lnTo>
                    <a:pt x="108091" y="77205"/>
                  </a:lnTo>
                  <a:close/>
                  <a:moveTo>
                    <a:pt x="121223" y="77205"/>
                  </a:moveTo>
                  <a:lnTo>
                    <a:pt x="121223" y="83289"/>
                  </a:lnTo>
                  <a:lnTo>
                    <a:pt x="114817" y="83289"/>
                  </a:lnTo>
                  <a:lnTo>
                    <a:pt x="114817" y="77205"/>
                  </a:lnTo>
                  <a:close/>
                  <a:moveTo>
                    <a:pt x="127950" y="77205"/>
                  </a:moveTo>
                  <a:lnTo>
                    <a:pt x="127950" y="83289"/>
                  </a:lnTo>
                  <a:lnTo>
                    <a:pt x="121562" y="83289"/>
                  </a:lnTo>
                  <a:lnTo>
                    <a:pt x="121562" y="77205"/>
                  </a:lnTo>
                  <a:close/>
                  <a:moveTo>
                    <a:pt x="134694" y="77205"/>
                  </a:moveTo>
                  <a:lnTo>
                    <a:pt x="134694" y="83289"/>
                  </a:lnTo>
                  <a:lnTo>
                    <a:pt x="128289" y="83289"/>
                  </a:lnTo>
                  <a:lnTo>
                    <a:pt x="128289" y="77205"/>
                  </a:lnTo>
                  <a:close/>
                  <a:moveTo>
                    <a:pt x="141421" y="77205"/>
                  </a:moveTo>
                  <a:lnTo>
                    <a:pt x="141421" y="83289"/>
                  </a:lnTo>
                  <a:lnTo>
                    <a:pt x="135033" y="83289"/>
                  </a:lnTo>
                  <a:lnTo>
                    <a:pt x="135033" y="77205"/>
                  </a:lnTo>
                  <a:close/>
                  <a:moveTo>
                    <a:pt x="148148" y="77205"/>
                  </a:moveTo>
                  <a:lnTo>
                    <a:pt x="148148" y="83289"/>
                  </a:lnTo>
                  <a:lnTo>
                    <a:pt x="141760" y="83289"/>
                  </a:lnTo>
                  <a:lnTo>
                    <a:pt x="141760" y="77205"/>
                  </a:lnTo>
                  <a:close/>
                  <a:moveTo>
                    <a:pt x="154892" y="77205"/>
                  </a:moveTo>
                  <a:lnTo>
                    <a:pt x="154892" y="83289"/>
                  </a:lnTo>
                  <a:lnTo>
                    <a:pt x="148487" y="83289"/>
                  </a:lnTo>
                  <a:lnTo>
                    <a:pt x="148487" y="77205"/>
                  </a:lnTo>
                  <a:close/>
                  <a:moveTo>
                    <a:pt x="161619" y="77205"/>
                  </a:moveTo>
                  <a:lnTo>
                    <a:pt x="161619" y="83289"/>
                  </a:lnTo>
                  <a:lnTo>
                    <a:pt x="155231" y="83289"/>
                  </a:lnTo>
                  <a:lnTo>
                    <a:pt x="155231" y="77205"/>
                  </a:lnTo>
                  <a:close/>
                  <a:moveTo>
                    <a:pt x="168363" y="77205"/>
                  </a:moveTo>
                  <a:lnTo>
                    <a:pt x="168363" y="83289"/>
                  </a:lnTo>
                  <a:lnTo>
                    <a:pt x="161958" y="83289"/>
                  </a:lnTo>
                  <a:lnTo>
                    <a:pt x="161958" y="77205"/>
                  </a:lnTo>
                  <a:close/>
                  <a:moveTo>
                    <a:pt x="175090" y="77205"/>
                  </a:moveTo>
                  <a:lnTo>
                    <a:pt x="175090" y="83289"/>
                  </a:lnTo>
                  <a:lnTo>
                    <a:pt x="168702" y="83289"/>
                  </a:lnTo>
                  <a:lnTo>
                    <a:pt x="168702" y="77205"/>
                  </a:lnTo>
                  <a:close/>
                  <a:moveTo>
                    <a:pt x="181834" y="77205"/>
                  </a:moveTo>
                  <a:lnTo>
                    <a:pt x="181834" y="83289"/>
                  </a:lnTo>
                  <a:lnTo>
                    <a:pt x="175429" y="83289"/>
                  </a:lnTo>
                  <a:lnTo>
                    <a:pt x="175429" y="77205"/>
                  </a:lnTo>
                  <a:close/>
                  <a:moveTo>
                    <a:pt x="188561" y="77205"/>
                  </a:moveTo>
                  <a:lnTo>
                    <a:pt x="188561" y="83289"/>
                  </a:lnTo>
                  <a:lnTo>
                    <a:pt x="182173" y="83289"/>
                  </a:lnTo>
                  <a:lnTo>
                    <a:pt x="182173" y="77205"/>
                  </a:lnTo>
                  <a:close/>
                  <a:moveTo>
                    <a:pt x="195288" y="77205"/>
                  </a:moveTo>
                  <a:lnTo>
                    <a:pt x="195288" y="83289"/>
                  </a:lnTo>
                  <a:lnTo>
                    <a:pt x="188900" y="83289"/>
                  </a:lnTo>
                  <a:lnTo>
                    <a:pt x="188900" y="77205"/>
                  </a:lnTo>
                  <a:close/>
                  <a:moveTo>
                    <a:pt x="202032" y="77205"/>
                  </a:moveTo>
                  <a:lnTo>
                    <a:pt x="202032" y="83289"/>
                  </a:lnTo>
                  <a:lnTo>
                    <a:pt x="195627" y="83289"/>
                  </a:lnTo>
                  <a:lnTo>
                    <a:pt x="195627" y="77205"/>
                  </a:lnTo>
                  <a:close/>
                  <a:moveTo>
                    <a:pt x="208759" y="77205"/>
                  </a:moveTo>
                  <a:lnTo>
                    <a:pt x="208759" y="83289"/>
                  </a:lnTo>
                  <a:lnTo>
                    <a:pt x="202371" y="83289"/>
                  </a:lnTo>
                  <a:lnTo>
                    <a:pt x="202371" y="77205"/>
                  </a:lnTo>
                  <a:close/>
                  <a:moveTo>
                    <a:pt x="215504" y="77205"/>
                  </a:moveTo>
                  <a:lnTo>
                    <a:pt x="215504" y="83289"/>
                  </a:lnTo>
                  <a:lnTo>
                    <a:pt x="209098" y="83289"/>
                  </a:lnTo>
                  <a:lnTo>
                    <a:pt x="209098" y="77205"/>
                  </a:lnTo>
                  <a:close/>
                  <a:moveTo>
                    <a:pt x="222230" y="77205"/>
                  </a:moveTo>
                  <a:lnTo>
                    <a:pt x="222230" y="83289"/>
                  </a:lnTo>
                  <a:lnTo>
                    <a:pt x="215843" y="83289"/>
                  </a:lnTo>
                  <a:lnTo>
                    <a:pt x="215843" y="77205"/>
                  </a:lnTo>
                  <a:close/>
                  <a:moveTo>
                    <a:pt x="228975" y="77205"/>
                  </a:moveTo>
                  <a:lnTo>
                    <a:pt x="228975" y="83289"/>
                  </a:lnTo>
                  <a:lnTo>
                    <a:pt x="222569" y="83289"/>
                  </a:lnTo>
                  <a:lnTo>
                    <a:pt x="222569" y="77205"/>
                  </a:lnTo>
                  <a:close/>
                  <a:moveTo>
                    <a:pt x="235701" y="77205"/>
                  </a:moveTo>
                  <a:lnTo>
                    <a:pt x="235701" y="83289"/>
                  </a:lnTo>
                  <a:lnTo>
                    <a:pt x="229296" y="83289"/>
                  </a:lnTo>
                  <a:lnTo>
                    <a:pt x="229296" y="77205"/>
                  </a:lnTo>
                  <a:close/>
                  <a:moveTo>
                    <a:pt x="242428" y="77205"/>
                  </a:moveTo>
                  <a:lnTo>
                    <a:pt x="242428" y="83289"/>
                  </a:lnTo>
                  <a:lnTo>
                    <a:pt x="236040" y="83289"/>
                  </a:lnTo>
                  <a:lnTo>
                    <a:pt x="236040" y="77205"/>
                  </a:lnTo>
                  <a:close/>
                  <a:moveTo>
                    <a:pt x="249173" y="77205"/>
                  </a:moveTo>
                  <a:lnTo>
                    <a:pt x="249173" y="83289"/>
                  </a:lnTo>
                  <a:lnTo>
                    <a:pt x="242767" y="83289"/>
                  </a:lnTo>
                  <a:lnTo>
                    <a:pt x="242767" y="77205"/>
                  </a:lnTo>
                  <a:close/>
                  <a:moveTo>
                    <a:pt x="255899" y="77205"/>
                  </a:moveTo>
                  <a:lnTo>
                    <a:pt x="255899" y="83289"/>
                  </a:lnTo>
                  <a:lnTo>
                    <a:pt x="249512" y="83289"/>
                  </a:lnTo>
                  <a:lnTo>
                    <a:pt x="249512" y="77205"/>
                  </a:lnTo>
                  <a:close/>
                  <a:moveTo>
                    <a:pt x="262644" y="77205"/>
                  </a:moveTo>
                  <a:lnTo>
                    <a:pt x="262644" y="83289"/>
                  </a:lnTo>
                  <a:lnTo>
                    <a:pt x="256238" y="83289"/>
                  </a:lnTo>
                  <a:lnTo>
                    <a:pt x="256238" y="77205"/>
                  </a:lnTo>
                  <a:close/>
                  <a:moveTo>
                    <a:pt x="269370" y="77205"/>
                  </a:moveTo>
                  <a:lnTo>
                    <a:pt x="269370" y="83289"/>
                  </a:lnTo>
                  <a:lnTo>
                    <a:pt x="262983" y="83289"/>
                  </a:lnTo>
                  <a:lnTo>
                    <a:pt x="262983" y="77205"/>
                  </a:lnTo>
                  <a:close/>
                  <a:moveTo>
                    <a:pt x="276115" y="77205"/>
                  </a:moveTo>
                  <a:lnTo>
                    <a:pt x="276115" y="83289"/>
                  </a:lnTo>
                  <a:lnTo>
                    <a:pt x="269709" y="83289"/>
                  </a:lnTo>
                  <a:lnTo>
                    <a:pt x="269709" y="77205"/>
                  </a:lnTo>
                  <a:close/>
                  <a:moveTo>
                    <a:pt x="282842" y="77205"/>
                  </a:moveTo>
                  <a:lnTo>
                    <a:pt x="282842" y="83289"/>
                  </a:lnTo>
                  <a:lnTo>
                    <a:pt x="276436" y="83289"/>
                  </a:lnTo>
                  <a:lnTo>
                    <a:pt x="276436" y="77205"/>
                  </a:lnTo>
                  <a:close/>
                  <a:moveTo>
                    <a:pt x="6745" y="83611"/>
                  </a:moveTo>
                  <a:lnTo>
                    <a:pt x="6745" y="89695"/>
                  </a:lnTo>
                  <a:lnTo>
                    <a:pt x="339" y="89695"/>
                  </a:lnTo>
                  <a:lnTo>
                    <a:pt x="339" y="83611"/>
                  </a:lnTo>
                  <a:close/>
                  <a:moveTo>
                    <a:pt x="13471" y="83611"/>
                  </a:moveTo>
                  <a:lnTo>
                    <a:pt x="13471" y="89695"/>
                  </a:lnTo>
                  <a:lnTo>
                    <a:pt x="7066" y="89695"/>
                  </a:lnTo>
                  <a:lnTo>
                    <a:pt x="7066" y="83611"/>
                  </a:lnTo>
                  <a:close/>
                  <a:moveTo>
                    <a:pt x="20198" y="83611"/>
                  </a:moveTo>
                  <a:lnTo>
                    <a:pt x="20198" y="89695"/>
                  </a:lnTo>
                  <a:lnTo>
                    <a:pt x="13810" y="89695"/>
                  </a:lnTo>
                  <a:lnTo>
                    <a:pt x="13810" y="83611"/>
                  </a:lnTo>
                  <a:close/>
                  <a:moveTo>
                    <a:pt x="26942" y="83611"/>
                  </a:moveTo>
                  <a:lnTo>
                    <a:pt x="26942" y="89695"/>
                  </a:lnTo>
                  <a:lnTo>
                    <a:pt x="20537" y="89695"/>
                  </a:lnTo>
                  <a:lnTo>
                    <a:pt x="20537" y="83611"/>
                  </a:lnTo>
                  <a:close/>
                  <a:moveTo>
                    <a:pt x="33669" y="83611"/>
                  </a:moveTo>
                  <a:lnTo>
                    <a:pt x="33669" y="89695"/>
                  </a:lnTo>
                  <a:lnTo>
                    <a:pt x="27281" y="89695"/>
                  </a:lnTo>
                  <a:lnTo>
                    <a:pt x="27281" y="83611"/>
                  </a:lnTo>
                  <a:close/>
                  <a:moveTo>
                    <a:pt x="40414" y="83611"/>
                  </a:moveTo>
                  <a:lnTo>
                    <a:pt x="40414" y="89695"/>
                  </a:lnTo>
                  <a:lnTo>
                    <a:pt x="34008" y="89695"/>
                  </a:lnTo>
                  <a:lnTo>
                    <a:pt x="34008" y="83611"/>
                  </a:lnTo>
                  <a:close/>
                  <a:moveTo>
                    <a:pt x="47140" y="83611"/>
                  </a:moveTo>
                  <a:lnTo>
                    <a:pt x="47140" y="89695"/>
                  </a:lnTo>
                  <a:lnTo>
                    <a:pt x="40753" y="89695"/>
                  </a:lnTo>
                  <a:lnTo>
                    <a:pt x="40753" y="83611"/>
                  </a:lnTo>
                  <a:close/>
                  <a:moveTo>
                    <a:pt x="53885" y="83611"/>
                  </a:moveTo>
                  <a:lnTo>
                    <a:pt x="53885" y="89695"/>
                  </a:lnTo>
                  <a:lnTo>
                    <a:pt x="47479" y="89695"/>
                  </a:lnTo>
                  <a:lnTo>
                    <a:pt x="47479" y="83611"/>
                  </a:lnTo>
                  <a:close/>
                  <a:moveTo>
                    <a:pt x="60611" y="83611"/>
                  </a:moveTo>
                  <a:lnTo>
                    <a:pt x="60611" y="89695"/>
                  </a:lnTo>
                  <a:lnTo>
                    <a:pt x="54206" y="89695"/>
                  </a:lnTo>
                  <a:lnTo>
                    <a:pt x="54206" y="83611"/>
                  </a:lnTo>
                  <a:close/>
                  <a:moveTo>
                    <a:pt x="67338" y="83611"/>
                  </a:moveTo>
                  <a:lnTo>
                    <a:pt x="67338" y="89695"/>
                  </a:lnTo>
                  <a:lnTo>
                    <a:pt x="60950" y="89695"/>
                  </a:lnTo>
                  <a:lnTo>
                    <a:pt x="60950" y="83611"/>
                  </a:lnTo>
                  <a:close/>
                  <a:moveTo>
                    <a:pt x="74083" y="83611"/>
                  </a:moveTo>
                  <a:lnTo>
                    <a:pt x="74083" y="89695"/>
                  </a:lnTo>
                  <a:lnTo>
                    <a:pt x="67677" y="89695"/>
                  </a:lnTo>
                  <a:lnTo>
                    <a:pt x="67677" y="83611"/>
                  </a:lnTo>
                  <a:close/>
                  <a:moveTo>
                    <a:pt x="80809" y="83611"/>
                  </a:moveTo>
                  <a:lnTo>
                    <a:pt x="80809" y="89695"/>
                  </a:lnTo>
                  <a:lnTo>
                    <a:pt x="74422" y="89695"/>
                  </a:lnTo>
                  <a:lnTo>
                    <a:pt x="74422" y="83611"/>
                  </a:lnTo>
                  <a:close/>
                  <a:moveTo>
                    <a:pt x="87554" y="83611"/>
                  </a:moveTo>
                  <a:lnTo>
                    <a:pt x="87554" y="89695"/>
                  </a:lnTo>
                  <a:lnTo>
                    <a:pt x="81148" y="89695"/>
                  </a:lnTo>
                  <a:lnTo>
                    <a:pt x="81148" y="83611"/>
                  </a:lnTo>
                  <a:close/>
                  <a:moveTo>
                    <a:pt x="94281" y="83611"/>
                  </a:moveTo>
                  <a:lnTo>
                    <a:pt x="94281" y="89695"/>
                  </a:lnTo>
                  <a:lnTo>
                    <a:pt x="87893" y="89695"/>
                  </a:lnTo>
                  <a:lnTo>
                    <a:pt x="87893" y="83611"/>
                  </a:lnTo>
                  <a:close/>
                  <a:moveTo>
                    <a:pt x="101007" y="83611"/>
                  </a:moveTo>
                  <a:lnTo>
                    <a:pt x="101007" y="89695"/>
                  </a:lnTo>
                  <a:lnTo>
                    <a:pt x="94620" y="89695"/>
                  </a:lnTo>
                  <a:lnTo>
                    <a:pt x="94620" y="83611"/>
                  </a:lnTo>
                  <a:close/>
                  <a:moveTo>
                    <a:pt x="107752" y="83611"/>
                  </a:moveTo>
                  <a:lnTo>
                    <a:pt x="107752" y="89695"/>
                  </a:lnTo>
                  <a:lnTo>
                    <a:pt x="101346" y="89695"/>
                  </a:lnTo>
                  <a:lnTo>
                    <a:pt x="101346" y="83611"/>
                  </a:lnTo>
                  <a:close/>
                  <a:moveTo>
                    <a:pt x="114478" y="83611"/>
                  </a:moveTo>
                  <a:lnTo>
                    <a:pt x="114478" y="89695"/>
                  </a:lnTo>
                  <a:lnTo>
                    <a:pt x="108091" y="89695"/>
                  </a:lnTo>
                  <a:lnTo>
                    <a:pt x="108091" y="83611"/>
                  </a:lnTo>
                  <a:close/>
                  <a:moveTo>
                    <a:pt x="121223" y="83611"/>
                  </a:moveTo>
                  <a:lnTo>
                    <a:pt x="121223" y="89695"/>
                  </a:lnTo>
                  <a:lnTo>
                    <a:pt x="114817" y="89695"/>
                  </a:lnTo>
                  <a:lnTo>
                    <a:pt x="114817" y="83611"/>
                  </a:lnTo>
                  <a:close/>
                  <a:moveTo>
                    <a:pt x="127950" y="83611"/>
                  </a:moveTo>
                  <a:lnTo>
                    <a:pt x="127950" y="89695"/>
                  </a:lnTo>
                  <a:lnTo>
                    <a:pt x="121562" y="89695"/>
                  </a:lnTo>
                  <a:lnTo>
                    <a:pt x="121562" y="83611"/>
                  </a:lnTo>
                  <a:close/>
                  <a:moveTo>
                    <a:pt x="134694" y="83611"/>
                  </a:moveTo>
                  <a:lnTo>
                    <a:pt x="134694" y="89695"/>
                  </a:lnTo>
                  <a:lnTo>
                    <a:pt x="128289" y="89695"/>
                  </a:lnTo>
                  <a:lnTo>
                    <a:pt x="128289" y="83611"/>
                  </a:lnTo>
                  <a:close/>
                  <a:moveTo>
                    <a:pt x="141421" y="83611"/>
                  </a:moveTo>
                  <a:lnTo>
                    <a:pt x="141421" y="89695"/>
                  </a:lnTo>
                  <a:lnTo>
                    <a:pt x="135033" y="89695"/>
                  </a:lnTo>
                  <a:lnTo>
                    <a:pt x="135033" y="83611"/>
                  </a:lnTo>
                  <a:close/>
                  <a:moveTo>
                    <a:pt x="148148" y="83611"/>
                  </a:moveTo>
                  <a:lnTo>
                    <a:pt x="148148" y="89695"/>
                  </a:lnTo>
                  <a:lnTo>
                    <a:pt x="141760" y="89695"/>
                  </a:lnTo>
                  <a:lnTo>
                    <a:pt x="141760" y="83611"/>
                  </a:lnTo>
                  <a:close/>
                  <a:moveTo>
                    <a:pt x="154892" y="83611"/>
                  </a:moveTo>
                  <a:lnTo>
                    <a:pt x="154892" y="89695"/>
                  </a:lnTo>
                  <a:lnTo>
                    <a:pt x="148487" y="89695"/>
                  </a:lnTo>
                  <a:lnTo>
                    <a:pt x="148487" y="83611"/>
                  </a:lnTo>
                  <a:close/>
                  <a:moveTo>
                    <a:pt x="161619" y="83611"/>
                  </a:moveTo>
                  <a:lnTo>
                    <a:pt x="161619" y="89695"/>
                  </a:lnTo>
                  <a:lnTo>
                    <a:pt x="155231" y="89695"/>
                  </a:lnTo>
                  <a:lnTo>
                    <a:pt x="155231" y="83611"/>
                  </a:lnTo>
                  <a:close/>
                  <a:moveTo>
                    <a:pt x="168363" y="83611"/>
                  </a:moveTo>
                  <a:lnTo>
                    <a:pt x="168363" y="89695"/>
                  </a:lnTo>
                  <a:lnTo>
                    <a:pt x="161958" y="89695"/>
                  </a:lnTo>
                  <a:lnTo>
                    <a:pt x="161958" y="83611"/>
                  </a:lnTo>
                  <a:close/>
                  <a:moveTo>
                    <a:pt x="175090" y="83611"/>
                  </a:moveTo>
                  <a:lnTo>
                    <a:pt x="175090" y="89695"/>
                  </a:lnTo>
                  <a:lnTo>
                    <a:pt x="168702" y="89695"/>
                  </a:lnTo>
                  <a:lnTo>
                    <a:pt x="168702" y="83611"/>
                  </a:lnTo>
                  <a:close/>
                  <a:moveTo>
                    <a:pt x="181834" y="83611"/>
                  </a:moveTo>
                  <a:lnTo>
                    <a:pt x="181834" y="89695"/>
                  </a:lnTo>
                  <a:lnTo>
                    <a:pt x="175429" y="89695"/>
                  </a:lnTo>
                  <a:lnTo>
                    <a:pt x="175429" y="83611"/>
                  </a:lnTo>
                  <a:close/>
                  <a:moveTo>
                    <a:pt x="188561" y="83611"/>
                  </a:moveTo>
                  <a:lnTo>
                    <a:pt x="188561" y="89695"/>
                  </a:lnTo>
                  <a:lnTo>
                    <a:pt x="182173" y="89695"/>
                  </a:lnTo>
                  <a:lnTo>
                    <a:pt x="182173" y="83611"/>
                  </a:lnTo>
                  <a:close/>
                  <a:moveTo>
                    <a:pt x="195288" y="83611"/>
                  </a:moveTo>
                  <a:lnTo>
                    <a:pt x="195288" y="89695"/>
                  </a:lnTo>
                  <a:lnTo>
                    <a:pt x="188900" y="89695"/>
                  </a:lnTo>
                  <a:lnTo>
                    <a:pt x="188900" y="83611"/>
                  </a:lnTo>
                  <a:close/>
                  <a:moveTo>
                    <a:pt x="202032" y="83611"/>
                  </a:moveTo>
                  <a:lnTo>
                    <a:pt x="202032" y="89695"/>
                  </a:lnTo>
                  <a:lnTo>
                    <a:pt x="195627" y="89695"/>
                  </a:lnTo>
                  <a:lnTo>
                    <a:pt x="195627" y="83611"/>
                  </a:lnTo>
                  <a:close/>
                  <a:moveTo>
                    <a:pt x="208759" y="83611"/>
                  </a:moveTo>
                  <a:lnTo>
                    <a:pt x="208759" y="89695"/>
                  </a:lnTo>
                  <a:lnTo>
                    <a:pt x="202371" y="89695"/>
                  </a:lnTo>
                  <a:lnTo>
                    <a:pt x="202371" y="83611"/>
                  </a:lnTo>
                  <a:close/>
                  <a:moveTo>
                    <a:pt x="215504" y="83611"/>
                  </a:moveTo>
                  <a:lnTo>
                    <a:pt x="215504" y="89695"/>
                  </a:lnTo>
                  <a:lnTo>
                    <a:pt x="209098" y="89695"/>
                  </a:lnTo>
                  <a:lnTo>
                    <a:pt x="209098" y="83611"/>
                  </a:lnTo>
                  <a:close/>
                  <a:moveTo>
                    <a:pt x="222230" y="83611"/>
                  </a:moveTo>
                  <a:lnTo>
                    <a:pt x="222230" y="89695"/>
                  </a:lnTo>
                  <a:lnTo>
                    <a:pt x="215843" y="89695"/>
                  </a:lnTo>
                  <a:lnTo>
                    <a:pt x="215843" y="83611"/>
                  </a:lnTo>
                  <a:close/>
                  <a:moveTo>
                    <a:pt x="228975" y="83611"/>
                  </a:moveTo>
                  <a:lnTo>
                    <a:pt x="228975" y="89695"/>
                  </a:lnTo>
                  <a:lnTo>
                    <a:pt x="222569" y="89695"/>
                  </a:lnTo>
                  <a:lnTo>
                    <a:pt x="222569" y="83611"/>
                  </a:lnTo>
                  <a:close/>
                  <a:moveTo>
                    <a:pt x="235701" y="83611"/>
                  </a:moveTo>
                  <a:lnTo>
                    <a:pt x="235701" y="89695"/>
                  </a:lnTo>
                  <a:lnTo>
                    <a:pt x="229296" y="89695"/>
                  </a:lnTo>
                  <a:lnTo>
                    <a:pt x="229296" y="83611"/>
                  </a:lnTo>
                  <a:close/>
                  <a:moveTo>
                    <a:pt x="242428" y="83611"/>
                  </a:moveTo>
                  <a:lnTo>
                    <a:pt x="242428" y="89695"/>
                  </a:lnTo>
                  <a:lnTo>
                    <a:pt x="236040" y="89695"/>
                  </a:lnTo>
                  <a:lnTo>
                    <a:pt x="236040" y="83611"/>
                  </a:lnTo>
                  <a:close/>
                  <a:moveTo>
                    <a:pt x="249173" y="83611"/>
                  </a:moveTo>
                  <a:lnTo>
                    <a:pt x="249173" y="89695"/>
                  </a:lnTo>
                  <a:lnTo>
                    <a:pt x="242767" y="89695"/>
                  </a:lnTo>
                  <a:lnTo>
                    <a:pt x="242767" y="83611"/>
                  </a:lnTo>
                  <a:close/>
                  <a:moveTo>
                    <a:pt x="255899" y="83611"/>
                  </a:moveTo>
                  <a:lnTo>
                    <a:pt x="255899" y="89695"/>
                  </a:lnTo>
                  <a:lnTo>
                    <a:pt x="249512" y="89695"/>
                  </a:lnTo>
                  <a:lnTo>
                    <a:pt x="249512" y="83611"/>
                  </a:lnTo>
                  <a:close/>
                  <a:moveTo>
                    <a:pt x="262644" y="83611"/>
                  </a:moveTo>
                  <a:lnTo>
                    <a:pt x="262644" y="89695"/>
                  </a:lnTo>
                  <a:lnTo>
                    <a:pt x="256238" y="89695"/>
                  </a:lnTo>
                  <a:lnTo>
                    <a:pt x="256238" y="83611"/>
                  </a:lnTo>
                  <a:close/>
                  <a:moveTo>
                    <a:pt x="269370" y="83611"/>
                  </a:moveTo>
                  <a:lnTo>
                    <a:pt x="269370" y="89695"/>
                  </a:lnTo>
                  <a:lnTo>
                    <a:pt x="262983" y="89695"/>
                  </a:lnTo>
                  <a:lnTo>
                    <a:pt x="262983" y="83611"/>
                  </a:lnTo>
                  <a:close/>
                  <a:moveTo>
                    <a:pt x="276115" y="83611"/>
                  </a:moveTo>
                  <a:lnTo>
                    <a:pt x="276115" y="89695"/>
                  </a:lnTo>
                  <a:lnTo>
                    <a:pt x="269709" y="89695"/>
                  </a:lnTo>
                  <a:lnTo>
                    <a:pt x="269709" y="83611"/>
                  </a:lnTo>
                  <a:close/>
                  <a:moveTo>
                    <a:pt x="282842" y="83611"/>
                  </a:moveTo>
                  <a:lnTo>
                    <a:pt x="282842" y="89695"/>
                  </a:lnTo>
                  <a:lnTo>
                    <a:pt x="276436" y="89695"/>
                  </a:lnTo>
                  <a:lnTo>
                    <a:pt x="276436" y="83611"/>
                  </a:lnTo>
                  <a:close/>
                  <a:moveTo>
                    <a:pt x="6745" y="90016"/>
                  </a:moveTo>
                  <a:lnTo>
                    <a:pt x="6745" y="96100"/>
                  </a:lnTo>
                  <a:lnTo>
                    <a:pt x="339" y="96100"/>
                  </a:lnTo>
                  <a:lnTo>
                    <a:pt x="339" y="90016"/>
                  </a:lnTo>
                  <a:close/>
                  <a:moveTo>
                    <a:pt x="13471" y="90016"/>
                  </a:moveTo>
                  <a:lnTo>
                    <a:pt x="13471" y="96100"/>
                  </a:lnTo>
                  <a:lnTo>
                    <a:pt x="7066" y="96100"/>
                  </a:lnTo>
                  <a:lnTo>
                    <a:pt x="7066" y="90016"/>
                  </a:lnTo>
                  <a:close/>
                  <a:moveTo>
                    <a:pt x="20198" y="90016"/>
                  </a:moveTo>
                  <a:lnTo>
                    <a:pt x="20198" y="96100"/>
                  </a:lnTo>
                  <a:lnTo>
                    <a:pt x="13810" y="96100"/>
                  </a:lnTo>
                  <a:lnTo>
                    <a:pt x="13810" y="90016"/>
                  </a:lnTo>
                  <a:close/>
                  <a:moveTo>
                    <a:pt x="26942" y="90016"/>
                  </a:moveTo>
                  <a:lnTo>
                    <a:pt x="26942" y="96100"/>
                  </a:lnTo>
                  <a:lnTo>
                    <a:pt x="20537" y="96100"/>
                  </a:lnTo>
                  <a:lnTo>
                    <a:pt x="20537" y="90016"/>
                  </a:lnTo>
                  <a:close/>
                  <a:moveTo>
                    <a:pt x="33669" y="90016"/>
                  </a:moveTo>
                  <a:lnTo>
                    <a:pt x="33669" y="96100"/>
                  </a:lnTo>
                  <a:lnTo>
                    <a:pt x="27281" y="96100"/>
                  </a:lnTo>
                  <a:lnTo>
                    <a:pt x="27281" y="90016"/>
                  </a:lnTo>
                  <a:close/>
                  <a:moveTo>
                    <a:pt x="40414" y="90016"/>
                  </a:moveTo>
                  <a:lnTo>
                    <a:pt x="40414" y="96100"/>
                  </a:lnTo>
                  <a:lnTo>
                    <a:pt x="34008" y="96100"/>
                  </a:lnTo>
                  <a:lnTo>
                    <a:pt x="34008" y="90016"/>
                  </a:lnTo>
                  <a:close/>
                  <a:moveTo>
                    <a:pt x="47140" y="90016"/>
                  </a:moveTo>
                  <a:lnTo>
                    <a:pt x="47140" y="96100"/>
                  </a:lnTo>
                  <a:lnTo>
                    <a:pt x="40753" y="96100"/>
                  </a:lnTo>
                  <a:lnTo>
                    <a:pt x="40753" y="90016"/>
                  </a:lnTo>
                  <a:close/>
                  <a:moveTo>
                    <a:pt x="53885" y="90016"/>
                  </a:moveTo>
                  <a:lnTo>
                    <a:pt x="53885" y="96100"/>
                  </a:lnTo>
                  <a:lnTo>
                    <a:pt x="47479" y="96100"/>
                  </a:lnTo>
                  <a:lnTo>
                    <a:pt x="47479" y="90016"/>
                  </a:lnTo>
                  <a:close/>
                  <a:moveTo>
                    <a:pt x="60611" y="90016"/>
                  </a:moveTo>
                  <a:lnTo>
                    <a:pt x="60611" y="96100"/>
                  </a:lnTo>
                  <a:lnTo>
                    <a:pt x="54206" y="96100"/>
                  </a:lnTo>
                  <a:lnTo>
                    <a:pt x="54206" y="90016"/>
                  </a:lnTo>
                  <a:close/>
                  <a:moveTo>
                    <a:pt x="67338" y="90016"/>
                  </a:moveTo>
                  <a:lnTo>
                    <a:pt x="67338" y="96100"/>
                  </a:lnTo>
                  <a:lnTo>
                    <a:pt x="60950" y="96100"/>
                  </a:lnTo>
                  <a:lnTo>
                    <a:pt x="60950" y="90016"/>
                  </a:lnTo>
                  <a:close/>
                  <a:moveTo>
                    <a:pt x="74083" y="90016"/>
                  </a:moveTo>
                  <a:lnTo>
                    <a:pt x="74083" y="96100"/>
                  </a:lnTo>
                  <a:lnTo>
                    <a:pt x="67677" y="96100"/>
                  </a:lnTo>
                  <a:lnTo>
                    <a:pt x="67677" y="90016"/>
                  </a:lnTo>
                  <a:close/>
                  <a:moveTo>
                    <a:pt x="80809" y="90016"/>
                  </a:moveTo>
                  <a:lnTo>
                    <a:pt x="80809" y="96100"/>
                  </a:lnTo>
                  <a:lnTo>
                    <a:pt x="74422" y="96100"/>
                  </a:lnTo>
                  <a:lnTo>
                    <a:pt x="74422" y="90016"/>
                  </a:lnTo>
                  <a:close/>
                  <a:moveTo>
                    <a:pt x="87554" y="90016"/>
                  </a:moveTo>
                  <a:lnTo>
                    <a:pt x="87554" y="96100"/>
                  </a:lnTo>
                  <a:lnTo>
                    <a:pt x="81148" y="96100"/>
                  </a:lnTo>
                  <a:lnTo>
                    <a:pt x="81148" y="90016"/>
                  </a:lnTo>
                  <a:close/>
                  <a:moveTo>
                    <a:pt x="94281" y="90016"/>
                  </a:moveTo>
                  <a:lnTo>
                    <a:pt x="94281" y="96100"/>
                  </a:lnTo>
                  <a:lnTo>
                    <a:pt x="87893" y="96100"/>
                  </a:lnTo>
                  <a:lnTo>
                    <a:pt x="87893" y="90016"/>
                  </a:lnTo>
                  <a:close/>
                  <a:moveTo>
                    <a:pt x="101007" y="90016"/>
                  </a:moveTo>
                  <a:lnTo>
                    <a:pt x="101007" y="96100"/>
                  </a:lnTo>
                  <a:lnTo>
                    <a:pt x="94620" y="96100"/>
                  </a:lnTo>
                  <a:lnTo>
                    <a:pt x="94620" y="90016"/>
                  </a:lnTo>
                  <a:close/>
                  <a:moveTo>
                    <a:pt x="107752" y="90016"/>
                  </a:moveTo>
                  <a:lnTo>
                    <a:pt x="107752" y="96100"/>
                  </a:lnTo>
                  <a:lnTo>
                    <a:pt x="101346" y="96100"/>
                  </a:lnTo>
                  <a:lnTo>
                    <a:pt x="101346" y="90016"/>
                  </a:lnTo>
                  <a:close/>
                  <a:moveTo>
                    <a:pt x="114478" y="90016"/>
                  </a:moveTo>
                  <a:lnTo>
                    <a:pt x="114478" y="96100"/>
                  </a:lnTo>
                  <a:lnTo>
                    <a:pt x="108091" y="96100"/>
                  </a:lnTo>
                  <a:lnTo>
                    <a:pt x="108091" y="90016"/>
                  </a:lnTo>
                  <a:close/>
                  <a:moveTo>
                    <a:pt x="121223" y="90016"/>
                  </a:moveTo>
                  <a:lnTo>
                    <a:pt x="121223" y="96100"/>
                  </a:lnTo>
                  <a:lnTo>
                    <a:pt x="114817" y="96100"/>
                  </a:lnTo>
                  <a:lnTo>
                    <a:pt x="114817" y="90016"/>
                  </a:lnTo>
                  <a:close/>
                  <a:moveTo>
                    <a:pt x="127950" y="90016"/>
                  </a:moveTo>
                  <a:lnTo>
                    <a:pt x="127950" y="96100"/>
                  </a:lnTo>
                  <a:lnTo>
                    <a:pt x="121562" y="96100"/>
                  </a:lnTo>
                  <a:lnTo>
                    <a:pt x="121562" y="90016"/>
                  </a:lnTo>
                  <a:close/>
                  <a:moveTo>
                    <a:pt x="134694" y="90016"/>
                  </a:moveTo>
                  <a:lnTo>
                    <a:pt x="134694" y="96100"/>
                  </a:lnTo>
                  <a:lnTo>
                    <a:pt x="128289" y="96100"/>
                  </a:lnTo>
                  <a:lnTo>
                    <a:pt x="128289" y="90016"/>
                  </a:lnTo>
                  <a:close/>
                  <a:moveTo>
                    <a:pt x="141421" y="90016"/>
                  </a:moveTo>
                  <a:lnTo>
                    <a:pt x="141421" y="96100"/>
                  </a:lnTo>
                  <a:lnTo>
                    <a:pt x="135033" y="96100"/>
                  </a:lnTo>
                  <a:lnTo>
                    <a:pt x="135033" y="90016"/>
                  </a:lnTo>
                  <a:close/>
                  <a:moveTo>
                    <a:pt x="148148" y="90016"/>
                  </a:moveTo>
                  <a:lnTo>
                    <a:pt x="148148" y="96100"/>
                  </a:lnTo>
                  <a:lnTo>
                    <a:pt x="141760" y="96100"/>
                  </a:lnTo>
                  <a:lnTo>
                    <a:pt x="141760" y="90016"/>
                  </a:lnTo>
                  <a:close/>
                  <a:moveTo>
                    <a:pt x="154892" y="90016"/>
                  </a:moveTo>
                  <a:lnTo>
                    <a:pt x="154892" y="96100"/>
                  </a:lnTo>
                  <a:lnTo>
                    <a:pt x="148487" y="96100"/>
                  </a:lnTo>
                  <a:lnTo>
                    <a:pt x="148487" y="90016"/>
                  </a:lnTo>
                  <a:close/>
                  <a:moveTo>
                    <a:pt x="161619" y="90016"/>
                  </a:moveTo>
                  <a:lnTo>
                    <a:pt x="161619" y="96100"/>
                  </a:lnTo>
                  <a:lnTo>
                    <a:pt x="155231" y="96100"/>
                  </a:lnTo>
                  <a:lnTo>
                    <a:pt x="155231" y="90016"/>
                  </a:lnTo>
                  <a:close/>
                  <a:moveTo>
                    <a:pt x="168363" y="90016"/>
                  </a:moveTo>
                  <a:lnTo>
                    <a:pt x="168363" y="96100"/>
                  </a:lnTo>
                  <a:lnTo>
                    <a:pt x="161958" y="96100"/>
                  </a:lnTo>
                  <a:lnTo>
                    <a:pt x="161958" y="90016"/>
                  </a:lnTo>
                  <a:close/>
                  <a:moveTo>
                    <a:pt x="175090" y="90016"/>
                  </a:moveTo>
                  <a:lnTo>
                    <a:pt x="175090" y="96100"/>
                  </a:lnTo>
                  <a:lnTo>
                    <a:pt x="168702" y="96100"/>
                  </a:lnTo>
                  <a:lnTo>
                    <a:pt x="168702" y="90016"/>
                  </a:lnTo>
                  <a:close/>
                  <a:moveTo>
                    <a:pt x="181834" y="90016"/>
                  </a:moveTo>
                  <a:lnTo>
                    <a:pt x="181834" y="96100"/>
                  </a:lnTo>
                  <a:lnTo>
                    <a:pt x="175429" y="96100"/>
                  </a:lnTo>
                  <a:lnTo>
                    <a:pt x="175429" y="90016"/>
                  </a:lnTo>
                  <a:close/>
                  <a:moveTo>
                    <a:pt x="188561" y="90016"/>
                  </a:moveTo>
                  <a:lnTo>
                    <a:pt x="188561" y="96100"/>
                  </a:lnTo>
                  <a:lnTo>
                    <a:pt x="182173" y="96100"/>
                  </a:lnTo>
                  <a:lnTo>
                    <a:pt x="182173" y="90016"/>
                  </a:lnTo>
                  <a:close/>
                  <a:moveTo>
                    <a:pt x="195288" y="90016"/>
                  </a:moveTo>
                  <a:lnTo>
                    <a:pt x="195288" y="96100"/>
                  </a:lnTo>
                  <a:lnTo>
                    <a:pt x="188900" y="96100"/>
                  </a:lnTo>
                  <a:lnTo>
                    <a:pt x="188900" y="90016"/>
                  </a:lnTo>
                  <a:close/>
                  <a:moveTo>
                    <a:pt x="202032" y="90016"/>
                  </a:moveTo>
                  <a:lnTo>
                    <a:pt x="202032" y="96100"/>
                  </a:lnTo>
                  <a:lnTo>
                    <a:pt x="195627" y="96100"/>
                  </a:lnTo>
                  <a:lnTo>
                    <a:pt x="195627" y="90016"/>
                  </a:lnTo>
                  <a:close/>
                  <a:moveTo>
                    <a:pt x="208759" y="90016"/>
                  </a:moveTo>
                  <a:lnTo>
                    <a:pt x="208759" y="96100"/>
                  </a:lnTo>
                  <a:lnTo>
                    <a:pt x="202371" y="96100"/>
                  </a:lnTo>
                  <a:lnTo>
                    <a:pt x="202371" y="90016"/>
                  </a:lnTo>
                  <a:close/>
                  <a:moveTo>
                    <a:pt x="215504" y="90016"/>
                  </a:moveTo>
                  <a:lnTo>
                    <a:pt x="215504" y="96100"/>
                  </a:lnTo>
                  <a:lnTo>
                    <a:pt x="209098" y="96100"/>
                  </a:lnTo>
                  <a:lnTo>
                    <a:pt x="209098" y="90016"/>
                  </a:lnTo>
                  <a:close/>
                  <a:moveTo>
                    <a:pt x="222230" y="90016"/>
                  </a:moveTo>
                  <a:lnTo>
                    <a:pt x="222230" y="96100"/>
                  </a:lnTo>
                  <a:lnTo>
                    <a:pt x="215843" y="96100"/>
                  </a:lnTo>
                  <a:lnTo>
                    <a:pt x="215843" y="90016"/>
                  </a:lnTo>
                  <a:close/>
                  <a:moveTo>
                    <a:pt x="228975" y="90016"/>
                  </a:moveTo>
                  <a:lnTo>
                    <a:pt x="228975" y="96100"/>
                  </a:lnTo>
                  <a:lnTo>
                    <a:pt x="222569" y="96100"/>
                  </a:lnTo>
                  <a:lnTo>
                    <a:pt x="222569" y="90016"/>
                  </a:lnTo>
                  <a:close/>
                  <a:moveTo>
                    <a:pt x="235701" y="90016"/>
                  </a:moveTo>
                  <a:lnTo>
                    <a:pt x="235701" y="96100"/>
                  </a:lnTo>
                  <a:lnTo>
                    <a:pt x="229296" y="96100"/>
                  </a:lnTo>
                  <a:lnTo>
                    <a:pt x="229296" y="90016"/>
                  </a:lnTo>
                  <a:close/>
                  <a:moveTo>
                    <a:pt x="242428" y="90016"/>
                  </a:moveTo>
                  <a:lnTo>
                    <a:pt x="242428" y="96100"/>
                  </a:lnTo>
                  <a:lnTo>
                    <a:pt x="236040" y="96100"/>
                  </a:lnTo>
                  <a:lnTo>
                    <a:pt x="236040" y="90016"/>
                  </a:lnTo>
                  <a:close/>
                  <a:moveTo>
                    <a:pt x="249173" y="90016"/>
                  </a:moveTo>
                  <a:lnTo>
                    <a:pt x="249173" y="96100"/>
                  </a:lnTo>
                  <a:lnTo>
                    <a:pt x="242767" y="96100"/>
                  </a:lnTo>
                  <a:lnTo>
                    <a:pt x="242767" y="90016"/>
                  </a:lnTo>
                  <a:close/>
                  <a:moveTo>
                    <a:pt x="255899" y="90016"/>
                  </a:moveTo>
                  <a:lnTo>
                    <a:pt x="255899" y="96100"/>
                  </a:lnTo>
                  <a:lnTo>
                    <a:pt x="249512" y="96100"/>
                  </a:lnTo>
                  <a:lnTo>
                    <a:pt x="249512" y="90016"/>
                  </a:lnTo>
                  <a:close/>
                  <a:moveTo>
                    <a:pt x="262644" y="90016"/>
                  </a:moveTo>
                  <a:lnTo>
                    <a:pt x="262644" y="96100"/>
                  </a:lnTo>
                  <a:lnTo>
                    <a:pt x="256238" y="96100"/>
                  </a:lnTo>
                  <a:lnTo>
                    <a:pt x="256238" y="90016"/>
                  </a:lnTo>
                  <a:close/>
                  <a:moveTo>
                    <a:pt x="269370" y="90016"/>
                  </a:moveTo>
                  <a:lnTo>
                    <a:pt x="269370" y="96100"/>
                  </a:lnTo>
                  <a:lnTo>
                    <a:pt x="262983" y="96100"/>
                  </a:lnTo>
                  <a:lnTo>
                    <a:pt x="262983" y="90016"/>
                  </a:lnTo>
                  <a:close/>
                  <a:moveTo>
                    <a:pt x="276115" y="90016"/>
                  </a:moveTo>
                  <a:lnTo>
                    <a:pt x="276115" y="96100"/>
                  </a:lnTo>
                  <a:lnTo>
                    <a:pt x="269709" y="96100"/>
                  </a:lnTo>
                  <a:lnTo>
                    <a:pt x="269709" y="90016"/>
                  </a:lnTo>
                  <a:close/>
                  <a:moveTo>
                    <a:pt x="282842" y="90016"/>
                  </a:moveTo>
                  <a:lnTo>
                    <a:pt x="282842" y="96100"/>
                  </a:lnTo>
                  <a:lnTo>
                    <a:pt x="276436" y="96100"/>
                  </a:lnTo>
                  <a:lnTo>
                    <a:pt x="276436" y="90016"/>
                  </a:lnTo>
                  <a:close/>
                  <a:moveTo>
                    <a:pt x="6745" y="96422"/>
                  </a:moveTo>
                  <a:lnTo>
                    <a:pt x="6745" y="102524"/>
                  </a:lnTo>
                  <a:lnTo>
                    <a:pt x="339" y="102524"/>
                  </a:lnTo>
                  <a:lnTo>
                    <a:pt x="339" y="96422"/>
                  </a:lnTo>
                  <a:close/>
                  <a:moveTo>
                    <a:pt x="13471" y="96422"/>
                  </a:moveTo>
                  <a:lnTo>
                    <a:pt x="13471" y="102524"/>
                  </a:lnTo>
                  <a:lnTo>
                    <a:pt x="7066" y="102524"/>
                  </a:lnTo>
                  <a:lnTo>
                    <a:pt x="7066" y="96422"/>
                  </a:lnTo>
                  <a:close/>
                  <a:moveTo>
                    <a:pt x="20198" y="96422"/>
                  </a:moveTo>
                  <a:lnTo>
                    <a:pt x="20198" y="102524"/>
                  </a:lnTo>
                  <a:lnTo>
                    <a:pt x="13810" y="102524"/>
                  </a:lnTo>
                  <a:lnTo>
                    <a:pt x="13810" y="96422"/>
                  </a:lnTo>
                  <a:close/>
                  <a:moveTo>
                    <a:pt x="26942" y="96422"/>
                  </a:moveTo>
                  <a:lnTo>
                    <a:pt x="26942" y="102524"/>
                  </a:lnTo>
                  <a:lnTo>
                    <a:pt x="20537" y="102524"/>
                  </a:lnTo>
                  <a:lnTo>
                    <a:pt x="20537" y="96422"/>
                  </a:lnTo>
                  <a:close/>
                  <a:moveTo>
                    <a:pt x="33669" y="96422"/>
                  </a:moveTo>
                  <a:lnTo>
                    <a:pt x="33669" y="102524"/>
                  </a:lnTo>
                  <a:lnTo>
                    <a:pt x="27281" y="102524"/>
                  </a:lnTo>
                  <a:lnTo>
                    <a:pt x="27281" y="96422"/>
                  </a:lnTo>
                  <a:close/>
                  <a:moveTo>
                    <a:pt x="40414" y="96422"/>
                  </a:moveTo>
                  <a:lnTo>
                    <a:pt x="40414" y="102524"/>
                  </a:lnTo>
                  <a:lnTo>
                    <a:pt x="34008" y="102524"/>
                  </a:lnTo>
                  <a:lnTo>
                    <a:pt x="34008" y="96422"/>
                  </a:lnTo>
                  <a:close/>
                  <a:moveTo>
                    <a:pt x="47140" y="96422"/>
                  </a:moveTo>
                  <a:lnTo>
                    <a:pt x="47140" y="102524"/>
                  </a:lnTo>
                  <a:lnTo>
                    <a:pt x="40753" y="102524"/>
                  </a:lnTo>
                  <a:lnTo>
                    <a:pt x="40753" y="96422"/>
                  </a:lnTo>
                  <a:close/>
                  <a:moveTo>
                    <a:pt x="53885" y="96422"/>
                  </a:moveTo>
                  <a:lnTo>
                    <a:pt x="53885" y="102524"/>
                  </a:lnTo>
                  <a:lnTo>
                    <a:pt x="47479" y="102524"/>
                  </a:lnTo>
                  <a:lnTo>
                    <a:pt x="47479" y="96422"/>
                  </a:lnTo>
                  <a:close/>
                  <a:moveTo>
                    <a:pt x="60611" y="96422"/>
                  </a:moveTo>
                  <a:lnTo>
                    <a:pt x="60611" y="102524"/>
                  </a:lnTo>
                  <a:lnTo>
                    <a:pt x="54206" y="102524"/>
                  </a:lnTo>
                  <a:lnTo>
                    <a:pt x="54206" y="96422"/>
                  </a:lnTo>
                  <a:close/>
                  <a:moveTo>
                    <a:pt x="67338" y="96422"/>
                  </a:moveTo>
                  <a:lnTo>
                    <a:pt x="67338" y="102524"/>
                  </a:lnTo>
                  <a:lnTo>
                    <a:pt x="60950" y="102524"/>
                  </a:lnTo>
                  <a:lnTo>
                    <a:pt x="60950" y="96422"/>
                  </a:lnTo>
                  <a:close/>
                  <a:moveTo>
                    <a:pt x="74083" y="96422"/>
                  </a:moveTo>
                  <a:lnTo>
                    <a:pt x="74083" y="102524"/>
                  </a:lnTo>
                  <a:lnTo>
                    <a:pt x="67677" y="102524"/>
                  </a:lnTo>
                  <a:lnTo>
                    <a:pt x="67677" y="96422"/>
                  </a:lnTo>
                  <a:close/>
                  <a:moveTo>
                    <a:pt x="80809" y="96422"/>
                  </a:moveTo>
                  <a:lnTo>
                    <a:pt x="80809" y="102524"/>
                  </a:lnTo>
                  <a:lnTo>
                    <a:pt x="74422" y="102524"/>
                  </a:lnTo>
                  <a:lnTo>
                    <a:pt x="74422" y="96422"/>
                  </a:lnTo>
                  <a:close/>
                  <a:moveTo>
                    <a:pt x="87554" y="96422"/>
                  </a:moveTo>
                  <a:lnTo>
                    <a:pt x="87554" y="102524"/>
                  </a:lnTo>
                  <a:lnTo>
                    <a:pt x="81148" y="102524"/>
                  </a:lnTo>
                  <a:lnTo>
                    <a:pt x="81148" y="96422"/>
                  </a:lnTo>
                  <a:close/>
                  <a:moveTo>
                    <a:pt x="94281" y="96422"/>
                  </a:moveTo>
                  <a:lnTo>
                    <a:pt x="94281" y="102524"/>
                  </a:lnTo>
                  <a:lnTo>
                    <a:pt x="87893" y="102524"/>
                  </a:lnTo>
                  <a:lnTo>
                    <a:pt x="87893" y="96422"/>
                  </a:lnTo>
                  <a:close/>
                  <a:moveTo>
                    <a:pt x="101007" y="96422"/>
                  </a:moveTo>
                  <a:lnTo>
                    <a:pt x="101007" y="102524"/>
                  </a:lnTo>
                  <a:lnTo>
                    <a:pt x="94620" y="102524"/>
                  </a:lnTo>
                  <a:lnTo>
                    <a:pt x="94620" y="96422"/>
                  </a:lnTo>
                  <a:close/>
                  <a:moveTo>
                    <a:pt x="107752" y="96422"/>
                  </a:moveTo>
                  <a:lnTo>
                    <a:pt x="107752" y="102524"/>
                  </a:lnTo>
                  <a:lnTo>
                    <a:pt x="101346" y="102524"/>
                  </a:lnTo>
                  <a:lnTo>
                    <a:pt x="101346" y="96422"/>
                  </a:lnTo>
                  <a:close/>
                  <a:moveTo>
                    <a:pt x="114478" y="96422"/>
                  </a:moveTo>
                  <a:lnTo>
                    <a:pt x="114478" y="102524"/>
                  </a:lnTo>
                  <a:lnTo>
                    <a:pt x="108091" y="102524"/>
                  </a:lnTo>
                  <a:lnTo>
                    <a:pt x="108091" y="96422"/>
                  </a:lnTo>
                  <a:close/>
                  <a:moveTo>
                    <a:pt x="121223" y="96422"/>
                  </a:moveTo>
                  <a:lnTo>
                    <a:pt x="121223" y="102524"/>
                  </a:lnTo>
                  <a:lnTo>
                    <a:pt x="114817" y="102524"/>
                  </a:lnTo>
                  <a:lnTo>
                    <a:pt x="114817" y="96422"/>
                  </a:lnTo>
                  <a:close/>
                  <a:moveTo>
                    <a:pt x="127950" y="96422"/>
                  </a:moveTo>
                  <a:lnTo>
                    <a:pt x="127950" y="102524"/>
                  </a:lnTo>
                  <a:lnTo>
                    <a:pt x="121562" y="102524"/>
                  </a:lnTo>
                  <a:lnTo>
                    <a:pt x="121562" y="96422"/>
                  </a:lnTo>
                  <a:close/>
                  <a:moveTo>
                    <a:pt x="134694" y="96422"/>
                  </a:moveTo>
                  <a:lnTo>
                    <a:pt x="134694" y="102524"/>
                  </a:lnTo>
                  <a:lnTo>
                    <a:pt x="128289" y="102524"/>
                  </a:lnTo>
                  <a:lnTo>
                    <a:pt x="128289" y="96422"/>
                  </a:lnTo>
                  <a:close/>
                  <a:moveTo>
                    <a:pt x="141421" y="96422"/>
                  </a:moveTo>
                  <a:lnTo>
                    <a:pt x="141421" y="102524"/>
                  </a:lnTo>
                  <a:lnTo>
                    <a:pt x="135033" y="102524"/>
                  </a:lnTo>
                  <a:lnTo>
                    <a:pt x="135033" y="96422"/>
                  </a:lnTo>
                  <a:close/>
                  <a:moveTo>
                    <a:pt x="148148" y="96422"/>
                  </a:moveTo>
                  <a:lnTo>
                    <a:pt x="148148" y="102524"/>
                  </a:lnTo>
                  <a:lnTo>
                    <a:pt x="141760" y="102524"/>
                  </a:lnTo>
                  <a:lnTo>
                    <a:pt x="141760" y="96422"/>
                  </a:lnTo>
                  <a:close/>
                  <a:moveTo>
                    <a:pt x="154892" y="96422"/>
                  </a:moveTo>
                  <a:lnTo>
                    <a:pt x="154892" y="102524"/>
                  </a:lnTo>
                  <a:lnTo>
                    <a:pt x="148487" y="102524"/>
                  </a:lnTo>
                  <a:lnTo>
                    <a:pt x="148487" y="96422"/>
                  </a:lnTo>
                  <a:close/>
                  <a:moveTo>
                    <a:pt x="161619" y="96422"/>
                  </a:moveTo>
                  <a:lnTo>
                    <a:pt x="161619" y="102524"/>
                  </a:lnTo>
                  <a:lnTo>
                    <a:pt x="155231" y="102524"/>
                  </a:lnTo>
                  <a:lnTo>
                    <a:pt x="155231" y="96422"/>
                  </a:lnTo>
                  <a:close/>
                  <a:moveTo>
                    <a:pt x="168363" y="96422"/>
                  </a:moveTo>
                  <a:lnTo>
                    <a:pt x="168363" y="102524"/>
                  </a:lnTo>
                  <a:lnTo>
                    <a:pt x="161958" y="102524"/>
                  </a:lnTo>
                  <a:lnTo>
                    <a:pt x="161958" y="96422"/>
                  </a:lnTo>
                  <a:close/>
                  <a:moveTo>
                    <a:pt x="175090" y="96422"/>
                  </a:moveTo>
                  <a:lnTo>
                    <a:pt x="175090" y="102524"/>
                  </a:lnTo>
                  <a:lnTo>
                    <a:pt x="168702" y="102524"/>
                  </a:lnTo>
                  <a:lnTo>
                    <a:pt x="168702" y="96422"/>
                  </a:lnTo>
                  <a:close/>
                  <a:moveTo>
                    <a:pt x="181834" y="96422"/>
                  </a:moveTo>
                  <a:lnTo>
                    <a:pt x="181834" y="102524"/>
                  </a:lnTo>
                  <a:lnTo>
                    <a:pt x="175429" y="102524"/>
                  </a:lnTo>
                  <a:lnTo>
                    <a:pt x="175429" y="96422"/>
                  </a:lnTo>
                  <a:close/>
                  <a:moveTo>
                    <a:pt x="188561" y="96422"/>
                  </a:moveTo>
                  <a:lnTo>
                    <a:pt x="188561" y="102524"/>
                  </a:lnTo>
                  <a:lnTo>
                    <a:pt x="182173" y="102524"/>
                  </a:lnTo>
                  <a:lnTo>
                    <a:pt x="182173" y="96422"/>
                  </a:lnTo>
                  <a:close/>
                  <a:moveTo>
                    <a:pt x="195288" y="96422"/>
                  </a:moveTo>
                  <a:lnTo>
                    <a:pt x="195288" y="102524"/>
                  </a:lnTo>
                  <a:lnTo>
                    <a:pt x="188900" y="102524"/>
                  </a:lnTo>
                  <a:lnTo>
                    <a:pt x="188900" y="96422"/>
                  </a:lnTo>
                  <a:close/>
                  <a:moveTo>
                    <a:pt x="202032" y="96422"/>
                  </a:moveTo>
                  <a:lnTo>
                    <a:pt x="202032" y="102524"/>
                  </a:lnTo>
                  <a:lnTo>
                    <a:pt x="195627" y="102524"/>
                  </a:lnTo>
                  <a:lnTo>
                    <a:pt x="195627" y="96422"/>
                  </a:lnTo>
                  <a:close/>
                  <a:moveTo>
                    <a:pt x="208759" y="96422"/>
                  </a:moveTo>
                  <a:lnTo>
                    <a:pt x="208759" y="102524"/>
                  </a:lnTo>
                  <a:lnTo>
                    <a:pt x="202371" y="102524"/>
                  </a:lnTo>
                  <a:lnTo>
                    <a:pt x="202371" y="96422"/>
                  </a:lnTo>
                  <a:close/>
                  <a:moveTo>
                    <a:pt x="215504" y="96422"/>
                  </a:moveTo>
                  <a:lnTo>
                    <a:pt x="215504" y="102524"/>
                  </a:lnTo>
                  <a:lnTo>
                    <a:pt x="209098" y="102524"/>
                  </a:lnTo>
                  <a:lnTo>
                    <a:pt x="209098" y="96422"/>
                  </a:lnTo>
                  <a:close/>
                  <a:moveTo>
                    <a:pt x="222230" y="96422"/>
                  </a:moveTo>
                  <a:lnTo>
                    <a:pt x="222230" y="102524"/>
                  </a:lnTo>
                  <a:lnTo>
                    <a:pt x="215843" y="102524"/>
                  </a:lnTo>
                  <a:lnTo>
                    <a:pt x="215843" y="96422"/>
                  </a:lnTo>
                  <a:close/>
                  <a:moveTo>
                    <a:pt x="228975" y="96422"/>
                  </a:moveTo>
                  <a:lnTo>
                    <a:pt x="228975" y="102524"/>
                  </a:lnTo>
                  <a:lnTo>
                    <a:pt x="222569" y="102524"/>
                  </a:lnTo>
                  <a:lnTo>
                    <a:pt x="222569" y="96422"/>
                  </a:lnTo>
                  <a:close/>
                  <a:moveTo>
                    <a:pt x="235701" y="96422"/>
                  </a:moveTo>
                  <a:lnTo>
                    <a:pt x="235701" y="102524"/>
                  </a:lnTo>
                  <a:lnTo>
                    <a:pt x="229296" y="102524"/>
                  </a:lnTo>
                  <a:lnTo>
                    <a:pt x="229296" y="96422"/>
                  </a:lnTo>
                  <a:close/>
                  <a:moveTo>
                    <a:pt x="242428" y="96422"/>
                  </a:moveTo>
                  <a:lnTo>
                    <a:pt x="242428" y="102524"/>
                  </a:lnTo>
                  <a:lnTo>
                    <a:pt x="236040" y="102524"/>
                  </a:lnTo>
                  <a:lnTo>
                    <a:pt x="236040" y="96422"/>
                  </a:lnTo>
                  <a:close/>
                  <a:moveTo>
                    <a:pt x="249173" y="96422"/>
                  </a:moveTo>
                  <a:lnTo>
                    <a:pt x="249173" y="102524"/>
                  </a:lnTo>
                  <a:lnTo>
                    <a:pt x="242767" y="102524"/>
                  </a:lnTo>
                  <a:lnTo>
                    <a:pt x="242767" y="96422"/>
                  </a:lnTo>
                  <a:close/>
                  <a:moveTo>
                    <a:pt x="255899" y="96422"/>
                  </a:moveTo>
                  <a:lnTo>
                    <a:pt x="255899" y="102524"/>
                  </a:lnTo>
                  <a:lnTo>
                    <a:pt x="249512" y="102524"/>
                  </a:lnTo>
                  <a:lnTo>
                    <a:pt x="249512" y="96422"/>
                  </a:lnTo>
                  <a:close/>
                  <a:moveTo>
                    <a:pt x="262644" y="96422"/>
                  </a:moveTo>
                  <a:lnTo>
                    <a:pt x="262644" y="102524"/>
                  </a:lnTo>
                  <a:lnTo>
                    <a:pt x="256238" y="102524"/>
                  </a:lnTo>
                  <a:lnTo>
                    <a:pt x="256238" y="96422"/>
                  </a:lnTo>
                  <a:close/>
                  <a:moveTo>
                    <a:pt x="269370" y="96422"/>
                  </a:moveTo>
                  <a:lnTo>
                    <a:pt x="269370" y="102524"/>
                  </a:lnTo>
                  <a:lnTo>
                    <a:pt x="262983" y="102524"/>
                  </a:lnTo>
                  <a:lnTo>
                    <a:pt x="262983" y="96422"/>
                  </a:lnTo>
                  <a:close/>
                  <a:moveTo>
                    <a:pt x="276115" y="96422"/>
                  </a:moveTo>
                  <a:lnTo>
                    <a:pt x="276115" y="102524"/>
                  </a:lnTo>
                  <a:lnTo>
                    <a:pt x="269709" y="102524"/>
                  </a:lnTo>
                  <a:lnTo>
                    <a:pt x="269709" y="96422"/>
                  </a:lnTo>
                  <a:close/>
                  <a:moveTo>
                    <a:pt x="282842" y="96422"/>
                  </a:moveTo>
                  <a:lnTo>
                    <a:pt x="282842" y="102524"/>
                  </a:lnTo>
                  <a:lnTo>
                    <a:pt x="276436" y="102524"/>
                  </a:lnTo>
                  <a:lnTo>
                    <a:pt x="276436" y="96422"/>
                  </a:lnTo>
                  <a:close/>
                  <a:moveTo>
                    <a:pt x="6745" y="102827"/>
                  </a:moveTo>
                  <a:lnTo>
                    <a:pt x="6745" y="108929"/>
                  </a:lnTo>
                  <a:lnTo>
                    <a:pt x="339" y="108929"/>
                  </a:lnTo>
                  <a:lnTo>
                    <a:pt x="339" y="102827"/>
                  </a:lnTo>
                  <a:close/>
                  <a:moveTo>
                    <a:pt x="13471" y="102827"/>
                  </a:moveTo>
                  <a:lnTo>
                    <a:pt x="13471" y="108929"/>
                  </a:lnTo>
                  <a:lnTo>
                    <a:pt x="7066" y="108929"/>
                  </a:lnTo>
                  <a:lnTo>
                    <a:pt x="7066" y="102827"/>
                  </a:lnTo>
                  <a:close/>
                  <a:moveTo>
                    <a:pt x="20198" y="102827"/>
                  </a:moveTo>
                  <a:lnTo>
                    <a:pt x="20198" y="108929"/>
                  </a:lnTo>
                  <a:lnTo>
                    <a:pt x="13810" y="108929"/>
                  </a:lnTo>
                  <a:lnTo>
                    <a:pt x="13810" y="102827"/>
                  </a:lnTo>
                  <a:close/>
                  <a:moveTo>
                    <a:pt x="26942" y="102827"/>
                  </a:moveTo>
                  <a:lnTo>
                    <a:pt x="26942" y="108929"/>
                  </a:lnTo>
                  <a:lnTo>
                    <a:pt x="20537" y="108929"/>
                  </a:lnTo>
                  <a:lnTo>
                    <a:pt x="20537" y="102827"/>
                  </a:lnTo>
                  <a:close/>
                  <a:moveTo>
                    <a:pt x="33669" y="102827"/>
                  </a:moveTo>
                  <a:lnTo>
                    <a:pt x="33669" y="108929"/>
                  </a:lnTo>
                  <a:lnTo>
                    <a:pt x="27281" y="108929"/>
                  </a:lnTo>
                  <a:lnTo>
                    <a:pt x="27281" y="102827"/>
                  </a:lnTo>
                  <a:close/>
                  <a:moveTo>
                    <a:pt x="40414" y="102827"/>
                  </a:moveTo>
                  <a:lnTo>
                    <a:pt x="40414" y="108929"/>
                  </a:lnTo>
                  <a:lnTo>
                    <a:pt x="34008" y="108929"/>
                  </a:lnTo>
                  <a:lnTo>
                    <a:pt x="34008" y="102827"/>
                  </a:lnTo>
                  <a:close/>
                  <a:moveTo>
                    <a:pt x="47140" y="102827"/>
                  </a:moveTo>
                  <a:lnTo>
                    <a:pt x="47140" y="108929"/>
                  </a:lnTo>
                  <a:lnTo>
                    <a:pt x="40753" y="108929"/>
                  </a:lnTo>
                  <a:lnTo>
                    <a:pt x="40753" y="102827"/>
                  </a:lnTo>
                  <a:close/>
                  <a:moveTo>
                    <a:pt x="53885" y="102827"/>
                  </a:moveTo>
                  <a:lnTo>
                    <a:pt x="53885" y="108929"/>
                  </a:lnTo>
                  <a:lnTo>
                    <a:pt x="47479" y="108929"/>
                  </a:lnTo>
                  <a:lnTo>
                    <a:pt x="47479" y="102827"/>
                  </a:lnTo>
                  <a:close/>
                  <a:moveTo>
                    <a:pt x="60611" y="102827"/>
                  </a:moveTo>
                  <a:lnTo>
                    <a:pt x="60611" y="108929"/>
                  </a:lnTo>
                  <a:lnTo>
                    <a:pt x="54206" y="108929"/>
                  </a:lnTo>
                  <a:lnTo>
                    <a:pt x="54206" y="102827"/>
                  </a:lnTo>
                  <a:close/>
                  <a:moveTo>
                    <a:pt x="67338" y="102827"/>
                  </a:moveTo>
                  <a:lnTo>
                    <a:pt x="67338" y="108929"/>
                  </a:lnTo>
                  <a:lnTo>
                    <a:pt x="60950" y="108929"/>
                  </a:lnTo>
                  <a:lnTo>
                    <a:pt x="60950" y="102827"/>
                  </a:lnTo>
                  <a:close/>
                  <a:moveTo>
                    <a:pt x="74083" y="102827"/>
                  </a:moveTo>
                  <a:lnTo>
                    <a:pt x="74083" y="108929"/>
                  </a:lnTo>
                  <a:lnTo>
                    <a:pt x="67677" y="108929"/>
                  </a:lnTo>
                  <a:lnTo>
                    <a:pt x="67677" y="102827"/>
                  </a:lnTo>
                  <a:close/>
                  <a:moveTo>
                    <a:pt x="80809" y="102827"/>
                  </a:moveTo>
                  <a:lnTo>
                    <a:pt x="80809" y="108929"/>
                  </a:lnTo>
                  <a:lnTo>
                    <a:pt x="74422" y="108929"/>
                  </a:lnTo>
                  <a:lnTo>
                    <a:pt x="74422" y="102827"/>
                  </a:lnTo>
                  <a:close/>
                  <a:moveTo>
                    <a:pt x="87554" y="102827"/>
                  </a:moveTo>
                  <a:lnTo>
                    <a:pt x="87554" y="108929"/>
                  </a:lnTo>
                  <a:lnTo>
                    <a:pt x="81148" y="108929"/>
                  </a:lnTo>
                  <a:lnTo>
                    <a:pt x="81148" y="102827"/>
                  </a:lnTo>
                  <a:close/>
                  <a:moveTo>
                    <a:pt x="94281" y="102827"/>
                  </a:moveTo>
                  <a:lnTo>
                    <a:pt x="94281" y="108929"/>
                  </a:lnTo>
                  <a:lnTo>
                    <a:pt x="87893" y="108929"/>
                  </a:lnTo>
                  <a:lnTo>
                    <a:pt x="87893" y="102827"/>
                  </a:lnTo>
                  <a:close/>
                  <a:moveTo>
                    <a:pt x="101007" y="102827"/>
                  </a:moveTo>
                  <a:lnTo>
                    <a:pt x="101007" y="108929"/>
                  </a:lnTo>
                  <a:lnTo>
                    <a:pt x="94620" y="108929"/>
                  </a:lnTo>
                  <a:lnTo>
                    <a:pt x="94620" y="102827"/>
                  </a:lnTo>
                  <a:close/>
                  <a:moveTo>
                    <a:pt x="107752" y="102827"/>
                  </a:moveTo>
                  <a:lnTo>
                    <a:pt x="107752" y="108929"/>
                  </a:lnTo>
                  <a:lnTo>
                    <a:pt x="101346" y="108929"/>
                  </a:lnTo>
                  <a:lnTo>
                    <a:pt x="101346" y="102827"/>
                  </a:lnTo>
                  <a:close/>
                  <a:moveTo>
                    <a:pt x="114478" y="102827"/>
                  </a:moveTo>
                  <a:lnTo>
                    <a:pt x="114478" y="108929"/>
                  </a:lnTo>
                  <a:lnTo>
                    <a:pt x="108091" y="108929"/>
                  </a:lnTo>
                  <a:lnTo>
                    <a:pt x="108091" y="102827"/>
                  </a:lnTo>
                  <a:close/>
                  <a:moveTo>
                    <a:pt x="121223" y="102827"/>
                  </a:moveTo>
                  <a:lnTo>
                    <a:pt x="121223" y="108929"/>
                  </a:lnTo>
                  <a:lnTo>
                    <a:pt x="114817" y="108929"/>
                  </a:lnTo>
                  <a:lnTo>
                    <a:pt x="114817" y="102827"/>
                  </a:lnTo>
                  <a:close/>
                  <a:moveTo>
                    <a:pt x="127950" y="102827"/>
                  </a:moveTo>
                  <a:lnTo>
                    <a:pt x="127950" y="108929"/>
                  </a:lnTo>
                  <a:lnTo>
                    <a:pt x="121562" y="108929"/>
                  </a:lnTo>
                  <a:lnTo>
                    <a:pt x="121562" y="102827"/>
                  </a:lnTo>
                  <a:close/>
                  <a:moveTo>
                    <a:pt x="134694" y="102827"/>
                  </a:moveTo>
                  <a:lnTo>
                    <a:pt x="134694" y="108929"/>
                  </a:lnTo>
                  <a:lnTo>
                    <a:pt x="128289" y="108929"/>
                  </a:lnTo>
                  <a:lnTo>
                    <a:pt x="128289" y="102827"/>
                  </a:lnTo>
                  <a:close/>
                  <a:moveTo>
                    <a:pt x="141421" y="102827"/>
                  </a:moveTo>
                  <a:lnTo>
                    <a:pt x="141421" y="108929"/>
                  </a:lnTo>
                  <a:lnTo>
                    <a:pt x="135033" y="108929"/>
                  </a:lnTo>
                  <a:lnTo>
                    <a:pt x="135033" y="102827"/>
                  </a:lnTo>
                  <a:close/>
                  <a:moveTo>
                    <a:pt x="148148" y="102827"/>
                  </a:moveTo>
                  <a:lnTo>
                    <a:pt x="148148" y="108929"/>
                  </a:lnTo>
                  <a:lnTo>
                    <a:pt x="141760" y="108929"/>
                  </a:lnTo>
                  <a:lnTo>
                    <a:pt x="141760" y="102827"/>
                  </a:lnTo>
                  <a:close/>
                  <a:moveTo>
                    <a:pt x="154892" y="102827"/>
                  </a:moveTo>
                  <a:lnTo>
                    <a:pt x="154892" y="108929"/>
                  </a:lnTo>
                  <a:lnTo>
                    <a:pt x="148487" y="108929"/>
                  </a:lnTo>
                  <a:lnTo>
                    <a:pt x="148487" y="102827"/>
                  </a:lnTo>
                  <a:close/>
                  <a:moveTo>
                    <a:pt x="161619" y="102827"/>
                  </a:moveTo>
                  <a:lnTo>
                    <a:pt x="161619" y="108929"/>
                  </a:lnTo>
                  <a:lnTo>
                    <a:pt x="155231" y="108929"/>
                  </a:lnTo>
                  <a:lnTo>
                    <a:pt x="155231" y="102827"/>
                  </a:lnTo>
                  <a:close/>
                  <a:moveTo>
                    <a:pt x="168363" y="102827"/>
                  </a:moveTo>
                  <a:lnTo>
                    <a:pt x="168363" y="108929"/>
                  </a:lnTo>
                  <a:lnTo>
                    <a:pt x="161958" y="108929"/>
                  </a:lnTo>
                  <a:lnTo>
                    <a:pt x="161958" y="102827"/>
                  </a:lnTo>
                  <a:close/>
                  <a:moveTo>
                    <a:pt x="175090" y="102827"/>
                  </a:moveTo>
                  <a:lnTo>
                    <a:pt x="175090" y="108929"/>
                  </a:lnTo>
                  <a:lnTo>
                    <a:pt x="168702" y="108929"/>
                  </a:lnTo>
                  <a:lnTo>
                    <a:pt x="168702" y="102827"/>
                  </a:lnTo>
                  <a:close/>
                  <a:moveTo>
                    <a:pt x="181834" y="102827"/>
                  </a:moveTo>
                  <a:lnTo>
                    <a:pt x="181834" y="108929"/>
                  </a:lnTo>
                  <a:lnTo>
                    <a:pt x="175429" y="108929"/>
                  </a:lnTo>
                  <a:lnTo>
                    <a:pt x="175429" y="102827"/>
                  </a:lnTo>
                  <a:close/>
                  <a:moveTo>
                    <a:pt x="188561" y="102827"/>
                  </a:moveTo>
                  <a:lnTo>
                    <a:pt x="188561" y="108929"/>
                  </a:lnTo>
                  <a:lnTo>
                    <a:pt x="182173" y="108929"/>
                  </a:lnTo>
                  <a:lnTo>
                    <a:pt x="182173" y="102827"/>
                  </a:lnTo>
                  <a:close/>
                  <a:moveTo>
                    <a:pt x="195288" y="102827"/>
                  </a:moveTo>
                  <a:lnTo>
                    <a:pt x="195288" y="108929"/>
                  </a:lnTo>
                  <a:lnTo>
                    <a:pt x="188900" y="108929"/>
                  </a:lnTo>
                  <a:lnTo>
                    <a:pt x="188900" y="102827"/>
                  </a:lnTo>
                  <a:close/>
                  <a:moveTo>
                    <a:pt x="202032" y="102827"/>
                  </a:moveTo>
                  <a:lnTo>
                    <a:pt x="202032" y="108929"/>
                  </a:lnTo>
                  <a:lnTo>
                    <a:pt x="195627" y="108929"/>
                  </a:lnTo>
                  <a:lnTo>
                    <a:pt x="195627" y="102827"/>
                  </a:lnTo>
                  <a:close/>
                  <a:moveTo>
                    <a:pt x="208759" y="102827"/>
                  </a:moveTo>
                  <a:lnTo>
                    <a:pt x="208759" y="108929"/>
                  </a:lnTo>
                  <a:lnTo>
                    <a:pt x="202371" y="108929"/>
                  </a:lnTo>
                  <a:lnTo>
                    <a:pt x="202371" y="102827"/>
                  </a:lnTo>
                  <a:close/>
                  <a:moveTo>
                    <a:pt x="215504" y="102827"/>
                  </a:moveTo>
                  <a:lnTo>
                    <a:pt x="215504" y="108929"/>
                  </a:lnTo>
                  <a:lnTo>
                    <a:pt x="209098" y="108929"/>
                  </a:lnTo>
                  <a:lnTo>
                    <a:pt x="209098" y="102827"/>
                  </a:lnTo>
                  <a:close/>
                  <a:moveTo>
                    <a:pt x="222230" y="102827"/>
                  </a:moveTo>
                  <a:lnTo>
                    <a:pt x="222230" y="108929"/>
                  </a:lnTo>
                  <a:lnTo>
                    <a:pt x="215843" y="108929"/>
                  </a:lnTo>
                  <a:lnTo>
                    <a:pt x="215843" y="102827"/>
                  </a:lnTo>
                  <a:close/>
                  <a:moveTo>
                    <a:pt x="228975" y="102827"/>
                  </a:moveTo>
                  <a:lnTo>
                    <a:pt x="228975" y="108929"/>
                  </a:lnTo>
                  <a:lnTo>
                    <a:pt x="222569" y="108929"/>
                  </a:lnTo>
                  <a:lnTo>
                    <a:pt x="222569" y="102827"/>
                  </a:lnTo>
                  <a:close/>
                  <a:moveTo>
                    <a:pt x="235701" y="102827"/>
                  </a:moveTo>
                  <a:lnTo>
                    <a:pt x="235701" y="108929"/>
                  </a:lnTo>
                  <a:lnTo>
                    <a:pt x="229296" y="108929"/>
                  </a:lnTo>
                  <a:lnTo>
                    <a:pt x="229296" y="102827"/>
                  </a:lnTo>
                  <a:close/>
                  <a:moveTo>
                    <a:pt x="242428" y="102827"/>
                  </a:moveTo>
                  <a:lnTo>
                    <a:pt x="242428" y="108929"/>
                  </a:lnTo>
                  <a:lnTo>
                    <a:pt x="236040" y="108929"/>
                  </a:lnTo>
                  <a:lnTo>
                    <a:pt x="236040" y="102827"/>
                  </a:lnTo>
                  <a:close/>
                  <a:moveTo>
                    <a:pt x="249173" y="102827"/>
                  </a:moveTo>
                  <a:lnTo>
                    <a:pt x="249173" y="108929"/>
                  </a:lnTo>
                  <a:lnTo>
                    <a:pt x="242767" y="108929"/>
                  </a:lnTo>
                  <a:lnTo>
                    <a:pt x="242767" y="102827"/>
                  </a:lnTo>
                  <a:close/>
                  <a:moveTo>
                    <a:pt x="255899" y="102827"/>
                  </a:moveTo>
                  <a:lnTo>
                    <a:pt x="255899" y="108929"/>
                  </a:lnTo>
                  <a:lnTo>
                    <a:pt x="249512" y="108929"/>
                  </a:lnTo>
                  <a:lnTo>
                    <a:pt x="249512" y="102827"/>
                  </a:lnTo>
                  <a:close/>
                  <a:moveTo>
                    <a:pt x="262644" y="102827"/>
                  </a:moveTo>
                  <a:lnTo>
                    <a:pt x="262644" y="108929"/>
                  </a:lnTo>
                  <a:lnTo>
                    <a:pt x="256238" y="108929"/>
                  </a:lnTo>
                  <a:lnTo>
                    <a:pt x="256238" y="102827"/>
                  </a:lnTo>
                  <a:close/>
                  <a:moveTo>
                    <a:pt x="269370" y="102827"/>
                  </a:moveTo>
                  <a:lnTo>
                    <a:pt x="269370" y="108929"/>
                  </a:lnTo>
                  <a:lnTo>
                    <a:pt x="262983" y="108929"/>
                  </a:lnTo>
                  <a:lnTo>
                    <a:pt x="262983" y="102827"/>
                  </a:lnTo>
                  <a:close/>
                  <a:moveTo>
                    <a:pt x="276115" y="102827"/>
                  </a:moveTo>
                  <a:lnTo>
                    <a:pt x="276115" y="108929"/>
                  </a:lnTo>
                  <a:lnTo>
                    <a:pt x="269709" y="108929"/>
                  </a:lnTo>
                  <a:lnTo>
                    <a:pt x="269709" y="102827"/>
                  </a:lnTo>
                  <a:close/>
                  <a:moveTo>
                    <a:pt x="282842" y="102827"/>
                  </a:moveTo>
                  <a:lnTo>
                    <a:pt x="282842" y="108929"/>
                  </a:lnTo>
                  <a:lnTo>
                    <a:pt x="276436" y="108929"/>
                  </a:lnTo>
                  <a:lnTo>
                    <a:pt x="276436" y="102827"/>
                  </a:lnTo>
                  <a:close/>
                  <a:moveTo>
                    <a:pt x="6745" y="109250"/>
                  </a:moveTo>
                  <a:lnTo>
                    <a:pt x="6745" y="115335"/>
                  </a:lnTo>
                  <a:lnTo>
                    <a:pt x="339" y="115335"/>
                  </a:lnTo>
                  <a:lnTo>
                    <a:pt x="339" y="109250"/>
                  </a:lnTo>
                  <a:close/>
                  <a:moveTo>
                    <a:pt x="13471" y="109250"/>
                  </a:moveTo>
                  <a:lnTo>
                    <a:pt x="13471" y="115335"/>
                  </a:lnTo>
                  <a:lnTo>
                    <a:pt x="7066" y="115335"/>
                  </a:lnTo>
                  <a:lnTo>
                    <a:pt x="7066" y="109250"/>
                  </a:lnTo>
                  <a:close/>
                  <a:moveTo>
                    <a:pt x="20198" y="109250"/>
                  </a:moveTo>
                  <a:lnTo>
                    <a:pt x="20198" y="115335"/>
                  </a:lnTo>
                  <a:lnTo>
                    <a:pt x="13810" y="115335"/>
                  </a:lnTo>
                  <a:lnTo>
                    <a:pt x="13810" y="109250"/>
                  </a:lnTo>
                  <a:close/>
                  <a:moveTo>
                    <a:pt x="26942" y="109250"/>
                  </a:moveTo>
                  <a:lnTo>
                    <a:pt x="26942" y="115335"/>
                  </a:lnTo>
                  <a:lnTo>
                    <a:pt x="20537" y="115335"/>
                  </a:lnTo>
                  <a:lnTo>
                    <a:pt x="20537" y="109250"/>
                  </a:lnTo>
                  <a:close/>
                  <a:moveTo>
                    <a:pt x="33669" y="109250"/>
                  </a:moveTo>
                  <a:lnTo>
                    <a:pt x="33669" y="115335"/>
                  </a:lnTo>
                  <a:lnTo>
                    <a:pt x="27281" y="115335"/>
                  </a:lnTo>
                  <a:lnTo>
                    <a:pt x="27281" y="109250"/>
                  </a:lnTo>
                  <a:close/>
                  <a:moveTo>
                    <a:pt x="40414" y="109250"/>
                  </a:moveTo>
                  <a:lnTo>
                    <a:pt x="40414" y="115335"/>
                  </a:lnTo>
                  <a:lnTo>
                    <a:pt x="34008" y="115335"/>
                  </a:lnTo>
                  <a:lnTo>
                    <a:pt x="34008" y="109250"/>
                  </a:lnTo>
                  <a:close/>
                  <a:moveTo>
                    <a:pt x="47140" y="109250"/>
                  </a:moveTo>
                  <a:lnTo>
                    <a:pt x="47140" y="115335"/>
                  </a:lnTo>
                  <a:lnTo>
                    <a:pt x="40753" y="115335"/>
                  </a:lnTo>
                  <a:lnTo>
                    <a:pt x="40753" y="109250"/>
                  </a:lnTo>
                  <a:close/>
                  <a:moveTo>
                    <a:pt x="53885" y="109250"/>
                  </a:moveTo>
                  <a:lnTo>
                    <a:pt x="53885" y="115335"/>
                  </a:lnTo>
                  <a:lnTo>
                    <a:pt x="47479" y="115335"/>
                  </a:lnTo>
                  <a:lnTo>
                    <a:pt x="47479" y="109250"/>
                  </a:lnTo>
                  <a:close/>
                  <a:moveTo>
                    <a:pt x="60611" y="109250"/>
                  </a:moveTo>
                  <a:lnTo>
                    <a:pt x="60611" y="115335"/>
                  </a:lnTo>
                  <a:lnTo>
                    <a:pt x="54206" y="115335"/>
                  </a:lnTo>
                  <a:lnTo>
                    <a:pt x="54206" y="109250"/>
                  </a:lnTo>
                  <a:close/>
                  <a:moveTo>
                    <a:pt x="67338" y="109250"/>
                  </a:moveTo>
                  <a:lnTo>
                    <a:pt x="67338" y="115335"/>
                  </a:lnTo>
                  <a:lnTo>
                    <a:pt x="60950" y="115335"/>
                  </a:lnTo>
                  <a:lnTo>
                    <a:pt x="60950" y="109250"/>
                  </a:lnTo>
                  <a:close/>
                  <a:moveTo>
                    <a:pt x="74083" y="109250"/>
                  </a:moveTo>
                  <a:lnTo>
                    <a:pt x="74083" y="115335"/>
                  </a:lnTo>
                  <a:lnTo>
                    <a:pt x="67677" y="115335"/>
                  </a:lnTo>
                  <a:lnTo>
                    <a:pt x="67677" y="109250"/>
                  </a:lnTo>
                  <a:close/>
                  <a:moveTo>
                    <a:pt x="80809" y="109250"/>
                  </a:moveTo>
                  <a:lnTo>
                    <a:pt x="80809" y="115335"/>
                  </a:lnTo>
                  <a:lnTo>
                    <a:pt x="74422" y="115335"/>
                  </a:lnTo>
                  <a:lnTo>
                    <a:pt x="74422" y="109250"/>
                  </a:lnTo>
                  <a:close/>
                  <a:moveTo>
                    <a:pt x="87554" y="109250"/>
                  </a:moveTo>
                  <a:lnTo>
                    <a:pt x="87554" y="115335"/>
                  </a:lnTo>
                  <a:lnTo>
                    <a:pt x="81148" y="115335"/>
                  </a:lnTo>
                  <a:lnTo>
                    <a:pt x="81148" y="109250"/>
                  </a:lnTo>
                  <a:close/>
                  <a:moveTo>
                    <a:pt x="94281" y="109250"/>
                  </a:moveTo>
                  <a:lnTo>
                    <a:pt x="94281" y="115335"/>
                  </a:lnTo>
                  <a:lnTo>
                    <a:pt x="87893" y="115335"/>
                  </a:lnTo>
                  <a:lnTo>
                    <a:pt x="87893" y="109250"/>
                  </a:lnTo>
                  <a:close/>
                  <a:moveTo>
                    <a:pt x="101007" y="109250"/>
                  </a:moveTo>
                  <a:lnTo>
                    <a:pt x="101007" y="115335"/>
                  </a:lnTo>
                  <a:lnTo>
                    <a:pt x="94620" y="115335"/>
                  </a:lnTo>
                  <a:lnTo>
                    <a:pt x="94620" y="109250"/>
                  </a:lnTo>
                  <a:close/>
                  <a:moveTo>
                    <a:pt x="107752" y="109250"/>
                  </a:moveTo>
                  <a:lnTo>
                    <a:pt x="107752" y="115335"/>
                  </a:lnTo>
                  <a:lnTo>
                    <a:pt x="101346" y="115335"/>
                  </a:lnTo>
                  <a:lnTo>
                    <a:pt x="101346" y="109250"/>
                  </a:lnTo>
                  <a:close/>
                  <a:moveTo>
                    <a:pt x="114478" y="109250"/>
                  </a:moveTo>
                  <a:lnTo>
                    <a:pt x="114478" y="115335"/>
                  </a:lnTo>
                  <a:lnTo>
                    <a:pt x="108091" y="115335"/>
                  </a:lnTo>
                  <a:lnTo>
                    <a:pt x="108091" y="109250"/>
                  </a:lnTo>
                  <a:close/>
                  <a:moveTo>
                    <a:pt x="121223" y="109250"/>
                  </a:moveTo>
                  <a:lnTo>
                    <a:pt x="121223" y="115335"/>
                  </a:lnTo>
                  <a:lnTo>
                    <a:pt x="114817" y="115335"/>
                  </a:lnTo>
                  <a:lnTo>
                    <a:pt x="114817" y="109250"/>
                  </a:lnTo>
                  <a:close/>
                  <a:moveTo>
                    <a:pt x="127950" y="109250"/>
                  </a:moveTo>
                  <a:lnTo>
                    <a:pt x="127950" y="115335"/>
                  </a:lnTo>
                  <a:lnTo>
                    <a:pt x="121562" y="115335"/>
                  </a:lnTo>
                  <a:lnTo>
                    <a:pt x="121562" y="109250"/>
                  </a:lnTo>
                  <a:close/>
                  <a:moveTo>
                    <a:pt x="134694" y="109250"/>
                  </a:moveTo>
                  <a:lnTo>
                    <a:pt x="134694" y="115335"/>
                  </a:lnTo>
                  <a:lnTo>
                    <a:pt x="128289" y="115335"/>
                  </a:lnTo>
                  <a:lnTo>
                    <a:pt x="128289" y="109250"/>
                  </a:lnTo>
                  <a:close/>
                  <a:moveTo>
                    <a:pt x="141421" y="109250"/>
                  </a:moveTo>
                  <a:lnTo>
                    <a:pt x="141421" y="115335"/>
                  </a:lnTo>
                  <a:lnTo>
                    <a:pt x="135033" y="115335"/>
                  </a:lnTo>
                  <a:lnTo>
                    <a:pt x="135033" y="109250"/>
                  </a:lnTo>
                  <a:close/>
                  <a:moveTo>
                    <a:pt x="148148" y="109250"/>
                  </a:moveTo>
                  <a:lnTo>
                    <a:pt x="148148" y="115335"/>
                  </a:lnTo>
                  <a:lnTo>
                    <a:pt x="141760" y="115335"/>
                  </a:lnTo>
                  <a:lnTo>
                    <a:pt x="141760" y="109250"/>
                  </a:lnTo>
                  <a:close/>
                  <a:moveTo>
                    <a:pt x="154892" y="109250"/>
                  </a:moveTo>
                  <a:lnTo>
                    <a:pt x="154892" y="115335"/>
                  </a:lnTo>
                  <a:lnTo>
                    <a:pt x="148487" y="115335"/>
                  </a:lnTo>
                  <a:lnTo>
                    <a:pt x="148487" y="109250"/>
                  </a:lnTo>
                  <a:close/>
                  <a:moveTo>
                    <a:pt x="161619" y="109250"/>
                  </a:moveTo>
                  <a:lnTo>
                    <a:pt x="161619" y="115335"/>
                  </a:lnTo>
                  <a:lnTo>
                    <a:pt x="155231" y="115335"/>
                  </a:lnTo>
                  <a:lnTo>
                    <a:pt x="155231" y="109250"/>
                  </a:lnTo>
                  <a:close/>
                  <a:moveTo>
                    <a:pt x="168363" y="109250"/>
                  </a:moveTo>
                  <a:lnTo>
                    <a:pt x="168363" y="115335"/>
                  </a:lnTo>
                  <a:lnTo>
                    <a:pt x="161958" y="115335"/>
                  </a:lnTo>
                  <a:lnTo>
                    <a:pt x="161958" y="109250"/>
                  </a:lnTo>
                  <a:close/>
                  <a:moveTo>
                    <a:pt x="175090" y="109250"/>
                  </a:moveTo>
                  <a:lnTo>
                    <a:pt x="175090" y="115335"/>
                  </a:lnTo>
                  <a:lnTo>
                    <a:pt x="168702" y="115335"/>
                  </a:lnTo>
                  <a:lnTo>
                    <a:pt x="168702" y="109250"/>
                  </a:lnTo>
                  <a:close/>
                  <a:moveTo>
                    <a:pt x="181834" y="109250"/>
                  </a:moveTo>
                  <a:lnTo>
                    <a:pt x="181834" y="115335"/>
                  </a:lnTo>
                  <a:lnTo>
                    <a:pt x="175429" y="115335"/>
                  </a:lnTo>
                  <a:lnTo>
                    <a:pt x="175429" y="109250"/>
                  </a:lnTo>
                  <a:close/>
                  <a:moveTo>
                    <a:pt x="188561" y="109250"/>
                  </a:moveTo>
                  <a:lnTo>
                    <a:pt x="188561" y="115335"/>
                  </a:lnTo>
                  <a:lnTo>
                    <a:pt x="182173" y="115335"/>
                  </a:lnTo>
                  <a:lnTo>
                    <a:pt x="182173" y="109250"/>
                  </a:lnTo>
                  <a:close/>
                  <a:moveTo>
                    <a:pt x="195288" y="109250"/>
                  </a:moveTo>
                  <a:lnTo>
                    <a:pt x="195288" y="115335"/>
                  </a:lnTo>
                  <a:lnTo>
                    <a:pt x="188900" y="115335"/>
                  </a:lnTo>
                  <a:lnTo>
                    <a:pt x="188900" y="109250"/>
                  </a:lnTo>
                  <a:close/>
                  <a:moveTo>
                    <a:pt x="202032" y="109250"/>
                  </a:moveTo>
                  <a:lnTo>
                    <a:pt x="202032" y="115335"/>
                  </a:lnTo>
                  <a:lnTo>
                    <a:pt x="195627" y="115335"/>
                  </a:lnTo>
                  <a:lnTo>
                    <a:pt x="195627" y="109250"/>
                  </a:lnTo>
                  <a:close/>
                  <a:moveTo>
                    <a:pt x="208759" y="109250"/>
                  </a:moveTo>
                  <a:lnTo>
                    <a:pt x="208759" y="115335"/>
                  </a:lnTo>
                  <a:lnTo>
                    <a:pt x="202371" y="115335"/>
                  </a:lnTo>
                  <a:lnTo>
                    <a:pt x="202371" y="109250"/>
                  </a:lnTo>
                  <a:close/>
                  <a:moveTo>
                    <a:pt x="215504" y="109250"/>
                  </a:moveTo>
                  <a:lnTo>
                    <a:pt x="215504" y="115335"/>
                  </a:lnTo>
                  <a:lnTo>
                    <a:pt x="209098" y="115335"/>
                  </a:lnTo>
                  <a:lnTo>
                    <a:pt x="209098" y="109250"/>
                  </a:lnTo>
                  <a:close/>
                  <a:moveTo>
                    <a:pt x="222230" y="109250"/>
                  </a:moveTo>
                  <a:lnTo>
                    <a:pt x="222230" y="115335"/>
                  </a:lnTo>
                  <a:lnTo>
                    <a:pt x="215843" y="115335"/>
                  </a:lnTo>
                  <a:lnTo>
                    <a:pt x="215843" y="109250"/>
                  </a:lnTo>
                  <a:close/>
                  <a:moveTo>
                    <a:pt x="228975" y="109250"/>
                  </a:moveTo>
                  <a:lnTo>
                    <a:pt x="228975" y="115335"/>
                  </a:lnTo>
                  <a:lnTo>
                    <a:pt x="222569" y="115335"/>
                  </a:lnTo>
                  <a:lnTo>
                    <a:pt x="222569" y="109250"/>
                  </a:lnTo>
                  <a:close/>
                  <a:moveTo>
                    <a:pt x="235701" y="109250"/>
                  </a:moveTo>
                  <a:lnTo>
                    <a:pt x="235701" y="115335"/>
                  </a:lnTo>
                  <a:lnTo>
                    <a:pt x="229296" y="115335"/>
                  </a:lnTo>
                  <a:lnTo>
                    <a:pt x="229296" y="109250"/>
                  </a:lnTo>
                  <a:close/>
                  <a:moveTo>
                    <a:pt x="242428" y="109250"/>
                  </a:moveTo>
                  <a:lnTo>
                    <a:pt x="242428" y="115335"/>
                  </a:lnTo>
                  <a:lnTo>
                    <a:pt x="236040" y="115335"/>
                  </a:lnTo>
                  <a:lnTo>
                    <a:pt x="236040" y="109250"/>
                  </a:lnTo>
                  <a:close/>
                  <a:moveTo>
                    <a:pt x="249173" y="109250"/>
                  </a:moveTo>
                  <a:lnTo>
                    <a:pt x="249173" y="115335"/>
                  </a:lnTo>
                  <a:lnTo>
                    <a:pt x="242767" y="115335"/>
                  </a:lnTo>
                  <a:lnTo>
                    <a:pt x="242767" y="109250"/>
                  </a:lnTo>
                  <a:close/>
                  <a:moveTo>
                    <a:pt x="255899" y="109250"/>
                  </a:moveTo>
                  <a:lnTo>
                    <a:pt x="255899" y="115335"/>
                  </a:lnTo>
                  <a:lnTo>
                    <a:pt x="249512" y="115335"/>
                  </a:lnTo>
                  <a:lnTo>
                    <a:pt x="249512" y="109250"/>
                  </a:lnTo>
                  <a:close/>
                  <a:moveTo>
                    <a:pt x="262644" y="109250"/>
                  </a:moveTo>
                  <a:lnTo>
                    <a:pt x="262644" y="115335"/>
                  </a:lnTo>
                  <a:lnTo>
                    <a:pt x="256238" y="115335"/>
                  </a:lnTo>
                  <a:lnTo>
                    <a:pt x="256238" y="109250"/>
                  </a:lnTo>
                  <a:close/>
                  <a:moveTo>
                    <a:pt x="269370" y="109250"/>
                  </a:moveTo>
                  <a:lnTo>
                    <a:pt x="269370" y="115335"/>
                  </a:lnTo>
                  <a:lnTo>
                    <a:pt x="262983" y="115335"/>
                  </a:lnTo>
                  <a:lnTo>
                    <a:pt x="262983" y="109250"/>
                  </a:lnTo>
                  <a:close/>
                  <a:moveTo>
                    <a:pt x="276115" y="109250"/>
                  </a:moveTo>
                  <a:lnTo>
                    <a:pt x="276115" y="115335"/>
                  </a:lnTo>
                  <a:lnTo>
                    <a:pt x="269709" y="115335"/>
                  </a:lnTo>
                  <a:lnTo>
                    <a:pt x="269709" y="109250"/>
                  </a:lnTo>
                  <a:close/>
                  <a:moveTo>
                    <a:pt x="282842" y="109250"/>
                  </a:moveTo>
                  <a:lnTo>
                    <a:pt x="282842" y="115335"/>
                  </a:lnTo>
                  <a:lnTo>
                    <a:pt x="276436" y="115335"/>
                  </a:lnTo>
                  <a:lnTo>
                    <a:pt x="276436" y="109250"/>
                  </a:lnTo>
                  <a:close/>
                  <a:moveTo>
                    <a:pt x="6745" y="115656"/>
                  </a:moveTo>
                  <a:lnTo>
                    <a:pt x="6745" y="121740"/>
                  </a:lnTo>
                  <a:lnTo>
                    <a:pt x="339" y="121740"/>
                  </a:lnTo>
                  <a:lnTo>
                    <a:pt x="339" y="115656"/>
                  </a:lnTo>
                  <a:close/>
                  <a:moveTo>
                    <a:pt x="13471" y="115656"/>
                  </a:moveTo>
                  <a:lnTo>
                    <a:pt x="13471" y="121740"/>
                  </a:lnTo>
                  <a:lnTo>
                    <a:pt x="7066" y="121740"/>
                  </a:lnTo>
                  <a:lnTo>
                    <a:pt x="7066" y="115656"/>
                  </a:lnTo>
                  <a:close/>
                  <a:moveTo>
                    <a:pt x="20198" y="115656"/>
                  </a:moveTo>
                  <a:lnTo>
                    <a:pt x="20198" y="121740"/>
                  </a:lnTo>
                  <a:lnTo>
                    <a:pt x="13810" y="121740"/>
                  </a:lnTo>
                  <a:lnTo>
                    <a:pt x="13810" y="115656"/>
                  </a:lnTo>
                  <a:close/>
                  <a:moveTo>
                    <a:pt x="26942" y="115656"/>
                  </a:moveTo>
                  <a:lnTo>
                    <a:pt x="26942" y="121740"/>
                  </a:lnTo>
                  <a:lnTo>
                    <a:pt x="20537" y="121740"/>
                  </a:lnTo>
                  <a:lnTo>
                    <a:pt x="20537" y="115656"/>
                  </a:lnTo>
                  <a:close/>
                  <a:moveTo>
                    <a:pt x="33669" y="115656"/>
                  </a:moveTo>
                  <a:lnTo>
                    <a:pt x="33669" y="121740"/>
                  </a:lnTo>
                  <a:lnTo>
                    <a:pt x="27281" y="121740"/>
                  </a:lnTo>
                  <a:lnTo>
                    <a:pt x="27281" y="115656"/>
                  </a:lnTo>
                  <a:close/>
                  <a:moveTo>
                    <a:pt x="40414" y="115656"/>
                  </a:moveTo>
                  <a:lnTo>
                    <a:pt x="40414" y="121740"/>
                  </a:lnTo>
                  <a:lnTo>
                    <a:pt x="34008" y="121740"/>
                  </a:lnTo>
                  <a:lnTo>
                    <a:pt x="34008" y="115656"/>
                  </a:lnTo>
                  <a:close/>
                  <a:moveTo>
                    <a:pt x="47140" y="115656"/>
                  </a:moveTo>
                  <a:lnTo>
                    <a:pt x="47140" y="121740"/>
                  </a:lnTo>
                  <a:lnTo>
                    <a:pt x="40753" y="121740"/>
                  </a:lnTo>
                  <a:lnTo>
                    <a:pt x="40753" y="115656"/>
                  </a:lnTo>
                  <a:close/>
                  <a:moveTo>
                    <a:pt x="53885" y="115656"/>
                  </a:moveTo>
                  <a:lnTo>
                    <a:pt x="53885" y="121740"/>
                  </a:lnTo>
                  <a:lnTo>
                    <a:pt x="47479" y="121740"/>
                  </a:lnTo>
                  <a:lnTo>
                    <a:pt x="47479" y="115656"/>
                  </a:lnTo>
                  <a:close/>
                  <a:moveTo>
                    <a:pt x="60611" y="115656"/>
                  </a:moveTo>
                  <a:lnTo>
                    <a:pt x="60611" y="121740"/>
                  </a:lnTo>
                  <a:lnTo>
                    <a:pt x="54206" y="121740"/>
                  </a:lnTo>
                  <a:lnTo>
                    <a:pt x="54206" y="115656"/>
                  </a:lnTo>
                  <a:close/>
                  <a:moveTo>
                    <a:pt x="67338" y="115656"/>
                  </a:moveTo>
                  <a:lnTo>
                    <a:pt x="67338" y="121740"/>
                  </a:lnTo>
                  <a:lnTo>
                    <a:pt x="60950" y="121740"/>
                  </a:lnTo>
                  <a:lnTo>
                    <a:pt x="60950" y="115656"/>
                  </a:lnTo>
                  <a:close/>
                  <a:moveTo>
                    <a:pt x="74083" y="115656"/>
                  </a:moveTo>
                  <a:lnTo>
                    <a:pt x="74083" y="121740"/>
                  </a:lnTo>
                  <a:lnTo>
                    <a:pt x="67677" y="121740"/>
                  </a:lnTo>
                  <a:lnTo>
                    <a:pt x="67677" y="115656"/>
                  </a:lnTo>
                  <a:close/>
                  <a:moveTo>
                    <a:pt x="80809" y="115656"/>
                  </a:moveTo>
                  <a:lnTo>
                    <a:pt x="80809" y="121740"/>
                  </a:lnTo>
                  <a:lnTo>
                    <a:pt x="74422" y="121740"/>
                  </a:lnTo>
                  <a:lnTo>
                    <a:pt x="74422" y="115656"/>
                  </a:lnTo>
                  <a:close/>
                  <a:moveTo>
                    <a:pt x="87554" y="115656"/>
                  </a:moveTo>
                  <a:lnTo>
                    <a:pt x="87554" y="121740"/>
                  </a:lnTo>
                  <a:lnTo>
                    <a:pt x="81148" y="121740"/>
                  </a:lnTo>
                  <a:lnTo>
                    <a:pt x="81148" y="115656"/>
                  </a:lnTo>
                  <a:close/>
                  <a:moveTo>
                    <a:pt x="94281" y="115656"/>
                  </a:moveTo>
                  <a:lnTo>
                    <a:pt x="94281" y="121740"/>
                  </a:lnTo>
                  <a:lnTo>
                    <a:pt x="87893" y="121740"/>
                  </a:lnTo>
                  <a:lnTo>
                    <a:pt x="87893" y="115656"/>
                  </a:lnTo>
                  <a:close/>
                  <a:moveTo>
                    <a:pt x="101007" y="115656"/>
                  </a:moveTo>
                  <a:lnTo>
                    <a:pt x="101007" y="121740"/>
                  </a:lnTo>
                  <a:lnTo>
                    <a:pt x="94620" y="121740"/>
                  </a:lnTo>
                  <a:lnTo>
                    <a:pt x="94620" y="115656"/>
                  </a:lnTo>
                  <a:close/>
                  <a:moveTo>
                    <a:pt x="107752" y="115656"/>
                  </a:moveTo>
                  <a:lnTo>
                    <a:pt x="107752" y="121740"/>
                  </a:lnTo>
                  <a:lnTo>
                    <a:pt x="101346" y="121740"/>
                  </a:lnTo>
                  <a:lnTo>
                    <a:pt x="101346" y="115656"/>
                  </a:lnTo>
                  <a:close/>
                  <a:moveTo>
                    <a:pt x="114478" y="115656"/>
                  </a:moveTo>
                  <a:lnTo>
                    <a:pt x="114478" y="121740"/>
                  </a:lnTo>
                  <a:lnTo>
                    <a:pt x="108091" y="121740"/>
                  </a:lnTo>
                  <a:lnTo>
                    <a:pt x="108091" y="115656"/>
                  </a:lnTo>
                  <a:close/>
                  <a:moveTo>
                    <a:pt x="121223" y="115656"/>
                  </a:moveTo>
                  <a:lnTo>
                    <a:pt x="121223" y="121740"/>
                  </a:lnTo>
                  <a:lnTo>
                    <a:pt x="114817" y="121740"/>
                  </a:lnTo>
                  <a:lnTo>
                    <a:pt x="114817" y="115656"/>
                  </a:lnTo>
                  <a:close/>
                  <a:moveTo>
                    <a:pt x="127950" y="115656"/>
                  </a:moveTo>
                  <a:lnTo>
                    <a:pt x="127950" y="121740"/>
                  </a:lnTo>
                  <a:lnTo>
                    <a:pt x="121562" y="121740"/>
                  </a:lnTo>
                  <a:lnTo>
                    <a:pt x="121562" y="115656"/>
                  </a:lnTo>
                  <a:close/>
                  <a:moveTo>
                    <a:pt x="134694" y="115656"/>
                  </a:moveTo>
                  <a:lnTo>
                    <a:pt x="134694" y="121740"/>
                  </a:lnTo>
                  <a:lnTo>
                    <a:pt x="128289" y="121740"/>
                  </a:lnTo>
                  <a:lnTo>
                    <a:pt x="128289" y="115656"/>
                  </a:lnTo>
                  <a:close/>
                  <a:moveTo>
                    <a:pt x="141421" y="115656"/>
                  </a:moveTo>
                  <a:lnTo>
                    <a:pt x="141421" y="121740"/>
                  </a:lnTo>
                  <a:lnTo>
                    <a:pt x="135033" y="121740"/>
                  </a:lnTo>
                  <a:lnTo>
                    <a:pt x="135033" y="115656"/>
                  </a:lnTo>
                  <a:close/>
                  <a:moveTo>
                    <a:pt x="148148" y="115656"/>
                  </a:moveTo>
                  <a:lnTo>
                    <a:pt x="148148" y="121740"/>
                  </a:lnTo>
                  <a:lnTo>
                    <a:pt x="141760" y="121740"/>
                  </a:lnTo>
                  <a:lnTo>
                    <a:pt x="141760" y="115656"/>
                  </a:lnTo>
                  <a:close/>
                  <a:moveTo>
                    <a:pt x="154892" y="115656"/>
                  </a:moveTo>
                  <a:lnTo>
                    <a:pt x="154892" y="121740"/>
                  </a:lnTo>
                  <a:lnTo>
                    <a:pt x="148487" y="121740"/>
                  </a:lnTo>
                  <a:lnTo>
                    <a:pt x="148487" y="115656"/>
                  </a:lnTo>
                  <a:close/>
                  <a:moveTo>
                    <a:pt x="161619" y="115656"/>
                  </a:moveTo>
                  <a:lnTo>
                    <a:pt x="161619" y="121740"/>
                  </a:lnTo>
                  <a:lnTo>
                    <a:pt x="155231" y="121740"/>
                  </a:lnTo>
                  <a:lnTo>
                    <a:pt x="155231" y="115656"/>
                  </a:lnTo>
                  <a:close/>
                  <a:moveTo>
                    <a:pt x="168363" y="115656"/>
                  </a:moveTo>
                  <a:lnTo>
                    <a:pt x="168363" y="121740"/>
                  </a:lnTo>
                  <a:lnTo>
                    <a:pt x="161958" y="121740"/>
                  </a:lnTo>
                  <a:lnTo>
                    <a:pt x="161958" y="115656"/>
                  </a:lnTo>
                  <a:close/>
                  <a:moveTo>
                    <a:pt x="175090" y="115656"/>
                  </a:moveTo>
                  <a:lnTo>
                    <a:pt x="175090" y="121740"/>
                  </a:lnTo>
                  <a:lnTo>
                    <a:pt x="168702" y="121740"/>
                  </a:lnTo>
                  <a:lnTo>
                    <a:pt x="168702" y="115656"/>
                  </a:lnTo>
                  <a:close/>
                  <a:moveTo>
                    <a:pt x="181834" y="115656"/>
                  </a:moveTo>
                  <a:lnTo>
                    <a:pt x="181834" y="121740"/>
                  </a:lnTo>
                  <a:lnTo>
                    <a:pt x="175429" y="121740"/>
                  </a:lnTo>
                  <a:lnTo>
                    <a:pt x="175429" y="115656"/>
                  </a:lnTo>
                  <a:close/>
                  <a:moveTo>
                    <a:pt x="188561" y="115656"/>
                  </a:moveTo>
                  <a:lnTo>
                    <a:pt x="188561" y="121740"/>
                  </a:lnTo>
                  <a:lnTo>
                    <a:pt x="182173" y="121740"/>
                  </a:lnTo>
                  <a:lnTo>
                    <a:pt x="182173" y="115656"/>
                  </a:lnTo>
                  <a:close/>
                  <a:moveTo>
                    <a:pt x="195288" y="115656"/>
                  </a:moveTo>
                  <a:lnTo>
                    <a:pt x="195288" y="121740"/>
                  </a:lnTo>
                  <a:lnTo>
                    <a:pt x="188900" y="121740"/>
                  </a:lnTo>
                  <a:lnTo>
                    <a:pt x="188900" y="115656"/>
                  </a:lnTo>
                  <a:close/>
                  <a:moveTo>
                    <a:pt x="202032" y="115656"/>
                  </a:moveTo>
                  <a:lnTo>
                    <a:pt x="202032" y="121740"/>
                  </a:lnTo>
                  <a:lnTo>
                    <a:pt x="195627" y="121740"/>
                  </a:lnTo>
                  <a:lnTo>
                    <a:pt x="195627" y="115656"/>
                  </a:lnTo>
                  <a:close/>
                  <a:moveTo>
                    <a:pt x="208759" y="115656"/>
                  </a:moveTo>
                  <a:lnTo>
                    <a:pt x="208759" y="121740"/>
                  </a:lnTo>
                  <a:lnTo>
                    <a:pt x="202371" y="121740"/>
                  </a:lnTo>
                  <a:lnTo>
                    <a:pt x="202371" y="115656"/>
                  </a:lnTo>
                  <a:close/>
                  <a:moveTo>
                    <a:pt x="215504" y="115656"/>
                  </a:moveTo>
                  <a:lnTo>
                    <a:pt x="215504" y="121740"/>
                  </a:lnTo>
                  <a:lnTo>
                    <a:pt x="209098" y="121740"/>
                  </a:lnTo>
                  <a:lnTo>
                    <a:pt x="209098" y="115656"/>
                  </a:lnTo>
                  <a:close/>
                  <a:moveTo>
                    <a:pt x="222230" y="115656"/>
                  </a:moveTo>
                  <a:lnTo>
                    <a:pt x="222230" y="121740"/>
                  </a:lnTo>
                  <a:lnTo>
                    <a:pt x="215843" y="121740"/>
                  </a:lnTo>
                  <a:lnTo>
                    <a:pt x="215843" y="115656"/>
                  </a:lnTo>
                  <a:close/>
                  <a:moveTo>
                    <a:pt x="228975" y="115656"/>
                  </a:moveTo>
                  <a:lnTo>
                    <a:pt x="228975" y="121740"/>
                  </a:lnTo>
                  <a:lnTo>
                    <a:pt x="222569" y="121740"/>
                  </a:lnTo>
                  <a:lnTo>
                    <a:pt x="222569" y="115656"/>
                  </a:lnTo>
                  <a:close/>
                  <a:moveTo>
                    <a:pt x="235701" y="115656"/>
                  </a:moveTo>
                  <a:lnTo>
                    <a:pt x="235701" y="121740"/>
                  </a:lnTo>
                  <a:lnTo>
                    <a:pt x="229296" y="121740"/>
                  </a:lnTo>
                  <a:lnTo>
                    <a:pt x="229296" y="115656"/>
                  </a:lnTo>
                  <a:close/>
                  <a:moveTo>
                    <a:pt x="242428" y="115656"/>
                  </a:moveTo>
                  <a:lnTo>
                    <a:pt x="242428" y="121740"/>
                  </a:lnTo>
                  <a:lnTo>
                    <a:pt x="236040" y="121740"/>
                  </a:lnTo>
                  <a:lnTo>
                    <a:pt x="236040" y="115656"/>
                  </a:lnTo>
                  <a:close/>
                  <a:moveTo>
                    <a:pt x="249173" y="115656"/>
                  </a:moveTo>
                  <a:lnTo>
                    <a:pt x="249173" y="121740"/>
                  </a:lnTo>
                  <a:lnTo>
                    <a:pt x="242767" y="121740"/>
                  </a:lnTo>
                  <a:lnTo>
                    <a:pt x="242767" y="115656"/>
                  </a:lnTo>
                  <a:close/>
                  <a:moveTo>
                    <a:pt x="255899" y="115656"/>
                  </a:moveTo>
                  <a:lnTo>
                    <a:pt x="255899" y="121740"/>
                  </a:lnTo>
                  <a:lnTo>
                    <a:pt x="249512" y="121740"/>
                  </a:lnTo>
                  <a:lnTo>
                    <a:pt x="249512" y="115656"/>
                  </a:lnTo>
                  <a:close/>
                  <a:moveTo>
                    <a:pt x="262644" y="115656"/>
                  </a:moveTo>
                  <a:lnTo>
                    <a:pt x="262644" y="121740"/>
                  </a:lnTo>
                  <a:lnTo>
                    <a:pt x="256238" y="121740"/>
                  </a:lnTo>
                  <a:lnTo>
                    <a:pt x="256238" y="115656"/>
                  </a:lnTo>
                  <a:close/>
                  <a:moveTo>
                    <a:pt x="269370" y="115656"/>
                  </a:moveTo>
                  <a:lnTo>
                    <a:pt x="269370" y="121740"/>
                  </a:lnTo>
                  <a:lnTo>
                    <a:pt x="262983" y="121740"/>
                  </a:lnTo>
                  <a:lnTo>
                    <a:pt x="262983" y="115656"/>
                  </a:lnTo>
                  <a:close/>
                  <a:moveTo>
                    <a:pt x="276115" y="115656"/>
                  </a:moveTo>
                  <a:lnTo>
                    <a:pt x="276115" y="121740"/>
                  </a:lnTo>
                  <a:lnTo>
                    <a:pt x="269709" y="121740"/>
                  </a:lnTo>
                  <a:lnTo>
                    <a:pt x="269709" y="115656"/>
                  </a:lnTo>
                  <a:close/>
                  <a:moveTo>
                    <a:pt x="282842" y="115656"/>
                  </a:moveTo>
                  <a:lnTo>
                    <a:pt x="282842" y="121740"/>
                  </a:lnTo>
                  <a:lnTo>
                    <a:pt x="276436" y="121740"/>
                  </a:lnTo>
                  <a:lnTo>
                    <a:pt x="276436" y="115656"/>
                  </a:lnTo>
                  <a:close/>
                  <a:moveTo>
                    <a:pt x="6745" y="122061"/>
                  </a:moveTo>
                  <a:lnTo>
                    <a:pt x="6745" y="128146"/>
                  </a:lnTo>
                  <a:lnTo>
                    <a:pt x="339" y="128146"/>
                  </a:lnTo>
                  <a:lnTo>
                    <a:pt x="339" y="122061"/>
                  </a:lnTo>
                  <a:close/>
                  <a:moveTo>
                    <a:pt x="13471" y="122061"/>
                  </a:moveTo>
                  <a:lnTo>
                    <a:pt x="13471" y="128146"/>
                  </a:lnTo>
                  <a:lnTo>
                    <a:pt x="7066" y="128146"/>
                  </a:lnTo>
                  <a:lnTo>
                    <a:pt x="7066" y="122061"/>
                  </a:lnTo>
                  <a:close/>
                  <a:moveTo>
                    <a:pt x="20198" y="122061"/>
                  </a:moveTo>
                  <a:lnTo>
                    <a:pt x="20198" y="128146"/>
                  </a:lnTo>
                  <a:lnTo>
                    <a:pt x="13810" y="128146"/>
                  </a:lnTo>
                  <a:lnTo>
                    <a:pt x="13810" y="122061"/>
                  </a:lnTo>
                  <a:close/>
                  <a:moveTo>
                    <a:pt x="26942" y="122061"/>
                  </a:moveTo>
                  <a:lnTo>
                    <a:pt x="26942" y="128146"/>
                  </a:lnTo>
                  <a:lnTo>
                    <a:pt x="20537" y="128146"/>
                  </a:lnTo>
                  <a:lnTo>
                    <a:pt x="20537" y="122061"/>
                  </a:lnTo>
                  <a:close/>
                  <a:moveTo>
                    <a:pt x="33669" y="122061"/>
                  </a:moveTo>
                  <a:lnTo>
                    <a:pt x="33669" y="128146"/>
                  </a:lnTo>
                  <a:lnTo>
                    <a:pt x="27281" y="128146"/>
                  </a:lnTo>
                  <a:lnTo>
                    <a:pt x="27281" y="122061"/>
                  </a:lnTo>
                  <a:close/>
                  <a:moveTo>
                    <a:pt x="40414" y="122061"/>
                  </a:moveTo>
                  <a:lnTo>
                    <a:pt x="40414" y="128146"/>
                  </a:lnTo>
                  <a:lnTo>
                    <a:pt x="34008" y="128146"/>
                  </a:lnTo>
                  <a:lnTo>
                    <a:pt x="34008" y="122061"/>
                  </a:lnTo>
                  <a:close/>
                  <a:moveTo>
                    <a:pt x="47140" y="122061"/>
                  </a:moveTo>
                  <a:lnTo>
                    <a:pt x="47140" y="128146"/>
                  </a:lnTo>
                  <a:lnTo>
                    <a:pt x="40753" y="128146"/>
                  </a:lnTo>
                  <a:lnTo>
                    <a:pt x="40753" y="122061"/>
                  </a:lnTo>
                  <a:close/>
                  <a:moveTo>
                    <a:pt x="53885" y="122061"/>
                  </a:moveTo>
                  <a:lnTo>
                    <a:pt x="53885" y="128146"/>
                  </a:lnTo>
                  <a:lnTo>
                    <a:pt x="47479" y="128146"/>
                  </a:lnTo>
                  <a:lnTo>
                    <a:pt x="47479" y="122061"/>
                  </a:lnTo>
                  <a:close/>
                  <a:moveTo>
                    <a:pt x="60611" y="122061"/>
                  </a:moveTo>
                  <a:lnTo>
                    <a:pt x="60611" y="128146"/>
                  </a:lnTo>
                  <a:lnTo>
                    <a:pt x="54206" y="128146"/>
                  </a:lnTo>
                  <a:lnTo>
                    <a:pt x="54206" y="122061"/>
                  </a:lnTo>
                  <a:close/>
                  <a:moveTo>
                    <a:pt x="67338" y="122061"/>
                  </a:moveTo>
                  <a:lnTo>
                    <a:pt x="67338" y="128146"/>
                  </a:lnTo>
                  <a:lnTo>
                    <a:pt x="60950" y="128146"/>
                  </a:lnTo>
                  <a:lnTo>
                    <a:pt x="60950" y="122061"/>
                  </a:lnTo>
                  <a:close/>
                  <a:moveTo>
                    <a:pt x="74083" y="122061"/>
                  </a:moveTo>
                  <a:lnTo>
                    <a:pt x="74083" y="128146"/>
                  </a:lnTo>
                  <a:lnTo>
                    <a:pt x="67677" y="128146"/>
                  </a:lnTo>
                  <a:lnTo>
                    <a:pt x="67677" y="122061"/>
                  </a:lnTo>
                  <a:close/>
                  <a:moveTo>
                    <a:pt x="80809" y="122061"/>
                  </a:moveTo>
                  <a:lnTo>
                    <a:pt x="80809" y="128146"/>
                  </a:lnTo>
                  <a:lnTo>
                    <a:pt x="74422" y="128146"/>
                  </a:lnTo>
                  <a:lnTo>
                    <a:pt x="74422" y="122061"/>
                  </a:lnTo>
                  <a:close/>
                  <a:moveTo>
                    <a:pt x="87554" y="122061"/>
                  </a:moveTo>
                  <a:lnTo>
                    <a:pt x="87554" y="128146"/>
                  </a:lnTo>
                  <a:lnTo>
                    <a:pt x="81148" y="128146"/>
                  </a:lnTo>
                  <a:lnTo>
                    <a:pt x="81148" y="122061"/>
                  </a:lnTo>
                  <a:close/>
                  <a:moveTo>
                    <a:pt x="94281" y="122061"/>
                  </a:moveTo>
                  <a:lnTo>
                    <a:pt x="94281" y="128146"/>
                  </a:lnTo>
                  <a:lnTo>
                    <a:pt x="87893" y="128146"/>
                  </a:lnTo>
                  <a:lnTo>
                    <a:pt x="87893" y="122061"/>
                  </a:lnTo>
                  <a:close/>
                  <a:moveTo>
                    <a:pt x="101007" y="122061"/>
                  </a:moveTo>
                  <a:lnTo>
                    <a:pt x="101007" y="128146"/>
                  </a:lnTo>
                  <a:lnTo>
                    <a:pt x="94620" y="128146"/>
                  </a:lnTo>
                  <a:lnTo>
                    <a:pt x="94620" y="122061"/>
                  </a:lnTo>
                  <a:close/>
                  <a:moveTo>
                    <a:pt x="107752" y="122061"/>
                  </a:moveTo>
                  <a:lnTo>
                    <a:pt x="107752" y="128146"/>
                  </a:lnTo>
                  <a:lnTo>
                    <a:pt x="101346" y="128146"/>
                  </a:lnTo>
                  <a:lnTo>
                    <a:pt x="101346" y="122061"/>
                  </a:lnTo>
                  <a:close/>
                  <a:moveTo>
                    <a:pt x="114478" y="122061"/>
                  </a:moveTo>
                  <a:lnTo>
                    <a:pt x="114478" y="128146"/>
                  </a:lnTo>
                  <a:lnTo>
                    <a:pt x="108091" y="128146"/>
                  </a:lnTo>
                  <a:lnTo>
                    <a:pt x="108091" y="122061"/>
                  </a:lnTo>
                  <a:close/>
                  <a:moveTo>
                    <a:pt x="121223" y="122061"/>
                  </a:moveTo>
                  <a:lnTo>
                    <a:pt x="121223" y="128146"/>
                  </a:lnTo>
                  <a:lnTo>
                    <a:pt x="114817" y="128146"/>
                  </a:lnTo>
                  <a:lnTo>
                    <a:pt x="114817" y="122061"/>
                  </a:lnTo>
                  <a:close/>
                  <a:moveTo>
                    <a:pt x="127950" y="122061"/>
                  </a:moveTo>
                  <a:lnTo>
                    <a:pt x="127950" y="128146"/>
                  </a:lnTo>
                  <a:lnTo>
                    <a:pt x="121562" y="128146"/>
                  </a:lnTo>
                  <a:lnTo>
                    <a:pt x="121562" y="122061"/>
                  </a:lnTo>
                  <a:close/>
                  <a:moveTo>
                    <a:pt x="134694" y="122061"/>
                  </a:moveTo>
                  <a:lnTo>
                    <a:pt x="134694" y="128146"/>
                  </a:lnTo>
                  <a:lnTo>
                    <a:pt x="128289" y="128146"/>
                  </a:lnTo>
                  <a:lnTo>
                    <a:pt x="128289" y="122061"/>
                  </a:lnTo>
                  <a:close/>
                  <a:moveTo>
                    <a:pt x="141421" y="122061"/>
                  </a:moveTo>
                  <a:lnTo>
                    <a:pt x="141421" y="128146"/>
                  </a:lnTo>
                  <a:lnTo>
                    <a:pt x="135033" y="128146"/>
                  </a:lnTo>
                  <a:lnTo>
                    <a:pt x="135033" y="122061"/>
                  </a:lnTo>
                  <a:close/>
                  <a:moveTo>
                    <a:pt x="148148" y="122061"/>
                  </a:moveTo>
                  <a:lnTo>
                    <a:pt x="148148" y="128146"/>
                  </a:lnTo>
                  <a:lnTo>
                    <a:pt x="141760" y="128146"/>
                  </a:lnTo>
                  <a:lnTo>
                    <a:pt x="141760" y="122061"/>
                  </a:lnTo>
                  <a:close/>
                  <a:moveTo>
                    <a:pt x="154892" y="122061"/>
                  </a:moveTo>
                  <a:lnTo>
                    <a:pt x="154892" y="128146"/>
                  </a:lnTo>
                  <a:lnTo>
                    <a:pt x="148487" y="128146"/>
                  </a:lnTo>
                  <a:lnTo>
                    <a:pt x="148487" y="122061"/>
                  </a:lnTo>
                  <a:close/>
                  <a:moveTo>
                    <a:pt x="161619" y="122061"/>
                  </a:moveTo>
                  <a:lnTo>
                    <a:pt x="161619" y="128146"/>
                  </a:lnTo>
                  <a:lnTo>
                    <a:pt x="155231" y="128146"/>
                  </a:lnTo>
                  <a:lnTo>
                    <a:pt x="155231" y="122061"/>
                  </a:lnTo>
                  <a:close/>
                  <a:moveTo>
                    <a:pt x="168363" y="122061"/>
                  </a:moveTo>
                  <a:lnTo>
                    <a:pt x="168363" y="128146"/>
                  </a:lnTo>
                  <a:lnTo>
                    <a:pt x="161958" y="128146"/>
                  </a:lnTo>
                  <a:lnTo>
                    <a:pt x="161958" y="122061"/>
                  </a:lnTo>
                  <a:close/>
                  <a:moveTo>
                    <a:pt x="175090" y="122061"/>
                  </a:moveTo>
                  <a:lnTo>
                    <a:pt x="175090" y="128146"/>
                  </a:lnTo>
                  <a:lnTo>
                    <a:pt x="168702" y="128146"/>
                  </a:lnTo>
                  <a:lnTo>
                    <a:pt x="168702" y="122061"/>
                  </a:lnTo>
                  <a:close/>
                  <a:moveTo>
                    <a:pt x="181834" y="122061"/>
                  </a:moveTo>
                  <a:lnTo>
                    <a:pt x="181834" y="128146"/>
                  </a:lnTo>
                  <a:lnTo>
                    <a:pt x="175429" y="128146"/>
                  </a:lnTo>
                  <a:lnTo>
                    <a:pt x="175429" y="122061"/>
                  </a:lnTo>
                  <a:close/>
                  <a:moveTo>
                    <a:pt x="188561" y="122061"/>
                  </a:moveTo>
                  <a:lnTo>
                    <a:pt x="188561" y="128146"/>
                  </a:lnTo>
                  <a:lnTo>
                    <a:pt x="182173" y="128146"/>
                  </a:lnTo>
                  <a:lnTo>
                    <a:pt x="182173" y="122061"/>
                  </a:lnTo>
                  <a:close/>
                  <a:moveTo>
                    <a:pt x="195288" y="122061"/>
                  </a:moveTo>
                  <a:lnTo>
                    <a:pt x="195288" y="128146"/>
                  </a:lnTo>
                  <a:lnTo>
                    <a:pt x="188900" y="128146"/>
                  </a:lnTo>
                  <a:lnTo>
                    <a:pt x="188900" y="122061"/>
                  </a:lnTo>
                  <a:close/>
                  <a:moveTo>
                    <a:pt x="202032" y="122061"/>
                  </a:moveTo>
                  <a:lnTo>
                    <a:pt x="202032" y="128146"/>
                  </a:lnTo>
                  <a:lnTo>
                    <a:pt x="195627" y="128146"/>
                  </a:lnTo>
                  <a:lnTo>
                    <a:pt x="195627" y="122061"/>
                  </a:lnTo>
                  <a:close/>
                  <a:moveTo>
                    <a:pt x="208759" y="122061"/>
                  </a:moveTo>
                  <a:lnTo>
                    <a:pt x="208759" y="128146"/>
                  </a:lnTo>
                  <a:lnTo>
                    <a:pt x="202371" y="128146"/>
                  </a:lnTo>
                  <a:lnTo>
                    <a:pt x="202371" y="122061"/>
                  </a:lnTo>
                  <a:close/>
                  <a:moveTo>
                    <a:pt x="215504" y="122061"/>
                  </a:moveTo>
                  <a:lnTo>
                    <a:pt x="215504" y="128146"/>
                  </a:lnTo>
                  <a:lnTo>
                    <a:pt x="209098" y="128146"/>
                  </a:lnTo>
                  <a:lnTo>
                    <a:pt x="209098" y="122061"/>
                  </a:lnTo>
                  <a:close/>
                  <a:moveTo>
                    <a:pt x="222230" y="122061"/>
                  </a:moveTo>
                  <a:lnTo>
                    <a:pt x="222230" y="128146"/>
                  </a:lnTo>
                  <a:lnTo>
                    <a:pt x="215843" y="128146"/>
                  </a:lnTo>
                  <a:lnTo>
                    <a:pt x="215843" y="122061"/>
                  </a:lnTo>
                  <a:close/>
                  <a:moveTo>
                    <a:pt x="228975" y="122061"/>
                  </a:moveTo>
                  <a:lnTo>
                    <a:pt x="228975" y="128146"/>
                  </a:lnTo>
                  <a:lnTo>
                    <a:pt x="222569" y="128146"/>
                  </a:lnTo>
                  <a:lnTo>
                    <a:pt x="222569" y="122061"/>
                  </a:lnTo>
                  <a:close/>
                  <a:moveTo>
                    <a:pt x="235701" y="122061"/>
                  </a:moveTo>
                  <a:lnTo>
                    <a:pt x="235701" y="128146"/>
                  </a:lnTo>
                  <a:lnTo>
                    <a:pt x="229296" y="128146"/>
                  </a:lnTo>
                  <a:lnTo>
                    <a:pt x="229296" y="122061"/>
                  </a:lnTo>
                  <a:close/>
                  <a:moveTo>
                    <a:pt x="242428" y="122061"/>
                  </a:moveTo>
                  <a:lnTo>
                    <a:pt x="242428" y="128146"/>
                  </a:lnTo>
                  <a:lnTo>
                    <a:pt x="236040" y="128146"/>
                  </a:lnTo>
                  <a:lnTo>
                    <a:pt x="236040" y="122061"/>
                  </a:lnTo>
                  <a:close/>
                  <a:moveTo>
                    <a:pt x="249173" y="122061"/>
                  </a:moveTo>
                  <a:lnTo>
                    <a:pt x="249173" y="128146"/>
                  </a:lnTo>
                  <a:lnTo>
                    <a:pt x="242767" y="128146"/>
                  </a:lnTo>
                  <a:lnTo>
                    <a:pt x="242767" y="122061"/>
                  </a:lnTo>
                  <a:close/>
                  <a:moveTo>
                    <a:pt x="255899" y="122061"/>
                  </a:moveTo>
                  <a:lnTo>
                    <a:pt x="255899" y="128146"/>
                  </a:lnTo>
                  <a:lnTo>
                    <a:pt x="249512" y="128146"/>
                  </a:lnTo>
                  <a:lnTo>
                    <a:pt x="249512" y="122061"/>
                  </a:lnTo>
                  <a:close/>
                  <a:moveTo>
                    <a:pt x="262644" y="122061"/>
                  </a:moveTo>
                  <a:lnTo>
                    <a:pt x="262644" y="128146"/>
                  </a:lnTo>
                  <a:lnTo>
                    <a:pt x="256238" y="128146"/>
                  </a:lnTo>
                  <a:lnTo>
                    <a:pt x="256238" y="122061"/>
                  </a:lnTo>
                  <a:close/>
                  <a:moveTo>
                    <a:pt x="269370" y="122061"/>
                  </a:moveTo>
                  <a:lnTo>
                    <a:pt x="269370" y="128146"/>
                  </a:lnTo>
                  <a:lnTo>
                    <a:pt x="262983" y="128146"/>
                  </a:lnTo>
                  <a:lnTo>
                    <a:pt x="262983" y="122061"/>
                  </a:lnTo>
                  <a:close/>
                  <a:moveTo>
                    <a:pt x="276115" y="122061"/>
                  </a:moveTo>
                  <a:lnTo>
                    <a:pt x="276115" y="128146"/>
                  </a:lnTo>
                  <a:lnTo>
                    <a:pt x="269709" y="128146"/>
                  </a:lnTo>
                  <a:lnTo>
                    <a:pt x="269709" y="122061"/>
                  </a:lnTo>
                  <a:close/>
                  <a:moveTo>
                    <a:pt x="282842" y="122061"/>
                  </a:moveTo>
                  <a:lnTo>
                    <a:pt x="282842" y="128146"/>
                  </a:lnTo>
                  <a:lnTo>
                    <a:pt x="276436" y="128146"/>
                  </a:lnTo>
                  <a:lnTo>
                    <a:pt x="276436" y="122061"/>
                  </a:lnTo>
                  <a:close/>
                  <a:moveTo>
                    <a:pt x="6745" y="128467"/>
                  </a:moveTo>
                  <a:lnTo>
                    <a:pt x="6745" y="134551"/>
                  </a:lnTo>
                  <a:lnTo>
                    <a:pt x="339" y="134551"/>
                  </a:lnTo>
                  <a:lnTo>
                    <a:pt x="339" y="128467"/>
                  </a:lnTo>
                  <a:close/>
                  <a:moveTo>
                    <a:pt x="13471" y="128467"/>
                  </a:moveTo>
                  <a:lnTo>
                    <a:pt x="13471" y="134551"/>
                  </a:lnTo>
                  <a:lnTo>
                    <a:pt x="7066" y="134551"/>
                  </a:lnTo>
                  <a:lnTo>
                    <a:pt x="7066" y="128467"/>
                  </a:lnTo>
                  <a:close/>
                  <a:moveTo>
                    <a:pt x="20198" y="128467"/>
                  </a:moveTo>
                  <a:lnTo>
                    <a:pt x="20198" y="134551"/>
                  </a:lnTo>
                  <a:lnTo>
                    <a:pt x="13810" y="134551"/>
                  </a:lnTo>
                  <a:lnTo>
                    <a:pt x="13810" y="128467"/>
                  </a:lnTo>
                  <a:close/>
                  <a:moveTo>
                    <a:pt x="26942" y="128467"/>
                  </a:moveTo>
                  <a:lnTo>
                    <a:pt x="26942" y="134551"/>
                  </a:lnTo>
                  <a:lnTo>
                    <a:pt x="20537" y="134551"/>
                  </a:lnTo>
                  <a:lnTo>
                    <a:pt x="20537" y="128467"/>
                  </a:lnTo>
                  <a:close/>
                  <a:moveTo>
                    <a:pt x="33669" y="128467"/>
                  </a:moveTo>
                  <a:lnTo>
                    <a:pt x="33669" y="134551"/>
                  </a:lnTo>
                  <a:lnTo>
                    <a:pt x="27281" y="134551"/>
                  </a:lnTo>
                  <a:lnTo>
                    <a:pt x="27281" y="128467"/>
                  </a:lnTo>
                  <a:close/>
                  <a:moveTo>
                    <a:pt x="40414" y="128467"/>
                  </a:moveTo>
                  <a:lnTo>
                    <a:pt x="40414" y="134551"/>
                  </a:lnTo>
                  <a:lnTo>
                    <a:pt x="34008" y="134551"/>
                  </a:lnTo>
                  <a:lnTo>
                    <a:pt x="34008" y="128467"/>
                  </a:lnTo>
                  <a:close/>
                  <a:moveTo>
                    <a:pt x="47140" y="128467"/>
                  </a:moveTo>
                  <a:lnTo>
                    <a:pt x="47140" y="134551"/>
                  </a:lnTo>
                  <a:lnTo>
                    <a:pt x="40753" y="134551"/>
                  </a:lnTo>
                  <a:lnTo>
                    <a:pt x="40753" y="128467"/>
                  </a:lnTo>
                  <a:close/>
                  <a:moveTo>
                    <a:pt x="53885" y="128467"/>
                  </a:moveTo>
                  <a:lnTo>
                    <a:pt x="53885" y="134551"/>
                  </a:lnTo>
                  <a:lnTo>
                    <a:pt x="47479" y="134551"/>
                  </a:lnTo>
                  <a:lnTo>
                    <a:pt x="47479" y="128467"/>
                  </a:lnTo>
                  <a:close/>
                  <a:moveTo>
                    <a:pt x="60611" y="128467"/>
                  </a:moveTo>
                  <a:lnTo>
                    <a:pt x="60611" y="134551"/>
                  </a:lnTo>
                  <a:lnTo>
                    <a:pt x="54206" y="134551"/>
                  </a:lnTo>
                  <a:lnTo>
                    <a:pt x="54206" y="128467"/>
                  </a:lnTo>
                  <a:close/>
                  <a:moveTo>
                    <a:pt x="67338" y="128467"/>
                  </a:moveTo>
                  <a:lnTo>
                    <a:pt x="67338" y="134551"/>
                  </a:lnTo>
                  <a:lnTo>
                    <a:pt x="60950" y="134551"/>
                  </a:lnTo>
                  <a:lnTo>
                    <a:pt x="60950" y="128467"/>
                  </a:lnTo>
                  <a:close/>
                  <a:moveTo>
                    <a:pt x="74083" y="128467"/>
                  </a:moveTo>
                  <a:lnTo>
                    <a:pt x="74083" y="134551"/>
                  </a:lnTo>
                  <a:lnTo>
                    <a:pt x="67677" y="134551"/>
                  </a:lnTo>
                  <a:lnTo>
                    <a:pt x="67677" y="128467"/>
                  </a:lnTo>
                  <a:close/>
                  <a:moveTo>
                    <a:pt x="80809" y="128467"/>
                  </a:moveTo>
                  <a:lnTo>
                    <a:pt x="80809" y="134551"/>
                  </a:lnTo>
                  <a:lnTo>
                    <a:pt x="74422" y="134551"/>
                  </a:lnTo>
                  <a:lnTo>
                    <a:pt x="74422" y="128467"/>
                  </a:lnTo>
                  <a:close/>
                  <a:moveTo>
                    <a:pt x="87554" y="128467"/>
                  </a:moveTo>
                  <a:lnTo>
                    <a:pt x="87554" y="134551"/>
                  </a:lnTo>
                  <a:lnTo>
                    <a:pt x="81148" y="134551"/>
                  </a:lnTo>
                  <a:lnTo>
                    <a:pt x="81148" y="128467"/>
                  </a:lnTo>
                  <a:close/>
                  <a:moveTo>
                    <a:pt x="94281" y="128467"/>
                  </a:moveTo>
                  <a:lnTo>
                    <a:pt x="94281" y="134551"/>
                  </a:lnTo>
                  <a:lnTo>
                    <a:pt x="87893" y="134551"/>
                  </a:lnTo>
                  <a:lnTo>
                    <a:pt x="87893" y="128467"/>
                  </a:lnTo>
                  <a:close/>
                  <a:moveTo>
                    <a:pt x="101007" y="128467"/>
                  </a:moveTo>
                  <a:lnTo>
                    <a:pt x="101007" y="134551"/>
                  </a:lnTo>
                  <a:lnTo>
                    <a:pt x="94620" y="134551"/>
                  </a:lnTo>
                  <a:lnTo>
                    <a:pt x="94620" y="128467"/>
                  </a:lnTo>
                  <a:close/>
                  <a:moveTo>
                    <a:pt x="107752" y="128467"/>
                  </a:moveTo>
                  <a:lnTo>
                    <a:pt x="107752" y="134551"/>
                  </a:lnTo>
                  <a:lnTo>
                    <a:pt x="101346" y="134551"/>
                  </a:lnTo>
                  <a:lnTo>
                    <a:pt x="101346" y="128467"/>
                  </a:lnTo>
                  <a:close/>
                  <a:moveTo>
                    <a:pt x="114478" y="128467"/>
                  </a:moveTo>
                  <a:lnTo>
                    <a:pt x="114478" y="134551"/>
                  </a:lnTo>
                  <a:lnTo>
                    <a:pt x="108091" y="134551"/>
                  </a:lnTo>
                  <a:lnTo>
                    <a:pt x="108091" y="128467"/>
                  </a:lnTo>
                  <a:close/>
                  <a:moveTo>
                    <a:pt x="121223" y="128467"/>
                  </a:moveTo>
                  <a:lnTo>
                    <a:pt x="121223" y="134551"/>
                  </a:lnTo>
                  <a:lnTo>
                    <a:pt x="114817" y="134551"/>
                  </a:lnTo>
                  <a:lnTo>
                    <a:pt x="114817" y="128467"/>
                  </a:lnTo>
                  <a:close/>
                  <a:moveTo>
                    <a:pt x="127950" y="128467"/>
                  </a:moveTo>
                  <a:lnTo>
                    <a:pt x="127950" y="134551"/>
                  </a:lnTo>
                  <a:lnTo>
                    <a:pt x="121562" y="134551"/>
                  </a:lnTo>
                  <a:lnTo>
                    <a:pt x="121562" y="128467"/>
                  </a:lnTo>
                  <a:close/>
                  <a:moveTo>
                    <a:pt x="134694" y="128467"/>
                  </a:moveTo>
                  <a:lnTo>
                    <a:pt x="134694" y="134551"/>
                  </a:lnTo>
                  <a:lnTo>
                    <a:pt x="128289" y="134551"/>
                  </a:lnTo>
                  <a:lnTo>
                    <a:pt x="128289" y="128467"/>
                  </a:lnTo>
                  <a:close/>
                  <a:moveTo>
                    <a:pt x="141421" y="128467"/>
                  </a:moveTo>
                  <a:lnTo>
                    <a:pt x="141421" y="134551"/>
                  </a:lnTo>
                  <a:lnTo>
                    <a:pt x="135033" y="134551"/>
                  </a:lnTo>
                  <a:lnTo>
                    <a:pt x="135033" y="128467"/>
                  </a:lnTo>
                  <a:close/>
                  <a:moveTo>
                    <a:pt x="148148" y="128467"/>
                  </a:moveTo>
                  <a:lnTo>
                    <a:pt x="148148" y="134551"/>
                  </a:lnTo>
                  <a:lnTo>
                    <a:pt x="141760" y="134551"/>
                  </a:lnTo>
                  <a:lnTo>
                    <a:pt x="141760" y="128467"/>
                  </a:lnTo>
                  <a:close/>
                  <a:moveTo>
                    <a:pt x="154892" y="128467"/>
                  </a:moveTo>
                  <a:lnTo>
                    <a:pt x="154892" y="134551"/>
                  </a:lnTo>
                  <a:lnTo>
                    <a:pt x="148487" y="134551"/>
                  </a:lnTo>
                  <a:lnTo>
                    <a:pt x="148487" y="128467"/>
                  </a:lnTo>
                  <a:close/>
                  <a:moveTo>
                    <a:pt x="161619" y="128467"/>
                  </a:moveTo>
                  <a:lnTo>
                    <a:pt x="161619" y="134551"/>
                  </a:lnTo>
                  <a:lnTo>
                    <a:pt x="155231" y="134551"/>
                  </a:lnTo>
                  <a:lnTo>
                    <a:pt x="155231" y="128467"/>
                  </a:lnTo>
                  <a:close/>
                  <a:moveTo>
                    <a:pt x="168363" y="128467"/>
                  </a:moveTo>
                  <a:lnTo>
                    <a:pt x="168363" y="134551"/>
                  </a:lnTo>
                  <a:lnTo>
                    <a:pt x="161958" y="134551"/>
                  </a:lnTo>
                  <a:lnTo>
                    <a:pt x="161958" y="128467"/>
                  </a:lnTo>
                  <a:close/>
                  <a:moveTo>
                    <a:pt x="175090" y="128467"/>
                  </a:moveTo>
                  <a:lnTo>
                    <a:pt x="175090" y="134551"/>
                  </a:lnTo>
                  <a:lnTo>
                    <a:pt x="168702" y="134551"/>
                  </a:lnTo>
                  <a:lnTo>
                    <a:pt x="168702" y="128467"/>
                  </a:lnTo>
                  <a:close/>
                  <a:moveTo>
                    <a:pt x="181834" y="128467"/>
                  </a:moveTo>
                  <a:lnTo>
                    <a:pt x="181834" y="134551"/>
                  </a:lnTo>
                  <a:lnTo>
                    <a:pt x="175429" y="134551"/>
                  </a:lnTo>
                  <a:lnTo>
                    <a:pt x="175429" y="128467"/>
                  </a:lnTo>
                  <a:close/>
                  <a:moveTo>
                    <a:pt x="188561" y="128467"/>
                  </a:moveTo>
                  <a:lnTo>
                    <a:pt x="188561" y="134551"/>
                  </a:lnTo>
                  <a:lnTo>
                    <a:pt x="182173" y="134551"/>
                  </a:lnTo>
                  <a:lnTo>
                    <a:pt x="182173" y="128467"/>
                  </a:lnTo>
                  <a:close/>
                  <a:moveTo>
                    <a:pt x="195288" y="128467"/>
                  </a:moveTo>
                  <a:lnTo>
                    <a:pt x="195288" y="134551"/>
                  </a:lnTo>
                  <a:lnTo>
                    <a:pt x="188900" y="134551"/>
                  </a:lnTo>
                  <a:lnTo>
                    <a:pt x="188900" y="128467"/>
                  </a:lnTo>
                  <a:close/>
                  <a:moveTo>
                    <a:pt x="202032" y="128467"/>
                  </a:moveTo>
                  <a:lnTo>
                    <a:pt x="202032" y="134551"/>
                  </a:lnTo>
                  <a:lnTo>
                    <a:pt x="195627" y="134551"/>
                  </a:lnTo>
                  <a:lnTo>
                    <a:pt x="195627" y="128467"/>
                  </a:lnTo>
                  <a:close/>
                  <a:moveTo>
                    <a:pt x="208759" y="128467"/>
                  </a:moveTo>
                  <a:lnTo>
                    <a:pt x="208759" y="134551"/>
                  </a:lnTo>
                  <a:lnTo>
                    <a:pt x="202371" y="134551"/>
                  </a:lnTo>
                  <a:lnTo>
                    <a:pt x="202371" y="128467"/>
                  </a:lnTo>
                  <a:close/>
                  <a:moveTo>
                    <a:pt x="215504" y="128467"/>
                  </a:moveTo>
                  <a:lnTo>
                    <a:pt x="215504" y="134551"/>
                  </a:lnTo>
                  <a:lnTo>
                    <a:pt x="209098" y="134551"/>
                  </a:lnTo>
                  <a:lnTo>
                    <a:pt x="209098" y="128467"/>
                  </a:lnTo>
                  <a:close/>
                  <a:moveTo>
                    <a:pt x="222230" y="128467"/>
                  </a:moveTo>
                  <a:lnTo>
                    <a:pt x="222230" y="134551"/>
                  </a:lnTo>
                  <a:lnTo>
                    <a:pt x="215843" y="134551"/>
                  </a:lnTo>
                  <a:lnTo>
                    <a:pt x="215843" y="128467"/>
                  </a:lnTo>
                  <a:close/>
                  <a:moveTo>
                    <a:pt x="228975" y="128467"/>
                  </a:moveTo>
                  <a:lnTo>
                    <a:pt x="228975" y="134551"/>
                  </a:lnTo>
                  <a:lnTo>
                    <a:pt x="222569" y="134551"/>
                  </a:lnTo>
                  <a:lnTo>
                    <a:pt x="222569" y="128467"/>
                  </a:lnTo>
                  <a:close/>
                  <a:moveTo>
                    <a:pt x="235701" y="128467"/>
                  </a:moveTo>
                  <a:lnTo>
                    <a:pt x="235701" y="134551"/>
                  </a:lnTo>
                  <a:lnTo>
                    <a:pt x="229296" y="134551"/>
                  </a:lnTo>
                  <a:lnTo>
                    <a:pt x="229296" y="128467"/>
                  </a:lnTo>
                  <a:close/>
                  <a:moveTo>
                    <a:pt x="242428" y="128467"/>
                  </a:moveTo>
                  <a:lnTo>
                    <a:pt x="242428" y="134551"/>
                  </a:lnTo>
                  <a:lnTo>
                    <a:pt x="236040" y="134551"/>
                  </a:lnTo>
                  <a:lnTo>
                    <a:pt x="236040" y="128467"/>
                  </a:lnTo>
                  <a:close/>
                  <a:moveTo>
                    <a:pt x="249173" y="128467"/>
                  </a:moveTo>
                  <a:lnTo>
                    <a:pt x="249173" y="134551"/>
                  </a:lnTo>
                  <a:lnTo>
                    <a:pt x="242767" y="134551"/>
                  </a:lnTo>
                  <a:lnTo>
                    <a:pt x="242767" y="128467"/>
                  </a:lnTo>
                  <a:close/>
                  <a:moveTo>
                    <a:pt x="255899" y="128467"/>
                  </a:moveTo>
                  <a:lnTo>
                    <a:pt x="255899" y="134551"/>
                  </a:lnTo>
                  <a:lnTo>
                    <a:pt x="249512" y="134551"/>
                  </a:lnTo>
                  <a:lnTo>
                    <a:pt x="249512" y="128467"/>
                  </a:lnTo>
                  <a:close/>
                  <a:moveTo>
                    <a:pt x="262644" y="128467"/>
                  </a:moveTo>
                  <a:lnTo>
                    <a:pt x="262644" y="134551"/>
                  </a:lnTo>
                  <a:lnTo>
                    <a:pt x="256238" y="134551"/>
                  </a:lnTo>
                  <a:lnTo>
                    <a:pt x="256238" y="128467"/>
                  </a:lnTo>
                  <a:close/>
                  <a:moveTo>
                    <a:pt x="269370" y="128467"/>
                  </a:moveTo>
                  <a:lnTo>
                    <a:pt x="269370" y="134551"/>
                  </a:lnTo>
                  <a:lnTo>
                    <a:pt x="262983" y="134551"/>
                  </a:lnTo>
                  <a:lnTo>
                    <a:pt x="262983" y="128467"/>
                  </a:lnTo>
                  <a:close/>
                  <a:moveTo>
                    <a:pt x="276115" y="128467"/>
                  </a:moveTo>
                  <a:lnTo>
                    <a:pt x="276115" y="134551"/>
                  </a:lnTo>
                  <a:lnTo>
                    <a:pt x="269709" y="134551"/>
                  </a:lnTo>
                  <a:lnTo>
                    <a:pt x="269709" y="128467"/>
                  </a:lnTo>
                  <a:close/>
                  <a:moveTo>
                    <a:pt x="282842" y="128467"/>
                  </a:moveTo>
                  <a:lnTo>
                    <a:pt x="282842" y="134551"/>
                  </a:lnTo>
                  <a:lnTo>
                    <a:pt x="276436" y="134551"/>
                  </a:lnTo>
                  <a:lnTo>
                    <a:pt x="276436" y="128467"/>
                  </a:lnTo>
                  <a:close/>
                  <a:moveTo>
                    <a:pt x="6745" y="134872"/>
                  </a:moveTo>
                  <a:lnTo>
                    <a:pt x="6745" y="140957"/>
                  </a:lnTo>
                  <a:lnTo>
                    <a:pt x="339" y="140957"/>
                  </a:lnTo>
                  <a:lnTo>
                    <a:pt x="339" y="134872"/>
                  </a:lnTo>
                  <a:close/>
                  <a:moveTo>
                    <a:pt x="13471" y="134872"/>
                  </a:moveTo>
                  <a:lnTo>
                    <a:pt x="13471" y="140957"/>
                  </a:lnTo>
                  <a:lnTo>
                    <a:pt x="7066" y="140957"/>
                  </a:lnTo>
                  <a:lnTo>
                    <a:pt x="7066" y="134872"/>
                  </a:lnTo>
                  <a:close/>
                  <a:moveTo>
                    <a:pt x="20198" y="134872"/>
                  </a:moveTo>
                  <a:lnTo>
                    <a:pt x="20198" y="140957"/>
                  </a:lnTo>
                  <a:lnTo>
                    <a:pt x="13810" y="140957"/>
                  </a:lnTo>
                  <a:lnTo>
                    <a:pt x="13810" y="134872"/>
                  </a:lnTo>
                  <a:close/>
                  <a:moveTo>
                    <a:pt x="26942" y="134872"/>
                  </a:moveTo>
                  <a:lnTo>
                    <a:pt x="26942" y="140957"/>
                  </a:lnTo>
                  <a:lnTo>
                    <a:pt x="20537" y="140957"/>
                  </a:lnTo>
                  <a:lnTo>
                    <a:pt x="20537" y="134872"/>
                  </a:lnTo>
                  <a:close/>
                  <a:moveTo>
                    <a:pt x="33669" y="134872"/>
                  </a:moveTo>
                  <a:lnTo>
                    <a:pt x="33669" y="140957"/>
                  </a:lnTo>
                  <a:lnTo>
                    <a:pt x="27281" y="140957"/>
                  </a:lnTo>
                  <a:lnTo>
                    <a:pt x="27281" y="134872"/>
                  </a:lnTo>
                  <a:close/>
                  <a:moveTo>
                    <a:pt x="40414" y="134872"/>
                  </a:moveTo>
                  <a:lnTo>
                    <a:pt x="40414" y="140957"/>
                  </a:lnTo>
                  <a:lnTo>
                    <a:pt x="34008" y="140957"/>
                  </a:lnTo>
                  <a:lnTo>
                    <a:pt x="34008" y="134872"/>
                  </a:lnTo>
                  <a:close/>
                  <a:moveTo>
                    <a:pt x="47140" y="134872"/>
                  </a:moveTo>
                  <a:lnTo>
                    <a:pt x="47140" y="140957"/>
                  </a:lnTo>
                  <a:lnTo>
                    <a:pt x="40753" y="140957"/>
                  </a:lnTo>
                  <a:lnTo>
                    <a:pt x="40753" y="134872"/>
                  </a:lnTo>
                  <a:close/>
                  <a:moveTo>
                    <a:pt x="53885" y="134872"/>
                  </a:moveTo>
                  <a:lnTo>
                    <a:pt x="53885" y="140957"/>
                  </a:lnTo>
                  <a:lnTo>
                    <a:pt x="47479" y="140957"/>
                  </a:lnTo>
                  <a:lnTo>
                    <a:pt x="47479" y="134872"/>
                  </a:lnTo>
                  <a:close/>
                  <a:moveTo>
                    <a:pt x="60611" y="134872"/>
                  </a:moveTo>
                  <a:lnTo>
                    <a:pt x="60611" y="140957"/>
                  </a:lnTo>
                  <a:lnTo>
                    <a:pt x="54206" y="140957"/>
                  </a:lnTo>
                  <a:lnTo>
                    <a:pt x="54206" y="134872"/>
                  </a:lnTo>
                  <a:close/>
                  <a:moveTo>
                    <a:pt x="67338" y="134872"/>
                  </a:moveTo>
                  <a:lnTo>
                    <a:pt x="67338" y="140957"/>
                  </a:lnTo>
                  <a:lnTo>
                    <a:pt x="60950" y="140957"/>
                  </a:lnTo>
                  <a:lnTo>
                    <a:pt x="60950" y="134872"/>
                  </a:lnTo>
                  <a:close/>
                  <a:moveTo>
                    <a:pt x="74083" y="134872"/>
                  </a:moveTo>
                  <a:lnTo>
                    <a:pt x="74083" y="140957"/>
                  </a:lnTo>
                  <a:lnTo>
                    <a:pt x="67677" y="140957"/>
                  </a:lnTo>
                  <a:lnTo>
                    <a:pt x="67677" y="134872"/>
                  </a:lnTo>
                  <a:close/>
                  <a:moveTo>
                    <a:pt x="80809" y="134872"/>
                  </a:moveTo>
                  <a:lnTo>
                    <a:pt x="80809" y="140957"/>
                  </a:lnTo>
                  <a:lnTo>
                    <a:pt x="74422" y="140957"/>
                  </a:lnTo>
                  <a:lnTo>
                    <a:pt x="74422" y="134872"/>
                  </a:lnTo>
                  <a:close/>
                  <a:moveTo>
                    <a:pt x="87554" y="134872"/>
                  </a:moveTo>
                  <a:lnTo>
                    <a:pt x="87554" y="140957"/>
                  </a:lnTo>
                  <a:lnTo>
                    <a:pt x="81148" y="140957"/>
                  </a:lnTo>
                  <a:lnTo>
                    <a:pt x="81148" y="134872"/>
                  </a:lnTo>
                  <a:close/>
                  <a:moveTo>
                    <a:pt x="94281" y="134872"/>
                  </a:moveTo>
                  <a:lnTo>
                    <a:pt x="94281" y="140957"/>
                  </a:lnTo>
                  <a:lnTo>
                    <a:pt x="87893" y="140957"/>
                  </a:lnTo>
                  <a:lnTo>
                    <a:pt x="87893" y="134872"/>
                  </a:lnTo>
                  <a:close/>
                  <a:moveTo>
                    <a:pt x="101007" y="134872"/>
                  </a:moveTo>
                  <a:lnTo>
                    <a:pt x="101007" y="140957"/>
                  </a:lnTo>
                  <a:lnTo>
                    <a:pt x="94620" y="140957"/>
                  </a:lnTo>
                  <a:lnTo>
                    <a:pt x="94620" y="134872"/>
                  </a:lnTo>
                  <a:close/>
                  <a:moveTo>
                    <a:pt x="107752" y="134872"/>
                  </a:moveTo>
                  <a:lnTo>
                    <a:pt x="107752" y="140957"/>
                  </a:lnTo>
                  <a:lnTo>
                    <a:pt x="101346" y="140957"/>
                  </a:lnTo>
                  <a:lnTo>
                    <a:pt x="101346" y="134872"/>
                  </a:lnTo>
                  <a:close/>
                  <a:moveTo>
                    <a:pt x="114478" y="134872"/>
                  </a:moveTo>
                  <a:lnTo>
                    <a:pt x="114478" y="140957"/>
                  </a:lnTo>
                  <a:lnTo>
                    <a:pt x="108091" y="140957"/>
                  </a:lnTo>
                  <a:lnTo>
                    <a:pt x="108091" y="134872"/>
                  </a:lnTo>
                  <a:close/>
                  <a:moveTo>
                    <a:pt x="121223" y="134872"/>
                  </a:moveTo>
                  <a:lnTo>
                    <a:pt x="121223" y="140957"/>
                  </a:lnTo>
                  <a:lnTo>
                    <a:pt x="114817" y="140957"/>
                  </a:lnTo>
                  <a:lnTo>
                    <a:pt x="114817" y="134872"/>
                  </a:lnTo>
                  <a:close/>
                  <a:moveTo>
                    <a:pt x="127950" y="134872"/>
                  </a:moveTo>
                  <a:lnTo>
                    <a:pt x="127950" y="140957"/>
                  </a:lnTo>
                  <a:lnTo>
                    <a:pt x="121562" y="140957"/>
                  </a:lnTo>
                  <a:lnTo>
                    <a:pt x="121562" y="134872"/>
                  </a:lnTo>
                  <a:close/>
                  <a:moveTo>
                    <a:pt x="134694" y="134872"/>
                  </a:moveTo>
                  <a:lnTo>
                    <a:pt x="134694" y="140957"/>
                  </a:lnTo>
                  <a:lnTo>
                    <a:pt x="128289" y="140957"/>
                  </a:lnTo>
                  <a:lnTo>
                    <a:pt x="128289" y="134872"/>
                  </a:lnTo>
                  <a:close/>
                  <a:moveTo>
                    <a:pt x="141421" y="134872"/>
                  </a:moveTo>
                  <a:lnTo>
                    <a:pt x="141421" y="140957"/>
                  </a:lnTo>
                  <a:lnTo>
                    <a:pt x="135033" y="140957"/>
                  </a:lnTo>
                  <a:lnTo>
                    <a:pt x="135033" y="134872"/>
                  </a:lnTo>
                  <a:close/>
                  <a:moveTo>
                    <a:pt x="148148" y="134872"/>
                  </a:moveTo>
                  <a:lnTo>
                    <a:pt x="148148" y="140957"/>
                  </a:lnTo>
                  <a:lnTo>
                    <a:pt x="141760" y="140957"/>
                  </a:lnTo>
                  <a:lnTo>
                    <a:pt x="141760" y="134872"/>
                  </a:lnTo>
                  <a:close/>
                  <a:moveTo>
                    <a:pt x="154892" y="134872"/>
                  </a:moveTo>
                  <a:lnTo>
                    <a:pt x="154892" y="140957"/>
                  </a:lnTo>
                  <a:lnTo>
                    <a:pt x="148487" y="140957"/>
                  </a:lnTo>
                  <a:lnTo>
                    <a:pt x="148487" y="134872"/>
                  </a:lnTo>
                  <a:close/>
                  <a:moveTo>
                    <a:pt x="161619" y="134872"/>
                  </a:moveTo>
                  <a:lnTo>
                    <a:pt x="161619" y="140957"/>
                  </a:lnTo>
                  <a:lnTo>
                    <a:pt x="155231" y="140957"/>
                  </a:lnTo>
                  <a:lnTo>
                    <a:pt x="155231" y="134872"/>
                  </a:lnTo>
                  <a:close/>
                  <a:moveTo>
                    <a:pt x="168363" y="134872"/>
                  </a:moveTo>
                  <a:lnTo>
                    <a:pt x="168363" y="140957"/>
                  </a:lnTo>
                  <a:lnTo>
                    <a:pt x="161958" y="140957"/>
                  </a:lnTo>
                  <a:lnTo>
                    <a:pt x="161958" y="134872"/>
                  </a:lnTo>
                  <a:close/>
                  <a:moveTo>
                    <a:pt x="175090" y="134872"/>
                  </a:moveTo>
                  <a:lnTo>
                    <a:pt x="175090" y="140957"/>
                  </a:lnTo>
                  <a:lnTo>
                    <a:pt x="168702" y="140957"/>
                  </a:lnTo>
                  <a:lnTo>
                    <a:pt x="168702" y="134872"/>
                  </a:lnTo>
                  <a:close/>
                  <a:moveTo>
                    <a:pt x="181834" y="134872"/>
                  </a:moveTo>
                  <a:lnTo>
                    <a:pt x="181834" y="140957"/>
                  </a:lnTo>
                  <a:lnTo>
                    <a:pt x="175429" y="140957"/>
                  </a:lnTo>
                  <a:lnTo>
                    <a:pt x="175429" y="134872"/>
                  </a:lnTo>
                  <a:close/>
                  <a:moveTo>
                    <a:pt x="188561" y="134872"/>
                  </a:moveTo>
                  <a:lnTo>
                    <a:pt x="188561" y="140957"/>
                  </a:lnTo>
                  <a:lnTo>
                    <a:pt x="182173" y="140957"/>
                  </a:lnTo>
                  <a:lnTo>
                    <a:pt x="182173" y="134872"/>
                  </a:lnTo>
                  <a:close/>
                  <a:moveTo>
                    <a:pt x="195288" y="134872"/>
                  </a:moveTo>
                  <a:lnTo>
                    <a:pt x="195288" y="140957"/>
                  </a:lnTo>
                  <a:lnTo>
                    <a:pt x="188900" y="140957"/>
                  </a:lnTo>
                  <a:lnTo>
                    <a:pt x="188900" y="134872"/>
                  </a:lnTo>
                  <a:close/>
                  <a:moveTo>
                    <a:pt x="202032" y="134872"/>
                  </a:moveTo>
                  <a:lnTo>
                    <a:pt x="202032" y="140957"/>
                  </a:lnTo>
                  <a:lnTo>
                    <a:pt x="195627" y="140957"/>
                  </a:lnTo>
                  <a:lnTo>
                    <a:pt x="195627" y="134872"/>
                  </a:lnTo>
                  <a:close/>
                  <a:moveTo>
                    <a:pt x="208759" y="134872"/>
                  </a:moveTo>
                  <a:lnTo>
                    <a:pt x="208759" y="140957"/>
                  </a:lnTo>
                  <a:lnTo>
                    <a:pt x="202371" y="140957"/>
                  </a:lnTo>
                  <a:lnTo>
                    <a:pt x="202371" y="134872"/>
                  </a:lnTo>
                  <a:close/>
                  <a:moveTo>
                    <a:pt x="215504" y="134872"/>
                  </a:moveTo>
                  <a:lnTo>
                    <a:pt x="215504" y="140957"/>
                  </a:lnTo>
                  <a:lnTo>
                    <a:pt x="209098" y="140957"/>
                  </a:lnTo>
                  <a:lnTo>
                    <a:pt x="209098" y="134872"/>
                  </a:lnTo>
                  <a:close/>
                  <a:moveTo>
                    <a:pt x="222230" y="134872"/>
                  </a:moveTo>
                  <a:lnTo>
                    <a:pt x="222230" y="140957"/>
                  </a:lnTo>
                  <a:lnTo>
                    <a:pt x="215843" y="140957"/>
                  </a:lnTo>
                  <a:lnTo>
                    <a:pt x="215843" y="134872"/>
                  </a:lnTo>
                  <a:close/>
                  <a:moveTo>
                    <a:pt x="228975" y="134872"/>
                  </a:moveTo>
                  <a:lnTo>
                    <a:pt x="228975" y="140957"/>
                  </a:lnTo>
                  <a:lnTo>
                    <a:pt x="222569" y="140957"/>
                  </a:lnTo>
                  <a:lnTo>
                    <a:pt x="222569" y="134872"/>
                  </a:lnTo>
                  <a:close/>
                  <a:moveTo>
                    <a:pt x="235701" y="134872"/>
                  </a:moveTo>
                  <a:lnTo>
                    <a:pt x="235701" y="140957"/>
                  </a:lnTo>
                  <a:lnTo>
                    <a:pt x="229296" y="140957"/>
                  </a:lnTo>
                  <a:lnTo>
                    <a:pt x="229296" y="134872"/>
                  </a:lnTo>
                  <a:close/>
                  <a:moveTo>
                    <a:pt x="242428" y="134872"/>
                  </a:moveTo>
                  <a:lnTo>
                    <a:pt x="242428" y="140957"/>
                  </a:lnTo>
                  <a:lnTo>
                    <a:pt x="236040" y="140957"/>
                  </a:lnTo>
                  <a:lnTo>
                    <a:pt x="236040" y="134872"/>
                  </a:lnTo>
                  <a:close/>
                  <a:moveTo>
                    <a:pt x="249173" y="134872"/>
                  </a:moveTo>
                  <a:lnTo>
                    <a:pt x="249173" y="140957"/>
                  </a:lnTo>
                  <a:lnTo>
                    <a:pt x="242767" y="140957"/>
                  </a:lnTo>
                  <a:lnTo>
                    <a:pt x="242767" y="134872"/>
                  </a:lnTo>
                  <a:close/>
                  <a:moveTo>
                    <a:pt x="255899" y="134872"/>
                  </a:moveTo>
                  <a:lnTo>
                    <a:pt x="255899" y="140957"/>
                  </a:lnTo>
                  <a:lnTo>
                    <a:pt x="249512" y="140957"/>
                  </a:lnTo>
                  <a:lnTo>
                    <a:pt x="249512" y="134872"/>
                  </a:lnTo>
                  <a:close/>
                  <a:moveTo>
                    <a:pt x="262644" y="134872"/>
                  </a:moveTo>
                  <a:lnTo>
                    <a:pt x="262644" y="140957"/>
                  </a:lnTo>
                  <a:lnTo>
                    <a:pt x="256238" y="140957"/>
                  </a:lnTo>
                  <a:lnTo>
                    <a:pt x="256238" y="134872"/>
                  </a:lnTo>
                  <a:close/>
                  <a:moveTo>
                    <a:pt x="269370" y="134872"/>
                  </a:moveTo>
                  <a:lnTo>
                    <a:pt x="269370" y="140957"/>
                  </a:lnTo>
                  <a:lnTo>
                    <a:pt x="262983" y="140957"/>
                  </a:lnTo>
                  <a:lnTo>
                    <a:pt x="262983" y="134872"/>
                  </a:lnTo>
                  <a:close/>
                  <a:moveTo>
                    <a:pt x="276115" y="134872"/>
                  </a:moveTo>
                  <a:lnTo>
                    <a:pt x="276115" y="140957"/>
                  </a:lnTo>
                  <a:lnTo>
                    <a:pt x="269709" y="140957"/>
                  </a:lnTo>
                  <a:lnTo>
                    <a:pt x="269709" y="134872"/>
                  </a:lnTo>
                  <a:close/>
                  <a:moveTo>
                    <a:pt x="282842" y="134872"/>
                  </a:moveTo>
                  <a:lnTo>
                    <a:pt x="282842" y="140957"/>
                  </a:lnTo>
                  <a:lnTo>
                    <a:pt x="276436" y="140957"/>
                  </a:lnTo>
                  <a:lnTo>
                    <a:pt x="276436" y="134872"/>
                  </a:lnTo>
                  <a:close/>
                  <a:moveTo>
                    <a:pt x="6745" y="141278"/>
                  </a:moveTo>
                  <a:lnTo>
                    <a:pt x="6745" y="147362"/>
                  </a:lnTo>
                  <a:lnTo>
                    <a:pt x="339" y="147362"/>
                  </a:lnTo>
                  <a:lnTo>
                    <a:pt x="339" y="141278"/>
                  </a:lnTo>
                  <a:close/>
                  <a:moveTo>
                    <a:pt x="13471" y="141278"/>
                  </a:moveTo>
                  <a:lnTo>
                    <a:pt x="13471" y="147362"/>
                  </a:lnTo>
                  <a:lnTo>
                    <a:pt x="7066" y="147362"/>
                  </a:lnTo>
                  <a:lnTo>
                    <a:pt x="7066" y="141278"/>
                  </a:lnTo>
                  <a:close/>
                  <a:moveTo>
                    <a:pt x="20198" y="141278"/>
                  </a:moveTo>
                  <a:lnTo>
                    <a:pt x="20198" y="147362"/>
                  </a:lnTo>
                  <a:lnTo>
                    <a:pt x="13810" y="147362"/>
                  </a:lnTo>
                  <a:lnTo>
                    <a:pt x="13810" y="141278"/>
                  </a:lnTo>
                  <a:close/>
                  <a:moveTo>
                    <a:pt x="26942" y="141278"/>
                  </a:moveTo>
                  <a:lnTo>
                    <a:pt x="26942" y="147362"/>
                  </a:lnTo>
                  <a:lnTo>
                    <a:pt x="20537" y="147362"/>
                  </a:lnTo>
                  <a:lnTo>
                    <a:pt x="20537" y="141278"/>
                  </a:lnTo>
                  <a:close/>
                  <a:moveTo>
                    <a:pt x="33669" y="141278"/>
                  </a:moveTo>
                  <a:lnTo>
                    <a:pt x="33669" y="147362"/>
                  </a:lnTo>
                  <a:lnTo>
                    <a:pt x="27281" y="147362"/>
                  </a:lnTo>
                  <a:lnTo>
                    <a:pt x="27281" y="141278"/>
                  </a:lnTo>
                  <a:close/>
                  <a:moveTo>
                    <a:pt x="40414" y="141278"/>
                  </a:moveTo>
                  <a:lnTo>
                    <a:pt x="40414" y="147362"/>
                  </a:lnTo>
                  <a:lnTo>
                    <a:pt x="34008" y="147362"/>
                  </a:lnTo>
                  <a:lnTo>
                    <a:pt x="34008" y="141278"/>
                  </a:lnTo>
                  <a:close/>
                  <a:moveTo>
                    <a:pt x="47140" y="141278"/>
                  </a:moveTo>
                  <a:lnTo>
                    <a:pt x="47140" y="147362"/>
                  </a:lnTo>
                  <a:lnTo>
                    <a:pt x="40753" y="147362"/>
                  </a:lnTo>
                  <a:lnTo>
                    <a:pt x="40753" y="141278"/>
                  </a:lnTo>
                  <a:close/>
                  <a:moveTo>
                    <a:pt x="53885" y="141278"/>
                  </a:moveTo>
                  <a:lnTo>
                    <a:pt x="53885" y="147362"/>
                  </a:lnTo>
                  <a:lnTo>
                    <a:pt x="47479" y="147362"/>
                  </a:lnTo>
                  <a:lnTo>
                    <a:pt x="47479" y="141278"/>
                  </a:lnTo>
                  <a:close/>
                  <a:moveTo>
                    <a:pt x="60611" y="141278"/>
                  </a:moveTo>
                  <a:lnTo>
                    <a:pt x="60611" y="147362"/>
                  </a:lnTo>
                  <a:lnTo>
                    <a:pt x="54206" y="147362"/>
                  </a:lnTo>
                  <a:lnTo>
                    <a:pt x="54206" y="141278"/>
                  </a:lnTo>
                  <a:close/>
                  <a:moveTo>
                    <a:pt x="67338" y="141278"/>
                  </a:moveTo>
                  <a:lnTo>
                    <a:pt x="67338" y="147362"/>
                  </a:lnTo>
                  <a:lnTo>
                    <a:pt x="60950" y="147362"/>
                  </a:lnTo>
                  <a:lnTo>
                    <a:pt x="60950" y="141278"/>
                  </a:lnTo>
                  <a:close/>
                  <a:moveTo>
                    <a:pt x="74083" y="141278"/>
                  </a:moveTo>
                  <a:lnTo>
                    <a:pt x="74083" y="147362"/>
                  </a:lnTo>
                  <a:lnTo>
                    <a:pt x="67677" y="147362"/>
                  </a:lnTo>
                  <a:lnTo>
                    <a:pt x="67677" y="141278"/>
                  </a:lnTo>
                  <a:close/>
                  <a:moveTo>
                    <a:pt x="80809" y="141278"/>
                  </a:moveTo>
                  <a:lnTo>
                    <a:pt x="80809" y="147362"/>
                  </a:lnTo>
                  <a:lnTo>
                    <a:pt x="74422" y="147362"/>
                  </a:lnTo>
                  <a:lnTo>
                    <a:pt x="74422" y="141278"/>
                  </a:lnTo>
                  <a:close/>
                  <a:moveTo>
                    <a:pt x="87554" y="141278"/>
                  </a:moveTo>
                  <a:lnTo>
                    <a:pt x="87554" y="147362"/>
                  </a:lnTo>
                  <a:lnTo>
                    <a:pt x="81148" y="147362"/>
                  </a:lnTo>
                  <a:lnTo>
                    <a:pt x="81148" y="141278"/>
                  </a:lnTo>
                  <a:close/>
                  <a:moveTo>
                    <a:pt x="94281" y="141278"/>
                  </a:moveTo>
                  <a:lnTo>
                    <a:pt x="94281" y="147362"/>
                  </a:lnTo>
                  <a:lnTo>
                    <a:pt x="87893" y="147362"/>
                  </a:lnTo>
                  <a:lnTo>
                    <a:pt x="87893" y="141278"/>
                  </a:lnTo>
                  <a:close/>
                  <a:moveTo>
                    <a:pt x="101007" y="141278"/>
                  </a:moveTo>
                  <a:lnTo>
                    <a:pt x="101007" y="147362"/>
                  </a:lnTo>
                  <a:lnTo>
                    <a:pt x="94620" y="147362"/>
                  </a:lnTo>
                  <a:lnTo>
                    <a:pt x="94620" y="141278"/>
                  </a:lnTo>
                  <a:close/>
                  <a:moveTo>
                    <a:pt x="107752" y="141278"/>
                  </a:moveTo>
                  <a:lnTo>
                    <a:pt x="107752" y="147362"/>
                  </a:lnTo>
                  <a:lnTo>
                    <a:pt x="101346" y="147362"/>
                  </a:lnTo>
                  <a:lnTo>
                    <a:pt x="101346" y="141278"/>
                  </a:lnTo>
                  <a:close/>
                  <a:moveTo>
                    <a:pt x="114478" y="141278"/>
                  </a:moveTo>
                  <a:lnTo>
                    <a:pt x="114478" y="147362"/>
                  </a:lnTo>
                  <a:lnTo>
                    <a:pt x="108091" y="147362"/>
                  </a:lnTo>
                  <a:lnTo>
                    <a:pt x="108091" y="141278"/>
                  </a:lnTo>
                  <a:close/>
                  <a:moveTo>
                    <a:pt x="121223" y="141278"/>
                  </a:moveTo>
                  <a:lnTo>
                    <a:pt x="121223" y="147362"/>
                  </a:lnTo>
                  <a:lnTo>
                    <a:pt x="114817" y="147362"/>
                  </a:lnTo>
                  <a:lnTo>
                    <a:pt x="114817" y="141278"/>
                  </a:lnTo>
                  <a:close/>
                  <a:moveTo>
                    <a:pt x="127950" y="141278"/>
                  </a:moveTo>
                  <a:lnTo>
                    <a:pt x="127950" y="147362"/>
                  </a:lnTo>
                  <a:lnTo>
                    <a:pt x="121562" y="147362"/>
                  </a:lnTo>
                  <a:lnTo>
                    <a:pt x="121562" y="141278"/>
                  </a:lnTo>
                  <a:close/>
                  <a:moveTo>
                    <a:pt x="134694" y="141278"/>
                  </a:moveTo>
                  <a:lnTo>
                    <a:pt x="134694" y="147362"/>
                  </a:lnTo>
                  <a:lnTo>
                    <a:pt x="128289" y="147362"/>
                  </a:lnTo>
                  <a:lnTo>
                    <a:pt x="128289" y="141278"/>
                  </a:lnTo>
                  <a:close/>
                  <a:moveTo>
                    <a:pt x="141421" y="141278"/>
                  </a:moveTo>
                  <a:lnTo>
                    <a:pt x="141421" y="147362"/>
                  </a:lnTo>
                  <a:lnTo>
                    <a:pt x="135033" y="147362"/>
                  </a:lnTo>
                  <a:lnTo>
                    <a:pt x="135033" y="141278"/>
                  </a:lnTo>
                  <a:close/>
                  <a:moveTo>
                    <a:pt x="148148" y="141278"/>
                  </a:moveTo>
                  <a:lnTo>
                    <a:pt x="148148" y="147362"/>
                  </a:lnTo>
                  <a:lnTo>
                    <a:pt x="141760" y="147362"/>
                  </a:lnTo>
                  <a:lnTo>
                    <a:pt x="141760" y="141278"/>
                  </a:lnTo>
                  <a:close/>
                  <a:moveTo>
                    <a:pt x="154892" y="141278"/>
                  </a:moveTo>
                  <a:lnTo>
                    <a:pt x="154892" y="147362"/>
                  </a:lnTo>
                  <a:lnTo>
                    <a:pt x="148487" y="147362"/>
                  </a:lnTo>
                  <a:lnTo>
                    <a:pt x="148487" y="141278"/>
                  </a:lnTo>
                  <a:close/>
                  <a:moveTo>
                    <a:pt x="161619" y="141278"/>
                  </a:moveTo>
                  <a:lnTo>
                    <a:pt x="161619" y="147362"/>
                  </a:lnTo>
                  <a:lnTo>
                    <a:pt x="155231" y="147362"/>
                  </a:lnTo>
                  <a:lnTo>
                    <a:pt x="155231" y="141278"/>
                  </a:lnTo>
                  <a:close/>
                  <a:moveTo>
                    <a:pt x="168363" y="141278"/>
                  </a:moveTo>
                  <a:lnTo>
                    <a:pt x="168363" y="147362"/>
                  </a:lnTo>
                  <a:lnTo>
                    <a:pt x="161958" y="147362"/>
                  </a:lnTo>
                  <a:lnTo>
                    <a:pt x="161958" y="141278"/>
                  </a:lnTo>
                  <a:close/>
                  <a:moveTo>
                    <a:pt x="175090" y="141278"/>
                  </a:moveTo>
                  <a:lnTo>
                    <a:pt x="175090" y="147362"/>
                  </a:lnTo>
                  <a:lnTo>
                    <a:pt x="168702" y="147362"/>
                  </a:lnTo>
                  <a:lnTo>
                    <a:pt x="168702" y="141278"/>
                  </a:lnTo>
                  <a:close/>
                  <a:moveTo>
                    <a:pt x="181834" y="141278"/>
                  </a:moveTo>
                  <a:lnTo>
                    <a:pt x="181834" y="147362"/>
                  </a:lnTo>
                  <a:lnTo>
                    <a:pt x="175429" y="147362"/>
                  </a:lnTo>
                  <a:lnTo>
                    <a:pt x="175429" y="141278"/>
                  </a:lnTo>
                  <a:close/>
                  <a:moveTo>
                    <a:pt x="188561" y="141278"/>
                  </a:moveTo>
                  <a:lnTo>
                    <a:pt x="188561" y="147362"/>
                  </a:lnTo>
                  <a:lnTo>
                    <a:pt x="182173" y="147362"/>
                  </a:lnTo>
                  <a:lnTo>
                    <a:pt x="182173" y="141278"/>
                  </a:lnTo>
                  <a:close/>
                  <a:moveTo>
                    <a:pt x="195288" y="141278"/>
                  </a:moveTo>
                  <a:lnTo>
                    <a:pt x="195288" y="147362"/>
                  </a:lnTo>
                  <a:lnTo>
                    <a:pt x="188900" y="147362"/>
                  </a:lnTo>
                  <a:lnTo>
                    <a:pt x="188900" y="141278"/>
                  </a:lnTo>
                  <a:close/>
                  <a:moveTo>
                    <a:pt x="202032" y="141278"/>
                  </a:moveTo>
                  <a:lnTo>
                    <a:pt x="202032" y="147362"/>
                  </a:lnTo>
                  <a:lnTo>
                    <a:pt x="195627" y="147362"/>
                  </a:lnTo>
                  <a:lnTo>
                    <a:pt x="195627" y="141278"/>
                  </a:lnTo>
                  <a:close/>
                  <a:moveTo>
                    <a:pt x="208759" y="141278"/>
                  </a:moveTo>
                  <a:lnTo>
                    <a:pt x="208759" y="147362"/>
                  </a:lnTo>
                  <a:lnTo>
                    <a:pt x="202371" y="147362"/>
                  </a:lnTo>
                  <a:lnTo>
                    <a:pt x="202371" y="141278"/>
                  </a:lnTo>
                  <a:close/>
                  <a:moveTo>
                    <a:pt x="215504" y="141278"/>
                  </a:moveTo>
                  <a:lnTo>
                    <a:pt x="215504" y="147362"/>
                  </a:lnTo>
                  <a:lnTo>
                    <a:pt x="209098" y="147362"/>
                  </a:lnTo>
                  <a:lnTo>
                    <a:pt x="209098" y="141278"/>
                  </a:lnTo>
                  <a:close/>
                  <a:moveTo>
                    <a:pt x="222230" y="141278"/>
                  </a:moveTo>
                  <a:lnTo>
                    <a:pt x="222230" y="147362"/>
                  </a:lnTo>
                  <a:lnTo>
                    <a:pt x="215843" y="147362"/>
                  </a:lnTo>
                  <a:lnTo>
                    <a:pt x="215843" y="141278"/>
                  </a:lnTo>
                  <a:close/>
                  <a:moveTo>
                    <a:pt x="228975" y="141278"/>
                  </a:moveTo>
                  <a:lnTo>
                    <a:pt x="228975" y="147362"/>
                  </a:lnTo>
                  <a:lnTo>
                    <a:pt x="222569" y="147362"/>
                  </a:lnTo>
                  <a:lnTo>
                    <a:pt x="222569" y="141278"/>
                  </a:lnTo>
                  <a:close/>
                  <a:moveTo>
                    <a:pt x="235701" y="141278"/>
                  </a:moveTo>
                  <a:lnTo>
                    <a:pt x="235701" y="147362"/>
                  </a:lnTo>
                  <a:lnTo>
                    <a:pt x="229296" y="147362"/>
                  </a:lnTo>
                  <a:lnTo>
                    <a:pt x="229296" y="141278"/>
                  </a:lnTo>
                  <a:close/>
                  <a:moveTo>
                    <a:pt x="242428" y="141278"/>
                  </a:moveTo>
                  <a:lnTo>
                    <a:pt x="242428" y="147362"/>
                  </a:lnTo>
                  <a:lnTo>
                    <a:pt x="236040" y="147362"/>
                  </a:lnTo>
                  <a:lnTo>
                    <a:pt x="236040" y="141278"/>
                  </a:lnTo>
                  <a:close/>
                  <a:moveTo>
                    <a:pt x="249173" y="141278"/>
                  </a:moveTo>
                  <a:lnTo>
                    <a:pt x="249173" y="147362"/>
                  </a:lnTo>
                  <a:lnTo>
                    <a:pt x="242767" y="147362"/>
                  </a:lnTo>
                  <a:lnTo>
                    <a:pt x="242767" y="141278"/>
                  </a:lnTo>
                  <a:close/>
                  <a:moveTo>
                    <a:pt x="255899" y="141278"/>
                  </a:moveTo>
                  <a:lnTo>
                    <a:pt x="255899" y="147362"/>
                  </a:lnTo>
                  <a:lnTo>
                    <a:pt x="249512" y="147362"/>
                  </a:lnTo>
                  <a:lnTo>
                    <a:pt x="249512" y="141278"/>
                  </a:lnTo>
                  <a:close/>
                  <a:moveTo>
                    <a:pt x="262644" y="141278"/>
                  </a:moveTo>
                  <a:lnTo>
                    <a:pt x="262644" y="147362"/>
                  </a:lnTo>
                  <a:lnTo>
                    <a:pt x="256238" y="147362"/>
                  </a:lnTo>
                  <a:lnTo>
                    <a:pt x="256238" y="141278"/>
                  </a:lnTo>
                  <a:close/>
                  <a:moveTo>
                    <a:pt x="269370" y="141278"/>
                  </a:moveTo>
                  <a:lnTo>
                    <a:pt x="269370" y="147362"/>
                  </a:lnTo>
                  <a:lnTo>
                    <a:pt x="262983" y="147362"/>
                  </a:lnTo>
                  <a:lnTo>
                    <a:pt x="262983" y="141278"/>
                  </a:lnTo>
                  <a:close/>
                  <a:moveTo>
                    <a:pt x="276115" y="141278"/>
                  </a:moveTo>
                  <a:lnTo>
                    <a:pt x="276115" y="147362"/>
                  </a:lnTo>
                  <a:lnTo>
                    <a:pt x="269709" y="147362"/>
                  </a:lnTo>
                  <a:lnTo>
                    <a:pt x="269709" y="141278"/>
                  </a:lnTo>
                  <a:close/>
                  <a:moveTo>
                    <a:pt x="282842" y="141278"/>
                  </a:moveTo>
                  <a:lnTo>
                    <a:pt x="282842" y="147362"/>
                  </a:lnTo>
                  <a:lnTo>
                    <a:pt x="276436" y="147362"/>
                  </a:lnTo>
                  <a:lnTo>
                    <a:pt x="276436" y="141278"/>
                  </a:lnTo>
                  <a:close/>
                  <a:moveTo>
                    <a:pt x="6745" y="147683"/>
                  </a:moveTo>
                  <a:lnTo>
                    <a:pt x="6745" y="153768"/>
                  </a:lnTo>
                  <a:lnTo>
                    <a:pt x="339" y="153768"/>
                  </a:lnTo>
                  <a:lnTo>
                    <a:pt x="339" y="147683"/>
                  </a:lnTo>
                  <a:close/>
                  <a:moveTo>
                    <a:pt x="13471" y="147683"/>
                  </a:moveTo>
                  <a:lnTo>
                    <a:pt x="13471" y="153768"/>
                  </a:lnTo>
                  <a:lnTo>
                    <a:pt x="7066" y="153768"/>
                  </a:lnTo>
                  <a:lnTo>
                    <a:pt x="7066" y="147683"/>
                  </a:lnTo>
                  <a:close/>
                  <a:moveTo>
                    <a:pt x="20198" y="147683"/>
                  </a:moveTo>
                  <a:lnTo>
                    <a:pt x="20198" y="153768"/>
                  </a:lnTo>
                  <a:lnTo>
                    <a:pt x="13810" y="153768"/>
                  </a:lnTo>
                  <a:lnTo>
                    <a:pt x="13810" y="147683"/>
                  </a:lnTo>
                  <a:close/>
                  <a:moveTo>
                    <a:pt x="26942" y="147683"/>
                  </a:moveTo>
                  <a:lnTo>
                    <a:pt x="26942" y="153768"/>
                  </a:lnTo>
                  <a:lnTo>
                    <a:pt x="20537" y="153768"/>
                  </a:lnTo>
                  <a:lnTo>
                    <a:pt x="20537" y="147683"/>
                  </a:lnTo>
                  <a:close/>
                  <a:moveTo>
                    <a:pt x="33669" y="147683"/>
                  </a:moveTo>
                  <a:lnTo>
                    <a:pt x="33669" y="153768"/>
                  </a:lnTo>
                  <a:lnTo>
                    <a:pt x="27281" y="153768"/>
                  </a:lnTo>
                  <a:lnTo>
                    <a:pt x="27281" y="147683"/>
                  </a:lnTo>
                  <a:close/>
                  <a:moveTo>
                    <a:pt x="40414" y="147683"/>
                  </a:moveTo>
                  <a:lnTo>
                    <a:pt x="40414" y="153768"/>
                  </a:lnTo>
                  <a:lnTo>
                    <a:pt x="34008" y="153768"/>
                  </a:lnTo>
                  <a:lnTo>
                    <a:pt x="34008" y="147683"/>
                  </a:lnTo>
                  <a:close/>
                  <a:moveTo>
                    <a:pt x="47140" y="147683"/>
                  </a:moveTo>
                  <a:lnTo>
                    <a:pt x="47140" y="153768"/>
                  </a:lnTo>
                  <a:lnTo>
                    <a:pt x="40753" y="153768"/>
                  </a:lnTo>
                  <a:lnTo>
                    <a:pt x="40753" y="147683"/>
                  </a:lnTo>
                  <a:close/>
                  <a:moveTo>
                    <a:pt x="53885" y="147683"/>
                  </a:moveTo>
                  <a:lnTo>
                    <a:pt x="53885" y="153768"/>
                  </a:lnTo>
                  <a:lnTo>
                    <a:pt x="47479" y="153768"/>
                  </a:lnTo>
                  <a:lnTo>
                    <a:pt x="47479" y="147683"/>
                  </a:lnTo>
                  <a:close/>
                  <a:moveTo>
                    <a:pt x="60611" y="147683"/>
                  </a:moveTo>
                  <a:lnTo>
                    <a:pt x="60611" y="153768"/>
                  </a:lnTo>
                  <a:lnTo>
                    <a:pt x="54206" y="153768"/>
                  </a:lnTo>
                  <a:lnTo>
                    <a:pt x="54206" y="147683"/>
                  </a:lnTo>
                  <a:close/>
                  <a:moveTo>
                    <a:pt x="67338" y="147683"/>
                  </a:moveTo>
                  <a:lnTo>
                    <a:pt x="67338" y="153768"/>
                  </a:lnTo>
                  <a:lnTo>
                    <a:pt x="60950" y="153768"/>
                  </a:lnTo>
                  <a:lnTo>
                    <a:pt x="60950" y="147683"/>
                  </a:lnTo>
                  <a:close/>
                  <a:moveTo>
                    <a:pt x="74083" y="147683"/>
                  </a:moveTo>
                  <a:lnTo>
                    <a:pt x="74083" y="153768"/>
                  </a:lnTo>
                  <a:lnTo>
                    <a:pt x="67677" y="153768"/>
                  </a:lnTo>
                  <a:lnTo>
                    <a:pt x="67677" y="147683"/>
                  </a:lnTo>
                  <a:close/>
                  <a:moveTo>
                    <a:pt x="80809" y="147683"/>
                  </a:moveTo>
                  <a:lnTo>
                    <a:pt x="80809" y="153768"/>
                  </a:lnTo>
                  <a:lnTo>
                    <a:pt x="74422" y="153768"/>
                  </a:lnTo>
                  <a:lnTo>
                    <a:pt x="74422" y="147683"/>
                  </a:lnTo>
                  <a:close/>
                  <a:moveTo>
                    <a:pt x="87554" y="147683"/>
                  </a:moveTo>
                  <a:lnTo>
                    <a:pt x="87554" y="153768"/>
                  </a:lnTo>
                  <a:lnTo>
                    <a:pt x="81148" y="153768"/>
                  </a:lnTo>
                  <a:lnTo>
                    <a:pt x="81148" y="147683"/>
                  </a:lnTo>
                  <a:close/>
                  <a:moveTo>
                    <a:pt x="94281" y="147683"/>
                  </a:moveTo>
                  <a:lnTo>
                    <a:pt x="94281" y="153768"/>
                  </a:lnTo>
                  <a:lnTo>
                    <a:pt x="87893" y="153768"/>
                  </a:lnTo>
                  <a:lnTo>
                    <a:pt x="87893" y="147683"/>
                  </a:lnTo>
                  <a:close/>
                  <a:moveTo>
                    <a:pt x="101007" y="147683"/>
                  </a:moveTo>
                  <a:lnTo>
                    <a:pt x="101007" y="153768"/>
                  </a:lnTo>
                  <a:lnTo>
                    <a:pt x="94620" y="153768"/>
                  </a:lnTo>
                  <a:lnTo>
                    <a:pt x="94620" y="147683"/>
                  </a:lnTo>
                  <a:close/>
                  <a:moveTo>
                    <a:pt x="107752" y="147683"/>
                  </a:moveTo>
                  <a:lnTo>
                    <a:pt x="107752" y="153768"/>
                  </a:lnTo>
                  <a:lnTo>
                    <a:pt x="101346" y="153768"/>
                  </a:lnTo>
                  <a:lnTo>
                    <a:pt x="101346" y="147683"/>
                  </a:lnTo>
                  <a:close/>
                  <a:moveTo>
                    <a:pt x="114478" y="147683"/>
                  </a:moveTo>
                  <a:lnTo>
                    <a:pt x="114478" y="153768"/>
                  </a:lnTo>
                  <a:lnTo>
                    <a:pt x="108091" y="153768"/>
                  </a:lnTo>
                  <a:lnTo>
                    <a:pt x="108091" y="147683"/>
                  </a:lnTo>
                  <a:close/>
                  <a:moveTo>
                    <a:pt x="121223" y="147683"/>
                  </a:moveTo>
                  <a:lnTo>
                    <a:pt x="121223" y="153768"/>
                  </a:lnTo>
                  <a:lnTo>
                    <a:pt x="114817" y="153768"/>
                  </a:lnTo>
                  <a:lnTo>
                    <a:pt x="114817" y="147683"/>
                  </a:lnTo>
                  <a:close/>
                  <a:moveTo>
                    <a:pt x="127950" y="147683"/>
                  </a:moveTo>
                  <a:lnTo>
                    <a:pt x="127950" y="153768"/>
                  </a:lnTo>
                  <a:lnTo>
                    <a:pt x="121562" y="153768"/>
                  </a:lnTo>
                  <a:lnTo>
                    <a:pt x="121562" y="147683"/>
                  </a:lnTo>
                  <a:close/>
                  <a:moveTo>
                    <a:pt x="134694" y="147683"/>
                  </a:moveTo>
                  <a:lnTo>
                    <a:pt x="134694" y="153768"/>
                  </a:lnTo>
                  <a:lnTo>
                    <a:pt x="128289" y="153768"/>
                  </a:lnTo>
                  <a:lnTo>
                    <a:pt x="128289" y="147683"/>
                  </a:lnTo>
                  <a:close/>
                  <a:moveTo>
                    <a:pt x="141421" y="147683"/>
                  </a:moveTo>
                  <a:lnTo>
                    <a:pt x="141421" y="153768"/>
                  </a:lnTo>
                  <a:lnTo>
                    <a:pt x="135033" y="153768"/>
                  </a:lnTo>
                  <a:lnTo>
                    <a:pt x="135033" y="147683"/>
                  </a:lnTo>
                  <a:close/>
                  <a:moveTo>
                    <a:pt x="148148" y="147683"/>
                  </a:moveTo>
                  <a:lnTo>
                    <a:pt x="148148" y="153768"/>
                  </a:lnTo>
                  <a:lnTo>
                    <a:pt x="141760" y="153768"/>
                  </a:lnTo>
                  <a:lnTo>
                    <a:pt x="141760" y="147683"/>
                  </a:lnTo>
                  <a:close/>
                  <a:moveTo>
                    <a:pt x="154892" y="147683"/>
                  </a:moveTo>
                  <a:lnTo>
                    <a:pt x="154892" y="153768"/>
                  </a:lnTo>
                  <a:lnTo>
                    <a:pt x="148487" y="153768"/>
                  </a:lnTo>
                  <a:lnTo>
                    <a:pt x="148487" y="147683"/>
                  </a:lnTo>
                  <a:close/>
                  <a:moveTo>
                    <a:pt x="161619" y="147683"/>
                  </a:moveTo>
                  <a:lnTo>
                    <a:pt x="161619" y="153768"/>
                  </a:lnTo>
                  <a:lnTo>
                    <a:pt x="155231" y="153768"/>
                  </a:lnTo>
                  <a:lnTo>
                    <a:pt x="155231" y="147683"/>
                  </a:lnTo>
                  <a:close/>
                  <a:moveTo>
                    <a:pt x="168363" y="147683"/>
                  </a:moveTo>
                  <a:lnTo>
                    <a:pt x="168363" y="153768"/>
                  </a:lnTo>
                  <a:lnTo>
                    <a:pt x="161958" y="153768"/>
                  </a:lnTo>
                  <a:lnTo>
                    <a:pt x="161958" y="147683"/>
                  </a:lnTo>
                  <a:close/>
                  <a:moveTo>
                    <a:pt x="175090" y="147683"/>
                  </a:moveTo>
                  <a:lnTo>
                    <a:pt x="175090" y="153768"/>
                  </a:lnTo>
                  <a:lnTo>
                    <a:pt x="168702" y="153768"/>
                  </a:lnTo>
                  <a:lnTo>
                    <a:pt x="168702" y="147683"/>
                  </a:lnTo>
                  <a:close/>
                  <a:moveTo>
                    <a:pt x="181834" y="147683"/>
                  </a:moveTo>
                  <a:lnTo>
                    <a:pt x="181834" y="153768"/>
                  </a:lnTo>
                  <a:lnTo>
                    <a:pt x="175429" y="153768"/>
                  </a:lnTo>
                  <a:lnTo>
                    <a:pt x="175429" y="147683"/>
                  </a:lnTo>
                  <a:close/>
                  <a:moveTo>
                    <a:pt x="188561" y="147683"/>
                  </a:moveTo>
                  <a:lnTo>
                    <a:pt x="188561" y="153768"/>
                  </a:lnTo>
                  <a:lnTo>
                    <a:pt x="182173" y="153768"/>
                  </a:lnTo>
                  <a:lnTo>
                    <a:pt x="182173" y="147683"/>
                  </a:lnTo>
                  <a:close/>
                  <a:moveTo>
                    <a:pt x="195288" y="147683"/>
                  </a:moveTo>
                  <a:lnTo>
                    <a:pt x="195288" y="153768"/>
                  </a:lnTo>
                  <a:lnTo>
                    <a:pt x="188900" y="153768"/>
                  </a:lnTo>
                  <a:lnTo>
                    <a:pt x="188900" y="147683"/>
                  </a:lnTo>
                  <a:close/>
                  <a:moveTo>
                    <a:pt x="202032" y="147683"/>
                  </a:moveTo>
                  <a:lnTo>
                    <a:pt x="202032" y="153768"/>
                  </a:lnTo>
                  <a:lnTo>
                    <a:pt x="195627" y="153768"/>
                  </a:lnTo>
                  <a:lnTo>
                    <a:pt x="195627" y="147683"/>
                  </a:lnTo>
                  <a:close/>
                  <a:moveTo>
                    <a:pt x="208759" y="147683"/>
                  </a:moveTo>
                  <a:lnTo>
                    <a:pt x="208759" y="153768"/>
                  </a:lnTo>
                  <a:lnTo>
                    <a:pt x="202371" y="153768"/>
                  </a:lnTo>
                  <a:lnTo>
                    <a:pt x="202371" y="147683"/>
                  </a:lnTo>
                  <a:close/>
                  <a:moveTo>
                    <a:pt x="215504" y="147683"/>
                  </a:moveTo>
                  <a:lnTo>
                    <a:pt x="215504" y="153768"/>
                  </a:lnTo>
                  <a:lnTo>
                    <a:pt x="209098" y="153768"/>
                  </a:lnTo>
                  <a:lnTo>
                    <a:pt x="209098" y="147683"/>
                  </a:lnTo>
                  <a:close/>
                  <a:moveTo>
                    <a:pt x="222230" y="147683"/>
                  </a:moveTo>
                  <a:lnTo>
                    <a:pt x="222230" y="153768"/>
                  </a:lnTo>
                  <a:lnTo>
                    <a:pt x="215843" y="153768"/>
                  </a:lnTo>
                  <a:lnTo>
                    <a:pt x="215843" y="147683"/>
                  </a:lnTo>
                  <a:close/>
                  <a:moveTo>
                    <a:pt x="228975" y="147683"/>
                  </a:moveTo>
                  <a:lnTo>
                    <a:pt x="228975" y="153768"/>
                  </a:lnTo>
                  <a:lnTo>
                    <a:pt x="222569" y="153768"/>
                  </a:lnTo>
                  <a:lnTo>
                    <a:pt x="222569" y="147683"/>
                  </a:lnTo>
                  <a:close/>
                  <a:moveTo>
                    <a:pt x="235701" y="147683"/>
                  </a:moveTo>
                  <a:lnTo>
                    <a:pt x="235701" y="153768"/>
                  </a:lnTo>
                  <a:lnTo>
                    <a:pt x="229296" y="153768"/>
                  </a:lnTo>
                  <a:lnTo>
                    <a:pt x="229296" y="147683"/>
                  </a:lnTo>
                  <a:close/>
                  <a:moveTo>
                    <a:pt x="242428" y="147683"/>
                  </a:moveTo>
                  <a:lnTo>
                    <a:pt x="242428" y="153768"/>
                  </a:lnTo>
                  <a:lnTo>
                    <a:pt x="236040" y="153768"/>
                  </a:lnTo>
                  <a:lnTo>
                    <a:pt x="236040" y="147683"/>
                  </a:lnTo>
                  <a:close/>
                  <a:moveTo>
                    <a:pt x="249173" y="147683"/>
                  </a:moveTo>
                  <a:lnTo>
                    <a:pt x="249173" y="153768"/>
                  </a:lnTo>
                  <a:lnTo>
                    <a:pt x="242767" y="153768"/>
                  </a:lnTo>
                  <a:lnTo>
                    <a:pt x="242767" y="147683"/>
                  </a:lnTo>
                  <a:close/>
                  <a:moveTo>
                    <a:pt x="255899" y="147683"/>
                  </a:moveTo>
                  <a:lnTo>
                    <a:pt x="255899" y="153768"/>
                  </a:lnTo>
                  <a:lnTo>
                    <a:pt x="249512" y="153768"/>
                  </a:lnTo>
                  <a:lnTo>
                    <a:pt x="249512" y="147683"/>
                  </a:lnTo>
                  <a:close/>
                  <a:moveTo>
                    <a:pt x="262644" y="147683"/>
                  </a:moveTo>
                  <a:lnTo>
                    <a:pt x="262644" y="153768"/>
                  </a:lnTo>
                  <a:lnTo>
                    <a:pt x="256238" y="153768"/>
                  </a:lnTo>
                  <a:lnTo>
                    <a:pt x="256238" y="147683"/>
                  </a:lnTo>
                  <a:close/>
                  <a:moveTo>
                    <a:pt x="269370" y="147683"/>
                  </a:moveTo>
                  <a:lnTo>
                    <a:pt x="269370" y="153768"/>
                  </a:lnTo>
                  <a:lnTo>
                    <a:pt x="262983" y="153768"/>
                  </a:lnTo>
                  <a:lnTo>
                    <a:pt x="262983" y="147683"/>
                  </a:lnTo>
                  <a:close/>
                  <a:moveTo>
                    <a:pt x="276115" y="147683"/>
                  </a:moveTo>
                  <a:lnTo>
                    <a:pt x="276115" y="153768"/>
                  </a:lnTo>
                  <a:lnTo>
                    <a:pt x="269709" y="153768"/>
                  </a:lnTo>
                  <a:lnTo>
                    <a:pt x="269709" y="147683"/>
                  </a:lnTo>
                  <a:close/>
                  <a:moveTo>
                    <a:pt x="282842" y="147683"/>
                  </a:moveTo>
                  <a:lnTo>
                    <a:pt x="282842" y="153768"/>
                  </a:lnTo>
                  <a:lnTo>
                    <a:pt x="276436" y="153768"/>
                  </a:lnTo>
                  <a:lnTo>
                    <a:pt x="276436" y="147683"/>
                  </a:lnTo>
                  <a:close/>
                  <a:moveTo>
                    <a:pt x="6745" y="154089"/>
                  </a:moveTo>
                  <a:lnTo>
                    <a:pt x="6745" y="160173"/>
                  </a:lnTo>
                  <a:lnTo>
                    <a:pt x="339" y="160173"/>
                  </a:lnTo>
                  <a:lnTo>
                    <a:pt x="339" y="154089"/>
                  </a:lnTo>
                  <a:close/>
                  <a:moveTo>
                    <a:pt x="13471" y="154089"/>
                  </a:moveTo>
                  <a:lnTo>
                    <a:pt x="13471" y="160173"/>
                  </a:lnTo>
                  <a:lnTo>
                    <a:pt x="7066" y="160173"/>
                  </a:lnTo>
                  <a:lnTo>
                    <a:pt x="7066" y="154089"/>
                  </a:lnTo>
                  <a:close/>
                  <a:moveTo>
                    <a:pt x="20198" y="154089"/>
                  </a:moveTo>
                  <a:lnTo>
                    <a:pt x="20198" y="160173"/>
                  </a:lnTo>
                  <a:lnTo>
                    <a:pt x="13810" y="160173"/>
                  </a:lnTo>
                  <a:lnTo>
                    <a:pt x="13810" y="154089"/>
                  </a:lnTo>
                  <a:close/>
                  <a:moveTo>
                    <a:pt x="26942" y="154089"/>
                  </a:moveTo>
                  <a:lnTo>
                    <a:pt x="26942" y="160173"/>
                  </a:lnTo>
                  <a:lnTo>
                    <a:pt x="20537" y="160173"/>
                  </a:lnTo>
                  <a:lnTo>
                    <a:pt x="20537" y="154089"/>
                  </a:lnTo>
                  <a:close/>
                  <a:moveTo>
                    <a:pt x="33669" y="154089"/>
                  </a:moveTo>
                  <a:lnTo>
                    <a:pt x="33669" y="160173"/>
                  </a:lnTo>
                  <a:lnTo>
                    <a:pt x="27281" y="160173"/>
                  </a:lnTo>
                  <a:lnTo>
                    <a:pt x="27281" y="154089"/>
                  </a:lnTo>
                  <a:close/>
                  <a:moveTo>
                    <a:pt x="40414" y="154089"/>
                  </a:moveTo>
                  <a:lnTo>
                    <a:pt x="40414" y="160173"/>
                  </a:lnTo>
                  <a:lnTo>
                    <a:pt x="34008" y="160173"/>
                  </a:lnTo>
                  <a:lnTo>
                    <a:pt x="34008" y="154089"/>
                  </a:lnTo>
                  <a:close/>
                  <a:moveTo>
                    <a:pt x="47140" y="154089"/>
                  </a:moveTo>
                  <a:lnTo>
                    <a:pt x="47140" y="160173"/>
                  </a:lnTo>
                  <a:lnTo>
                    <a:pt x="40753" y="160173"/>
                  </a:lnTo>
                  <a:lnTo>
                    <a:pt x="40753" y="154089"/>
                  </a:lnTo>
                  <a:close/>
                  <a:moveTo>
                    <a:pt x="53885" y="154089"/>
                  </a:moveTo>
                  <a:lnTo>
                    <a:pt x="53885" y="160173"/>
                  </a:lnTo>
                  <a:lnTo>
                    <a:pt x="47479" y="160173"/>
                  </a:lnTo>
                  <a:lnTo>
                    <a:pt x="47479" y="154089"/>
                  </a:lnTo>
                  <a:close/>
                  <a:moveTo>
                    <a:pt x="60611" y="154089"/>
                  </a:moveTo>
                  <a:lnTo>
                    <a:pt x="60611" y="160173"/>
                  </a:lnTo>
                  <a:lnTo>
                    <a:pt x="54206" y="160173"/>
                  </a:lnTo>
                  <a:lnTo>
                    <a:pt x="54206" y="154089"/>
                  </a:lnTo>
                  <a:close/>
                  <a:moveTo>
                    <a:pt x="67338" y="154089"/>
                  </a:moveTo>
                  <a:lnTo>
                    <a:pt x="67338" y="160173"/>
                  </a:lnTo>
                  <a:lnTo>
                    <a:pt x="60950" y="160173"/>
                  </a:lnTo>
                  <a:lnTo>
                    <a:pt x="60950" y="154089"/>
                  </a:lnTo>
                  <a:close/>
                  <a:moveTo>
                    <a:pt x="74083" y="154089"/>
                  </a:moveTo>
                  <a:lnTo>
                    <a:pt x="74083" y="160173"/>
                  </a:lnTo>
                  <a:lnTo>
                    <a:pt x="67677" y="160173"/>
                  </a:lnTo>
                  <a:lnTo>
                    <a:pt x="67677" y="154089"/>
                  </a:lnTo>
                  <a:close/>
                  <a:moveTo>
                    <a:pt x="80809" y="154089"/>
                  </a:moveTo>
                  <a:lnTo>
                    <a:pt x="80809" y="160173"/>
                  </a:lnTo>
                  <a:lnTo>
                    <a:pt x="74422" y="160173"/>
                  </a:lnTo>
                  <a:lnTo>
                    <a:pt x="74422" y="154089"/>
                  </a:lnTo>
                  <a:close/>
                  <a:moveTo>
                    <a:pt x="87554" y="154089"/>
                  </a:moveTo>
                  <a:lnTo>
                    <a:pt x="87554" y="160173"/>
                  </a:lnTo>
                  <a:lnTo>
                    <a:pt x="81148" y="160173"/>
                  </a:lnTo>
                  <a:lnTo>
                    <a:pt x="81148" y="154089"/>
                  </a:lnTo>
                  <a:close/>
                  <a:moveTo>
                    <a:pt x="94281" y="154089"/>
                  </a:moveTo>
                  <a:lnTo>
                    <a:pt x="94281" y="160173"/>
                  </a:lnTo>
                  <a:lnTo>
                    <a:pt x="87893" y="160173"/>
                  </a:lnTo>
                  <a:lnTo>
                    <a:pt x="87893" y="154089"/>
                  </a:lnTo>
                  <a:close/>
                  <a:moveTo>
                    <a:pt x="101007" y="154089"/>
                  </a:moveTo>
                  <a:lnTo>
                    <a:pt x="101007" y="160173"/>
                  </a:lnTo>
                  <a:lnTo>
                    <a:pt x="94620" y="160173"/>
                  </a:lnTo>
                  <a:lnTo>
                    <a:pt x="94620" y="154089"/>
                  </a:lnTo>
                  <a:close/>
                  <a:moveTo>
                    <a:pt x="107752" y="154089"/>
                  </a:moveTo>
                  <a:lnTo>
                    <a:pt x="107752" y="160173"/>
                  </a:lnTo>
                  <a:lnTo>
                    <a:pt x="101346" y="160173"/>
                  </a:lnTo>
                  <a:lnTo>
                    <a:pt x="101346" y="154089"/>
                  </a:lnTo>
                  <a:close/>
                  <a:moveTo>
                    <a:pt x="114478" y="154089"/>
                  </a:moveTo>
                  <a:lnTo>
                    <a:pt x="114478" y="160173"/>
                  </a:lnTo>
                  <a:lnTo>
                    <a:pt x="108091" y="160173"/>
                  </a:lnTo>
                  <a:lnTo>
                    <a:pt x="108091" y="154089"/>
                  </a:lnTo>
                  <a:close/>
                  <a:moveTo>
                    <a:pt x="121223" y="154089"/>
                  </a:moveTo>
                  <a:lnTo>
                    <a:pt x="121223" y="160173"/>
                  </a:lnTo>
                  <a:lnTo>
                    <a:pt x="114817" y="160173"/>
                  </a:lnTo>
                  <a:lnTo>
                    <a:pt x="114817" y="154089"/>
                  </a:lnTo>
                  <a:close/>
                  <a:moveTo>
                    <a:pt x="127950" y="154089"/>
                  </a:moveTo>
                  <a:lnTo>
                    <a:pt x="127950" y="160173"/>
                  </a:lnTo>
                  <a:lnTo>
                    <a:pt x="121562" y="160173"/>
                  </a:lnTo>
                  <a:lnTo>
                    <a:pt x="121562" y="154089"/>
                  </a:lnTo>
                  <a:close/>
                  <a:moveTo>
                    <a:pt x="134694" y="154089"/>
                  </a:moveTo>
                  <a:lnTo>
                    <a:pt x="134694" y="160173"/>
                  </a:lnTo>
                  <a:lnTo>
                    <a:pt x="128289" y="160173"/>
                  </a:lnTo>
                  <a:lnTo>
                    <a:pt x="128289" y="154089"/>
                  </a:lnTo>
                  <a:close/>
                  <a:moveTo>
                    <a:pt x="141421" y="154089"/>
                  </a:moveTo>
                  <a:lnTo>
                    <a:pt x="141421" y="160173"/>
                  </a:lnTo>
                  <a:lnTo>
                    <a:pt x="135033" y="160173"/>
                  </a:lnTo>
                  <a:lnTo>
                    <a:pt x="135033" y="154089"/>
                  </a:lnTo>
                  <a:close/>
                  <a:moveTo>
                    <a:pt x="148148" y="154089"/>
                  </a:moveTo>
                  <a:lnTo>
                    <a:pt x="148148" y="160173"/>
                  </a:lnTo>
                  <a:lnTo>
                    <a:pt x="141760" y="160173"/>
                  </a:lnTo>
                  <a:lnTo>
                    <a:pt x="141760" y="154089"/>
                  </a:lnTo>
                  <a:close/>
                  <a:moveTo>
                    <a:pt x="154892" y="154089"/>
                  </a:moveTo>
                  <a:lnTo>
                    <a:pt x="154892" y="160173"/>
                  </a:lnTo>
                  <a:lnTo>
                    <a:pt x="148487" y="160173"/>
                  </a:lnTo>
                  <a:lnTo>
                    <a:pt x="148487" y="154089"/>
                  </a:lnTo>
                  <a:close/>
                  <a:moveTo>
                    <a:pt x="161619" y="154089"/>
                  </a:moveTo>
                  <a:lnTo>
                    <a:pt x="161619" y="160173"/>
                  </a:lnTo>
                  <a:lnTo>
                    <a:pt x="155231" y="160173"/>
                  </a:lnTo>
                  <a:lnTo>
                    <a:pt x="155231" y="154089"/>
                  </a:lnTo>
                  <a:close/>
                  <a:moveTo>
                    <a:pt x="168363" y="154089"/>
                  </a:moveTo>
                  <a:lnTo>
                    <a:pt x="168363" y="160173"/>
                  </a:lnTo>
                  <a:lnTo>
                    <a:pt x="161958" y="160173"/>
                  </a:lnTo>
                  <a:lnTo>
                    <a:pt x="161958" y="154089"/>
                  </a:lnTo>
                  <a:close/>
                  <a:moveTo>
                    <a:pt x="175090" y="154089"/>
                  </a:moveTo>
                  <a:lnTo>
                    <a:pt x="175090" y="160173"/>
                  </a:lnTo>
                  <a:lnTo>
                    <a:pt x="168702" y="160173"/>
                  </a:lnTo>
                  <a:lnTo>
                    <a:pt x="168702" y="154089"/>
                  </a:lnTo>
                  <a:close/>
                  <a:moveTo>
                    <a:pt x="181834" y="154089"/>
                  </a:moveTo>
                  <a:lnTo>
                    <a:pt x="181834" y="160173"/>
                  </a:lnTo>
                  <a:lnTo>
                    <a:pt x="175429" y="160173"/>
                  </a:lnTo>
                  <a:lnTo>
                    <a:pt x="175429" y="154089"/>
                  </a:lnTo>
                  <a:close/>
                  <a:moveTo>
                    <a:pt x="188561" y="154089"/>
                  </a:moveTo>
                  <a:lnTo>
                    <a:pt x="188561" y="160173"/>
                  </a:lnTo>
                  <a:lnTo>
                    <a:pt x="182173" y="160173"/>
                  </a:lnTo>
                  <a:lnTo>
                    <a:pt x="182173" y="154089"/>
                  </a:lnTo>
                  <a:close/>
                  <a:moveTo>
                    <a:pt x="195288" y="154089"/>
                  </a:moveTo>
                  <a:lnTo>
                    <a:pt x="195288" y="160173"/>
                  </a:lnTo>
                  <a:lnTo>
                    <a:pt x="188900" y="160173"/>
                  </a:lnTo>
                  <a:lnTo>
                    <a:pt x="188900" y="154089"/>
                  </a:lnTo>
                  <a:close/>
                  <a:moveTo>
                    <a:pt x="202032" y="154089"/>
                  </a:moveTo>
                  <a:lnTo>
                    <a:pt x="202032" y="160173"/>
                  </a:lnTo>
                  <a:lnTo>
                    <a:pt x="195627" y="160173"/>
                  </a:lnTo>
                  <a:lnTo>
                    <a:pt x="195627" y="154089"/>
                  </a:lnTo>
                  <a:close/>
                  <a:moveTo>
                    <a:pt x="208759" y="154089"/>
                  </a:moveTo>
                  <a:lnTo>
                    <a:pt x="208759" y="160173"/>
                  </a:lnTo>
                  <a:lnTo>
                    <a:pt x="202371" y="160173"/>
                  </a:lnTo>
                  <a:lnTo>
                    <a:pt x="202371" y="154089"/>
                  </a:lnTo>
                  <a:close/>
                  <a:moveTo>
                    <a:pt x="215504" y="154089"/>
                  </a:moveTo>
                  <a:lnTo>
                    <a:pt x="215504" y="160173"/>
                  </a:lnTo>
                  <a:lnTo>
                    <a:pt x="209098" y="160173"/>
                  </a:lnTo>
                  <a:lnTo>
                    <a:pt x="209098" y="154089"/>
                  </a:lnTo>
                  <a:close/>
                  <a:moveTo>
                    <a:pt x="222230" y="154089"/>
                  </a:moveTo>
                  <a:lnTo>
                    <a:pt x="222230" y="160173"/>
                  </a:lnTo>
                  <a:lnTo>
                    <a:pt x="215843" y="160173"/>
                  </a:lnTo>
                  <a:lnTo>
                    <a:pt x="215843" y="154089"/>
                  </a:lnTo>
                  <a:close/>
                  <a:moveTo>
                    <a:pt x="228975" y="154089"/>
                  </a:moveTo>
                  <a:lnTo>
                    <a:pt x="228975" y="160173"/>
                  </a:lnTo>
                  <a:lnTo>
                    <a:pt x="222569" y="160173"/>
                  </a:lnTo>
                  <a:lnTo>
                    <a:pt x="222569" y="154089"/>
                  </a:lnTo>
                  <a:close/>
                  <a:moveTo>
                    <a:pt x="235701" y="154089"/>
                  </a:moveTo>
                  <a:lnTo>
                    <a:pt x="235701" y="160173"/>
                  </a:lnTo>
                  <a:lnTo>
                    <a:pt x="229296" y="160173"/>
                  </a:lnTo>
                  <a:lnTo>
                    <a:pt x="229296" y="154089"/>
                  </a:lnTo>
                  <a:close/>
                  <a:moveTo>
                    <a:pt x="242428" y="154089"/>
                  </a:moveTo>
                  <a:lnTo>
                    <a:pt x="242428" y="160173"/>
                  </a:lnTo>
                  <a:lnTo>
                    <a:pt x="236040" y="160173"/>
                  </a:lnTo>
                  <a:lnTo>
                    <a:pt x="236040" y="154089"/>
                  </a:lnTo>
                  <a:close/>
                  <a:moveTo>
                    <a:pt x="249173" y="154089"/>
                  </a:moveTo>
                  <a:lnTo>
                    <a:pt x="249173" y="160173"/>
                  </a:lnTo>
                  <a:lnTo>
                    <a:pt x="242767" y="160173"/>
                  </a:lnTo>
                  <a:lnTo>
                    <a:pt x="242767" y="154089"/>
                  </a:lnTo>
                  <a:close/>
                  <a:moveTo>
                    <a:pt x="255899" y="154089"/>
                  </a:moveTo>
                  <a:lnTo>
                    <a:pt x="255899" y="160173"/>
                  </a:lnTo>
                  <a:lnTo>
                    <a:pt x="249512" y="160173"/>
                  </a:lnTo>
                  <a:lnTo>
                    <a:pt x="249512" y="154089"/>
                  </a:lnTo>
                  <a:close/>
                  <a:moveTo>
                    <a:pt x="262644" y="154089"/>
                  </a:moveTo>
                  <a:lnTo>
                    <a:pt x="262644" y="160173"/>
                  </a:lnTo>
                  <a:lnTo>
                    <a:pt x="256238" y="160173"/>
                  </a:lnTo>
                  <a:lnTo>
                    <a:pt x="256238" y="154089"/>
                  </a:lnTo>
                  <a:close/>
                  <a:moveTo>
                    <a:pt x="269370" y="154089"/>
                  </a:moveTo>
                  <a:lnTo>
                    <a:pt x="269370" y="160173"/>
                  </a:lnTo>
                  <a:lnTo>
                    <a:pt x="262983" y="160173"/>
                  </a:lnTo>
                  <a:lnTo>
                    <a:pt x="262983" y="154089"/>
                  </a:lnTo>
                  <a:close/>
                  <a:moveTo>
                    <a:pt x="276115" y="154089"/>
                  </a:moveTo>
                  <a:lnTo>
                    <a:pt x="276115" y="160173"/>
                  </a:lnTo>
                  <a:lnTo>
                    <a:pt x="269709" y="160173"/>
                  </a:lnTo>
                  <a:lnTo>
                    <a:pt x="269709" y="154089"/>
                  </a:lnTo>
                  <a:close/>
                  <a:moveTo>
                    <a:pt x="282842" y="154089"/>
                  </a:moveTo>
                  <a:lnTo>
                    <a:pt x="282842" y="160173"/>
                  </a:lnTo>
                  <a:lnTo>
                    <a:pt x="276436" y="160173"/>
                  </a:lnTo>
                  <a:lnTo>
                    <a:pt x="276436" y="154089"/>
                  </a:lnTo>
                  <a:close/>
                  <a:moveTo>
                    <a:pt x="178" y="0"/>
                  </a:moveTo>
                  <a:lnTo>
                    <a:pt x="178" y="161"/>
                  </a:lnTo>
                  <a:lnTo>
                    <a:pt x="0" y="161"/>
                  </a:lnTo>
                  <a:lnTo>
                    <a:pt x="0" y="160334"/>
                  </a:lnTo>
                  <a:lnTo>
                    <a:pt x="178" y="160334"/>
                  </a:lnTo>
                  <a:lnTo>
                    <a:pt x="178" y="160494"/>
                  </a:lnTo>
                  <a:lnTo>
                    <a:pt x="285482" y="160494"/>
                  </a:lnTo>
                  <a:lnTo>
                    <a:pt x="285482" y="160173"/>
                  </a:lnTo>
                  <a:lnTo>
                    <a:pt x="283181" y="160173"/>
                  </a:lnTo>
                  <a:lnTo>
                    <a:pt x="283181" y="154089"/>
                  </a:lnTo>
                  <a:lnTo>
                    <a:pt x="285482" y="154089"/>
                  </a:lnTo>
                  <a:lnTo>
                    <a:pt x="285482" y="153768"/>
                  </a:lnTo>
                  <a:lnTo>
                    <a:pt x="283181" y="153768"/>
                  </a:lnTo>
                  <a:lnTo>
                    <a:pt x="283181" y="147683"/>
                  </a:lnTo>
                  <a:lnTo>
                    <a:pt x="285482" y="147683"/>
                  </a:lnTo>
                  <a:lnTo>
                    <a:pt x="285482" y="147362"/>
                  </a:lnTo>
                  <a:lnTo>
                    <a:pt x="283181" y="147362"/>
                  </a:lnTo>
                  <a:lnTo>
                    <a:pt x="283181" y="141278"/>
                  </a:lnTo>
                  <a:lnTo>
                    <a:pt x="285482" y="141278"/>
                  </a:lnTo>
                  <a:lnTo>
                    <a:pt x="285482" y="140957"/>
                  </a:lnTo>
                  <a:lnTo>
                    <a:pt x="283181" y="140957"/>
                  </a:lnTo>
                  <a:lnTo>
                    <a:pt x="283181" y="134872"/>
                  </a:lnTo>
                  <a:lnTo>
                    <a:pt x="285482" y="134872"/>
                  </a:lnTo>
                  <a:lnTo>
                    <a:pt x="285482" y="134551"/>
                  </a:lnTo>
                  <a:lnTo>
                    <a:pt x="283181" y="134551"/>
                  </a:lnTo>
                  <a:lnTo>
                    <a:pt x="283181" y="128467"/>
                  </a:lnTo>
                  <a:lnTo>
                    <a:pt x="285482" y="128467"/>
                  </a:lnTo>
                  <a:lnTo>
                    <a:pt x="285482" y="128146"/>
                  </a:lnTo>
                  <a:lnTo>
                    <a:pt x="283181" y="128146"/>
                  </a:lnTo>
                  <a:lnTo>
                    <a:pt x="283181" y="122061"/>
                  </a:lnTo>
                  <a:lnTo>
                    <a:pt x="285482" y="122061"/>
                  </a:lnTo>
                  <a:lnTo>
                    <a:pt x="285482" y="121740"/>
                  </a:lnTo>
                  <a:lnTo>
                    <a:pt x="283181" y="121740"/>
                  </a:lnTo>
                  <a:lnTo>
                    <a:pt x="283181" y="115656"/>
                  </a:lnTo>
                  <a:lnTo>
                    <a:pt x="285482" y="115656"/>
                  </a:lnTo>
                  <a:lnTo>
                    <a:pt x="285482" y="115335"/>
                  </a:lnTo>
                  <a:lnTo>
                    <a:pt x="283181" y="115335"/>
                  </a:lnTo>
                  <a:lnTo>
                    <a:pt x="283181" y="109250"/>
                  </a:lnTo>
                  <a:lnTo>
                    <a:pt x="285482" y="109250"/>
                  </a:lnTo>
                  <a:lnTo>
                    <a:pt x="285482" y="108929"/>
                  </a:lnTo>
                  <a:lnTo>
                    <a:pt x="283181" y="108929"/>
                  </a:lnTo>
                  <a:lnTo>
                    <a:pt x="283181" y="102827"/>
                  </a:lnTo>
                  <a:lnTo>
                    <a:pt x="285482" y="102827"/>
                  </a:lnTo>
                  <a:lnTo>
                    <a:pt x="285482" y="102524"/>
                  </a:lnTo>
                  <a:lnTo>
                    <a:pt x="283181" y="102524"/>
                  </a:lnTo>
                  <a:lnTo>
                    <a:pt x="283181" y="96422"/>
                  </a:lnTo>
                  <a:lnTo>
                    <a:pt x="285482" y="96422"/>
                  </a:lnTo>
                  <a:lnTo>
                    <a:pt x="285482" y="96100"/>
                  </a:lnTo>
                  <a:lnTo>
                    <a:pt x="283181" y="96100"/>
                  </a:lnTo>
                  <a:lnTo>
                    <a:pt x="283181" y="90016"/>
                  </a:lnTo>
                  <a:lnTo>
                    <a:pt x="285482" y="90016"/>
                  </a:lnTo>
                  <a:lnTo>
                    <a:pt x="285482" y="89695"/>
                  </a:lnTo>
                  <a:lnTo>
                    <a:pt x="283181" y="89695"/>
                  </a:lnTo>
                  <a:lnTo>
                    <a:pt x="283181" y="83611"/>
                  </a:lnTo>
                  <a:lnTo>
                    <a:pt x="285482" y="83611"/>
                  </a:lnTo>
                  <a:lnTo>
                    <a:pt x="285482" y="83289"/>
                  </a:lnTo>
                  <a:lnTo>
                    <a:pt x="283181" y="83289"/>
                  </a:lnTo>
                  <a:lnTo>
                    <a:pt x="283181" y="77205"/>
                  </a:lnTo>
                  <a:lnTo>
                    <a:pt x="285482" y="77205"/>
                  </a:lnTo>
                  <a:lnTo>
                    <a:pt x="285482" y="76884"/>
                  </a:lnTo>
                  <a:lnTo>
                    <a:pt x="283181" y="76884"/>
                  </a:lnTo>
                  <a:lnTo>
                    <a:pt x="283181" y="70800"/>
                  </a:lnTo>
                  <a:lnTo>
                    <a:pt x="285482" y="70800"/>
                  </a:lnTo>
                  <a:lnTo>
                    <a:pt x="285482" y="70478"/>
                  </a:lnTo>
                  <a:lnTo>
                    <a:pt x="283181" y="70478"/>
                  </a:lnTo>
                  <a:lnTo>
                    <a:pt x="283181" y="64394"/>
                  </a:lnTo>
                  <a:lnTo>
                    <a:pt x="285482" y="64394"/>
                  </a:lnTo>
                  <a:lnTo>
                    <a:pt x="285482" y="64073"/>
                  </a:lnTo>
                  <a:lnTo>
                    <a:pt x="283181" y="64073"/>
                  </a:lnTo>
                  <a:lnTo>
                    <a:pt x="283181" y="57989"/>
                  </a:lnTo>
                  <a:lnTo>
                    <a:pt x="285482" y="57989"/>
                  </a:lnTo>
                  <a:lnTo>
                    <a:pt x="285482" y="57667"/>
                  </a:lnTo>
                  <a:lnTo>
                    <a:pt x="283181" y="57667"/>
                  </a:lnTo>
                  <a:lnTo>
                    <a:pt x="283181" y="51583"/>
                  </a:lnTo>
                  <a:lnTo>
                    <a:pt x="285482" y="51583"/>
                  </a:lnTo>
                  <a:lnTo>
                    <a:pt x="285482" y="51262"/>
                  </a:lnTo>
                  <a:lnTo>
                    <a:pt x="283181" y="51262"/>
                  </a:lnTo>
                  <a:lnTo>
                    <a:pt x="283181" y="45178"/>
                  </a:lnTo>
                  <a:lnTo>
                    <a:pt x="285482" y="45178"/>
                  </a:lnTo>
                  <a:lnTo>
                    <a:pt x="285482" y="44856"/>
                  </a:lnTo>
                  <a:lnTo>
                    <a:pt x="283181" y="44856"/>
                  </a:lnTo>
                  <a:lnTo>
                    <a:pt x="283181" y="38772"/>
                  </a:lnTo>
                  <a:lnTo>
                    <a:pt x="285482" y="38772"/>
                  </a:lnTo>
                  <a:lnTo>
                    <a:pt x="285482" y="38451"/>
                  </a:lnTo>
                  <a:lnTo>
                    <a:pt x="283181" y="38451"/>
                  </a:lnTo>
                  <a:lnTo>
                    <a:pt x="283181" y="32367"/>
                  </a:lnTo>
                  <a:lnTo>
                    <a:pt x="285482" y="32367"/>
                  </a:lnTo>
                  <a:lnTo>
                    <a:pt x="285482" y="32028"/>
                  </a:lnTo>
                  <a:lnTo>
                    <a:pt x="283181" y="32028"/>
                  </a:lnTo>
                  <a:lnTo>
                    <a:pt x="283181" y="25943"/>
                  </a:lnTo>
                  <a:lnTo>
                    <a:pt x="285482" y="25943"/>
                  </a:lnTo>
                  <a:lnTo>
                    <a:pt x="285482" y="25622"/>
                  </a:lnTo>
                  <a:lnTo>
                    <a:pt x="283181" y="25622"/>
                  </a:lnTo>
                  <a:lnTo>
                    <a:pt x="283181" y="19538"/>
                  </a:lnTo>
                  <a:lnTo>
                    <a:pt x="285482" y="19538"/>
                  </a:lnTo>
                  <a:lnTo>
                    <a:pt x="285482" y="19217"/>
                  </a:lnTo>
                  <a:lnTo>
                    <a:pt x="283181" y="19217"/>
                  </a:lnTo>
                  <a:lnTo>
                    <a:pt x="283181" y="13132"/>
                  </a:lnTo>
                  <a:lnTo>
                    <a:pt x="285482" y="13132"/>
                  </a:lnTo>
                  <a:lnTo>
                    <a:pt x="285482" y="12811"/>
                  </a:lnTo>
                  <a:lnTo>
                    <a:pt x="283181" y="12811"/>
                  </a:lnTo>
                  <a:lnTo>
                    <a:pt x="283181" y="6727"/>
                  </a:lnTo>
                  <a:lnTo>
                    <a:pt x="285482" y="6727"/>
                  </a:lnTo>
                  <a:lnTo>
                    <a:pt x="285482" y="6406"/>
                  </a:lnTo>
                  <a:lnTo>
                    <a:pt x="283181" y="6406"/>
                  </a:lnTo>
                  <a:lnTo>
                    <a:pt x="283181" y="321"/>
                  </a:lnTo>
                  <a:lnTo>
                    <a:pt x="285482" y="321"/>
                  </a:lnTo>
                  <a:lnTo>
                    <a:pt x="28548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22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22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22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22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22"/>
            <p:cNvSpPr/>
            <p:nvPr/>
          </p:nvSpPr>
          <p:spPr>
            <a:xfrm>
              <a:off x="323300" y="17688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39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74"/>
                    <a:pt x="3498" y="892"/>
                    <a:pt x="3159" y="553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22"/>
            <p:cNvSpPr/>
            <p:nvPr/>
          </p:nvSpPr>
          <p:spPr>
            <a:xfrm>
              <a:off x="323300" y="1078350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6"/>
                    <a:pt x="822" y="3694"/>
                    <a:pt x="1857" y="3694"/>
                  </a:cubicBezTo>
                  <a:cubicBezTo>
                    <a:pt x="2874" y="3694"/>
                    <a:pt x="3694" y="2856"/>
                    <a:pt x="3694" y="1838"/>
                  </a:cubicBezTo>
                  <a:cubicBezTo>
                    <a:pt x="3694" y="1357"/>
                    <a:pt x="3498" y="893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22"/>
            <p:cNvSpPr/>
            <p:nvPr/>
          </p:nvSpPr>
          <p:spPr>
            <a:xfrm>
              <a:off x="323300" y="4532250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38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38"/>
                  </a:cubicBezTo>
                  <a:cubicBezTo>
                    <a:pt x="3694" y="1356"/>
                    <a:pt x="3498" y="892"/>
                    <a:pt x="3159" y="535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22"/>
            <p:cNvSpPr/>
            <p:nvPr/>
          </p:nvSpPr>
          <p:spPr>
            <a:xfrm>
              <a:off x="323300" y="3841275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40"/>
                    <a:pt x="1" y="1857"/>
                  </a:cubicBezTo>
                  <a:cubicBezTo>
                    <a:pt x="1" y="2874"/>
                    <a:pt x="822" y="3694"/>
                    <a:pt x="1857" y="3694"/>
                  </a:cubicBezTo>
                  <a:cubicBezTo>
                    <a:pt x="2874" y="3694"/>
                    <a:pt x="3694" y="2874"/>
                    <a:pt x="3694" y="1857"/>
                  </a:cubicBezTo>
                  <a:cubicBezTo>
                    <a:pt x="3694" y="1357"/>
                    <a:pt x="3498" y="893"/>
                    <a:pt x="3159" y="554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22"/>
            <p:cNvSpPr/>
            <p:nvPr/>
          </p:nvSpPr>
          <p:spPr>
            <a:xfrm>
              <a:off x="323300" y="31507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5"/>
                    <a:pt x="822" y="3694"/>
                    <a:pt x="1857" y="3694"/>
                  </a:cubicBezTo>
                  <a:cubicBezTo>
                    <a:pt x="2874" y="3694"/>
                    <a:pt x="3694" y="2855"/>
                    <a:pt x="3694" y="1838"/>
                  </a:cubicBezTo>
                  <a:cubicBezTo>
                    <a:pt x="3694" y="1357"/>
                    <a:pt x="3498" y="875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22"/>
            <p:cNvSpPr/>
            <p:nvPr/>
          </p:nvSpPr>
          <p:spPr>
            <a:xfrm>
              <a:off x="323300" y="245982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56"/>
                    <a:pt x="3498" y="892"/>
                    <a:pt x="3159" y="536"/>
                  </a:cubicBezTo>
                  <a:cubicBezTo>
                    <a:pt x="2802" y="197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22"/>
            <p:cNvSpPr/>
            <p:nvPr/>
          </p:nvSpPr>
          <p:spPr>
            <a:xfrm>
              <a:off x="7375175" y="45291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22"/>
            <p:cNvSpPr/>
            <p:nvPr/>
          </p:nvSpPr>
          <p:spPr>
            <a:xfrm>
              <a:off x="7375175" y="276715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22"/>
            <p:cNvSpPr/>
            <p:nvPr/>
          </p:nvSpPr>
          <p:spPr>
            <a:xfrm>
              <a:off x="7375175" y="43689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22"/>
            <p:cNvSpPr/>
            <p:nvPr/>
          </p:nvSpPr>
          <p:spPr>
            <a:xfrm>
              <a:off x="7375175" y="42088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22"/>
            <p:cNvSpPr/>
            <p:nvPr/>
          </p:nvSpPr>
          <p:spPr>
            <a:xfrm>
              <a:off x="7375175" y="3248025"/>
              <a:ext cx="3150" cy="7600"/>
            </a:xfrm>
            <a:custGeom>
              <a:avLst/>
              <a:gdLst/>
              <a:ahLst/>
              <a:cxnLst/>
              <a:rect l="l" t="t" r="r" b="b"/>
              <a:pathLst>
                <a:path w="126" h="304" extrusionOk="0">
                  <a:moveTo>
                    <a:pt x="0" y="0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22"/>
            <p:cNvSpPr/>
            <p:nvPr/>
          </p:nvSpPr>
          <p:spPr>
            <a:xfrm>
              <a:off x="7375175" y="37284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22"/>
            <p:cNvSpPr/>
            <p:nvPr/>
          </p:nvSpPr>
          <p:spPr>
            <a:xfrm>
              <a:off x="7375175" y="3568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22"/>
            <p:cNvSpPr/>
            <p:nvPr/>
          </p:nvSpPr>
          <p:spPr>
            <a:xfrm>
              <a:off x="7375175" y="38885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22"/>
            <p:cNvSpPr/>
            <p:nvPr/>
          </p:nvSpPr>
          <p:spPr>
            <a:xfrm>
              <a:off x="7375175" y="30874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22"/>
            <p:cNvSpPr/>
            <p:nvPr/>
          </p:nvSpPr>
          <p:spPr>
            <a:xfrm>
              <a:off x="7375175" y="48494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22"/>
            <p:cNvSpPr/>
            <p:nvPr/>
          </p:nvSpPr>
          <p:spPr>
            <a:xfrm>
              <a:off x="7375175" y="2927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22"/>
            <p:cNvSpPr/>
            <p:nvPr/>
          </p:nvSpPr>
          <p:spPr>
            <a:xfrm>
              <a:off x="7375175" y="40487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22"/>
            <p:cNvSpPr/>
            <p:nvPr/>
          </p:nvSpPr>
          <p:spPr>
            <a:xfrm>
              <a:off x="7375175" y="244687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22"/>
            <p:cNvSpPr/>
            <p:nvPr/>
          </p:nvSpPr>
          <p:spPr>
            <a:xfrm>
              <a:off x="7375175" y="10052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22"/>
            <p:cNvSpPr/>
            <p:nvPr/>
          </p:nvSpPr>
          <p:spPr>
            <a:xfrm>
              <a:off x="7375175" y="1645750"/>
              <a:ext cx="3150" cy="8500"/>
            </a:xfrm>
            <a:custGeom>
              <a:avLst/>
              <a:gdLst/>
              <a:ahLst/>
              <a:cxnLst/>
              <a:rect l="l" t="t" r="r" b="b"/>
              <a:pathLst>
                <a:path w="126" h="340" extrusionOk="0">
                  <a:moveTo>
                    <a:pt x="0" y="1"/>
                  </a:moveTo>
                  <a:lnTo>
                    <a:pt x="0" y="340"/>
                  </a:lnTo>
                  <a:lnTo>
                    <a:pt x="125" y="340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22"/>
            <p:cNvSpPr/>
            <p:nvPr/>
          </p:nvSpPr>
          <p:spPr>
            <a:xfrm>
              <a:off x="7375175" y="8450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22"/>
            <p:cNvSpPr/>
            <p:nvPr/>
          </p:nvSpPr>
          <p:spPr>
            <a:xfrm>
              <a:off x="7375175" y="18063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22"/>
            <p:cNvSpPr/>
            <p:nvPr/>
          </p:nvSpPr>
          <p:spPr>
            <a:xfrm>
              <a:off x="7375175" y="26070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22"/>
            <p:cNvSpPr/>
            <p:nvPr/>
          </p:nvSpPr>
          <p:spPr>
            <a:xfrm>
              <a:off x="7375175" y="1325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22"/>
            <p:cNvSpPr/>
            <p:nvPr/>
          </p:nvSpPr>
          <p:spPr>
            <a:xfrm>
              <a:off x="7375175" y="14856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22"/>
            <p:cNvSpPr/>
            <p:nvPr/>
          </p:nvSpPr>
          <p:spPr>
            <a:xfrm>
              <a:off x="7375175" y="22867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22"/>
            <p:cNvSpPr/>
            <p:nvPr/>
          </p:nvSpPr>
          <p:spPr>
            <a:xfrm>
              <a:off x="7375175" y="11653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22"/>
            <p:cNvSpPr/>
            <p:nvPr/>
          </p:nvSpPr>
          <p:spPr>
            <a:xfrm>
              <a:off x="7375175" y="46892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22"/>
            <p:cNvSpPr/>
            <p:nvPr/>
          </p:nvSpPr>
          <p:spPr>
            <a:xfrm>
              <a:off x="7375175" y="3408150"/>
              <a:ext cx="3150" cy="7625"/>
            </a:xfrm>
            <a:custGeom>
              <a:avLst/>
              <a:gdLst/>
              <a:ahLst/>
              <a:cxnLst/>
              <a:rect l="l" t="t" r="r" b="b"/>
              <a:pathLst>
                <a:path w="126" h="305" extrusionOk="0">
                  <a:moveTo>
                    <a:pt x="0" y="1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22"/>
            <p:cNvSpPr/>
            <p:nvPr/>
          </p:nvSpPr>
          <p:spPr>
            <a:xfrm>
              <a:off x="7375175" y="1966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22"/>
            <p:cNvSpPr/>
            <p:nvPr/>
          </p:nvSpPr>
          <p:spPr>
            <a:xfrm>
              <a:off x="7375175" y="212660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 userDrawn="1">
  <p:cSld name="CUSTOM_3">
    <p:bg>
      <p:bgPr>
        <a:solidFill>
          <a:schemeClr val="accent3"/>
        </a:solidFill>
        <a:effectLst/>
      </p:bgPr>
    </p:bg>
    <p:spTree>
      <p:nvGrpSpPr>
        <p:cNvPr id="1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3" name="Google Shape;1603;p23"/>
          <p:cNvGrpSpPr/>
          <p:nvPr/>
        </p:nvGrpSpPr>
        <p:grpSpPr>
          <a:xfrm>
            <a:off x="-9" y="-31"/>
            <a:ext cx="9143740" cy="5141097"/>
            <a:chOff x="238125" y="845075"/>
            <a:chExt cx="7140200" cy="4014600"/>
          </a:xfrm>
        </p:grpSpPr>
        <p:sp>
          <p:nvSpPr>
            <p:cNvPr id="1604" name="Google Shape;1604;p23"/>
            <p:cNvSpPr/>
            <p:nvPr/>
          </p:nvSpPr>
          <p:spPr>
            <a:xfrm>
              <a:off x="238125" y="845075"/>
              <a:ext cx="7137075" cy="4012375"/>
            </a:xfrm>
            <a:custGeom>
              <a:avLst/>
              <a:gdLst/>
              <a:ahLst/>
              <a:cxnLst/>
              <a:rect l="l" t="t" r="r" b="b"/>
              <a:pathLst>
                <a:path w="285483" h="160495" extrusionOk="0">
                  <a:moveTo>
                    <a:pt x="6745" y="321"/>
                  </a:moveTo>
                  <a:lnTo>
                    <a:pt x="6745" y="6406"/>
                  </a:lnTo>
                  <a:lnTo>
                    <a:pt x="339" y="6406"/>
                  </a:lnTo>
                  <a:lnTo>
                    <a:pt x="339" y="321"/>
                  </a:lnTo>
                  <a:close/>
                  <a:moveTo>
                    <a:pt x="13471" y="321"/>
                  </a:moveTo>
                  <a:lnTo>
                    <a:pt x="13471" y="6406"/>
                  </a:lnTo>
                  <a:lnTo>
                    <a:pt x="7066" y="6406"/>
                  </a:lnTo>
                  <a:lnTo>
                    <a:pt x="7066" y="321"/>
                  </a:lnTo>
                  <a:close/>
                  <a:moveTo>
                    <a:pt x="20198" y="321"/>
                  </a:moveTo>
                  <a:lnTo>
                    <a:pt x="20198" y="6406"/>
                  </a:lnTo>
                  <a:lnTo>
                    <a:pt x="13810" y="6406"/>
                  </a:lnTo>
                  <a:lnTo>
                    <a:pt x="13810" y="321"/>
                  </a:lnTo>
                  <a:close/>
                  <a:moveTo>
                    <a:pt x="26942" y="321"/>
                  </a:moveTo>
                  <a:lnTo>
                    <a:pt x="26942" y="6406"/>
                  </a:lnTo>
                  <a:lnTo>
                    <a:pt x="20537" y="6406"/>
                  </a:lnTo>
                  <a:lnTo>
                    <a:pt x="20537" y="321"/>
                  </a:lnTo>
                  <a:close/>
                  <a:moveTo>
                    <a:pt x="33669" y="321"/>
                  </a:moveTo>
                  <a:lnTo>
                    <a:pt x="33669" y="6406"/>
                  </a:lnTo>
                  <a:lnTo>
                    <a:pt x="27281" y="6406"/>
                  </a:lnTo>
                  <a:lnTo>
                    <a:pt x="27281" y="321"/>
                  </a:lnTo>
                  <a:close/>
                  <a:moveTo>
                    <a:pt x="40414" y="321"/>
                  </a:moveTo>
                  <a:lnTo>
                    <a:pt x="40414" y="6406"/>
                  </a:lnTo>
                  <a:lnTo>
                    <a:pt x="34008" y="6406"/>
                  </a:lnTo>
                  <a:lnTo>
                    <a:pt x="34008" y="321"/>
                  </a:lnTo>
                  <a:close/>
                  <a:moveTo>
                    <a:pt x="47140" y="321"/>
                  </a:moveTo>
                  <a:lnTo>
                    <a:pt x="47140" y="6406"/>
                  </a:lnTo>
                  <a:lnTo>
                    <a:pt x="40753" y="6406"/>
                  </a:lnTo>
                  <a:lnTo>
                    <a:pt x="40753" y="321"/>
                  </a:lnTo>
                  <a:close/>
                  <a:moveTo>
                    <a:pt x="53885" y="321"/>
                  </a:moveTo>
                  <a:lnTo>
                    <a:pt x="53885" y="6406"/>
                  </a:lnTo>
                  <a:lnTo>
                    <a:pt x="47479" y="6406"/>
                  </a:lnTo>
                  <a:lnTo>
                    <a:pt x="47479" y="321"/>
                  </a:lnTo>
                  <a:close/>
                  <a:moveTo>
                    <a:pt x="60611" y="321"/>
                  </a:moveTo>
                  <a:lnTo>
                    <a:pt x="60611" y="6406"/>
                  </a:lnTo>
                  <a:lnTo>
                    <a:pt x="54206" y="6406"/>
                  </a:lnTo>
                  <a:lnTo>
                    <a:pt x="54206" y="321"/>
                  </a:lnTo>
                  <a:close/>
                  <a:moveTo>
                    <a:pt x="67338" y="321"/>
                  </a:moveTo>
                  <a:lnTo>
                    <a:pt x="67338" y="6406"/>
                  </a:lnTo>
                  <a:lnTo>
                    <a:pt x="60950" y="6406"/>
                  </a:lnTo>
                  <a:lnTo>
                    <a:pt x="60950" y="321"/>
                  </a:lnTo>
                  <a:close/>
                  <a:moveTo>
                    <a:pt x="74083" y="321"/>
                  </a:moveTo>
                  <a:lnTo>
                    <a:pt x="74083" y="6406"/>
                  </a:lnTo>
                  <a:lnTo>
                    <a:pt x="67677" y="6406"/>
                  </a:lnTo>
                  <a:lnTo>
                    <a:pt x="67677" y="321"/>
                  </a:lnTo>
                  <a:close/>
                  <a:moveTo>
                    <a:pt x="80809" y="321"/>
                  </a:moveTo>
                  <a:lnTo>
                    <a:pt x="80809" y="6406"/>
                  </a:lnTo>
                  <a:lnTo>
                    <a:pt x="74422" y="6406"/>
                  </a:lnTo>
                  <a:lnTo>
                    <a:pt x="74422" y="321"/>
                  </a:lnTo>
                  <a:close/>
                  <a:moveTo>
                    <a:pt x="87554" y="321"/>
                  </a:moveTo>
                  <a:lnTo>
                    <a:pt x="87554" y="6406"/>
                  </a:lnTo>
                  <a:lnTo>
                    <a:pt x="81148" y="6406"/>
                  </a:lnTo>
                  <a:lnTo>
                    <a:pt x="81148" y="321"/>
                  </a:lnTo>
                  <a:close/>
                  <a:moveTo>
                    <a:pt x="94281" y="321"/>
                  </a:moveTo>
                  <a:lnTo>
                    <a:pt x="94281" y="6406"/>
                  </a:lnTo>
                  <a:lnTo>
                    <a:pt x="87893" y="6406"/>
                  </a:lnTo>
                  <a:lnTo>
                    <a:pt x="87893" y="321"/>
                  </a:lnTo>
                  <a:close/>
                  <a:moveTo>
                    <a:pt x="101025" y="321"/>
                  </a:moveTo>
                  <a:lnTo>
                    <a:pt x="101025" y="6406"/>
                  </a:lnTo>
                  <a:lnTo>
                    <a:pt x="94620" y="6406"/>
                  </a:lnTo>
                  <a:lnTo>
                    <a:pt x="94620" y="321"/>
                  </a:lnTo>
                  <a:close/>
                  <a:moveTo>
                    <a:pt x="107752" y="321"/>
                  </a:moveTo>
                  <a:lnTo>
                    <a:pt x="107752" y="6406"/>
                  </a:lnTo>
                  <a:lnTo>
                    <a:pt x="101346" y="6406"/>
                  </a:lnTo>
                  <a:lnTo>
                    <a:pt x="101346" y="321"/>
                  </a:lnTo>
                  <a:close/>
                  <a:moveTo>
                    <a:pt x="114478" y="321"/>
                  </a:moveTo>
                  <a:lnTo>
                    <a:pt x="114478" y="6406"/>
                  </a:lnTo>
                  <a:lnTo>
                    <a:pt x="108091" y="6406"/>
                  </a:lnTo>
                  <a:lnTo>
                    <a:pt x="108091" y="321"/>
                  </a:lnTo>
                  <a:close/>
                  <a:moveTo>
                    <a:pt x="121223" y="321"/>
                  </a:moveTo>
                  <a:lnTo>
                    <a:pt x="121223" y="6406"/>
                  </a:lnTo>
                  <a:lnTo>
                    <a:pt x="114817" y="6406"/>
                  </a:lnTo>
                  <a:lnTo>
                    <a:pt x="114817" y="321"/>
                  </a:lnTo>
                  <a:close/>
                  <a:moveTo>
                    <a:pt x="127950" y="321"/>
                  </a:moveTo>
                  <a:lnTo>
                    <a:pt x="127950" y="6406"/>
                  </a:lnTo>
                  <a:lnTo>
                    <a:pt x="121562" y="6406"/>
                  </a:lnTo>
                  <a:lnTo>
                    <a:pt x="121562" y="321"/>
                  </a:lnTo>
                  <a:close/>
                  <a:moveTo>
                    <a:pt x="134694" y="321"/>
                  </a:moveTo>
                  <a:lnTo>
                    <a:pt x="134694" y="6406"/>
                  </a:lnTo>
                  <a:lnTo>
                    <a:pt x="128289" y="6406"/>
                  </a:lnTo>
                  <a:lnTo>
                    <a:pt x="128289" y="321"/>
                  </a:lnTo>
                  <a:close/>
                  <a:moveTo>
                    <a:pt x="141421" y="321"/>
                  </a:moveTo>
                  <a:lnTo>
                    <a:pt x="141421" y="6406"/>
                  </a:lnTo>
                  <a:lnTo>
                    <a:pt x="135033" y="6406"/>
                  </a:lnTo>
                  <a:lnTo>
                    <a:pt x="135033" y="321"/>
                  </a:lnTo>
                  <a:close/>
                  <a:moveTo>
                    <a:pt x="148148" y="321"/>
                  </a:moveTo>
                  <a:lnTo>
                    <a:pt x="148148" y="6406"/>
                  </a:lnTo>
                  <a:lnTo>
                    <a:pt x="141760" y="6406"/>
                  </a:lnTo>
                  <a:lnTo>
                    <a:pt x="141760" y="321"/>
                  </a:lnTo>
                  <a:close/>
                  <a:moveTo>
                    <a:pt x="154892" y="321"/>
                  </a:moveTo>
                  <a:lnTo>
                    <a:pt x="154892" y="6406"/>
                  </a:lnTo>
                  <a:lnTo>
                    <a:pt x="148487" y="6406"/>
                  </a:lnTo>
                  <a:lnTo>
                    <a:pt x="148487" y="321"/>
                  </a:lnTo>
                  <a:close/>
                  <a:moveTo>
                    <a:pt x="161619" y="321"/>
                  </a:moveTo>
                  <a:lnTo>
                    <a:pt x="161619" y="6406"/>
                  </a:lnTo>
                  <a:lnTo>
                    <a:pt x="155231" y="6406"/>
                  </a:lnTo>
                  <a:lnTo>
                    <a:pt x="155231" y="321"/>
                  </a:lnTo>
                  <a:close/>
                  <a:moveTo>
                    <a:pt x="168363" y="321"/>
                  </a:moveTo>
                  <a:lnTo>
                    <a:pt x="168363" y="6406"/>
                  </a:lnTo>
                  <a:lnTo>
                    <a:pt x="161958" y="6406"/>
                  </a:lnTo>
                  <a:lnTo>
                    <a:pt x="161958" y="321"/>
                  </a:lnTo>
                  <a:close/>
                  <a:moveTo>
                    <a:pt x="175090" y="321"/>
                  </a:moveTo>
                  <a:lnTo>
                    <a:pt x="175090" y="6406"/>
                  </a:lnTo>
                  <a:lnTo>
                    <a:pt x="168702" y="6406"/>
                  </a:lnTo>
                  <a:lnTo>
                    <a:pt x="168702" y="321"/>
                  </a:lnTo>
                  <a:close/>
                  <a:moveTo>
                    <a:pt x="181834" y="321"/>
                  </a:moveTo>
                  <a:lnTo>
                    <a:pt x="181834" y="6406"/>
                  </a:lnTo>
                  <a:lnTo>
                    <a:pt x="175429" y="6406"/>
                  </a:lnTo>
                  <a:lnTo>
                    <a:pt x="175429" y="321"/>
                  </a:lnTo>
                  <a:close/>
                  <a:moveTo>
                    <a:pt x="188561" y="321"/>
                  </a:moveTo>
                  <a:lnTo>
                    <a:pt x="188561" y="6406"/>
                  </a:lnTo>
                  <a:lnTo>
                    <a:pt x="182173" y="6406"/>
                  </a:lnTo>
                  <a:lnTo>
                    <a:pt x="182173" y="321"/>
                  </a:lnTo>
                  <a:close/>
                  <a:moveTo>
                    <a:pt x="195288" y="321"/>
                  </a:moveTo>
                  <a:lnTo>
                    <a:pt x="195288" y="6406"/>
                  </a:lnTo>
                  <a:lnTo>
                    <a:pt x="188900" y="6406"/>
                  </a:lnTo>
                  <a:lnTo>
                    <a:pt x="188900" y="321"/>
                  </a:lnTo>
                  <a:close/>
                  <a:moveTo>
                    <a:pt x="202032" y="321"/>
                  </a:moveTo>
                  <a:lnTo>
                    <a:pt x="202032" y="6406"/>
                  </a:lnTo>
                  <a:lnTo>
                    <a:pt x="195627" y="6406"/>
                  </a:lnTo>
                  <a:lnTo>
                    <a:pt x="195627" y="321"/>
                  </a:lnTo>
                  <a:close/>
                  <a:moveTo>
                    <a:pt x="208759" y="321"/>
                  </a:moveTo>
                  <a:lnTo>
                    <a:pt x="208759" y="6406"/>
                  </a:lnTo>
                  <a:lnTo>
                    <a:pt x="202371" y="6406"/>
                  </a:lnTo>
                  <a:lnTo>
                    <a:pt x="202371" y="321"/>
                  </a:lnTo>
                  <a:close/>
                  <a:moveTo>
                    <a:pt x="215504" y="321"/>
                  </a:moveTo>
                  <a:lnTo>
                    <a:pt x="215504" y="6406"/>
                  </a:lnTo>
                  <a:lnTo>
                    <a:pt x="209098" y="6406"/>
                  </a:lnTo>
                  <a:lnTo>
                    <a:pt x="209098" y="321"/>
                  </a:lnTo>
                  <a:close/>
                  <a:moveTo>
                    <a:pt x="222230" y="321"/>
                  </a:moveTo>
                  <a:lnTo>
                    <a:pt x="222230" y="6406"/>
                  </a:lnTo>
                  <a:lnTo>
                    <a:pt x="215843" y="6406"/>
                  </a:lnTo>
                  <a:lnTo>
                    <a:pt x="215843" y="321"/>
                  </a:lnTo>
                  <a:close/>
                  <a:moveTo>
                    <a:pt x="228975" y="321"/>
                  </a:moveTo>
                  <a:lnTo>
                    <a:pt x="228975" y="6406"/>
                  </a:lnTo>
                  <a:lnTo>
                    <a:pt x="222569" y="6406"/>
                  </a:lnTo>
                  <a:lnTo>
                    <a:pt x="222569" y="321"/>
                  </a:lnTo>
                  <a:close/>
                  <a:moveTo>
                    <a:pt x="235701" y="321"/>
                  </a:moveTo>
                  <a:lnTo>
                    <a:pt x="235701" y="6406"/>
                  </a:lnTo>
                  <a:lnTo>
                    <a:pt x="229296" y="6406"/>
                  </a:lnTo>
                  <a:lnTo>
                    <a:pt x="229296" y="321"/>
                  </a:lnTo>
                  <a:close/>
                  <a:moveTo>
                    <a:pt x="242428" y="321"/>
                  </a:moveTo>
                  <a:lnTo>
                    <a:pt x="242428" y="6406"/>
                  </a:lnTo>
                  <a:lnTo>
                    <a:pt x="236040" y="6406"/>
                  </a:lnTo>
                  <a:lnTo>
                    <a:pt x="236040" y="321"/>
                  </a:lnTo>
                  <a:close/>
                  <a:moveTo>
                    <a:pt x="249173" y="321"/>
                  </a:moveTo>
                  <a:lnTo>
                    <a:pt x="249173" y="6406"/>
                  </a:lnTo>
                  <a:lnTo>
                    <a:pt x="242767" y="6406"/>
                  </a:lnTo>
                  <a:lnTo>
                    <a:pt x="242767" y="321"/>
                  </a:lnTo>
                  <a:close/>
                  <a:moveTo>
                    <a:pt x="255899" y="321"/>
                  </a:moveTo>
                  <a:lnTo>
                    <a:pt x="255899" y="6406"/>
                  </a:lnTo>
                  <a:lnTo>
                    <a:pt x="249512" y="6406"/>
                  </a:lnTo>
                  <a:lnTo>
                    <a:pt x="249512" y="321"/>
                  </a:lnTo>
                  <a:close/>
                  <a:moveTo>
                    <a:pt x="262644" y="321"/>
                  </a:moveTo>
                  <a:lnTo>
                    <a:pt x="262644" y="6406"/>
                  </a:lnTo>
                  <a:lnTo>
                    <a:pt x="256238" y="6406"/>
                  </a:lnTo>
                  <a:lnTo>
                    <a:pt x="256238" y="321"/>
                  </a:lnTo>
                  <a:close/>
                  <a:moveTo>
                    <a:pt x="269370" y="321"/>
                  </a:moveTo>
                  <a:lnTo>
                    <a:pt x="269370" y="6406"/>
                  </a:lnTo>
                  <a:lnTo>
                    <a:pt x="262983" y="6406"/>
                  </a:lnTo>
                  <a:lnTo>
                    <a:pt x="262983" y="321"/>
                  </a:lnTo>
                  <a:close/>
                  <a:moveTo>
                    <a:pt x="276115" y="321"/>
                  </a:moveTo>
                  <a:lnTo>
                    <a:pt x="276115" y="6406"/>
                  </a:lnTo>
                  <a:lnTo>
                    <a:pt x="269709" y="6406"/>
                  </a:lnTo>
                  <a:lnTo>
                    <a:pt x="269709" y="321"/>
                  </a:lnTo>
                  <a:close/>
                  <a:moveTo>
                    <a:pt x="282842" y="321"/>
                  </a:moveTo>
                  <a:lnTo>
                    <a:pt x="282842" y="6406"/>
                  </a:lnTo>
                  <a:lnTo>
                    <a:pt x="276436" y="6406"/>
                  </a:lnTo>
                  <a:lnTo>
                    <a:pt x="276436" y="321"/>
                  </a:lnTo>
                  <a:close/>
                  <a:moveTo>
                    <a:pt x="6745" y="6727"/>
                  </a:moveTo>
                  <a:lnTo>
                    <a:pt x="6745" y="12811"/>
                  </a:lnTo>
                  <a:lnTo>
                    <a:pt x="339" y="12811"/>
                  </a:lnTo>
                  <a:lnTo>
                    <a:pt x="339" y="6727"/>
                  </a:lnTo>
                  <a:close/>
                  <a:moveTo>
                    <a:pt x="13471" y="6727"/>
                  </a:moveTo>
                  <a:lnTo>
                    <a:pt x="13471" y="12811"/>
                  </a:lnTo>
                  <a:lnTo>
                    <a:pt x="7066" y="12811"/>
                  </a:lnTo>
                  <a:lnTo>
                    <a:pt x="7066" y="6727"/>
                  </a:lnTo>
                  <a:close/>
                  <a:moveTo>
                    <a:pt x="20198" y="6727"/>
                  </a:moveTo>
                  <a:lnTo>
                    <a:pt x="20198" y="12811"/>
                  </a:lnTo>
                  <a:lnTo>
                    <a:pt x="13810" y="12811"/>
                  </a:lnTo>
                  <a:lnTo>
                    <a:pt x="13810" y="6727"/>
                  </a:lnTo>
                  <a:close/>
                  <a:moveTo>
                    <a:pt x="26942" y="6727"/>
                  </a:moveTo>
                  <a:lnTo>
                    <a:pt x="26942" y="12811"/>
                  </a:lnTo>
                  <a:lnTo>
                    <a:pt x="20537" y="12811"/>
                  </a:lnTo>
                  <a:lnTo>
                    <a:pt x="20537" y="6727"/>
                  </a:lnTo>
                  <a:close/>
                  <a:moveTo>
                    <a:pt x="33669" y="6727"/>
                  </a:moveTo>
                  <a:lnTo>
                    <a:pt x="33669" y="12811"/>
                  </a:lnTo>
                  <a:lnTo>
                    <a:pt x="27281" y="12811"/>
                  </a:lnTo>
                  <a:lnTo>
                    <a:pt x="27281" y="6727"/>
                  </a:lnTo>
                  <a:close/>
                  <a:moveTo>
                    <a:pt x="40414" y="6727"/>
                  </a:moveTo>
                  <a:lnTo>
                    <a:pt x="40414" y="12811"/>
                  </a:lnTo>
                  <a:lnTo>
                    <a:pt x="34008" y="12811"/>
                  </a:lnTo>
                  <a:lnTo>
                    <a:pt x="34008" y="6727"/>
                  </a:lnTo>
                  <a:close/>
                  <a:moveTo>
                    <a:pt x="47140" y="6727"/>
                  </a:moveTo>
                  <a:lnTo>
                    <a:pt x="47140" y="12811"/>
                  </a:lnTo>
                  <a:lnTo>
                    <a:pt x="40753" y="12811"/>
                  </a:lnTo>
                  <a:lnTo>
                    <a:pt x="40753" y="6727"/>
                  </a:lnTo>
                  <a:close/>
                  <a:moveTo>
                    <a:pt x="53885" y="6727"/>
                  </a:moveTo>
                  <a:lnTo>
                    <a:pt x="53885" y="12811"/>
                  </a:lnTo>
                  <a:lnTo>
                    <a:pt x="47479" y="12811"/>
                  </a:lnTo>
                  <a:lnTo>
                    <a:pt x="47479" y="6727"/>
                  </a:lnTo>
                  <a:close/>
                  <a:moveTo>
                    <a:pt x="60611" y="6727"/>
                  </a:moveTo>
                  <a:lnTo>
                    <a:pt x="60611" y="12811"/>
                  </a:lnTo>
                  <a:lnTo>
                    <a:pt x="54206" y="12811"/>
                  </a:lnTo>
                  <a:lnTo>
                    <a:pt x="54206" y="6727"/>
                  </a:lnTo>
                  <a:close/>
                  <a:moveTo>
                    <a:pt x="67338" y="6727"/>
                  </a:moveTo>
                  <a:lnTo>
                    <a:pt x="67338" y="12811"/>
                  </a:lnTo>
                  <a:lnTo>
                    <a:pt x="60950" y="12811"/>
                  </a:lnTo>
                  <a:lnTo>
                    <a:pt x="60950" y="6727"/>
                  </a:lnTo>
                  <a:close/>
                  <a:moveTo>
                    <a:pt x="74083" y="6727"/>
                  </a:moveTo>
                  <a:lnTo>
                    <a:pt x="74083" y="12811"/>
                  </a:lnTo>
                  <a:lnTo>
                    <a:pt x="67677" y="12811"/>
                  </a:lnTo>
                  <a:lnTo>
                    <a:pt x="67677" y="6727"/>
                  </a:lnTo>
                  <a:close/>
                  <a:moveTo>
                    <a:pt x="80809" y="6727"/>
                  </a:moveTo>
                  <a:lnTo>
                    <a:pt x="80809" y="12811"/>
                  </a:lnTo>
                  <a:lnTo>
                    <a:pt x="74422" y="12811"/>
                  </a:lnTo>
                  <a:lnTo>
                    <a:pt x="74422" y="6727"/>
                  </a:lnTo>
                  <a:close/>
                  <a:moveTo>
                    <a:pt x="87554" y="6727"/>
                  </a:moveTo>
                  <a:lnTo>
                    <a:pt x="87554" y="12811"/>
                  </a:lnTo>
                  <a:lnTo>
                    <a:pt x="81148" y="12811"/>
                  </a:lnTo>
                  <a:lnTo>
                    <a:pt x="81148" y="6727"/>
                  </a:lnTo>
                  <a:close/>
                  <a:moveTo>
                    <a:pt x="94281" y="6727"/>
                  </a:moveTo>
                  <a:lnTo>
                    <a:pt x="94281" y="12811"/>
                  </a:lnTo>
                  <a:lnTo>
                    <a:pt x="87893" y="12811"/>
                  </a:lnTo>
                  <a:lnTo>
                    <a:pt x="87893" y="6727"/>
                  </a:lnTo>
                  <a:close/>
                  <a:moveTo>
                    <a:pt x="101025" y="6727"/>
                  </a:moveTo>
                  <a:lnTo>
                    <a:pt x="101025" y="12811"/>
                  </a:lnTo>
                  <a:lnTo>
                    <a:pt x="94620" y="12811"/>
                  </a:lnTo>
                  <a:lnTo>
                    <a:pt x="94620" y="6727"/>
                  </a:lnTo>
                  <a:close/>
                  <a:moveTo>
                    <a:pt x="107752" y="6727"/>
                  </a:moveTo>
                  <a:lnTo>
                    <a:pt x="107752" y="12811"/>
                  </a:lnTo>
                  <a:lnTo>
                    <a:pt x="101346" y="12811"/>
                  </a:lnTo>
                  <a:lnTo>
                    <a:pt x="101346" y="6727"/>
                  </a:lnTo>
                  <a:close/>
                  <a:moveTo>
                    <a:pt x="114478" y="6727"/>
                  </a:moveTo>
                  <a:lnTo>
                    <a:pt x="114478" y="12811"/>
                  </a:lnTo>
                  <a:lnTo>
                    <a:pt x="108091" y="12811"/>
                  </a:lnTo>
                  <a:lnTo>
                    <a:pt x="108091" y="6727"/>
                  </a:lnTo>
                  <a:close/>
                  <a:moveTo>
                    <a:pt x="121223" y="6727"/>
                  </a:moveTo>
                  <a:lnTo>
                    <a:pt x="121223" y="12811"/>
                  </a:lnTo>
                  <a:lnTo>
                    <a:pt x="114817" y="12811"/>
                  </a:lnTo>
                  <a:lnTo>
                    <a:pt x="114817" y="6727"/>
                  </a:lnTo>
                  <a:close/>
                  <a:moveTo>
                    <a:pt x="127950" y="6727"/>
                  </a:moveTo>
                  <a:lnTo>
                    <a:pt x="127950" y="12811"/>
                  </a:lnTo>
                  <a:lnTo>
                    <a:pt x="121562" y="12811"/>
                  </a:lnTo>
                  <a:lnTo>
                    <a:pt x="121562" y="6727"/>
                  </a:lnTo>
                  <a:close/>
                  <a:moveTo>
                    <a:pt x="134694" y="6727"/>
                  </a:moveTo>
                  <a:lnTo>
                    <a:pt x="134694" y="12811"/>
                  </a:lnTo>
                  <a:lnTo>
                    <a:pt x="128289" y="12811"/>
                  </a:lnTo>
                  <a:lnTo>
                    <a:pt x="128289" y="6727"/>
                  </a:lnTo>
                  <a:close/>
                  <a:moveTo>
                    <a:pt x="141421" y="6727"/>
                  </a:moveTo>
                  <a:lnTo>
                    <a:pt x="141421" y="12811"/>
                  </a:lnTo>
                  <a:lnTo>
                    <a:pt x="135033" y="12811"/>
                  </a:lnTo>
                  <a:lnTo>
                    <a:pt x="135033" y="6727"/>
                  </a:lnTo>
                  <a:close/>
                  <a:moveTo>
                    <a:pt x="148148" y="6727"/>
                  </a:moveTo>
                  <a:lnTo>
                    <a:pt x="148148" y="12811"/>
                  </a:lnTo>
                  <a:lnTo>
                    <a:pt x="141760" y="12811"/>
                  </a:lnTo>
                  <a:lnTo>
                    <a:pt x="141760" y="6727"/>
                  </a:lnTo>
                  <a:close/>
                  <a:moveTo>
                    <a:pt x="154892" y="6727"/>
                  </a:moveTo>
                  <a:lnTo>
                    <a:pt x="154892" y="12811"/>
                  </a:lnTo>
                  <a:lnTo>
                    <a:pt x="148487" y="12811"/>
                  </a:lnTo>
                  <a:lnTo>
                    <a:pt x="148487" y="6727"/>
                  </a:lnTo>
                  <a:close/>
                  <a:moveTo>
                    <a:pt x="161619" y="6727"/>
                  </a:moveTo>
                  <a:lnTo>
                    <a:pt x="161619" y="12811"/>
                  </a:lnTo>
                  <a:lnTo>
                    <a:pt x="155231" y="12811"/>
                  </a:lnTo>
                  <a:lnTo>
                    <a:pt x="155231" y="6727"/>
                  </a:lnTo>
                  <a:close/>
                  <a:moveTo>
                    <a:pt x="168363" y="6727"/>
                  </a:moveTo>
                  <a:lnTo>
                    <a:pt x="168363" y="12811"/>
                  </a:lnTo>
                  <a:lnTo>
                    <a:pt x="161958" y="12811"/>
                  </a:lnTo>
                  <a:lnTo>
                    <a:pt x="161958" y="6727"/>
                  </a:lnTo>
                  <a:close/>
                  <a:moveTo>
                    <a:pt x="175090" y="6727"/>
                  </a:moveTo>
                  <a:lnTo>
                    <a:pt x="175090" y="12811"/>
                  </a:lnTo>
                  <a:lnTo>
                    <a:pt x="168702" y="12811"/>
                  </a:lnTo>
                  <a:lnTo>
                    <a:pt x="168702" y="6727"/>
                  </a:lnTo>
                  <a:close/>
                  <a:moveTo>
                    <a:pt x="181834" y="6727"/>
                  </a:moveTo>
                  <a:lnTo>
                    <a:pt x="181834" y="12811"/>
                  </a:lnTo>
                  <a:lnTo>
                    <a:pt x="175429" y="12811"/>
                  </a:lnTo>
                  <a:lnTo>
                    <a:pt x="175429" y="6727"/>
                  </a:lnTo>
                  <a:close/>
                  <a:moveTo>
                    <a:pt x="188561" y="6727"/>
                  </a:moveTo>
                  <a:lnTo>
                    <a:pt x="188561" y="12811"/>
                  </a:lnTo>
                  <a:lnTo>
                    <a:pt x="182173" y="12811"/>
                  </a:lnTo>
                  <a:lnTo>
                    <a:pt x="182173" y="6727"/>
                  </a:lnTo>
                  <a:close/>
                  <a:moveTo>
                    <a:pt x="195288" y="6727"/>
                  </a:moveTo>
                  <a:lnTo>
                    <a:pt x="195288" y="12811"/>
                  </a:lnTo>
                  <a:lnTo>
                    <a:pt x="188900" y="12811"/>
                  </a:lnTo>
                  <a:lnTo>
                    <a:pt x="188900" y="6727"/>
                  </a:lnTo>
                  <a:close/>
                  <a:moveTo>
                    <a:pt x="202032" y="6727"/>
                  </a:moveTo>
                  <a:lnTo>
                    <a:pt x="202032" y="12811"/>
                  </a:lnTo>
                  <a:lnTo>
                    <a:pt x="195627" y="12811"/>
                  </a:lnTo>
                  <a:lnTo>
                    <a:pt x="195627" y="6727"/>
                  </a:lnTo>
                  <a:close/>
                  <a:moveTo>
                    <a:pt x="208759" y="6727"/>
                  </a:moveTo>
                  <a:lnTo>
                    <a:pt x="208759" y="12811"/>
                  </a:lnTo>
                  <a:lnTo>
                    <a:pt x="202371" y="12811"/>
                  </a:lnTo>
                  <a:lnTo>
                    <a:pt x="202371" y="6727"/>
                  </a:lnTo>
                  <a:close/>
                  <a:moveTo>
                    <a:pt x="215504" y="6727"/>
                  </a:moveTo>
                  <a:lnTo>
                    <a:pt x="215504" y="12811"/>
                  </a:lnTo>
                  <a:lnTo>
                    <a:pt x="209098" y="12811"/>
                  </a:lnTo>
                  <a:lnTo>
                    <a:pt x="209098" y="6727"/>
                  </a:lnTo>
                  <a:close/>
                  <a:moveTo>
                    <a:pt x="222230" y="6727"/>
                  </a:moveTo>
                  <a:lnTo>
                    <a:pt x="222230" y="12811"/>
                  </a:lnTo>
                  <a:lnTo>
                    <a:pt x="215843" y="12811"/>
                  </a:lnTo>
                  <a:lnTo>
                    <a:pt x="215843" y="6727"/>
                  </a:lnTo>
                  <a:close/>
                  <a:moveTo>
                    <a:pt x="228975" y="6727"/>
                  </a:moveTo>
                  <a:lnTo>
                    <a:pt x="228975" y="12811"/>
                  </a:lnTo>
                  <a:lnTo>
                    <a:pt x="222569" y="12811"/>
                  </a:lnTo>
                  <a:lnTo>
                    <a:pt x="222569" y="6727"/>
                  </a:lnTo>
                  <a:close/>
                  <a:moveTo>
                    <a:pt x="235701" y="6727"/>
                  </a:moveTo>
                  <a:lnTo>
                    <a:pt x="235701" y="12811"/>
                  </a:lnTo>
                  <a:lnTo>
                    <a:pt x="229296" y="12811"/>
                  </a:lnTo>
                  <a:lnTo>
                    <a:pt x="229296" y="6727"/>
                  </a:lnTo>
                  <a:close/>
                  <a:moveTo>
                    <a:pt x="242428" y="6727"/>
                  </a:moveTo>
                  <a:lnTo>
                    <a:pt x="242428" y="12811"/>
                  </a:lnTo>
                  <a:lnTo>
                    <a:pt x="236040" y="12811"/>
                  </a:lnTo>
                  <a:lnTo>
                    <a:pt x="236040" y="6727"/>
                  </a:lnTo>
                  <a:close/>
                  <a:moveTo>
                    <a:pt x="249173" y="6727"/>
                  </a:moveTo>
                  <a:lnTo>
                    <a:pt x="249173" y="12811"/>
                  </a:lnTo>
                  <a:lnTo>
                    <a:pt x="242767" y="12811"/>
                  </a:lnTo>
                  <a:lnTo>
                    <a:pt x="242767" y="6727"/>
                  </a:lnTo>
                  <a:close/>
                  <a:moveTo>
                    <a:pt x="255899" y="6727"/>
                  </a:moveTo>
                  <a:lnTo>
                    <a:pt x="255899" y="12811"/>
                  </a:lnTo>
                  <a:lnTo>
                    <a:pt x="249512" y="12811"/>
                  </a:lnTo>
                  <a:lnTo>
                    <a:pt x="249512" y="6727"/>
                  </a:lnTo>
                  <a:close/>
                  <a:moveTo>
                    <a:pt x="262644" y="6727"/>
                  </a:moveTo>
                  <a:lnTo>
                    <a:pt x="262644" y="12811"/>
                  </a:lnTo>
                  <a:lnTo>
                    <a:pt x="256238" y="12811"/>
                  </a:lnTo>
                  <a:lnTo>
                    <a:pt x="256238" y="6727"/>
                  </a:lnTo>
                  <a:close/>
                  <a:moveTo>
                    <a:pt x="269370" y="6727"/>
                  </a:moveTo>
                  <a:lnTo>
                    <a:pt x="269370" y="12811"/>
                  </a:lnTo>
                  <a:lnTo>
                    <a:pt x="262983" y="12811"/>
                  </a:lnTo>
                  <a:lnTo>
                    <a:pt x="262983" y="6727"/>
                  </a:lnTo>
                  <a:close/>
                  <a:moveTo>
                    <a:pt x="276115" y="6727"/>
                  </a:moveTo>
                  <a:lnTo>
                    <a:pt x="276115" y="12811"/>
                  </a:lnTo>
                  <a:lnTo>
                    <a:pt x="269709" y="12811"/>
                  </a:lnTo>
                  <a:lnTo>
                    <a:pt x="269709" y="6727"/>
                  </a:lnTo>
                  <a:close/>
                  <a:moveTo>
                    <a:pt x="282842" y="6727"/>
                  </a:moveTo>
                  <a:lnTo>
                    <a:pt x="282842" y="12811"/>
                  </a:lnTo>
                  <a:lnTo>
                    <a:pt x="276436" y="12811"/>
                  </a:lnTo>
                  <a:lnTo>
                    <a:pt x="276436" y="6727"/>
                  </a:lnTo>
                  <a:close/>
                  <a:moveTo>
                    <a:pt x="6745" y="13132"/>
                  </a:moveTo>
                  <a:lnTo>
                    <a:pt x="6745" y="19217"/>
                  </a:lnTo>
                  <a:lnTo>
                    <a:pt x="339" y="19217"/>
                  </a:lnTo>
                  <a:lnTo>
                    <a:pt x="339" y="13132"/>
                  </a:lnTo>
                  <a:close/>
                  <a:moveTo>
                    <a:pt x="13471" y="13132"/>
                  </a:moveTo>
                  <a:lnTo>
                    <a:pt x="13471" y="19217"/>
                  </a:lnTo>
                  <a:lnTo>
                    <a:pt x="7066" y="19217"/>
                  </a:lnTo>
                  <a:lnTo>
                    <a:pt x="7066" y="13132"/>
                  </a:lnTo>
                  <a:close/>
                  <a:moveTo>
                    <a:pt x="20198" y="13132"/>
                  </a:moveTo>
                  <a:lnTo>
                    <a:pt x="20198" y="19217"/>
                  </a:lnTo>
                  <a:lnTo>
                    <a:pt x="13810" y="19217"/>
                  </a:lnTo>
                  <a:lnTo>
                    <a:pt x="13810" y="13132"/>
                  </a:lnTo>
                  <a:close/>
                  <a:moveTo>
                    <a:pt x="26942" y="13132"/>
                  </a:moveTo>
                  <a:lnTo>
                    <a:pt x="26942" y="19217"/>
                  </a:lnTo>
                  <a:lnTo>
                    <a:pt x="20537" y="19217"/>
                  </a:lnTo>
                  <a:lnTo>
                    <a:pt x="20537" y="13132"/>
                  </a:lnTo>
                  <a:close/>
                  <a:moveTo>
                    <a:pt x="33669" y="13132"/>
                  </a:moveTo>
                  <a:lnTo>
                    <a:pt x="33669" y="19217"/>
                  </a:lnTo>
                  <a:lnTo>
                    <a:pt x="27281" y="19217"/>
                  </a:lnTo>
                  <a:lnTo>
                    <a:pt x="27281" y="13132"/>
                  </a:lnTo>
                  <a:close/>
                  <a:moveTo>
                    <a:pt x="40414" y="13132"/>
                  </a:moveTo>
                  <a:lnTo>
                    <a:pt x="40414" y="19217"/>
                  </a:lnTo>
                  <a:lnTo>
                    <a:pt x="34008" y="19217"/>
                  </a:lnTo>
                  <a:lnTo>
                    <a:pt x="34008" y="13132"/>
                  </a:lnTo>
                  <a:close/>
                  <a:moveTo>
                    <a:pt x="47140" y="13132"/>
                  </a:moveTo>
                  <a:lnTo>
                    <a:pt x="47140" y="19217"/>
                  </a:lnTo>
                  <a:lnTo>
                    <a:pt x="40753" y="19217"/>
                  </a:lnTo>
                  <a:lnTo>
                    <a:pt x="40753" y="13132"/>
                  </a:lnTo>
                  <a:close/>
                  <a:moveTo>
                    <a:pt x="53885" y="13132"/>
                  </a:moveTo>
                  <a:lnTo>
                    <a:pt x="53885" y="19217"/>
                  </a:lnTo>
                  <a:lnTo>
                    <a:pt x="47479" y="19217"/>
                  </a:lnTo>
                  <a:lnTo>
                    <a:pt x="47479" y="13132"/>
                  </a:lnTo>
                  <a:close/>
                  <a:moveTo>
                    <a:pt x="60611" y="13132"/>
                  </a:moveTo>
                  <a:lnTo>
                    <a:pt x="60611" y="19217"/>
                  </a:lnTo>
                  <a:lnTo>
                    <a:pt x="54206" y="19217"/>
                  </a:lnTo>
                  <a:lnTo>
                    <a:pt x="54206" y="13132"/>
                  </a:lnTo>
                  <a:close/>
                  <a:moveTo>
                    <a:pt x="67338" y="13132"/>
                  </a:moveTo>
                  <a:lnTo>
                    <a:pt x="67338" y="19217"/>
                  </a:lnTo>
                  <a:lnTo>
                    <a:pt x="60950" y="19217"/>
                  </a:lnTo>
                  <a:lnTo>
                    <a:pt x="60950" y="13132"/>
                  </a:lnTo>
                  <a:close/>
                  <a:moveTo>
                    <a:pt x="74083" y="13132"/>
                  </a:moveTo>
                  <a:lnTo>
                    <a:pt x="74083" y="19217"/>
                  </a:lnTo>
                  <a:lnTo>
                    <a:pt x="67677" y="19217"/>
                  </a:lnTo>
                  <a:lnTo>
                    <a:pt x="67677" y="13132"/>
                  </a:lnTo>
                  <a:close/>
                  <a:moveTo>
                    <a:pt x="80809" y="13132"/>
                  </a:moveTo>
                  <a:lnTo>
                    <a:pt x="80809" y="19217"/>
                  </a:lnTo>
                  <a:lnTo>
                    <a:pt x="74422" y="19217"/>
                  </a:lnTo>
                  <a:lnTo>
                    <a:pt x="74422" y="13132"/>
                  </a:lnTo>
                  <a:close/>
                  <a:moveTo>
                    <a:pt x="87554" y="13132"/>
                  </a:moveTo>
                  <a:lnTo>
                    <a:pt x="87554" y="19217"/>
                  </a:lnTo>
                  <a:lnTo>
                    <a:pt x="81148" y="19217"/>
                  </a:lnTo>
                  <a:lnTo>
                    <a:pt x="81148" y="13132"/>
                  </a:lnTo>
                  <a:close/>
                  <a:moveTo>
                    <a:pt x="94281" y="13132"/>
                  </a:moveTo>
                  <a:lnTo>
                    <a:pt x="94281" y="19217"/>
                  </a:lnTo>
                  <a:lnTo>
                    <a:pt x="87893" y="19217"/>
                  </a:lnTo>
                  <a:lnTo>
                    <a:pt x="87893" y="13132"/>
                  </a:lnTo>
                  <a:close/>
                  <a:moveTo>
                    <a:pt x="101025" y="13132"/>
                  </a:moveTo>
                  <a:lnTo>
                    <a:pt x="101025" y="19217"/>
                  </a:lnTo>
                  <a:lnTo>
                    <a:pt x="94620" y="19217"/>
                  </a:lnTo>
                  <a:lnTo>
                    <a:pt x="94620" y="13132"/>
                  </a:lnTo>
                  <a:close/>
                  <a:moveTo>
                    <a:pt x="107752" y="13132"/>
                  </a:moveTo>
                  <a:lnTo>
                    <a:pt x="107752" y="19217"/>
                  </a:lnTo>
                  <a:lnTo>
                    <a:pt x="101346" y="19217"/>
                  </a:lnTo>
                  <a:lnTo>
                    <a:pt x="101346" y="13132"/>
                  </a:lnTo>
                  <a:close/>
                  <a:moveTo>
                    <a:pt x="114478" y="13132"/>
                  </a:moveTo>
                  <a:lnTo>
                    <a:pt x="114478" y="19217"/>
                  </a:lnTo>
                  <a:lnTo>
                    <a:pt x="108091" y="19217"/>
                  </a:lnTo>
                  <a:lnTo>
                    <a:pt x="108091" y="13132"/>
                  </a:lnTo>
                  <a:close/>
                  <a:moveTo>
                    <a:pt x="121223" y="13132"/>
                  </a:moveTo>
                  <a:lnTo>
                    <a:pt x="121223" y="19217"/>
                  </a:lnTo>
                  <a:lnTo>
                    <a:pt x="114817" y="19217"/>
                  </a:lnTo>
                  <a:lnTo>
                    <a:pt x="114817" y="13132"/>
                  </a:lnTo>
                  <a:close/>
                  <a:moveTo>
                    <a:pt x="127950" y="13132"/>
                  </a:moveTo>
                  <a:lnTo>
                    <a:pt x="127950" y="19217"/>
                  </a:lnTo>
                  <a:lnTo>
                    <a:pt x="121562" y="19217"/>
                  </a:lnTo>
                  <a:lnTo>
                    <a:pt x="121562" y="13132"/>
                  </a:lnTo>
                  <a:close/>
                  <a:moveTo>
                    <a:pt x="134694" y="13132"/>
                  </a:moveTo>
                  <a:lnTo>
                    <a:pt x="134694" y="19217"/>
                  </a:lnTo>
                  <a:lnTo>
                    <a:pt x="128289" y="19217"/>
                  </a:lnTo>
                  <a:lnTo>
                    <a:pt x="128289" y="13132"/>
                  </a:lnTo>
                  <a:close/>
                  <a:moveTo>
                    <a:pt x="141421" y="13132"/>
                  </a:moveTo>
                  <a:lnTo>
                    <a:pt x="141421" y="19217"/>
                  </a:lnTo>
                  <a:lnTo>
                    <a:pt x="135033" y="19217"/>
                  </a:lnTo>
                  <a:lnTo>
                    <a:pt x="135033" y="13132"/>
                  </a:lnTo>
                  <a:close/>
                  <a:moveTo>
                    <a:pt x="148148" y="13132"/>
                  </a:moveTo>
                  <a:lnTo>
                    <a:pt x="148148" y="19217"/>
                  </a:lnTo>
                  <a:lnTo>
                    <a:pt x="141760" y="19217"/>
                  </a:lnTo>
                  <a:lnTo>
                    <a:pt x="141760" y="13132"/>
                  </a:lnTo>
                  <a:close/>
                  <a:moveTo>
                    <a:pt x="154892" y="13132"/>
                  </a:moveTo>
                  <a:lnTo>
                    <a:pt x="154892" y="19217"/>
                  </a:lnTo>
                  <a:lnTo>
                    <a:pt x="148487" y="19217"/>
                  </a:lnTo>
                  <a:lnTo>
                    <a:pt x="148487" y="13132"/>
                  </a:lnTo>
                  <a:close/>
                  <a:moveTo>
                    <a:pt x="161619" y="13132"/>
                  </a:moveTo>
                  <a:lnTo>
                    <a:pt x="161619" y="19217"/>
                  </a:lnTo>
                  <a:lnTo>
                    <a:pt x="155231" y="19217"/>
                  </a:lnTo>
                  <a:lnTo>
                    <a:pt x="155231" y="13132"/>
                  </a:lnTo>
                  <a:close/>
                  <a:moveTo>
                    <a:pt x="168363" y="13132"/>
                  </a:moveTo>
                  <a:lnTo>
                    <a:pt x="168363" y="19217"/>
                  </a:lnTo>
                  <a:lnTo>
                    <a:pt x="161958" y="19217"/>
                  </a:lnTo>
                  <a:lnTo>
                    <a:pt x="161958" y="13132"/>
                  </a:lnTo>
                  <a:close/>
                  <a:moveTo>
                    <a:pt x="175090" y="13132"/>
                  </a:moveTo>
                  <a:lnTo>
                    <a:pt x="175090" y="19217"/>
                  </a:lnTo>
                  <a:lnTo>
                    <a:pt x="168702" y="19217"/>
                  </a:lnTo>
                  <a:lnTo>
                    <a:pt x="168702" y="13132"/>
                  </a:lnTo>
                  <a:close/>
                  <a:moveTo>
                    <a:pt x="181834" y="13132"/>
                  </a:moveTo>
                  <a:lnTo>
                    <a:pt x="181834" y="19217"/>
                  </a:lnTo>
                  <a:lnTo>
                    <a:pt x="175429" y="19217"/>
                  </a:lnTo>
                  <a:lnTo>
                    <a:pt x="175429" y="13132"/>
                  </a:lnTo>
                  <a:close/>
                  <a:moveTo>
                    <a:pt x="188561" y="13132"/>
                  </a:moveTo>
                  <a:lnTo>
                    <a:pt x="188561" y="19217"/>
                  </a:lnTo>
                  <a:lnTo>
                    <a:pt x="182173" y="19217"/>
                  </a:lnTo>
                  <a:lnTo>
                    <a:pt x="182173" y="13132"/>
                  </a:lnTo>
                  <a:close/>
                  <a:moveTo>
                    <a:pt x="195288" y="13132"/>
                  </a:moveTo>
                  <a:lnTo>
                    <a:pt x="195288" y="19217"/>
                  </a:lnTo>
                  <a:lnTo>
                    <a:pt x="188900" y="19217"/>
                  </a:lnTo>
                  <a:lnTo>
                    <a:pt x="188900" y="13132"/>
                  </a:lnTo>
                  <a:close/>
                  <a:moveTo>
                    <a:pt x="202032" y="13132"/>
                  </a:moveTo>
                  <a:lnTo>
                    <a:pt x="202032" y="19217"/>
                  </a:lnTo>
                  <a:lnTo>
                    <a:pt x="195627" y="19217"/>
                  </a:lnTo>
                  <a:lnTo>
                    <a:pt x="195627" y="13132"/>
                  </a:lnTo>
                  <a:close/>
                  <a:moveTo>
                    <a:pt x="208759" y="13132"/>
                  </a:moveTo>
                  <a:lnTo>
                    <a:pt x="208759" y="19217"/>
                  </a:lnTo>
                  <a:lnTo>
                    <a:pt x="202371" y="19217"/>
                  </a:lnTo>
                  <a:lnTo>
                    <a:pt x="202371" y="13132"/>
                  </a:lnTo>
                  <a:close/>
                  <a:moveTo>
                    <a:pt x="215504" y="13132"/>
                  </a:moveTo>
                  <a:lnTo>
                    <a:pt x="215504" y="19217"/>
                  </a:lnTo>
                  <a:lnTo>
                    <a:pt x="209098" y="19217"/>
                  </a:lnTo>
                  <a:lnTo>
                    <a:pt x="209098" y="13132"/>
                  </a:lnTo>
                  <a:close/>
                  <a:moveTo>
                    <a:pt x="222230" y="13132"/>
                  </a:moveTo>
                  <a:lnTo>
                    <a:pt x="222230" y="19217"/>
                  </a:lnTo>
                  <a:lnTo>
                    <a:pt x="215843" y="19217"/>
                  </a:lnTo>
                  <a:lnTo>
                    <a:pt x="215843" y="13132"/>
                  </a:lnTo>
                  <a:close/>
                  <a:moveTo>
                    <a:pt x="228975" y="13132"/>
                  </a:moveTo>
                  <a:lnTo>
                    <a:pt x="228975" y="19217"/>
                  </a:lnTo>
                  <a:lnTo>
                    <a:pt x="222569" y="19217"/>
                  </a:lnTo>
                  <a:lnTo>
                    <a:pt x="222569" y="13132"/>
                  </a:lnTo>
                  <a:close/>
                  <a:moveTo>
                    <a:pt x="235701" y="13132"/>
                  </a:moveTo>
                  <a:lnTo>
                    <a:pt x="235701" y="19217"/>
                  </a:lnTo>
                  <a:lnTo>
                    <a:pt x="229296" y="19217"/>
                  </a:lnTo>
                  <a:lnTo>
                    <a:pt x="229296" y="13132"/>
                  </a:lnTo>
                  <a:close/>
                  <a:moveTo>
                    <a:pt x="242428" y="13132"/>
                  </a:moveTo>
                  <a:lnTo>
                    <a:pt x="242428" y="19217"/>
                  </a:lnTo>
                  <a:lnTo>
                    <a:pt x="236040" y="19217"/>
                  </a:lnTo>
                  <a:lnTo>
                    <a:pt x="236040" y="13132"/>
                  </a:lnTo>
                  <a:close/>
                  <a:moveTo>
                    <a:pt x="249173" y="13132"/>
                  </a:moveTo>
                  <a:lnTo>
                    <a:pt x="249173" y="19217"/>
                  </a:lnTo>
                  <a:lnTo>
                    <a:pt x="242767" y="19217"/>
                  </a:lnTo>
                  <a:lnTo>
                    <a:pt x="242767" y="13132"/>
                  </a:lnTo>
                  <a:close/>
                  <a:moveTo>
                    <a:pt x="255899" y="13132"/>
                  </a:moveTo>
                  <a:lnTo>
                    <a:pt x="255899" y="19217"/>
                  </a:lnTo>
                  <a:lnTo>
                    <a:pt x="249512" y="19217"/>
                  </a:lnTo>
                  <a:lnTo>
                    <a:pt x="249512" y="13132"/>
                  </a:lnTo>
                  <a:close/>
                  <a:moveTo>
                    <a:pt x="262644" y="13132"/>
                  </a:moveTo>
                  <a:lnTo>
                    <a:pt x="262644" y="19217"/>
                  </a:lnTo>
                  <a:lnTo>
                    <a:pt x="256238" y="19217"/>
                  </a:lnTo>
                  <a:lnTo>
                    <a:pt x="256238" y="13132"/>
                  </a:lnTo>
                  <a:close/>
                  <a:moveTo>
                    <a:pt x="269370" y="13132"/>
                  </a:moveTo>
                  <a:lnTo>
                    <a:pt x="269370" y="19217"/>
                  </a:lnTo>
                  <a:lnTo>
                    <a:pt x="262983" y="19217"/>
                  </a:lnTo>
                  <a:lnTo>
                    <a:pt x="262983" y="13132"/>
                  </a:lnTo>
                  <a:close/>
                  <a:moveTo>
                    <a:pt x="276115" y="13132"/>
                  </a:moveTo>
                  <a:lnTo>
                    <a:pt x="276115" y="19217"/>
                  </a:lnTo>
                  <a:lnTo>
                    <a:pt x="269709" y="19217"/>
                  </a:lnTo>
                  <a:lnTo>
                    <a:pt x="269709" y="13132"/>
                  </a:lnTo>
                  <a:close/>
                  <a:moveTo>
                    <a:pt x="282842" y="13132"/>
                  </a:moveTo>
                  <a:lnTo>
                    <a:pt x="282842" y="19217"/>
                  </a:lnTo>
                  <a:lnTo>
                    <a:pt x="276436" y="19217"/>
                  </a:lnTo>
                  <a:lnTo>
                    <a:pt x="276436" y="13132"/>
                  </a:lnTo>
                  <a:close/>
                  <a:moveTo>
                    <a:pt x="6745" y="19538"/>
                  </a:moveTo>
                  <a:lnTo>
                    <a:pt x="6745" y="25622"/>
                  </a:lnTo>
                  <a:lnTo>
                    <a:pt x="339" y="25622"/>
                  </a:lnTo>
                  <a:lnTo>
                    <a:pt x="339" y="19538"/>
                  </a:lnTo>
                  <a:close/>
                  <a:moveTo>
                    <a:pt x="13471" y="19538"/>
                  </a:moveTo>
                  <a:lnTo>
                    <a:pt x="13471" y="25622"/>
                  </a:lnTo>
                  <a:lnTo>
                    <a:pt x="7066" y="25622"/>
                  </a:lnTo>
                  <a:lnTo>
                    <a:pt x="7066" y="19538"/>
                  </a:lnTo>
                  <a:close/>
                  <a:moveTo>
                    <a:pt x="20198" y="19538"/>
                  </a:moveTo>
                  <a:lnTo>
                    <a:pt x="20198" y="25622"/>
                  </a:lnTo>
                  <a:lnTo>
                    <a:pt x="13810" y="25622"/>
                  </a:lnTo>
                  <a:lnTo>
                    <a:pt x="13810" y="19538"/>
                  </a:lnTo>
                  <a:close/>
                  <a:moveTo>
                    <a:pt x="26942" y="19538"/>
                  </a:moveTo>
                  <a:lnTo>
                    <a:pt x="26942" y="25622"/>
                  </a:lnTo>
                  <a:lnTo>
                    <a:pt x="20537" y="25622"/>
                  </a:lnTo>
                  <a:lnTo>
                    <a:pt x="20537" y="19538"/>
                  </a:lnTo>
                  <a:close/>
                  <a:moveTo>
                    <a:pt x="33669" y="19538"/>
                  </a:moveTo>
                  <a:lnTo>
                    <a:pt x="33669" y="25622"/>
                  </a:lnTo>
                  <a:lnTo>
                    <a:pt x="27281" y="25622"/>
                  </a:lnTo>
                  <a:lnTo>
                    <a:pt x="27281" y="19538"/>
                  </a:lnTo>
                  <a:close/>
                  <a:moveTo>
                    <a:pt x="40414" y="19538"/>
                  </a:moveTo>
                  <a:lnTo>
                    <a:pt x="40414" y="25622"/>
                  </a:lnTo>
                  <a:lnTo>
                    <a:pt x="34008" y="25622"/>
                  </a:lnTo>
                  <a:lnTo>
                    <a:pt x="34008" y="19538"/>
                  </a:lnTo>
                  <a:close/>
                  <a:moveTo>
                    <a:pt x="47140" y="19538"/>
                  </a:moveTo>
                  <a:lnTo>
                    <a:pt x="47140" y="25622"/>
                  </a:lnTo>
                  <a:lnTo>
                    <a:pt x="40753" y="25622"/>
                  </a:lnTo>
                  <a:lnTo>
                    <a:pt x="40753" y="19538"/>
                  </a:lnTo>
                  <a:close/>
                  <a:moveTo>
                    <a:pt x="53885" y="19538"/>
                  </a:moveTo>
                  <a:lnTo>
                    <a:pt x="53885" y="25622"/>
                  </a:lnTo>
                  <a:lnTo>
                    <a:pt x="47479" y="25622"/>
                  </a:lnTo>
                  <a:lnTo>
                    <a:pt x="47479" y="19538"/>
                  </a:lnTo>
                  <a:close/>
                  <a:moveTo>
                    <a:pt x="60611" y="19538"/>
                  </a:moveTo>
                  <a:lnTo>
                    <a:pt x="60611" y="25622"/>
                  </a:lnTo>
                  <a:lnTo>
                    <a:pt x="54206" y="25622"/>
                  </a:lnTo>
                  <a:lnTo>
                    <a:pt x="54206" y="19538"/>
                  </a:lnTo>
                  <a:close/>
                  <a:moveTo>
                    <a:pt x="67338" y="19538"/>
                  </a:moveTo>
                  <a:lnTo>
                    <a:pt x="67338" y="25622"/>
                  </a:lnTo>
                  <a:lnTo>
                    <a:pt x="60950" y="25622"/>
                  </a:lnTo>
                  <a:lnTo>
                    <a:pt x="60950" y="19538"/>
                  </a:lnTo>
                  <a:close/>
                  <a:moveTo>
                    <a:pt x="74083" y="19538"/>
                  </a:moveTo>
                  <a:lnTo>
                    <a:pt x="74083" y="25622"/>
                  </a:lnTo>
                  <a:lnTo>
                    <a:pt x="67677" y="25622"/>
                  </a:lnTo>
                  <a:lnTo>
                    <a:pt x="67677" y="19538"/>
                  </a:lnTo>
                  <a:close/>
                  <a:moveTo>
                    <a:pt x="80809" y="19538"/>
                  </a:moveTo>
                  <a:lnTo>
                    <a:pt x="80809" y="25622"/>
                  </a:lnTo>
                  <a:lnTo>
                    <a:pt x="74422" y="25622"/>
                  </a:lnTo>
                  <a:lnTo>
                    <a:pt x="74422" y="19538"/>
                  </a:lnTo>
                  <a:close/>
                  <a:moveTo>
                    <a:pt x="87554" y="19538"/>
                  </a:moveTo>
                  <a:lnTo>
                    <a:pt x="87554" y="25622"/>
                  </a:lnTo>
                  <a:lnTo>
                    <a:pt x="81148" y="25622"/>
                  </a:lnTo>
                  <a:lnTo>
                    <a:pt x="81148" y="19538"/>
                  </a:lnTo>
                  <a:close/>
                  <a:moveTo>
                    <a:pt x="94281" y="19538"/>
                  </a:moveTo>
                  <a:lnTo>
                    <a:pt x="94281" y="25622"/>
                  </a:lnTo>
                  <a:lnTo>
                    <a:pt x="87893" y="25622"/>
                  </a:lnTo>
                  <a:lnTo>
                    <a:pt x="87893" y="19538"/>
                  </a:lnTo>
                  <a:close/>
                  <a:moveTo>
                    <a:pt x="101025" y="19538"/>
                  </a:moveTo>
                  <a:lnTo>
                    <a:pt x="101025" y="25622"/>
                  </a:lnTo>
                  <a:lnTo>
                    <a:pt x="94620" y="25622"/>
                  </a:lnTo>
                  <a:lnTo>
                    <a:pt x="94620" y="19538"/>
                  </a:lnTo>
                  <a:close/>
                  <a:moveTo>
                    <a:pt x="107752" y="19538"/>
                  </a:moveTo>
                  <a:lnTo>
                    <a:pt x="107752" y="25622"/>
                  </a:lnTo>
                  <a:lnTo>
                    <a:pt x="101346" y="25622"/>
                  </a:lnTo>
                  <a:lnTo>
                    <a:pt x="101346" y="19538"/>
                  </a:lnTo>
                  <a:close/>
                  <a:moveTo>
                    <a:pt x="114478" y="19538"/>
                  </a:moveTo>
                  <a:lnTo>
                    <a:pt x="114478" y="25622"/>
                  </a:lnTo>
                  <a:lnTo>
                    <a:pt x="108091" y="25622"/>
                  </a:lnTo>
                  <a:lnTo>
                    <a:pt x="108091" y="19538"/>
                  </a:lnTo>
                  <a:close/>
                  <a:moveTo>
                    <a:pt x="121223" y="19538"/>
                  </a:moveTo>
                  <a:lnTo>
                    <a:pt x="121223" y="25622"/>
                  </a:lnTo>
                  <a:lnTo>
                    <a:pt x="114817" y="25622"/>
                  </a:lnTo>
                  <a:lnTo>
                    <a:pt x="114817" y="19538"/>
                  </a:lnTo>
                  <a:close/>
                  <a:moveTo>
                    <a:pt x="127950" y="19538"/>
                  </a:moveTo>
                  <a:lnTo>
                    <a:pt x="127950" y="25622"/>
                  </a:lnTo>
                  <a:lnTo>
                    <a:pt x="121562" y="25622"/>
                  </a:lnTo>
                  <a:lnTo>
                    <a:pt x="121562" y="19538"/>
                  </a:lnTo>
                  <a:close/>
                  <a:moveTo>
                    <a:pt x="134694" y="19538"/>
                  </a:moveTo>
                  <a:lnTo>
                    <a:pt x="134694" y="25622"/>
                  </a:lnTo>
                  <a:lnTo>
                    <a:pt x="128289" y="25622"/>
                  </a:lnTo>
                  <a:lnTo>
                    <a:pt x="128289" y="19538"/>
                  </a:lnTo>
                  <a:close/>
                  <a:moveTo>
                    <a:pt x="141421" y="19538"/>
                  </a:moveTo>
                  <a:lnTo>
                    <a:pt x="141421" y="25622"/>
                  </a:lnTo>
                  <a:lnTo>
                    <a:pt x="135033" y="25622"/>
                  </a:lnTo>
                  <a:lnTo>
                    <a:pt x="135033" y="19538"/>
                  </a:lnTo>
                  <a:close/>
                  <a:moveTo>
                    <a:pt x="148148" y="19538"/>
                  </a:moveTo>
                  <a:lnTo>
                    <a:pt x="148148" y="25622"/>
                  </a:lnTo>
                  <a:lnTo>
                    <a:pt x="141760" y="25622"/>
                  </a:lnTo>
                  <a:lnTo>
                    <a:pt x="141760" y="19538"/>
                  </a:lnTo>
                  <a:close/>
                  <a:moveTo>
                    <a:pt x="154892" y="19538"/>
                  </a:moveTo>
                  <a:lnTo>
                    <a:pt x="154892" y="25622"/>
                  </a:lnTo>
                  <a:lnTo>
                    <a:pt x="148487" y="25622"/>
                  </a:lnTo>
                  <a:lnTo>
                    <a:pt x="148487" y="19538"/>
                  </a:lnTo>
                  <a:close/>
                  <a:moveTo>
                    <a:pt x="161619" y="19538"/>
                  </a:moveTo>
                  <a:lnTo>
                    <a:pt x="161619" y="25622"/>
                  </a:lnTo>
                  <a:lnTo>
                    <a:pt x="155231" y="25622"/>
                  </a:lnTo>
                  <a:lnTo>
                    <a:pt x="155231" y="19538"/>
                  </a:lnTo>
                  <a:close/>
                  <a:moveTo>
                    <a:pt x="168363" y="19538"/>
                  </a:moveTo>
                  <a:lnTo>
                    <a:pt x="168363" y="25622"/>
                  </a:lnTo>
                  <a:lnTo>
                    <a:pt x="161958" y="25622"/>
                  </a:lnTo>
                  <a:lnTo>
                    <a:pt x="161958" y="19538"/>
                  </a:lnTo>
                  <a:close/>
                  <a:moveTo>
                    <a:pt x="175090" y="19538"/>
                  </a:moveTo>
                  <a:lnTo>
                    <a:pt x="175090" y="25622"/>
                  </a:lnTo>
                  <a:lnTo>
                    <a:pt x="168702" y="25622"/>
                  </a:lnTo>
                  <a:lnTo>
                    <a:pt x="168702" y="19538"/>
                  </a:lnTo>
                  <a:close/>
                  <a:moveTo>
                    <a:pt x="181834" y="19538"/>
                  </a:moveTo>
                  <a:lnTo>
                    <a:pt x="181834" y="25622"/>
                  </a:lnTo>
                  <a:lnTo>
                    <a:pt x="175429" y="25622"/>
                  </a:lnTo>
                  <a:lnTo>
                    <a:pt x="175429" y="19538"/>
                  </a:lnTo>
                  <a:close/>
                  <a:moveTo>
                    <a:pt x="188561" y="19538"/>
                  </a:moveTo>
                  <a:lnTo>
                    <a:pt x="188561" y="25622"/>
                  </a:lnTo>
                  <a:lnTo>
                    <a:pt x="182173" y="25622"/>
                  </a:lnTo>
                  <a:lnTo>
                    <a:pt x="182173" y="19538"/>
                  </a:lnTo>
                  <a:close/>
                  <a:moveTo>
                    <a:pt x="195288" y="19538"/>
                  </a:moveTo>
                  <a:lnTo>
                    <a:pt x="195288" y="25622"/>
                  </a:lnTo>
                  <a:lnTo>
                    <a:pt x="188900" y="25622"/>
                  </a:lnTo>
                  <a:lnTo>
                    <a:pt x="188900" y="19538"/>
                  </a:lnTo>
                  <a:close/>
                  <a:moveTo>
                    <a:pt x="202032" y="19538"/>
                  </a:moveTo>
                  <a:lnTo>
                    <a:pt x="202032" y="25622"/>
                  </a:lnTo>
                  <a:lnTo>
                    <a:pt x="195627" y="25622"/>
                  </a:lnTo>
                  <a:lnTo>
                    <a:pt x="195627" y="19538"/>
                  </a:lnTo>
                  <a:close/>
                  <a:moveTo>
                    <a:pt x="208759" y="19538"/>
                  </a:moveTo>
                  <a:lnTo>
                    <a:pt x="208759" y="25622"/>
                  </a:lnTo>
                  <a:lnTo>
                    <a:pt x="202371" y="25622"/>
                  </a:lnTo>
                  <a:lnTo>
                    <a:pt x="202371" y="19538"/>
                  </a:lnTo>
                  <a:close/>
                  <a:moveTo>
                    <a:pt x="215504" y="19538"/>
                  </a:moveTo>
                  <a:lnTo>
                    <a:pt x="215504" y="25622"/>
                  </a:lnTo>
                  <a:lnTo>
                    <a:pt x="209098" y="25622"/>
                  </a:lnTo>
                  <a:lnTo>
                    <a:pt x="209098" y="19538"/>
                  </a:lnTo>
                  <a:close/>
                  <a:moveTo>
                    <a:pt x="222230" y="19538"/>
                  </a:moveTo>
                  <a:lnTo>
                    <a:pt x="222230" y="25622"/>
                  </a:lnTo>
                  <a:lnTo>
                    <a:pt x="215843" y="25622"/>
                  </a:lnTo>
                  <a:lnTo>
                    <a:pt x="215843" y="19538"/>
                  </a:lnTo>
                  <a:close/>
                  <a:moveTo>
                    <a:pt x="228975" y="19538"/>
                  </a:moveTo>
                  <a:lnTo>
                    <a:pt x="228975" y="25622"/>
                  </a:lnTo>
                  <a:lnTo>
                    <a:pt x="222569" y="25622"/>
                  </a:lnTo>
                  <a:lnTo>
                    <a:pt x="222569" y="19538"/>
                  </a:lnTo>
                  <a:close/>
                  <a:moveTo>
                    <a:pt x="235701" y="19538"/>
                  </a:moveTo>
                  <a:lnTo>
                    <a:pt x="235701" y="25622"/>
                  </a:lnTo>
                  <a:lnTo>
                    <a:pt x="229296" y="25622"/>
                  </a:lnTo>
                  <a:lnTo>
                    <a:pt x="229296" y="19538"/>
                  </a:lnTo>
                  <a:close/>
                  <a:moveTo>
                    <a:pt x="242428" y="19538"/>
                  </a:moveTo>
                  <a:lnTo>
                    <a:pt x="242428" y="25622"/>
                  </a:lnTo>
                  <a:lnTo>
                    <a:pt x="236040" y="25622"/>
                  </a:lnTo>
                  <a:lnTo>
                    <a:pt x="236040" y="19538"/>
                  </a:lnTo>
                  <a:close/>
                  <a:moveTo>
                    <a:pt x="249173" y="19538"/>
                  </a:moveTo>
                  <a:lnTo>
                    <a:pt x="249173" y="25622"/>
                  </a:lnTo>
                  <a:lnTo>
                    <a:pt x="242767" y="25622"/>
                  </a:lnTo>
                  <a:lnTo>
                    <a:pt x="242767" y="19538"/>
                  </a:lnTo>
                  <a:close/>
                  <a:moveTo>
                    <a:pt x="255899" y="19538"/>
                  </a:moveTo>
                  <a:lnTo>
                    <a:pt x="255899" y="25622"/>
                  </a:lnTo>
                  <a:lnTo>
                    <a:pt x="249512" y="25622"/>
                  </a:lnTo>
                  <a:lnTo>
                    <a:pt x="249512" y="19538"/>
                  </a:lnTo>
                  <a:close/>
                  <a:moveTo>
                    <a:pt x="262644" y="19538"/>
                  </a:moveTo>
                  <a:lnTo>
                    <a:pt x="262644" y="25622"/>
                  </a:lnTo>
                  <a:lnTo>
                    <a:pt x="256238" y="25622"/>
                  </a:lnTo>
                  <a:lnTo>
                    <a:pt x="256238" y="19538"/>
                  </a:lnTo>
                  <a:close/>
                  <a:moveTo>
                    <a:pt x="269370" y="19538"/>
                  </a:moveTo>
                  <a:lnTo>
                    <a:pt x="269370" y="25622"/>
                  </a:lnTo>
                  <a:lnTo>
                    <a:pt x="262983" y="25622"/>
                  </a:lnTo>
                  <a:lnTo>
                    <a:pt x="262983" y="19538"/>
                  </a:lnTo>
                  <a:close/>
                  <a:moveTo>
                    <a:pt x="276115" y="19538"/>
                  </a:moveTo>
                  <a:lnTo>
                    <a:pt x="276115" y="25622"/>
                  </a:lnTo>
                  <a:lnTo>
                    <a:pt x="269709" y="25622"/>
                  </a:lnTo>
                  <a:lnTo>
                    <a:pt x="269709" y="19538"/>
                  </a:lnTo>
                  <a:close/>
                  <a:moveTo>
                    <a:pt x="282842" y="19538"/>
                  </a:moveTo>
                  <a:lnTo>
                    <a:pt x="282842" y="25622"/>
                  </a:lnTo>
                  <a:lnTo>
                    <a:pt x="276436" y="25622"/>
                  </a:lnTo>
                  <a:lnTo>
                    <a:pt x="276436" y="19538"/>
                  </a:lnTo>
                  <a:close/>
                  <a:moveTo>
                    <a:pt x="6745" y="25943"/>
                  </a:moveTo>
                  <a:lnTo>
                    <a:pt x="6745" y="32028"/>
                  </a:lnTo>
                  <a:lnTo>
                    <a:pt x="339" y="32028"/>
                  </a:lnTo>
                  <a:lnTo>
                    <a:pt x="339" y="25943"/>
                  </a:lnTo>
                  <a:close/>
                  <a:moveTo>
                    <a:pt x="13471" y="25943"/>
                  </a:moveTo>
                  <a:lnTo>
                    <a:pt x="13471" y="32028"/>
                  </a:lnTo>
                  <a:lnTo>
                    <a:pt x="7066" y="32028"/>
                  </a:lnTo>
                  <a:lnTo>
                    <a:pt x="7066" y="25943"/>
                  </a:lnTo>
                  <a:close/>
                  <a:moveTo>
                    <a:pt x="20198" y="25943"/>
                  </a:moveTo>
                  <a:lnTo>
                    <a:pt x="20198" y="32028"/>
                  </a:lnTo>
                  <a:lnTo>
                    <a:pt x="13810" y="32028"/>
                  </a:lnTo>
                  <a:lnTo>
                    <a:pt x="13810" y="25943"/>
                  </a:lnTo>
                  <a:close/>
                  <a:moveTo>
                    <a:pt x="26942" y="25943"/>
                  </a:moveTo>
                  <a:lnTo>
                    <a:pt x="26942" y="32028"/>
                  </a:lnTo>
                  <a:lnTo>
                    <a:pt x="20537" y="32028"/>
                  </a:lnTo>
                  <a:lnTo>
                    <a:pt x="20537" y="25943"/>
                  </a:lnTo>
                  <a:close/>
                  <a:moveTo>
                    <a:pt x="33669" y="25943"/>
                  </a:moveTo>
                  <a:lnTo>
                    <a:pt x="33669" y="32028"/>
                  </a:lnTo>
                  <a:lnTo>
                    <a:pt x="27281" y="32028"/>
                  </a:lnTo>
                  <a:lnTo>
                    <a:pt x="27281" y="25943"/>
                  </a:lnTo>
                  <a:close/>
                  <a:moveTo>
                    <a:pt x="40414" y="25943"/>
                  </a:moveTo>
                  <a:lnTo>
                    <a:pt x="40414" y="32028"/>
                  </a:lnTo>
                  <a:lnTo>
                    <a:pt x="34008" y="32028"/>
                  </a:lnTo>
                  <a:lnTo>
                    <a:pt x="34008" y="25943"/>
                  </a:lnTo>
                  <a:close/>
                  <a:moveTo>
                    <a:pt x="47140" y="25943"/>
                  </a:moveTo>
                  <a:lnTo>
                    <a:pt x="47140" y="32028"/>
                  </a:lnTo>
                  <a:lnTo>
                    <a:pt x="40753" y="32028"/>
                  </a:lnTo>
                  <a:lnTo>
                    <a:pt x="40753" y="25943"/>
                  </a:lnTo>
                  <a:close/>
                  <a:moveTo>
                    <a:pt x="53885" y="25943"/>
                  </a:moveTo>
                  <a:lnTo>
                    <a:pt x="53885" y="32028"/>
                  </a:lnTo>
                  <a:lnTo>
                    <a:pt x="47479" y="32028"/>
                  </a:lnTo>
                  <a:lnTo>
                    <a:pt x="47479" y="25943"/>
                  </a:lnTo>
                  <a:close/>
                  <a:moveTo>
                    <a:pt x="60611" y="25943"/>
                  </a:moveTo>
                  <a:lnTo>
                    <a:pt x="60611" y="32028"/>
                  </a:lnTo>
                  <a:lnTo>
                    <a:pt x="54206" y="32028"/>
                  </a:lnTo>
                  <a:lnTo>
                    <a:pt x="54206" y="25943"/>
                  </a:lnTo>
                  <a:close/>
                  <a:moveTo>
                    <a:pt x="67338" y="25943"/>
                  </a:moveTo>
                  <a:lnTo>
                    <a:pt x="67338" y="32028"/>
                  </a:lnTo>
                  <a:lnTo>
                    <a:pt x="60950" y="32028"/>
                  </a:lnTo>
                  <a:lnTo>
                    <a:pt x="60950" y="25943"/>
                  </a:lnTo>
                  <a:close/>
                  <a:moveTo>
                    <a:pt x="74083" y="25943"/>
                  </a:moveTo>
                  <a:lnTo>
                    <a:pt x="74083" y="32028"/>
                  </a:lnTo>
                  <a:lnTo>
                    <a:pt x="67677" y="32028"/>
                  </a:lnTo>
                  <a:lnTo>
                    <a:pt x="67677" y="25943"/>
                  </a:lnTo>
                  <a:close/>
                  <a:moveTo>
                    <a:pt x="80809" y="25943"/>
                  </a:moveTo>
                  <a:lnTo>
                    <a:pt x="80809" y="32028"/>
                  </a:lnTo>
                  <a:lnTo>
                    <a:pt x="74422" y="32028"/>
                  </a:lnTo>
                  <a:lnTo>
                    <a:pt x="74422" y="25943"/>
                  </a:lnTo>
                  <a:close/>
                  <a:moveTo>
                    <a:pt x="87554" y="25943"/>
                  </a:moveTo>
                  <a:lnTo>
                    <a:pt x="87554" y="32028"/>
                  </a:lnTo>
                  <a:lnTo>
                    <a:pt x="81148" y="32028"/>
                  </a:lnTo>
                  <a:lnTo>
                    <a:pt x="81148" y="25943"/>
                  </a:lnTo>
                  <a:close/>
                  <a:moveTo>
                    <a:pt x="94281" y="25943"/>
                  </a:moveTo>
                  <a:lnTo>
                    <a:pt x="94281" y="32028"/>
                  </a:lnTo>
                  <a:lnTo>
                    <a:pt x="87893" y="32028"/>
                  </a:lnTo>
                  <a:lnTo>
                    <a:pt x="87893" y="25943"/>
                  </a:lnTo>
                  <a:close/>
                  <a:moveTo>
                    <a:pt x="101025" y="25943"/>
                  </a:moveTo>
                  <a:lnTo>
                    <a:pt x="101025" y="32028"/>
                  </a:lnTo>
                  <a:lnTo>
                    <a:pt x="94620" y="32028"/>
                  </a:lnTo>
                  <a:lnTo>
                    <a:pt x="94620" y="25943"/>
                  </a:lnTo>
                  <a:close/>
                  <a:moveTo>
                    <a:pt x="107752" y="25943"/>
                  </a:moveTo>
                  <a:lnTo>
                    <a:pt x="107752" y="32028"/>
                  </a:lnTo>
                  <a:lnTo>
                    <a:pt x="101346" y="32028"/>
                  </a:lnTo>
                  <a:lnTo>
                    <a:pt x="101346" y="25943"/>
                  </a:lnTo>
                  <a:close/>
                  <a:moveTo>
                    <a:pt x="114478" y="25943"/>
                  </a:moveTo>
                  <a:lnTo>
                    <a:pt x="114478" y="32028"/>
                  </a:lnTo>
                  <a:lnTo>
                    <a:pt x="108091" y="32028"/>
                  </a:lnTo>
                  <a:lnTo>
                    <a:pt x="108091" y="25943"/>
                  </a:lnTo>
                  <a:close/>
                  <a:moveTo>
                    <a:pt x="121223" y="25943"/>
                  </a:moveTo>
                  <a:lnTo>
                    <a:pt x="121223" y="32028"/>
                  </a:lnTo>
                  <a:lnTo>
                    <a:pt x="114817" y="32028"/>
                  </a:lnTo>
                  <a:lnTo>
                    <a:pt x="114817" y="25943"/>
                  </a:lnTo>
                  <a:close/>
                  <a:moveTo>
                    <a:pt x="127950" y="25943"/>
                  </a:moveTo>
                  <a:lnTo>
                    <a:pt x="127950" y="32028"/>
                  </a:lnTo>
                  <a:lnTo>
                    <a:pt x="121562" y="32028"/>
                  </a:lnTo>
                  <a:lnTo>
                    <a:pt x="121562" y="25943"/>
                  </a:lnTo>
                  <a:close/>
                  <a:moveTo>
                    <a:pt x="134694" y="25943"/>
                  </a:moveTo>
                  <a:lnTo>
                    <a:pt x="134694" y="32028"/>
                  </a:lnTo>
                  <a:lnTo>
                    <a:pt x="128289" y="32028"/>
                  </a:lnTo>
                  <a:lnTo>
                    <a:pt x="128289" y="25943"/>
                  </a:lnTo>
                  <a:close/>
                  <a:moveTo>
                    <a:pt x="141421" y="25943"/>
                  </a:moveTo>
                  <a:lnTo>
                    <a:pt x="141421" y="32028"/>
                  </a:lnTo>
                  <a:lnTo>
                    <a:pt x="135033" y="32028"/>
                  </a:lnTo>
                  <a:lnTo>
                    <a:pt x="135033" y="25943"/>
                  </a:lnTo>
                  <a:close/>
                  <a:moveTo>
                    <a:pt x="148148" y="25943"/>
                  </a:moveTo>
                  <a:lnTo>
                    <a:pt x="148148" y="32028"/>
                  </a:lnTo>
                  <a:lnTo>
                    <a:pt x="141760" y="32028"/>
                  </a:lnTo>
                  <a:lnTo>
                    <a:pt x="141760" y="25943"/>
                  </a:lnTo>
                  <a:close/>
                  <a:moveTo>
                    <a:pt x="154892" y="25943"/>
                  </a:moveTo>
                  <a:lnTo>
                    <a:pt x="154892" y="32028"/>
                  </a:lnTo>
                  <a:lnTo>
                    <a:pt x="148487" y="32028"/>
                  </a:lnTo>
                  <a:lnTo>
                    <a:pt x="148487" y="25943"/>
                  </a:lnTo>
                  <a:close/>
                  <a:moveTo>
                    <a:pt x="161619" y="25943"/>
                  </a:moveTo>
                  <a:lnTo>
                    <a:pt x="161619" y="32028"/>
                  </a:lnTo>
                  <a:lnTo>
                    <a:pt x="155231" y="32028"/>
                  </a:lnTo>
                  <a:lnTo>
                    <a:pt x="155231" y="25943"/>
                  </a:lnTo>
                  <a:close/>
                  <a:moveTo>
                    <a:pt x="168363" y="25943"/>
                  </a:moveTo>
                  <a:lnTo>
                    <a:pt x="168363" y="32028"/>
                  </a:lnTo>
                  <a:lnTo>
                    <a:pt x="161958" y="32028"/>
                  </a:lnTo>
                  <a:lnTo>
                    <a:pt x="161958" y="25943"/>
                  </a:lnTo>
                  <a:close/>
                  <a:moveTo>
                    <a:pt x="175090" y="25943"/>
                  </a:moveTo>
                  <a:lnTo>
                    <a:pt x="175090" y="32028"/>
                  </a:lnTo>
                  <a:lnTo>
                    <a:pt x="168702" y="32028"/>
                  </a:lnTo>
                  <a:lnTo>
                    <a:pt x="168702" y="25943"/>
                  </a:lnTo>
                  <a:close/>
                  <a:moveTo>
                    <a:pt x="181834" y="25943"/>
                  </a:moveTo>
                  <a:lnTo>
                    <a:pt x="181834" y="32028"/>
                  </a:lnTo>
                  <a:lnTo>
                    <a:pt x="175429" y="32028"/>
                  </a:lnTo>
                  <a:lnTo>
                    <a:pt x="175429" y="25943"/>
                  </a:lnTo>
                  <a:close/>
                  <a:moveTo>
                    <a:pt x="188561" y="25943"/>
                  </a:moveTo>
                  <a:lnTo>
                    <a:pt x="188561" y="32028"/>
                  </a:lnTo>
                  <a:lnTo>
                    <a:pt x="182173" y="32028"/>
                  </a:lnTo>
                  <a:lnTo>
                    <a:pt x="182173" y="25943"/>
                  </a:lnTo>
                  <a:close/>
                  <a:moveTo>
                    <a:pt x="195288" y="25943"/>
                  </a:moveTo>
                  <a:lnTo>
                    <a:pt x="195288" y="32028"/>
                  </a:lnTo>
                  <a:lnTo>
                    <a:pt x="188900" y="32028"/>
                  </a:lnTo>
                  <a:lnTo>
                    <a:pt x="188900" y="25943"/>
                  </a:lnTo>
                  <a:close/>
                  <a:moveTo>
                    <a:pt x="202032" y="25943"/>
                  </a:moveTo>
                  <a:lnTo>
                    <a:pt x="202032" y="32028"/>
                  </a:lnTo>
                  <a:lnTo>
                    <a:pt x="195627" y="32028"/>
                  </a:lnTo>
                  <a:lnTo>
                    <a:pt x="195627" y="25943"/>
                  </a:lnTo>
                  <a:close/>
                  <a:moveTo>
                    <a:pt x="208759" y="25943"/>
                  </a:moveTo>
                  <a:lnTo>
                    <a:pt x="208759" y="32028"/>
                  </a:lnTo>
                  <a:lnTo>
                    <a:pt x="202371" y="32028"/>
                  </a:lnTo>
                  <a:lnTo>
                    <a:pt x="202371" y="25943"/>
                  </a:lnTo>
                  <a:close/>
                  <a:moveTo>
                    <a:pt x="215504" y="25943"/>
                  </a:moveTo>
                  <a:lnTo>
                    <a:pt x="215504" y="32028"/>
                  </a:lnTo>
                  <a:lnTo>
                    <a:pt x="209098" y="32028"/>
                  </a:lnTo>
                  <a:lnTo>
                    <a:pt x="209098" y="25943"/>
                  </a:lnTo>
                  <a:close/>
                  <a:moveTo>
                    <a:pt x="222230" y="25943"/>
                  </a:moveTo>
                  <a:lnTo>
                    <a:pt x="222230" y="32028"/>
                  </a:lnTo>
                  <a:lnTo>
                    <a:pt x="215843" y="32028"/>
                  </a:lnTo>
                  <a:lnTo>
                    <a:pt x="215843" y="25943"/>
                  </a:lnTo>
                  <a:close/>
                  <a:moveTo>
                    <a:pt x="228975" y="25943"/>
                  </a:moveTo>
                  <a:lnTo>
                    <a:pt x="228975" y="32028"/>
                  </a:lnTo>
                  <a:lnTo>
                    <a:pt x="222569" y="32028"/>
                  </a:lnTo>
                  <a:lnTo>
                    <a:pt x="222569" y="25943"/>
                  </a:lnTo>
                  <a:close/>
                  <a:moveTo>
                    <a:pt x="235701" y="25943"/>
                  </a:moveTo>
                  <a:lnTo>
                    <a:pt x="235701" y="32028"/>
                  </a:lnTo>
                  <a:lnTo>
                    <a:pt x="229296" y="32028"/>
                  </a:lnTo>
                  <a:lnTo>
                    <a:pt x="229296" y="25943"/>
                  </a:lnTo>
                  <a:close/>
                  <a:moveTo>
                    <a:pt x="242428" y="25943"/>
                  </a:moveTo>
                  <a:lnTo>
                    <a:pt x="242428" y="32028"/>
                  </a:lnTo>
                  <a:lnTo>
                    <a:pt x="236040" y="32028"/>
                  </a:lnTo>
                  <a:lnTo>
                    <a:pt x="236040" y="25943"/>
                  </a:lnTo>
                  <a:close/>
                  <a:moveTo>
                    <a:pt x="249173" y="25943"/>
                  </a:moveTo>
                  <a:lnTo>
                    <a:pt x="249173" y="32028"/>
                  </a:lnTo>
                  <a:lnTo>
                    <a:pt x="242767" y="32028"/>
                  </a:lnTo>
                  <a:lnTo>
                    <a:pt x="242767" y="25943"/>
                  </a:lnTo>
                  <a:close/>
                  <a:moveTo>
                    <a:pt x="255899" y="25943"/>
                  </a:moveTo>
                  <a:lnTo>
                    <a:pt x="255899" y="32028"/>
                  </a:lnTo>
                  <a:lnTo>
                    <a:pt x="249512" y="32028"/>
                  </a:lnTo>
                  <a:lnTo>
                    <a:pt x="249512" y="25943"/>
                  </a:lnTo>
                  <a:close/>
                  <a:moveTo>
                    <a:pt x="262644" y="25943"/>
                  </a:moveTo>
                  <a:lnTo>
                    <a:pt x="262644" y="32028"/>
                  </a:lnTo>
                  <a:lnTo>
                    <a:pt x="256238" y="32028"/>
                  </a:lnTo>
                  <a:lnTo>
                    <a:pt x="256238" y="25943"/>
                  </a:lnTo>
                  <a:close/>
                  <a:moveTo>
                    <a:pt x="269370" y="25943"/>
                  </a:moveTo>
                  <a:lnTo>
                    <a:pt x="269370" y="32028"/>
                  </a:lnTo>
                  <a:lnTo>
                    <a:pt x="262983" y="32028"/>
                  </a:lnTo>
                  <a:lnTo>
                    <a:pt x="262983" y="25943"/>
                  </a:lnTo>
                  <a:close/>
                  <a:moveTo>
                    <a:pt x="276115" y="25943"/>
                  </a:moveTo>
                  <a:lnTo>
                    <a:pt x="276115" y="32028"/>
                  </a:lnTo>
                  <a:lnTo>
                    <a:pt x="269709" y="32028"/>
                  </a:lnTo>
                  <a:lnTo>
                    <a:pt x="269709" y="25943"/>
                  </a:lnTo>
                  <a:close/>
                  <a:moveTo>
                    <a:pt x="282842" y="25943"/>
                  </a:moveTo>
                  <a:lnTo>
                    <a:pt x="282842" y="32028"/>
                  </a:lnTo>
                  <a:lnTo>
                    <a:pt x="276436" y="32028"/>
                  </a:lnTo>
                  <a:lnTo>
                    <a:pt x="276436" y="25943"/>
                  </a:lnTo>
                  <a:close/>
                  <a:moveTo>
                    <a:pt x="6745" y="32349"/>
                  </a:moveTo>
                  <a:lnTo>
                    <a:pt x="6745" y="38451"/>
                  </a:lnTo>
                  <a:lnTo>
                    <a:pt x="339" y="38451"/>
                  </a:lnTo>
                  <a:lnTo>
                    <a:pt x="339" y="32349"/>
                  </a:lnTo>
                  <a:close/>
                  <a:moveTo>
                    <a:pt x="13471" y="32349"/>
                  </a:moveTo>
                  <a:lnTo>
                    <a:pt x="13471" y="38451"/>
                  </a:lnTo>
                  <a:lnTo>
                    <a:pt x="7066" y="38451"/>
                  </a:lnTo>
                  <a:lnTo>
                    <a:pt x="7066" y="32349"/>
                  </a:lnTo>
                  <a:close/>
                  <a:moveTo>
                    <a:pt x="20198" y="32349"/>
                  </a:moveTo>
                  <a:lnTo>
                    <a:pt x="20198" y="38451"/>
                  </a:lnTo>
                  <a:lnTo>
                    <a:pt x="13810" y="38451"/>
                  </a:lnTo>
                  <a:lnTo>
                    <a:pt x="13810" y="32349"/>
                  </a:lnTo>
                  <a:close/>
                  <a:moveTo>
                    <a:pt x="26942" y="32349"/>
                  </a:moveTo>
                  <a:lnTo>
                    <a:pt x="26942" y="38451"/>
                  </a:lnTo>
                  <a:lnTo>
                    <a:pt x="20537" y="38451"/>
                  </a:lnTo>
                  <a:lnTo>
                    <a:pt x="20537" y="32349"/>
                  </a:lnTo>
                  <a:close/>
                  <a:moveTo>
                    <a:pt x="33669" y="32349"/>
                  </a:moveTo>
                  <a:lnTo>
                    <a:pt x="33669" y="38451"/>
                  </a:lnTo>
                  <a:lnTo>
                    <a:pt x="27281" y="38451"/>
                  </a:lnTo>
                  <a:lnTo>
                    <a:pt x="27281" y="32349"/>
                  </a:lnTo>
                  <a:close/>
                  <a:moveTo>
                    <a:pt x="40414" y="32367"/>
                  </a:moveTo>
                  <a:lnTo>
                    <a:pt x="40414" y="38451"/>
                  </a:lnTo>
                  <a:lnTo>
                    <a:pt x="34008" y="38451"/>
                  </a:lnTo>
                  <a:lnTo>
                    <a:pt x="34008" y="32367"/>
                  </a:lnTo>
                  <a:close/>
                  <a:moveTo>
                    <a:pt x="47140" y="32367"/>
                  </a:moveTo>
                  <a:lnTo>
                    <a:pt x="47140" y="38451"/>
                  </a:lnTo>
                  <a:lnTo>
                    <a:pt x="40753" y="38451"/>
                  </a:lnTo>
                  <a:lnTo>
                    <a:pt x="40753" y="32367"/>
                  </a:lnTo>
                  <a:close/>
                  <a:moveTo>
                    <a:pt x="53885" y="32367"/>
                  </a:moveTo>
                  <a:lnTo>
                    <a:pt x="53885" y="38451"/>
                  </a:lnTo>
                  <a:lnTo>
                    <a:pt x="47479" y="38451"/>
                  </a:lnTo>
                  <a:lnTo>
                    <a:pt x="47479" y="32367"/>
                  </a:lnTo>
                  <a:close/>
                  <a:moveTo>
                    <a:pt x="60611" y="32367"/>
                  </a:moveTo>
                  <a:lnTo>
                    <a:pt x="60611" y="38451"/>
                  </a:lnTo>
                  <a:lnTo>
                    <a:pt x="54206" y="38451"/>
                  </a:lnTo>
                  <a:lnTo>
                    <a:pt x="54206" y="32367"/>
                  </a:lnTo>
                  <a:close/>
                  <a:moveTo>
                    <a:pt x="67338" y="32367"/>
                  </a:moveTo>
                  <a:lnTo>
                    <a:pt x="67338" y="38451"/>
                  </a:lnTo>
                  <a:lnTo>
                    <a:pt x="60950" y="38451"/>
                  </a:lnTo>
                  <a:lnTo>
                    <a:pt x="60950" y="32367"/>
                  </a:lnTo>
                  <a:close/>
                  <a:moveTo>
                    <a:pt x="74083" y="32367"/>
                  </a:moveTo>
                  <a:lnTo>
                    <a:pt x="74083" y="38451"/>
                  </a:lnTo>
                  <a:lnTo>
                    <a:pt x="67677" y="38451"/>
                  </a:lnTo>
                  <a:lnTo>
                    <a:pt x="67677" y="32367"/>
                  </a:lnTo>
                  <a:close/>
                  <a:moveTo>
                    <a:pt x="80809" y="32367"/>
                  </a:moveTo>
                  <a:lnTo>
                    <a:pt x="80809" y="38451"/>
                  </a:lnTo>
                  <a:lnTo>
                    <a:pt x="74422" y="38451"/>
                  </a:lnTo>
                  <a:lnTo>
                    <a:pt x="74422" y="32367"/>
                  </a:lnTo>
                  <a:close/>
                  <a:moveTo>
                    <a:pt x="87554" y="32367"/>
                  </a:moveTo>
                  <a:lnTo>
                    <a:pt x="87554" y="38451"/>
                  </a:lnTo>
                  <a:lnTo>
                    <a:pt x="81148" y="38451"/>
                  </a:lnTo>
                  <a:lnTo>
                    <a:pt x="81148" y="32367"/>
                  </a:lnTo>
                  <a:close/>
                  <a:moveTo>
                    <a:pt x="94281" y="32367"/>
                  </a:moveTo>
                  <a:lnTo>
                    <a:pt x="94281" y="38451"/>
                  </a:lnTo>
                  <a:lnTo>
                    <a:pt x="87893" y="38451"/>
                  </a:lnTo>
                  <a:lnTo>
                    <a:pt x="87893" y="32367"/>
                  </a:lnTo>
                  <a:close/>
                  <a:moveTo>
                    <a:pt x="101025" y="32367"/>
                  </a:moveTo>
                  <a:lnTo>
                    <a:pt x="101025" y="38451"/>
                  </a:lnTo>
                  <a:lnTo>
                    <a:pt x="94620" y="38451"/>
                  </a:lnTo>
                  <a:lnTo>
                    <a:pt x="94620" y="32367"/>
                  </a:lnTo>
                  <a:close/>
                  <a:moveTo>
                    <a:pt x="107752" y="32367"/>
                  </a:moveTo>
                  <a:lnTo>
                    <a:pt x="107752" y="38451"/>
                  </a:lnTo>
                  <a:lnTo>
                    <a:pt x="101346" y="38451"/>
                  </a:lnTo>
                  <a:lnTo>
                    <a:pt x="101346" y="32367"/>
                  </a:lnTo>
                  <a:close/>
                  <a:moveTo>
                    <a:pt x="114478" y="32367"/>
                  </a:moveTo>
                  <a:lnTo>
                    <a:pt x="114478" y="38451"/>
                  </a:lnTo>
                  <a:lnTo>
                    <a:pt x="108091" y="38451"/>
                  </a:lnTo>
                  <a:lnTo>
                    <a:pt x="108091" y="32367"/>
                  </a:lnTo>
                  <a:close/>
                  <a:moveTo>
                    <a:pt x="121223" y="32367"/>
                  </a:moveTo>
                  <a:lnTo>
                    <a:pt x="121223" y="38451"/>
                  </a:lnTo>
                  <a:lnTo>
                    <a:pt x="114817" y="38451"/>
                  </a:lnTo>
                  <a:lnTo>
                    <a:pt x="114817" y="32367"/>
                  </a:lnTo>
                  <a:close/>
                  <a:moveTo>
                    <a:pt x="127950" y="32367"/>
                  </a:moveTo>
                  <a:lnTo>
                    <a:pt x="127950" y="38451"/>
                  </a:lnTo>
                  <a:lnTo>
                    <a:pt x="121562" y="38451"/>
                  </a:lnTo>
                  <a:lnTo>
                    <a:pt x="121562" y="32367"/>
                  </a:lnTo>
                  <a:close/>
                  <a:moveTo>
                    <a:pt x="134694" y="32367"/>
                  </a:moveTo>
                  <a:lnTo>
                    <a:pt x="134694" y="38451"/>
                  </a:lnTo>
                  <a:lnTo>
                    <a:pt x="128289" y="38451"/>
                  </a:lnTo>
                  <a:lnTo>
                    <a:pt x="128289" y="32367"/>
                  </a:lnTo>
                  <a:close/>
                  <a:moveTo>
                    <a:pt x="141421" y="32367"/>
                  </a:moveTo>
                  <a:lnTo>
                    <a:pt x="141421" y="38451"/>
                  </a:lnTo>
                  <a:lnTo>
                    <a:pt x="135033" y="38451"/>
                  </a:lnTo>
                  <a:lnTo>
                    <a:pt x="135033" y="32367"/>
                  </a:lnTo>
                  <a:close/>
                  <a:moveTo>
                    <a:pt x="148148" y="32367"/>
                  </a:moveTo>
                  <a:lnTo>
                    <a:pt x="148148" y="38451"/>
                  </a:lnTo>
                  <a:lnTo>
                    <a:pt x="141760" y="38451"/>
                  </a:lnTo>
                  <a:lnTo>
                    <a:pt x="141760" y="32367"/>
                  </a:lnTo>
                  <a:close/>
                  <a:moveTo>
                    <a:pt x="154892" y="32367"/>
                  </a:moveTo>
                  <a:lnTo>
                    <a:pt x="154892" y="38451"/>
                  </a:lnTo>
                  <a:lnTo>
                    <a:pt x="148487" y="38451"/>
                  </a:lnTo>
                  <a:lnTo>
                    <a:pt x="148487" y="32367"/>
                  </a:lnTo>
                  <a:close/>
                  <a:moveTo>
                    <a:pt x="161619" y="32367"/>
                  </a:moveTo>
                  <a:lnTo>
                    <a:pt x="161619" y="38451"/>
                  </a:lnTo>
                  <a:lnTo>
                    <a:pt x="155231" y="38451"/>
                  </a:lnTo>
                  <a:lnTo>
                    <a:pt x="155231" y="32367"/>
                  </a:lnTo>
                  <a:close/>
                  <a:moveTo>
                    <a:pt x="168363" y="32367"/>
                  </a:moveTo>
                  <a:lnTo>
                    <a:pt x="168363" y="38451"/>
                  </a:lnTo>
                  <a:lnTo>
                    <a:pt x="161958" y="38451"/>
                  </a:lnTo>
                  <a:lnTo>
                    <a:pt x="161958" y="32367"/>
                  </a:lnTo>
                  <a:close/>
                  <a:moveTo>
                    <a:pt x="175090" y="32349"/>
                  </a:moveTo>
                  <a:lnTo>
                    <a:pt x="175090" y="38451"/>
                  </a:lnTo>
                  <a:lnTo>
                    <a:pt x="168702" y="38451"/>
                  </a:lnTo>
                  <a:lnTo>
                    <a:pt x="168702" y="32349"/>
                  </a:lnTo>
                  <a:close/>
                  <a:moveTo>
                    <a:pt x="181834" y="32349"/>
                  </a:moveTo>
                  <a:lnTo>
                    <a:pt x="181834" y="38451"/>
                  </a:lnTo>
                  <a:lnTo>
                    <a:pt x="175429" y="38451"/>
                  </a:lnTo>
                  <a:lnTo>
                    <a:pt x="175429" y="32349"/>
                  </a:lnTo>
                  <a:close/>
                  <a:moveTo>
                    <a:pt x="188561" y="32349"/>
                  </a:moveTo>
                  <a:lnTo>
                    <a:pt x="188561" y="38451"/>
                  </a:lnTo>
                  <a:lnTo>
                    <a:pt x="182173" y="38451"/>
                  </a:lnTo>
                  <a:lnTo>
                    <a:pt x="182173" y="32349"/>
                  </a:lnTo>
                  <a:close/>
                  <a:moveTo>
                    <a:pt x="195288" y="32349"/>
                  </a:moveTo>
                  <a:lnTo>
                    <a:pt x="195288" y="38451"/>
                  </a:lnTo>
                  <a:lnTo>
                    <a:pt x="188900" y="38451"/>
                  </a:lnTo>
                  <a:lnTo>
                    <a:pt x="188900" y="32349"/>
                  </a:lnTo>
                  <a:close/>
                  <a:moveTo>
                    <a:pt x="202032" y="32349"/>
                  </a:moveTo>
                  <a:lnTo>
                    <a:pt x="202032" y="38451"/>
                  </a:lnTo>
                  <a:lnTo>
                    <a:pt x="195627" y="38451"/>
                  </a:lnTo>
                  <a:lnTo>
                    <a:pt x="195627" y="32349"/>
                  </a:lnTo>
                  <a:close/>
                  <a:moveTo>
                    <a:pt x="208759" y="32367"/>
                  </a:moveTo>
                  <a:lnTo>
                    <a:pt x="208759" y="38451"/>
                  </a:lnTo>
                  <a:lnTo>
                    <a:pt x="202371" y="38451"/>
                  </a:lnTo>
                  <a:lnTo>
                    <a:pt x="202371" y="32367"/>
                  </a:lnTo>
                  <a:close/>
                  <a:moveTo>
                    <a:pt x="215504" y="32367"/>
                  </a:moveTo>
                  <a:lnTo>
                    <a:pt x="215504" y="38451"/>
                  </a:lnTo>
                  <a:lnTo>
                    <a:pt x="209098" y="38451"/>
                  </a:lnTo>
                  <a:lnTo>
                    <a:pt x="209098" y="32367"/>
                  </a:lnTo>
                  <a:close/>
                  <a:moveTo>
                    <a:pt x="222230" y="32367"/>
                  </a:moveTo>
                  <a:lnTo>
                    <a:pt x="222230" y="38451"/>
                  </a:lnTo>
                  <a:lnTo>
                    <a:pt x="215843" y="38451"/>
                  </a:lnTo>
                  <a:lnTo>
                    <a:pt x="215843" y="32367"/>
                  </a:lnTo>
                  <a:close/>
                  <a:moveTo>
                    <a:pt x="228975" y="32367"/>
                  </a:moveTo>
                  <a:lnTo>
                    <a:pt x="228975" y="38451"/>
                  </a:lnTo>
                  <a:lnTo>
                    <a:pt x="222569" y="38451"/>
                  </a:lnTo>
                  <a:lnTo>
                    <a:pt x="222569" y="32367"/>
                  </a:lnTo>
                  <a:close/>
                  <a:moveTo>
                    <a:pt x="235701" y="32367"/>
                  </a:moveTo>
                  <a:lnTo>
                    <a:pt x="235701" y="38451"/>
                  </a:lnTo>
                  <a:lnTo>
                    <a:pt x="229296" y="38451"/>
                  </a:lnTo>
                  <a:lnTo>
                    <a:pt x="229296" y="32367"/>
                  </a:lnTo>
                  <a:close/>
                  <a:moveTo>
                    <a:pt x="242428" y="32367"/>
                  </a:moveTo>
                  <a:lnTo>
                    <a:pt x="242428" y="38451"/>
                  </a:lnTo>
                  <a:lnTo>
                    <a:pt x="236040" y="38451"/>
                  </a:lnTo>
                  <a:lnTo>
                    <a:pt x="236040" y="32367"/>
                  </a:lnTo>
                  <a:close/>
                  <a:moveTo>
                    <a:pt x="249173" y="32367"/>
                  </a:moveTo>
                  <a:lnTo>
                    <a:pt x="249173" y="38451"/>
                  </a:lnTo>
                  <a:lnTo>
                    <a:pt x="242767" y="38451"/>
                  </a:lnTo>
                  <a:lnTo>
                    <a:pt x="242767" y="32367"/>
                  </a:lnTo>
                  <a:close/>
                  <a:moveTo>
                    <a:pt x="255899" y="32367"/>
                  </a:moveTo>
                  <a:lnTo>
                    <a:pt x="255899" y="38451"/>
                  </a:lnTo>
                  <a:lnTo>
                    <a:pt x="249512" y="38451"/>
                  </a:lnTo>
                  <a:lnTo>
                    <a:pt x="249512" y="32367"/>
                  </a:lnTo>
                  <a:close/>
                  <a:moveTo>
                    <a:pt x="262644" y="32367"/>
                  </a:moveTo>
                  <a:lnTo>
                    <a:pt x="262644" y="38451"/>
                  </a:lnTo>
                  <a:lnTo>
                    <a:pt x="256238" y="38451"/>
                  </a:lnTo>
                  <a:lnTo>
                    <a:pt x="256238" y="32367"/>
                  </a:lnTo>
                  <a:close/>
                  <a:moveTo>
                    <a:pt x="269370" y="32367"/>
                  </a:moveTo>
                  <a:lnTo>
                    <a:pt x="269370" y="38451"/>
                  </a:lnTo>
                  <a:lnTo>
                    <a:pt x="262983" y="38451"/>
                  </a:lnTo>
                  <a:lnTo>
                    <a:pt x="262983" y="32367"/>
                  </a:lnTo>
                  <a:close/>
                  <a:moveTo>
                    <a:pt x="276115" y="32367"/>
                  </a:moveTo>
                  <a:lnTo>
                    <a:pt x="276115" y="38451"/>
                  </a:lnTo>
                  <a:lnTo>
                    <a:pt x="269709" y="38451"/>
                  </a:lnTo>
                  <a:lnTo>
                    <a:pt x="269709" y="32367"/>
                  </a:lnTo>
                  <a:close/>
                  <a:moveTo>
                    <a:pt x="282842" y="32367"/>
                  </a:moveTo>
                  <a:lnTo>
                    <a:pt x="282842" y="38451"/>
                  </a:lnTo>
                  <a:lnTo>
                    <a:pt x="276436" y="38451"/>
                  </a:lnTo>
                  <a:lnTo>
                    <a:pt x="276436" y="32367"/>
                  </a:lnTo>
                  <a:close/>
                  <a:moveTo>
                    <a:pt x="6745" y="38772"/>
                  </a:moveTo>
                  <a:lnTo>
                    <a:pt x="6745" y="44856"/>
                  </a:lnTo>
                  <a:lnTo>
                    <a:pt x="339" y="44856"/>
                  </a:lnTo>
                  <a:lnTo>
                    <a:pt x="339" y="38772"/>
                  </a:lnTo>
                  <a:close/>
                  <a:moveTo>
                    <a:pt x="13471" y="38772"/>
                  </a:moveTo>
                  <a:lnTo>
                    <a:pt x="13471" y="44856"/>
                  </a:lnTo>
                  <a:lnTo>
                    <a:pt x="7066" y="44856"/>
                  </a:lnTo>
                  <a:lnTo>
                    <a:pt x="7066" y="38772"/>
                  </a:lnTo>
                  <a:close/>
                  <a:moveTo>
                    <a:pt x="20198" y="38772"/>
                  </a:moveTo>
                  <a:lnTo>
                    <a:pt x="20198" y="44856"/>
                  </a:lnTo>
                  <a:lnTo>
                    <a:pt x="13810" y="44856"/>
                  </a:lnTo>
                  <a:lnTo>
                    <a:pt x="13810" y="38772"/>
                  </a:lnTo>
                  <a:close/>
                  <a:moveTo>
                    <a:pt x="26942" y="38772"/>
                  </a:moveTo>
                  <a:lnTo>
                    <a:pt x="26942" y="44856"/>
                  </a:lnTo>
                  <a:lnTo>
                    <a:pt x="20537" y="44856"/>
                  </a:lnTo>
                  <a:lnTo>
                    <a:pt x="20537" y="38772"/>
                  </a:lnTo>
                  <a:close/>
                  <a:moveTo>
                    <a:pt x="33669" y="38772"/>
                  </a:moveTo>
                  <a:lnTo>
                    <a:pt x="33669" y="44856"/>
                  </a:lnTo>
                  <a:lnTo>
                    <a:pt x="27281" y="44856"/>
                  </a:lnTo>
                  <a:lnTo>
                    <a:pt x="27281" y="38772"/>
                  </a:lnTo>
                  <a:close/>
                  <a:moveTo>
                    <a:pt x="40414" y="38772"/>
                  </a:moveTo>
                  <a:lnTo>
                    <a:pt x="40414" y="44856"/>
                  </a:lnTo>
                  <a:lnTo>
                    <a:pt x="34008" y="44856"/>
                  </a:lnTo>
                  <a:lnTo>
                    <a:pt x="34008" y="38772"/>
                  </a:lnTo>
                  <a:close/>
                  <a:moveTo>
                    <a:pt x="47140" y="38772"/>
                  </a:moveTo>
                  <a:lnTo>
                    <a:pt x="47140" y="44856"/>
                  </a:lnTo>
                  <a:lnTo>
                    <a:pt x="40753" y="44856"/>
                  </a:lnTo>
                  <a:lnTo>
                    <a:pt x="40753" y="38772"/>
                  </a:lnTo>
                  <a:close/>
                  <a:moveTo>
                    <a:pt x="53885" y="38772"/>
                  </a:moveTo>
                  <a:lnTo>
                    <a:pt x="53885" y="44856"/>
                  </a:lnTo>
                  <a:lnTo>
                    <a:pt x="47479" y="44856"/>
                  </a:lnTo>
                  <a:lnTo>
                    <a:pt x="47479" y="38772"/>
                  </a:lnTo>
                  <a:close/>
                  <a:moveTo>
                    <a:pt x="60611" y="38772"/>
                  </a:moveTo>
                  <a:lnTo>
                    <a:pt x="60611" y="44856"/>
                  </a:lnTo>
                  <a:lnTo>
                    <a:pt x="54206" y="44856"/>
                  </a:lnTo>
                  <a:lnTo>
                    <a:pt x="54206" y="38772"/>
                  </a:lnTo>
                  <a:close/>
                  <a:moveTo>
                    <a:pt x="67338" y="38772"/>
                  </a:moveTo>
                  <a:lnTo>
                    <a:pt x="67338" y="44856"/>
                  </a:lnTo>
                  <a:lnTo>
                    <a:pt x="60950" y="44856"/>
                  </a:lnTo>
                  <a:lnTo>
                    <a:pt x="60950" y="38772"/>
                  </a:lnTo>
                  <a:close/>
                  <a:moveTo>
                    <a:pt x="74083" y="38772"/>
                  </a:moveTo>
                  <a:lnTo>
                    <a:pt x="74083" y="44856"/>
                  </a:lnTo>
                  <a:lnTo>
                    <a:pt x="67677" y="44856"/>
                  </a:lnTo>
                  <a:lnTo>
                    <a:pt x="67677" y="38772"/>
                  </a:lnTo>
                  <a:close/>
                  <a:moveTo>
                    <a:pt x="80809" y="38772"/>
                  </a:moveTo>
                  <a:lnTo>
                    <a:pt x="80809" y="44856"/>
                  </a:lnTo>
                  <a:lnTo>
                    <a:pt x="74422" y="44856"/>
                  </a:lnTo>
                  <a:lnTo>
                    <a:pt x="74422" y="38772"/>
                  </a:lnTo>
                  <a:close/>
                  <a:moveTo>
                    <a:pt x="87554" y="38772"/>
                  </a:moveTo>
                  <a:lnTo>
                    <a:pt x="87554" y="44856"/>
                  </a:lnTo>
                  <a:lnTo>
                    <a:pt x="81148" y="44856"/>
                  </a:lnTo>
                  <a:lnTo>
                    <a:pt x="81148" y="38772"/>
                  </a:lnTo>
                  <a:close/>
                  <a:moveTo>
                    <a:pt x="94281" y="38772"/>
                  </a:moveTo>
                  <a:lnTo>
                    <a:pt x="94281" y="44856"/>
                  </a:lnTo>
                  <a:lnTo>
                    <a:pt x="87893" y="44856"/>
                  </a:lnTo>
                  <a:lnTo>
                    <a:pt x="87893" y="38772"/>
                  </a:lnTo>
                  <a:close/>
                  <a:moveTo>
                    <a:pt x="101025" y="38772"/>
                  </a:moveTo>
                  <a:lnTo>
                    <a:pt x="101025" y="44856"/>
                  </a:lnTo>
                  <a:lnTo>
                    <a:pt x="94620" y="44856"/>
                  </a:lnTo>
                  <a:lnTo>
                    <a:pt x="94620" y="38772"/>
                  </a:lnTo>
                  <a:close/>
                  <a:moveTo>
                    <a:pt x="107752" y="38772"/>
                  </a:moveTo>
                  <a:lnTo>
                    <a:pt x="107752" y="44856"/>
                  </a:lnTo>
                  <a:lnTo>
                    <a:pt x="101346" y="44856"/>
                  </a:lnTo>
                  <a:lnTo>
                    <a:pt x="101346" y="38772"/>
                  </a:lnTo>
                  <a:close/>
                  <a:moveTo>
                    <a:pt x="114478" y="38772"/>
                  </a:moveTo>
                  <a:lnTo>
                    <a:pt x="114478" y="44856"/>
                  </a:lnTo>
                  <a:lnTo>
                    <a:pt x="108091" y="44856"/>
                  </a:lnTo>
                  <a:lnTo>
                    <a:pt x="108091" y="38772"/>
                  </a:lnTo>
                  <a:close/>
                  <a:moveTo>
                    <a:pt x="121223" y="38772"/>
                  </a:moveTo>
                  <a:lnTo>
                    <a:pt x="121223" y="44856"/>
                  </a:lnTo>
                  <a:lnTo>
                    <a:pt x="114817" y="44856"/>
                  </a:lnTo>
                  <a:lnTo>
                    <a:pt x="114817" y="38772"/>
                  </a:lnTo>
                  <a:close/>
                  <a:moveTo>
                    <a:pt x="127950" y="38772"/>
                  </a:moveTo>
                  <a:lnTo>
                    <a:pt x="127950" y="44856"/>
                  </a:lnTo>
                  <a:lnTo>
                    <a:pt x="121562" y="44856"/>
                  </a:lnTo>
                  <a:lnTo>
                    <a:pt x="121562" y="38772"/>
                  </a:lnTo>
                  <a:close/>
                  <a:moveTo>
                    <a:pt x="134694" y="38772"/>
                  </a:moveTo>
                  <a:lnTo>
                    <a:pt x="134694" y="44856"/>
                  </a:lnTo>
                  <a:lnTo>
                    <a:pt x="128289" y="44856"/>
                  </a:lnTo>
                  <a:lnTo>
                    <a:pt x="128289" y="38772"/>
                  </a:lnTo>
                  <a:close/>
                  <a:moveTo>
                    <a:pt x="141421" y="38772"/>
                  </a:moveTo>
                  <a:lnTo>
                    <a:pt x="141421" y="44856"/>
                  </a:lnTo>
                  <a:lnTo>
                    <a:pt x="135033" y="44856"/>
                  </a:lnTo>
                  <a:lnTo>
                    <a:pt x="135033" y="38772"/>
                  </a:lnTo>
                  <a:close/>
                  <a:moveTo>
                    <a:pt x="148148" y="38772"/>
                  </a:moveTo>
                  <a:lnTo>
                    <a:pt x="148148" y="44856"/>
                  </a:lnTo>
                  <a:lnTo>
                    <a:pt x="141760" y="44856"/>
                  </a:lnTo>
                  <a:lnTo>
                    <a:pt x="141760" y="38772"/>
                  </a:lnTo>
                  <a:close/>
                  <a:moveTo>
                    <a:pt x="154892" y="38772"/>
                  </a:moveTo>
                  <a:lnTo>
                    <a:pt x="154892" y="44856"/>
                  </a:lnTo>
                  <a:lnTo>
                    <a:pt x="148487" y="44856"/>
                  </a:lnTo>
                  <a:lnTo>
                    <a:pt x="148487" y="38772"/>
                  </a:lnTo>
                  <a:close/>
                  <a:moveTo>
                    <a:pt x="161619" y="38772"/>
                  </a:moveTo>
                  <a:lnTo>
                    <a:pt x="161619" y="44856"/>
                  </a:lnTo>
                  <a:lnTo>
                    <a:pt x="155231" y="44856"/>
                  </a:lnTo>
                  <a:lnTo>
                    <a:pt x="155231" y="38772"/>
                  </a:lnTo>
                  <a:close/>
                  <a:moveTo>
                    <a:pt x="168363" y="38772"/>
                  </a:moveTo>
                  <a:lnTo>
                    <a:pt x="168363" y="44856"/>
                  </a:lnTo>
                  <a:lnTo>
                    <a:pt x="161958" y="44856"/>
                  </a:lnTo>
                  <a:lnTo>
                    <a:pt x="161958" y="38772"/>
                  </a:lnTo>
                  <a:close/>
                  <a:moveTo>
                    <a:pt x="175090" y="38772"/>
                  </a:moveTo>
                  <a:lnTo>
                    <a:pt x="175090" y="44856"/>
                  </a:lnTo>
                  <a:lnTo>
                    <a:pt x="168702" y="44856"/>
                  </a:lnTo>
                  <a:lnTo>
                    <a:pt x="168702" y="38772"/>
                  </a:lnTo>
                  <a:close/>
                  <a:moveTo>
                    <a:pt x="181834" y="38772"/>
                  </a:moveTo>
                  <a:lnTo>
                    <a:pt x="181834" y="44856"/>
                  </a:lnTo>
                  <a:lnTo>
                    <a:pt x="175429" y="44856"/>
                  </a:lnTo>
                  <a:lnTo>
                    <a:pt x="175429" y="38772"/>
                  </a:lnTo>
                  <a:close/>
                  <a:moveTo>
                    <a:pt x="188561" y="38772"/>
                  </a:moveTo>
                  <a:lnTo>
                    <a:pt x="188561" y="44856"/>
                  </a:lnTo>
                  <a:lnTo>
                    <a:pt x="182173" y="44856"/>
                  </a:lnTo>
                  <a:lnTo>
                    <a:pt x="182173" y="38772"/>
                  </a:lnTo>
                  <a:close/>
                  <a:moveTo>
                    <a:pt x="195288" y="38772"/>
                  </a:moveTo>
                  <a:lnTo>
                    <a:pt x="195288" y="44856"/>
                  </a:lnTo>
                  <a:lnTo>
                    <a:pt x="188900" y="44856"/>
                  </a:lnTo>
                  <a:lnTo>
                    <a:pt x="188900" y="38772"/>
                  </a:lnTo>
                  <a:close/>
                  <a:moveTo>
                    <a:pt x="202032" y="38772"/>
                  </a:moveTo>
                  <a:lnTo>
                    <a:pt x="202032" y="44856"/>
                  </a:lnTo>
                  <a:lnTo>
                    <a:pt x="195627" y="44856"/>
                  </a:lnTo>
                  <a:lnTo>
                    <a:pt x="195627" y="38772"/>
                  </a:lnTo>
                  <a:close/>
                  <a:moveTo>
                    <a:pt x="208759" y="38772"/>
                  </a:moveTo>
                  <a:lnTo>
                    <a:pt x="208759" y="44856"/>
                  </a:lnTo>
                  <a:lnTo>
                    <a:pt x="202371" y="44856"/>
                  </a:lnTo>
                  <a:lnTo>
                    <a:pt x="202371" y="38772"/>
                  </a:lnTo>
                  <a:close/>
                  <a:moveTo>
                    <a:pt x="215504" y="38772"/>
                  </a:moveTo>
                  <a:lnTo>
                    <a:pt x="215504" y="44856"/>
                  </a:lnTo>
                  <a:lnTo>
                    <a:pt x="209098" y="44856"/>
                  </a:lnTo>
                  <a:lnTo>
                    <a:pt x="209098" y="38772"/>
                  </a:lnTo>
                  <a:close/>
                  <a:moveTo>
                    <a:pt x="222230" y="38772"/>
                  </a:moveTo>
                  <a:lnTo>
                    <a:pt x="222230" y="44856"/>
                  </a:lnTo>
                  <a:lnTo>
                    <a:pt x="215843" y="44856"/>
                  </a:lnTo>
                  <a:lnTo>
                    <a:pt x="215843" y="38772"/>
                  </a:lnTo>
                  <a:close/>
                  <a:moveTo>
                    <a:pt x="228975" y="38772"/>
                  </a:moveTo>
                  <a:lnTo>
                    <a:pt x="228975" y="44856"/>
                  </a:lnTo>
                  <a:lnTo>
                    <a:pt x="222569" y="44856"/>
                  </a:lnTo>
                  <a:lnTo>
                    <a:pt x="222569" y="38772"/>
                  </a:lnTo>
                  <a:close/>
                  <a:moveTo>
                    <a:pt x="235701" y="38772"/>
                  </a:moveTo>
                  <a:lnTo>
                    <a:pt x="235701" y="44856"/>
                  </a:lnTo>
                  <a:lnTo>
                    <a:pt x="229296" y="44856"/>
                  </a:lnTo>
                  <a:lnTo>
                    <a:pt x="229296" y="38772"/>
                  </a:lnTo>
                  <a:close/>
                  <a:moveTo>
                    <a:pt x="242428" y="38772"/>
                  </a:moveTo>
                  <a:lnTo>
                    <a:pt x="242428" y="44856"/>
                  </a:lnTo>
                  <a:lnTo>
                    <a:pt x="236040" y="44856"/>
                  </a:lnTo>
                  <a:lnTo>
                    <a:pt x="236040" y="38772"/>
                  </a:lnTo>
                  <a:close/>
                  <a:moveTo>
                    <a:pt x="249173" y="38772"/>
                  </a:moveTo>
                  <a:lnTo>
                    <a:pt x="249173" y="44856"/>
                  </a:lnTo>
                  <a:lnTo>
                    <a:pt x="242767" y="44856"/>
                  </a:lnTo>
                  <a:lnTo>
                    <a:pt x="242767" y="38772"/>
                  </a:lnTo>
                  <a:close/>
                  <a:moveTo>
                    <a:pt x="255899" y="38772"/>
                  </a:moveTo>
                  <a:lnTo>
                    <a:pt x="255899" y="44856"/>
                  </a:lnTo>
                  <a:lnTo>
                    <a:pt x="249512" y="44856"/>
                  </a:lnTo>
                  <a:lnTo>
                    <a:pt x="249512" y="38772"/>
                  </a:lnTo>
                  <a:close/>
                  <a:moveTo>
                    <a:pt x="262644" y="38772"/>
                  </a:moveTo>
                  <a:lnTo>
                    <a:pt x="262644" y="44856"/>
                  </a:lnTo>
                  <a:lnTo>
                    <a:pt x="256238" y="44856"/>
                  </a:lnTo>
                  <a:lnTo>
                    <a:pt x="256238" y="38772"/>
                  </a:lnTo>
                  <a:close/>
                  <a:moveTo>
                    <a:pt x="269370" y="38772"/>
                  </a:moveTo>
                  <a:lnTo>
                    <a:pt x="269370" y="44856"/>
                  </a:lnTo>
                  <a:lnTo>
                    <a:pt x="262983" y="44856"/>
                  </a:lnTo>
                  <a:lnTo>
                    <a:pt x="262983" y="38772"/>
                  </a:lnTo>
                  <a:close/>
                  <a:moveTo>
                    <a:pt x="276115" y="38772"/>
                  </a:moveTo>
                  <a:lnTo>
                    <a:pt x="276115" y="44856"/>
                  </a:lnTo>
                  <a:lnTo>
                    <a:pt x="269709" y="44856"/>
                  </a:lnTo>
                  <a:lnTo>
                    <a:pt x="269709" y="38772"/>
                  </a:lnTo>
                  <a:close/>
                  <a:moveTo>
                    <a:pt x="282842" y="38772"/>
                  </a:moveTo>
                  <a:lnTo>
                    <a:pt x="282842" y="44856"/>
                  </a:lnTo>
                  <a:lnTo>
                    <a:pt x="276436" y="44856"/>
                  </a:lnTo>
                  <a:lnTo>
                    <a:pt x="276436" y="38772"/>
                  </a:lnTo>
                  <a:close/>
                  <a:moveTo>
                    <a:pt x="6745" y="45178"/>
                  </a:moveTo>
                  <a:lnTo>
                    <a:pt x="6745" y="51262"/>
                  </a:lnTo>
                  <a:lnTo>
                    <a:pt x="339" y="51262"/>
                  </a:lnTo>
                  <a:lnTo>
                    <a:pt x="339" y="45178"/>
                  </a:lnTo>
                  <a:close/>
                  <a:moveTo>
                    <a:pt x="13471" y="45178"/>
                  </a:moveTo>
                  <a:lnTo>
                    <a:pt x="13471" y="51262"/>
                  </a:lnTo>
                  <a:lnTo>
                    <a:pt x="7066" y="51262"/>
                  </a:lnTo>
                  <a:lnTo>
                    <a:pt x="7066" y="45178"/>
                  </a:lnTo>
                  <a:close/>
                  <a:moveTo>
                    <a:pt x="20198" y="45178"/>
                  </a:moveTo>
                  <a:lnTo>
                    <a:pt x="20198" y="51262"/>
                  </a:lnTo>
                  <a:lnTo>
                    <a:pt x="13810" y="51262"/>
                  </a:lnTo>
                  <a:lnTo>
                    <a:pt x="13810" y="45178"/>
                  </a:lnTo>
                  <a:close/>
                  <a:moveTo>
                    <a:pt x="26942" y="45178"/>
                  </a:moveTo>
                  <a:lnTo>
                    <a:pt x="26942" y="51262"/>
                  </a:lnTo>
                  <a:lnTo>
                    <a:pt x="20537" y="51262"/>
                  </a:lnTo>
                  <a:lnTo>
                    <a:pt x="20537" y="45178"/>
                  </a:lnTo>
                  <a:close/>
                  <a:moveTo>
                    <a:pt x="33669" y="45178"/>
                  </a:moveTo>
                  <a:lnTo>
                    <a:pt x="33669" y="51262"/>
                  </a:lnTo>
                  <a:lnTo>
                    <a:pt x="27281" y="51262"/>
                  </a:lnTo>
                  <a:lnTo>
                    <a:pt x="27281" y="45178"/>
                  </a:lnTo>
                  <a:close/>
                  <a:moveTo>
                    <a:pt x="40414" y="45178"/>
                  </a:moveTo>
                  <a:lnTo>
                    <a:pt x="40414" y="51262"/>
                  </a:lnTo>
                  <a:lnTo>
                    <a:pt x="34008" y="51262"/>
                  </a:lnTo>
                  <a:lnTo>
                    <a:pt x="34008" y="45178"/>
                  </a:lnTo>
                  <a:close/>
                  <a:moveTo>
                    <a:pt x="47140" y="45178"/>
                  </a:moveTo>
                  <a:lnTo>
                    <a:pt x="47140" y="51262"/>
                  </a:lnTo>
                  <a:lnTo>
                    <a:pt x="40753" y="51262"/>
                  </a:lnTo>
                  <a:lnTo>
                    <a:pt x="40753" y="45178"/>
                  </a:lnTo>
                  <a:close/>
                  <a:moveTo>
                    <a:pt x="53885" y="45178"/>
                  </a:moveTo>
                  <a:lnTo>
                    <a:pt x="53885" y="51262"/>
                  </a:lnTo>
                  <a:lnTo>
                    <a:pt x="47479" y="51262"/>
                  </a:lnTo>
                  <a:lnTo>
                    <a:pt x="47479" y="45178"/>
                  </a:lnTo>
                  <a:close/>
                  <a:moveTo>
                    <a:pt x="60611" y="45178"/>
                  </a:moveTo>
                  <a:lnTo>
                    <a:pt x="60611" y="51262"/>
                  </a:lnTo>
                  <a:lnTo>
                    <a:pt x="54206" y="51262"/>
                  </a:lnTo>
                  <a:lnTo>
                    <a:pt x="54206" y="45178"/>
                  </a:lnTo>
                  <a:close/>
                  <a:moveTo>
                    <a:pt x="67338" y="45178"/>
                  </a:moveTo>
                  <a:lnTo>
                    <a:pt x="67338" y="51262"/>
                  </a:lnTo>
                  <a:lnTo>
                    <a:pt x="60950" y="51262"/>
                  </a:lnTo>
                  <a:lnTo>
                    <a:pt x="60950" y="45178"/>
                  </a:lnTo>
                  <a:close/>
                  <a:moveTo>
                    <a:pt x="74083" y="45178"/>
                  </a:moveTo>
                  <a:lnTo>
                    <a:pt x="74083" y="51262"/>
                  </a:lnTo>
                  <a:lnTo>
                    <a:pt x="67677" y="51262"/>
                  </a:lnTo>
                  <a:lnTo>
                    <a:pt x="67677" y="45178"/>
                  </a:lnTo>
                  <a:close/>
                  <a:moveTo>
                    <a:pt x="80809" y="45178"/>
                  </a:moveTo>
                  <a:lnTo>
                    <a:pt x="80809" y="51262"/>
                  </a:lnTo>
                  <a:lnTo>
                    <a:pt x="74422" y="51262"/>
                  </a:lnTo>
                  <a:lnTo>
                    <a:pt x="74422" y="45178"/>
                  </a:lnTo>
                  <a:close/>
                  <a:moveTo>
                    <a:pt x="87554" y="45178"/>
                  </a:moveTo>
                  <a:lnTo>
                    <a:pt x="87554" y="51262"/>
                  </a:lnTo>
                  <a:lnTo>
                    <a:pt x="81148" y="51262"/>
                  </a:lnTo>
                  <a:lnTo>
                    <a:pt x="81148" y="45178"/>
                  </a:lnTo>
                  <a:close/>
                  <a:moveTo>
                    <a:pt x="94281" y="45178"/>
                  </a:moveTo>
                  <a:lnTo>
                    <a:pt x="94281" y="51262"/>
                  </a:lnTo>
                  <a:lnTo>
                    <a:pt x="87893" y="51262"/>
                  </a:lnTo>
                  <a:lnTo>
                    <a:pt x="87893" y="45178"/>
                  </a:lnTo>
                  <a:close/>
                  <a:moveTo>
                    <a:pt x="101025" y="45178"/>
                  </a:moveTo>
                  <a:lnTo>
                    <a:pt x="101025" y="51262"/>
                  </a:lnTo>
                  <a:lnTo>
                    <a:pt x="94620" y="51262"/>
                  </a:lnTo>
                  <a:lnTo>
                    <a:pt x="94620" y="45178"/>
                  </a:lnTo>
                  <a:close/>
                  <a:moveTo>
                    <a:pt x="107752" y="45178"/>
                  </a:moveTo>
                  <a:lnTo>
                    <a:pt x="107752" y="51262"/>
                  </a:lnTo>
                  <a:lnTo>
                    <a:pt x="101346" y="51262"/>
                  </a:lnTo>
                  <a:lnTo>
                    <a:pt x="101346" y="45178"/>
                  </a:lnTo>
                  <a:close/>
                  <a:moveTo>
                    <a:pt x="114478" y="45178"/>
                  </a:moveTo>
                  <a:lnTo>
                    <a:pt x="114478" y="51262"/>
                  </a:lnTo>
                  <a:lnTo>
                    <a:pt x="108091" y="51262"/>
                  </a:lnTo>
                  <a:lnTo>
                    <a:pt x="108091" y="45178"/>
                  </a:lnTo>
                  <a:close/>
                  <a:moveTo>
                    <a:pt x="121223" y="45178"/>
                  </a:moveTo>
                  <a:lnTo>
                    <a:pt x="121223" y="51262"/>
                  </a:lnTo>
                  <a:lnTo>
                    <a:pt x="114817" y="51262"/>
                  </a:lnTo>
                  <a:lnTo>
                    <a:pt x="114817" y="45178"/>
                  </a:lnTo>
                  <a:close/>
                  <a:moveTo>
                    <a:pt x="127950" y="45178"/>
                  </a:moveTo>
                  <a:lnTo>
                    <a:pt x="127950" y="51262"/>
                  </a:lnTo>
                  <a:lnTo>
                    <a:pt x="121562" y="51262"/>
                  </a:lnTo>
                  <a:lnTo>
                    <a:pt x="121562" y="45178"/>
                  </a:lnTo>
                  <a:close/>
                  <a:moveTo>
                    <a:pt x="134694" y="45178"/>
                  </a:moveTo>
                  <a:lnTo>
                    <a:pt x="134694" y="51262"/>
                  </a:lnTo>
                  <a:lnTo>
                    <a:pt x="128289" y="51262"/>
                  </a:lnTo>
                  <a:lnTo>
                    <a:pt x="128289" y="45178"/>
                  </a:lnTo>
                  <a:close/>
                  <a:moveTo>
                    <a:pt x="141421" y="45178"/>
                  </a:moveTo>
                  <a:lnTo>
                    <a:pt x="141421" y="51262"/>
                  </a:lnTo>
                  <a:lnTo>
                    <a:pt x="135033" y="51262"/>
                  </a:lnTo>
                  <a:lnTo>
                    <a:pt x="135033" y="45178"/>
                  </a:lnTo>
                  <a:close/>
                  <a:moveTo>
                    <a:pt x="148148" y="45178"/>
                  </a:moveTo>
                  <a:lnTo>
                    <a:pt x="148148" y="51262"/>
                  </a:lnTo>
                  <a:lnTo>
                    <a:pt x="141760" y="51262"/>
                  </a:lnTo>
                  <a:lnTo>
                    <a:pt x="141760" y="45178"/>
                  </a:lnTo>
                  <a:close/>
                  <a:moveTo>
                    <a:pt x="154892" y="45178"/>
                  </a:moveTo>
                  <a:lnTo>
                    <a:pt x="154892" y="51262"/>
                  </a:lnTo>
                  <a:lnTo>
                    <a:pt x="148487" y="51262"/>
                  </a:lnTo>
                  <a:lnTo>
                    <a:pt x="148487" y="45178"/>
                  </a:lnTo>
                  <a:close/>
                  <a:moveTo>
                    <a:pt x="161619" y="45178"/>
                  </a:moveTo>
                  <a:lnTo>
                    <a:pt x="161619" y="51262"/>
                  </a:lnTo>
                  <a:lnTo>
                    <a:pt x="155231" y="51262"/>
                  </a:lnTo>
                  <a:lnTo>
                    <a:pt x="155231" y="45178"/>
                  </a:lnTo>
                  <a:close/>
                  <a:moveTo>
                    <a:pt x="168363" y="45178"/>
                  </a:moveTo>
                  <a:lnTo>
                    <a:pt x="168363" y="51262"/>
                  </a:lnTo>
                  <a:lnTo>
                    <a:pt x="161958" y="51262"/>
                  </a:lnTo>
                  <a:lnTo>
                    <a:pt x="161958" y="45178"/>
                  </a:lnTo>
                  <a:close/>
                  <a:moveTo>
                    <a:pt x="175090" y="45178"/>
                  </a:moveTo>
                  <a:lnTo>
                    <a:pt x="175090" y="51262"/>
                  </a:lnTo>
                  <a:lnTo>
                    <a:pt x="168702" y="51262"/>
                  </a:lnTo>
                  <a:lnTo>
                    <a:pt x="168702" y="45178"/>
                  </a:lnTo>
                  <a:close/>
                  <a:moveTo>
                    <a:pt x="181834" y="45178"/>
                  </a:moveTo>
                  <a:lnTo>
                    <a:pt x="181834" y="51262"/>
                  </a:lnTo>
                  <a:lnTo>
                    <a:pt x="175429" y="51262"/>
                  </a:lnTo>
                  <a:lnTo>
                    <a:pt x="175429" y="45178"/>
                  </a:lnTo>
                  <a:close/>
                  <a:moveTo>
                    <a:pt x="188561" y="45178"/>
                  </a:moveTo>
                  <a:lnTo>
                    <a:pt x="188561" y="51262"/>
                  </a:lnTo>
                  <a:lnTo>
                    <a:pt x="182173" y="51262"/>
                  </a:lnTo>
                  <a:lnTo>
                    <a:pt x="182173" y="45178"/>
                  </a:lnTo>
                  <a:close/>
                  <a:moveTo>
                    <a:pt x="195288" y="45178"/>
                  </a:moveTo>
                  <a:lnTo>
                    <a:pt x="195288" y="51262"/>
                  </a:lnTo>
                  <a:lnTo>
                    <a:pt x="188900" y="51262"/>
                  </a:lnTo>
                  <a:lnTo>
                    <a:pt x="188900" y="45178"/>
                  </a:lnTo>
                  <a:close/>
                  <a:moveTo>
                    <a:pt x="202032" y="45178"/>
                  </a:moveTo>
                  <a:lnTo>
                    <a:pt x="202032" y="51262"/>
                  </a:lnTo>
                  <a:lnTo>
                    <a:pt x="195627" y="51262"/>
                  </a:lnTo>
                  <a:lnTo>
                    <a:pt x="195627" y="45178"/>
                  </a:lnTo>
                  <a:close/>
                  <a:moveTo>
                    <a:pt x="208759" y="45178"/>
                  </a:moveTo>
                  <a:lnTo>
                    <a:pt x="208759" y="51262"/>
                  </a:lnTo>
                  <a:lnTo>
                    <a:pt x="202371" y="51262"/>
                  </a:lnTo>
                  <a:lnTo>
                    <a:pt x="202371" y="45178"/>
                  </a:lnTo>
                  <a:close/>
                  <a:moveTo>
                    <a:pt x="215504" y="45178"/>
                  </a:moveTo>
                  <a:lnTo>
                    <a:pt x="215504" y="51262"/>
                  </a:lnTo>
                  <a:lnTo>
                    <a:pt x="209098" y="51262"/>
                  </a:lnTo>
                  <a:lnTo>
                    <a:pt x="209098" y="45178"/>
                  </a:lnTo>
                  <a:close/>
                  <a:moveTo>
                    <a:pt x="222230" y="45178"/>
                  </a:moveTo>
                  <a:lnTo>
                    <a:pt x="222230" y="51262"/>
                  </a:lnTo>
                  <a:lnTo>
                    <a:pt x="215843" y="51262"/>
                  </a:lnTo>
                  <a:lnTo>
                    <a:pt x="215843" y="45178"/>
                  </a:lnTo>
                  <a:close/>
                  <a:moveTo>
                    <a:pt x="228975" y="45178"/>
                  </a:moveTo>
                  <a:lnTo>
                    <a:pt x="228975" y="51262"/>
                  </a:lnTo>
                  <a:lnTo>
                    <a:pt x="222569" y="51262"/>
                  </a:lnTo>
                  <a:lnTo>
                    <a:pt x="222569" y="45178"/>
                  </a:lnTo>
                  <a:close/>
                  <a:moveTo>
                    <a:pt x="235701" y="45178"/>
                  </a:moveTo>
                  <a:lnTo>
                    <a:pt x="235701" y="51262"/>
                  </a:lnTo>
                  <a:lnTo>
                    <a:pt x="229296" y="51262"/>
                  </a:lnTo>
                  <a:lnTo>
                    <a:pt x="229296" y="45178"/>
                  </a:lnTo>
                  <a:close/>
                  <a:moveTo>
                    <a:pt x="242428" y="45178"/>
                  </a:moveTo>
                  <a:lnTo>
                    <a:pt x="242428" y="51262"/>
                  </a:lnTo>
                  <a:lnTo>
                    <a:pt x="236040" y="51262"/>
                  </a:lnTo>
                  <a:lnTo>
                    <a:pt x="236040" y="45178"/>
                  </a:lnTo>
                  <a:close/>
                  <a:moveTo>
                    <a:pt x="249173" y="45178"/>
                  </a:moveTo>
                  <a:lnTo>
                    <a:pt x="249173" y="51262"/>
                  </a:lnTo>
                  <a:lnTo>
                    <a:pt x="242767" y="51262"/>
                  </a:lnTo>
                  <a:lnTo>
                    <a:pt x="242767" y="45178"/>
                  </a:lnTo>
                  <a:close/>
                  <a:moveTo>
                    <a:pt x="255899" y="45178"/>
                  </a:moveTo>
                  <a:lnTo>
                    <a:pt x="255899" y="51262"/>
                  </a:lnTo>
                  <a:lnTo>
                    <a:pt x="249512" y="51262"/>
                  </a:lnTo>
                  <a:lnTo>
                    <a:pt x="249512" y="45178"/>
                  </a:lnTo>
                  <a:close/>
                  <a:moveTo>
                    <a:pt x="262644" y="45178"/>
                  </a:moveTo>
                  <a:lnTo>
                    <a:pt x="262644" y="51262"/>
                  </a:lnTo>
                  <a:lnTo>
                    <a:pt x="256238" y="51262"/>
                  </a:lnTo>
                  <a:lnTo>
                    <a:pt x="256238" y="45178"/>
                  </a:lnTo>
                  <a:close/>
                  <a:moveTo>
                    <a:pt x="269370" y="45178"/>
                  </a:moveTo>
                  <a:lnTo>
                    <a:pt x="269370" y="51262"/>
                  </a:lnTo>
                  <a:lnTo>
                    <a:pt x="262983" y="51262"/>
                  </a:lnTo>
                  <a:lnTo>
                    <a:pt x="262983" y="45178"/>
                  </a:lnTo>
                  <a:close/>
                  <a:moveTo>
                    <a:pt x="276115" y="45178"/>
                  </a:moveTo>
                  <a:lnTo>
                    <a:pt x="276115" y="51262"/>
                  </a:lnTo>
                  <a:lnTo>
                    <a:pt x="269709" y="51262"/>
                  </a:lnTo>
                  <a:lnTo>
                    <a:pt x="269709" y="45178"/>
                  </a:lnTo>
                  <a:close/>
                  <a:moveTo>
                    <a:pt x="282842" y="45178"/>
                  </a:moveTo>
                  <a:lnTo>
                    <a:pt x="282842" y="51262"/>
                  </a:lnTo>
                  <a:lnTo>
                    <a:pt x="276436" y="51262"/>
                  </a:lnTo>
                  <a:lnTo>
                    <a:pt x="276436" y="45178"/>
                  </a:lnTo>
                  <a:close/>
                  <a:moveTo>
                    <a:pt x="6745" y="51583"/>
                  </a:moveTo>
                  <a:lnTo>
                    <a:pt x="6745" y="57667"/>
                  </a:lnTo>
                  <a:lnTo>
                    <a:pt x="339" y="57667"/>
                  </a:lnTo>
                  <a:lnTo>
                    <a:pt x="339" y="51583"/>
                  </a:lnTo>
                  <a:close/>
                  <a:moveTo>
                    <a:pt x="13471" y="51583"/>
                  </a:moveTo>
                  <a:lnTo>
                    <a:pt x="13471" y="57667"/>
                  </a:lnTo>
                  <a:lnTo>
                    <a:pt x="7066" y="57667"/>
                  </a:lnTo>
                  <a:lnTo>
                    <a:pt x="7066" y="51583"/>
                  </a:lnTo>
                  <a:close/>
                  <a:moveTo>
                    <a:pt x="20198" y="51583"/>
                  </a:moveTo>
                  <a:lnTo>
                    <a:pt x="20198" y="57667"/>
                  </a:lnTo>
                  <a:lnTo>
                    <a:pt x="13810" y="57667"/>
                  </a:lnTo>
                  <a:lnTo>
                    <a:pt x="13810" y="51583"/>
                  </a:lnTo>
                  <a:close/>
                  <a:moveTo>
                    <a:pt x="26942" y="51583"/>
                  </a:moveTo>
                  <a:lnTo>
                    <a:pt x="26942" y="57667"/>
                  </a:lnTo>
                  <a:lnTo>
                    <a:pt x="20537" y="57667"/>
                  </a:lnTo>
                  <a:lnTo>
                    <a:pt x="20537" y="51583"/>
                  </a:lnTo>
                  <a:close/>
                  <a:moveTo>
                    <a:pt x="33669" y="51583"/>
                  </a:moveTo>
                  <a:lnTo>
                    <a:pt x="33669" y="57667"/>
                  </a:lnTo>
                  <a:lnTo>
                    <a:pt x="27281" y="57667"/>
                  </a:lnTo>
                  <a:lnTo>
                    <a:pt x="27281" y="51583"/>
                  </a:lnTo>
                  <a:close/>
                  <a:moveTo>
                    <a:pt x="40414" y="51583"/>
                  </a:moveTo>
                  <a:lnTo>
                    <a:pt x="40414" y="57667"/>
                  </a:lnTo>
                  <a:lnTo>
                    <a:pt x="34008" y="57667"/>
                  </a:lnTo>
                  <a:lnTo>
                    <a:pt x="34008" y="51583"/>
                  </a:lnTo>
                  <a:close/>
                  <a:moveTo>
                    <a:pt x="47140" y="51583"/>
                  </a:moveTo>
                  <a:lnTo>
                    <a:pt x="47140" y="57667"/>
                  </a:lnTo>
                  <a:lnTo>
                    <a:pt x="40753" y="57667"/>
                  </a:lnTo>
                  <a:lnTo>
                    <a:pt x="40753" y="51583"/>
                  </a:lnTo>
                  <a:close/>
                  <a:moveTo>
                    <a:pt x="53885" y="51583"/>
                  </a:moveTo>
                  <a:lnTo>
                    <a:pt x="53885" y="57667"/>
                  </a:lnTo>
                  <a:lnTo>
                    <a:pt x="47479" y="57667"/>
                  </a:lnTo>
                  <a:lnTo>
                    <a:pt x="47479" y="51583"/>
                  </a:lnTo>
                  <a:close/>
                  <a:moveTo>
                    <a:pt x="60611" y="51583"/>
                  </a:moveTo>
                  <a:lnTo>
                    <a:pt x="60611" y="57667"/>
                  </a:lnTo>
                  <a:lnTo>
                    <a:pt x="54206" y="57667"/>
                  </a:lnTo>
                  <a:lnTo>
                    <a:pt x="54206" y="51583"/>
                  </a:lnTo>
                  <a:close/>
                  <a:moveTo>
                    <a:pt x="67338" y="51583"/>
                  </a:moveTo>
                  <a:lnTo>
                    <a:pt x="67338" y="57667"/>
                  </a:lnTo>
                  <a:lnTo>
                    <a:pt x="60950" y="57667"/>
                  </a:lnTo>
                  <a:lnTo>
                    <a:pt x="60950" y="51583"/>
                  </a:lnTo>
                  <a:close/>
                  <a:moveTo>
                    <a:pt x="74083" y="51583"/>
                  </a:moveTo>
                  <a:lnTo>
                    <a:pt x="74083" y="57667"/>
                  </a:lnTo>
                  <a:lnTo>
                    <a:pt x="67677" y="57667"/>
                  </a:lnTo>
                  <a:lnTo>
                    <a:pt x="67677" y="51583"/>
                  </a:lnTo>
                  <a:close/>
                  <a:moveTo>
                    <a:pt x="80809" y="51583"/>
                  </a:moveTo>
                  <a:lnTo>
                    <a:pt x="80809" y="57667"/>
                  </a:lnTo>
                  <a:lnTo>
                    <a:pt x="74422" y="57667"/>
                  </a:lnTo>
                  <a:lnTo>
                    <a:pt x="74422" y="51583"/>
                  </a:lnTo>
                  <a:close/>
                  <a:moveTo>
                    <a:pt x="87554" y="51583"/>
                  </a:moveTo>
                  <a:lnTo>
                    <a:pt x="87554" y="57667"/>
                  </a:lnTo>
                  <a:lnTo>
                    <a:pt x="81148" y="57667"/>
                  </a:lnTo>
                  <a:lnTo>
                    <a:pt x="81148" y="51583"/>
                  </a:lnTo>
                  <a:close/>
                  <a:moveTo>
                    <a:pt x="94281" y="51583"/>
                  </a:moveTo>
                  <a:lnTo>
                    <a:pt x="94281" y="57667"/>
                  </a:lnTo>
                  <a:lnTo>
                    <a:pt x="87893" y="57667"/>
                  </a:lnTo>
                  <a:lnTo>
                    <a:pt x="87893" y="51583"/>
                  </a:lnTo>
                  <a:close/>
                  <a:moveTo>
                    <a:pt x="101025" y="51583"/>
                  </a:moveTo>
                  <a:lnTo>
                    <a:pt x="101025" y="57667"/>
                  </a:lnTo>
                  <a:lnTo>
                    <a:pt x="94620" y="57667"/>
                  </a:lnTo>
                  <a:lnTo>
                    <a:pt x="94620" y="51583"/>
                  </a:lnTo>
                  <a:close/>
                  <a:moveTo>
                    <a:pt x="107752" y="51583"/>
                  </a:moveTo>
                  <a:lnTo>
                    <a:pt x="107752" y="57667"/>
                  </a:lnTo>
                  <a:lnTo>
                    <a:pt x="101346" y="57667"/>
                  </a:lnTo>
                  <a:lnTo>
                    <a:pt x="101346" y="51583"/>
                  </a:lnTo>
                  <a:close/>
                  <a:moveTo>
                    <a:pt x="114478" y="51583"/>
                  </a:moveTo>
                  <a:lnTo>
                    <a:pt x="114478" y="57667"/>
                  </a:lnTo>
                  <a:lnTo>
                    <a:pt x="108091" y="57667"/>
                  </a:lnTo>
                  <a:lnTo>
                    <a:pt x="108091" y="51583"/>
                  </a:lnTo>
                  <a:close/>
                  <a:moveTo>
                    <a:pt x="121223" y="51583"/>
                  </a:moveTo>
                  <a:lnTo>
                    <a:pt x="121223" y="57667"/>
                  </a:lnTo>
                  <a:lnTo>
                    <a:pt x="114817" y="57667"/>
                  </a:lnTo>
                  <a:lnTo>
                    <a:pt x="114817" y="51583"/>
                  </a:lnTo>
                  <a:close/>
                  <a:moveTo>
                    <a:pt x="127950" y="51583"/>
                  </a:moveTo>
                  <a:lnTo>
                    <a:pt x="127950" y="57667"/>
                  </a:lnTo>
                  <a:lnTo>
                    <a:pt x="121562" y="57667"/>
                  </a:lnTo>
                  <a:lnTo>
                    <a:pt x="121562" y="51583"/>
                  </a:lnTo>
                  <a:close/>
                  <a:moveTo>
                    <a:pt x="134694" y="51583"/>
                  </a:moveTo>
                  <a:lnTo>
                    <a:pt x="134694" y="57667"/>
                  </a:lnTo>
                  <a:lnTo>
                    <a:pt x="128289" y="57667"/>
                  </a:lnTo>
                  <a:lnTo>
                    <a:pt x="128289" y="51583"/>
                  </a:lnTo>
                  <a:close/>
                  <a:moveTo>
                    <a:pt x="141421" y="51583"/>
                  </a:moveTo>
                  <a:lnTo>
                    <a:pt x="141421" y="57667"/>
                  </a:lnTo>
                  <a:lnTo>
                    <a:pt x="135033" y="57667"/>
                  </a:lnTo>
                  <a:lnTo>
                    <a:pt x="135033" y="51583"/>
                  </a:lnTo>
                  <a:close/>
                  <a:moveTo>
                    <a:pt x="148148" y="51583"/>
                  </a:moveTo>
                  <a:lnTo>
                    <a:pt x="148148" y="57667"/>
                  </a:lnTo>
                  <a:lnTo>
                    <a:pt x="141760" y="57667"/>
                  </a:lnTo>
                  <a:lnTo>
                    <a:pt x="141760" y="51583"/>
                  </a:lnTo>
                  <a:close/>
                  <a:moveTo>
                    <a:pt x="154892" y="51583"/>
                  </a:moveTo>
                  <a:lnTo>
                    <a:pt x="154892" y="57667"/>
                  </a:lnTo>
                  <a:lnTo>
                    <a:pt x="148487" y="57667"/>
                  </a:lnTo>
                  <a:lnTo>
                    <a:pt x="148487" y="51583"/>
                  </a:lnTo>
                  <a:close/>
                  <a:moveTo>
                    <a:pt x="161619" y="51583"/>
                  </a:moveTo>
                  <a:lnTo>
                    <a:pt x="161619" y="57667"/>
                  </a:lnTo>
                  <a:lnTo>
                    <a:pt x="155231" y="57667"/>
                  </a:lnTo>
                  <a:lnTo>
                    <a:pt x="155231" y="51583"/>
                  </a:lnTo>
                  <a:close/>
                  <a:moveTo>
                    <a:pt x="168363" y="51583"/>
                  </a:moveTo>
                  <a:lnTo>
                    <a:pt x="168363" y="57667"/>
                  </a:lnTo>
                  <a:lnTo>
                    <a:pt x="161958" y="57667"/>
                  </a:lnTo>
                  <a:lnTo>
                    <a:pt x="161958" y="51583"/>
                  </a:lnTo>
                  <a:close/>
                  <a:moveTo>
                    <a:pt x="175090" y="51583"/>
                  </a:moveTo>
                  <a:lnTo>
                    <a:pt x="175090" y="57667"/>
                  </a:lnTo>
                  <a:lnTo>
                    <a:pt x="168702" y="57667"/>
                  </a:lnTo>
                  <a:lnTo>
                    <a:pt x="168702" y="51583"/>
                  </a:lnTo>
                  <a:close/>
                  <a:moveTo>
                    <a:pt x="181834" y="51583"/>
                  </a:moveTo>
                  <a:lnTo>
                    <a:pt x="181834" y="57667"/>
                  </a:lnTo>
                  <a:lnTo>
                    <a:pt x="175429" y="57667"/>
                  </a:lnTo>
                  <a:lnTo>
                    <a:pt x="175429" y="51583"/>
                  </a:lnTo>
                  <a:close/>
                  <a:moveTo>
                    <a:pt x="188561" y="51583"/>
                  </a:moveTo>
                  <a:lnTo>
                    <a:pt x="188561" y="57667"/>
                  </a:lnTo>
                  <a:lnTo>
                    <a:pt x="182173" y="57667"/>
                  </a:lnTo>
                  <a:lnTo>
                    <a:pt x="182173" y="51583"/>
                  </a:lnTo>
                  <a:close/>
                  <a:moveTo>
                    <a:pt x="195288" y="51583"/>
                  </a:moveTo>
                  <a:lnTo>
                    <a:pt x="195288" y="57667"/>
                  </a:lnTo>
                  <a:lnTo>
                    <a:pt x="188900" y="57667"/>
                  </a:lnTo>
                  <a:lnTo>
                    <a:pt x="188900" y="51583"/>
                  </a:lnTo>
                  <a:close/>
                  <a:moveTo>
                    <a:pt x="202032" y="51583"/>
                  </a:moveTo>
                  <a:lnTo>
                    <a:pt x="202032" y="57667"/>
                  </a:lnTo>
                  <a:lnTo>
                    <a:pt x="195627" y="57667"/>
                  </a:lnTo>
                  <a:lnTo>
                    <a:pt x="195627" y="51583"/>
                  </a:lnTo>
                  <a:close/>
                  <a:moveTo>
                    <a:pt x="208759" y="51583"/>
                  </a:moveTo>
                  <a:lnTo>
                    <a:pt x="208759" y="57667"/>
                  </a:lnTo>
                  <a:lnTo>
                    <a:pt x="202371" y="57667"/>
                  </a:lnTo>
                  <a:lnTo>
                    <a:pt x="202371" y="51583"/>
                  </a:lnTo>
                  <a:close/>
                  <a:moveTo>
                    <a:pt x="215504" y="51583"/>
                  </a:moveTo>
                  <a:lnTo>
                    <a:pt x="215504" y="57667"/>
                  </a:lnTo>
                  <a:lnTo>
                    <a:pt x="209098" y="57667"/>
                  </a:lnTo>
                  <a:lnTo>
                    <a:pt x="209098" y="51583"/>
                  </a:lnTo>
                  <a:close/>
                  <a:moveTo>
                    <a:pt x="222230" y="51583"/>
                  </a:moveTo>
                  <a:lnTo>
                    <a:pt x="222230" y="57667"/>
                  </a:lnTo>
                  <a:lnTo>
                    <a:pt x="215843" y="57667"/>
                  </a:lnTo>
                  <a:lnTo>
                    <a:pt x="215843" y="51583"/>
                  </a:lnTo>
                  <a:close/>
                  <a:moveTo>
                    <a:pt x="228975" y="51583"/>
                  </a:moveTo>
                  <a:lnTo>
                    <a:pt x="228975" y="57667"/>
                  </a:lnTo>
                  <a:lnTo>
                    <a:pt x="222569" y="57667"/>
                  </a:lnTo>
                  <a:lnTo>
                    <a:pt x="222569" y="51583"/>
                  </a:lnTo>
                  <a:close/>
                  <a:moveTo>
                    <a:pt x="235701" y="51583"/>
                  </a:moveTo>
                  <a:lnTo>
                    <a:pt x="235701" y="57667"/>
                  </a:lnTo>
                  <a:lnTo>
                    <a:pt x="229296" y="57667"/>
                  </a:lnTo>
                  <a:lnTo>
                    <a:pt x="229296" y="51583"/>
                  </a:lnTo>
                  <a:close/>
                  <a:moveTo>
                    <a:pt x="242428" y="51583"/>
                  </a:moveTo>
                  <a:lnTo>
                    <a:pt x="242428" y="57667"/>
                  </a:lnTo>
                  <a:lnTo>
                    <a:pt x="236040" y="57667"/>
                  </a:lnTo>
                  <a:lnTo>
                    <a:pt x="236040" y="51583"/>
                  </a:lnTo>
                  <a:close/>
                  <a:moveTo>
                    <a:pt x="249173" y="51583"/>
                  </a:moveTo>
                  <a:lnTo>
                    <a:pt x="249173" y="57667"/>
                  </a:lnTo>
                  <a:lnTo>
                    <a:pt x="242767" y="57667"/>
                  </a:lnTo>
                  <a:lnTo>
                    <a:pt x="242767" y="51583"/>
                  </a:lnTo>
                  <a:close/>
                  <a:moveTo>
                    <a:pt x="255899" y="51583"/>
                  </a:moveTo>
                  <a:lnTo>
                    <a:pt x="255899" y="57667"/>
                  </a:lnTo>
                  <a:lnTo>
                    <a:pt x="249512" y="57667"/>
                  </a:lnTo>
                  <a:lnTo>
                    <a:pt x="249512" y="51583"/>
                  </a:lnTo>
                  <a:close/>
                  <a:moveTo>
                    <a:pt x="262644" y="51583"/>
                  </a:moveTo>
                  <a:lnTo>
                    <a:pt x="262644" y="57667"/>
                  </a:lnTo>
                  <a:lnTo>
                    <a:pt x="256238" y="57667"/>
                  </a:lnTo>
                  <a:lnTo>
                    <a:pt x="256238" y="51583"/>
                  </a:lnTo>
                  <a:close/>
                  <a:moveTo>
                    <a:pt x="269370" y="51583"/>
                  </a:moveTo>
                  <a:lnTo>
                    <a:pt x="269370" y="57667"/>
                  </a:lnTo>
                  <a:lnTo>
                    <a:pt x="262983" y="57667"/>
                  </a:lnTo>
                  <a:lnTo>
                    <a:pt x="262983" y="51583"/>
                  </a:lnTo>
                  <a:close/>
                  <a:moveTo>
                    <a:pt x="276115" y="51583"/>
                  </a:moveTo>
                  <a:lnTo>
                    <a:pt x="276115" y="57667"/>
                  </a:lnTo>
                  <a:lnTo>
                    <a:pt x="269709" y="57667"/>
                  </a:lnTo>
                  <a:lnTo>
                    <a:pt x="269709" y="51583"/>
                  </a:lnTo>
                  <a:close/>
                  <a:moveTo>
                    <a:pt x="282842" y="51583"/>
                  </a:moveTo>
                  <a:lnTo>
                    <a:pt x="282842" y="57667"/>
                  </a:lnTo>
                  <a:lnTo>
                    <a:pt x="276436" y="57667"/>
                  </a:lnTo>
                  <a:lnTo>
                    <a:pt x="276436" y="51583"/>
                  </a:lnTo>
                  <a:close/>
                  <a:moveTo>
                    <a:pt x="6745" y="57989"/>
                  </a:moveTo>
                  <a:lnTo>
                    <a:pt x="6745" y="64073"/>
                  </a:lnTo>
                  <a:lnTo>
                    <a:pt x="339" y="64073"/>
                  </a:lnTo>
                  <a:lnTo>
                    <a:pt x="339" y="57989"/>
                  </a:lnTo>
                  <a:close/>
                  <a:moveTo>
                    <a:pt x="13471" y="57989"/>
                  </a:moveTo>
                  <a:lnTo>
                    <a:pt x="13471" y="64073"/>
                  </a:lnTo>
                  <a:lnTo>
                    <a:pt x="7066" y="64073"/>
                  </a:lnTo>
                  <a:lnTo>
                    <a:pt x="7066" y="57989"/>
                  </a:lnTo>
                  <a:close/>
                  <a:moveTo>
                    <a:pt x="20198" y="57989"/>
                  </a:moveTo>
                  <a:lnTo>
                    <a:pt x="20198" y="64073"/>
                  </a:lnTo>
                  <a:lnTo>
                    <a:pt x="13810" y="64073"/>
                  </a:lnTo>
                  <a:lnTo>
                    <a:pt x="13810" y="57989"/>
                  </a:lnTo>
                  <a:close/>
                  <a:moveTo>
                    <a:pt x="26942" y="57989"/>
                  </a:moveTo>
                  <a:lnTo>
                    <a:pt x="26942" y="64073"/>
                  </a:lnTo>
                  <a:lnTo>
                    <a:pt x="20537" y="64073"/>
                  </a:lnTo>
                  <a:lnTo>
                    <a:pt x="20537" y="57989"/>
                  </a:lnTo>
                  <a:close/>
                  <a:moveTo>
                    <a:pt x="33669" y="57989"/>
                  </a:moveTo>
                  <a:lnTo>
                    <a:pt x="33669" y="64073"/>
                  </a:lnTo>
                  <a:lnTo>
                    <a:pt x="27281" y="64073"/>
                  </a:lnTo>
                  <a:lnTo>
                    <a:pt x="27281" y="57989"/>
                  </a:lnTo>
                  <a:close/>
                  <a:moveTo>
                    <a:pt x="40414" y="57989"/>
                  </a:moveTo>
                  <a:lnTo>
                    <a:pt x="40414" y="64073"/>
                  </a:lnTo>
                  <a:lnTo>
                    <a:pt x="34008" y="64073"/>
                  </a:lnTo>
                  <a:lnTo>
                    <a:pt x="34008" y="57989"/>
                  </a:lnTo>
                  <a:close/>
                  <a:moveTo>
                    <a:pt x="47140" y="57989"/>
                  </a:moveTo>
                  <a:lnTo>
                    <a:pt x="47140" y="64073"/>
                  </a:lnTo>
                  <a:lnTo>
                    <a:pt x="40753" y="64073"/>
                  </a:lnTo>
                  <a:lnTo>
                    <a:pt x="40753" y="57989"/>
                  </a:lnTo>
                  <a:close/>
                  <a:moveTo>
                    <a:pt x="53885" y="57989"/>
                  </a:moveTo>
                  <a:lnTo>
                    <a:pt x="53885" y="64073"/>
                  </a:lnTo>
                  <a:lnTo>
                    <a:pt x="47479" y="64073"/>
                  </a:lnTo>
                  <a:lnTo>
                    <a:pt x="47479" y="57989"/>
                  </a:lnTo>
                  <a:close/>
                  <a:moveTo>
                    <a:pt x="60611" y="57989"/>
                  </a:moveTo>
                  <a:lnTo>
                    <a:pt x="60611" y="64073"/>
                  </a:lnTo>
                  <a:lnTo>
                    <a:pt x="54206" y="64073"/>
                  </a:lnTo>
                  <a:lnTo>
                    <a:pt x="54206" y="57989"/>
                  </a:lnTo>
                  <a:close/>
                  <a:moveTo>
                    <a:pt x="67338" y="57989"/>
                  </a:moveTo>
                  <a:lnTo>
                    <a:pt x="67338" y="64073"/>
                  </a:lnTo>
                  <a:lnTo>
                    <a:pt x="60950" y="64073"/>
                  </a:lnTo>
                  <a:lnTo>
                    <a:pt x="60950" y="57989"/>
                  </a:lnTo>
                  <a:close/>
                  <a:moveTo>
                    <a:pt x="74083" y="57989"/>
                  </a:moveTo>
                  <a:lnTo>
                    <a:pt x="74083" y="64073"/>
                  </a:lnTo>
                  <a:lnTo>
                    <a:pt x="67677" y="64073"/>
                  </a:lnTo>
                  <a:lnTo>
                    <a:pt x="67677" y="57989"/>
                  </a:lnTo>
                  <a:close/>
                  <a:moveTo>
                    <a:pt x="80809" y="57989"/>
                  </a:moveTo>
                  <a:lnTo>
                    <a:pt x="80809" y="64073"/>
                  </a:lnTo>
                  <a:lnTo>
                    <a:pt x="74422" y="64073"/>
                  </a:lnTo>
                  <a:lnTo>
                    <a:pt x="74422" y="57989"/>
                  </a:lnTo>
                  <a:close/>
                  <a:moveTo>
                    <a:pt x="87554" y="57989"/>
                  </a:moveTo>
                  <a:lnTo>
                    <a:pt x="87554" y="64073"/>
                  </a:lnTo>
                  <a:lnTo>
                    <a:pt x="81148" y="64073"/>
                  </a:lnTo>
                  <a:lnTo>
                    <a:pt x="81148" y="57989"/>
                  </a:lnTo>
                  <a:close/>
                  <a:moveTo>
                    <a:pt x="94281" y="57989"/>
                  </a:moveTo>
                  <a:lnTo>
                    <a:pt x="94281" y="64073"/>
                  </a:lnTo>
                  <a:lnTo>
                    <a:pt x="87893" y="64073"/>
                  </a:lnTo>
                  <a:lnTo>
                    <a:pt x="87893" y="57989"/>
                  </a:lnTo>
                  <a:close/>
                  <a:moveTo>
                    <a:pt x="101007" y="57989"/>
                  </a:moveTo>
                  <a:lnTo>
                    <a:pt x="101007" y="64073"/>
                  </a:lnTo>
                  <a:lnTo>
                    <a:pt x="94620" y="64073"/>
                  </a:lnTo>
                  <a:lnTo>
                    <a:pt x="94620" y="57989"/>
                  </a:lnTo>
                  <a:close/>
                  <a:moveTo>
                    <a:pt x="107752" y="57989"/>
                  </a:moveTo>
                  <a:lnTo>
                    <a:pt x="107752" y="64073"/>
                  </a:lnTo>
                  <a:lnTo>
                    <a:pt x="101346" y="64073"/>
                  </a:lnTo>
                  <a:lnTo>
                    <a:pt x="101346" y="57989"/>
                  </a:lnTo>
                  <a:close/>
                  <a:moveTo>
                    <a:pt x="114478" y="57989"/>
                  </a:moveTo>
                  <a:lnTo>
                    <a:pt x="114478" y="64073"/>
                  </a:lnTo>
                  <a:lnTo>
                    <a:pt x="108091" y="64073"/>
                  </a:lnTo>
                  <a:lnTo>
                    <a:pt x="108091" y="57989"/>
                  </a:lnTo>
                  <a:close/>
                  <a:moveTo>
                    <a:pt x="121223" y="57989"/>
                  </a:moveTo>
                  <a:lnTo>
                    <a:pt x="121223" y="64073"/>
                  </a:lnTo>
                  <a:lnTo>
                    <a:pt x="114817" y="64073"/>
                  </a:lnTo>
                  <a:lnTo>
                    <a:pt x="114817" y="57989"/>
                  </a:lnTo>
                  <a:close/>
                  <a:moveTo>
                    <a:pt x="127950" y="57989"/>
                  </a:moveTo>
                  <a:lnTo>
                    <a:pt x="127950" y="64073"/>
                  </a:lnTo>
                  <a:lnTo>
                    <a:pt x="121562" y="64073"/>
                  </a:lnTo>
                  <a:lnTo>
                    <a:pt x="121562" y="57989"/>
                  </a:lnTo>
                  <a:close/>
                  <a:moveTo>
                    <a:pt x="134694" y="57989"/>
                  </a:moveTo>
                  <a:lnTo>
                    <a:pt x="134694" y="64073"/>
                  </a:lnTo>
                  <a:lnTo>
                    <a:pt x="128289" y="64073"/>
                  </a:lnTo>
                  <a:lnTo>
                    <a:pt x="128289" y="57989"/>
                  </a:lnTo>
                  <a:close/>
                  <a:moveTo>
                    <a:pt x="141421" y="57989"/>
                  </a:moveTo>
                  <a:lnTo>
                    <a:pt x="141421" y="64073"/>
                  </a:lnTo>
                  <a:lnTo>
                    <a:pt x="135033" y="64073"/>
                  </a:lnTo>
                  <a:lnTo>
                    <a:pt x="135033" y="57989"/>
                  </a:lnTo>
                  <a:close/>
                  <a:moveTo>
                    <a:pt x="148148" y="57989"/>
                  </a:moveTo>
                  <a:lnTo>
                    <a:pt x="148148" y="64073"/>
                  </a:lnTo>
                  <a:lnTo>
                    <a:pt x="141760" y="64073"/>
                  </a:lnTo>
                  <a:lnTo>
                    <a:pt x="141760" y="57989"/>
                  </a:lnTo>
                  <a:close/>
                  <a:moveTo>
                    <a:pt x="154892" y="57989"/>
                  </a:moveTo>
                  <a:lnTo>
                    <a:pt x="154892" y="64073"/>
                  </a:lnTo>
                  <a:lnTo>
                    <a:pt x="148487" y="64073"/>
                  </a:lnTo>
                  <a:lnTo>
                    <a:pt x="148487" y="57989"/>
                  </a:lnTo>
                  <a:close/>
                  <a:moveTo>
                    <a:pt x="161619" y="57989"/>
                  </a:moveTo>
                  <a:lnTo>
                    <a:pt x="161619" y="64073"/>
                  </a:lnTo>
                  <a:lnTo>
                    <a:pt x="155231" y="64073"/>
                  </a:lnTo>
                  <a:lnTo>
                    <a:pt x="155231" y="57989"/>
                  </a:lnTo>
                  <a:close/>
                  <a:moveTo>
                    <a:pt x="168363" y="57989"/>
                  </a:moveTo>
                  <a:lnTo>
                    <a:pt x="168363" y="64073"/>
                  </a:lnTo>
                  <a:lnTo>
                    <a:pt x="161958" y="64073"/>
                  </a:lnTo>
                  <a:lnTo>
                    <a:pt x="161958" y="57989"/>
                  </a:lnTo>
                  <a:close/>
                  <a:moveTo>
                    <a:pt x="175090" y="57989"/>
                  </a:moveTo>
                  <a:lnTo>
                    <a:pt x="175090" y="64073"/>
                  </a:lnTo>
                  <a:lnTo>
                    <a:pt x="168702" y="64073"/>
                  </a:lnTo>
                  <a:lnTo>
                    <a:pt x="168702" y="57989"/>
                  </a:lnTo>
                  <a:close/>
                  <a:moveTo>
                    <a:pt x="181834" y="57989"/>
                  </a:moveTo>
                  <a:lnTo>
                    <a:pt x="181834" y="64073"/>
                  </a:lnTo>
                  <a:lnTo>
                    <a:pt x="175429" y="64073"/>
                  </a:lnTo>
                  <a:lnTo>
                    <a:pt x="175429" y="57989"/>
                  </a:lnTo>
                  <a:close/>
                  <a:moveTo>
                    <a:pt x="188561" y="57989"/>
                  </a:moveTo>
                  <a:lnTo>
                    <a:pt x="188561" y="64073"/>
                  </a:lnTo>
                  <a:lnTo>
                    <a:pt x="182173" y="64073"/>
                  </a:lnTo>
                  <a:lnTo>
                    <a:pt x="182173" y="57989"/>
                  </a:lnTo>
                  <a:close/>
                  <a:moveTo>
                    <a:pt x="195288" y="57989"/>
                  </a:moveTo>
                  <a:lnTo>
                    <a:pt x="195288" y="64073"/>
                  </a:lnTo>
                  <a:lnTo>
                    <a:pt x="188900" y="64073"/>
                  </a:lnTo>
                  <a:lnTo>
                    <a:pt x="188900" y="57989"/>
                  </a:lnTo>
                  <a:close/>
                  <a:moveTo>
                    <a:pt x="202032" y="57989"/>
                  </a:moveTo>
                  <a:lnTo>
                    <a:pt x="202032" y="64073"/>
                  </a:lnTo>
                  <a:lnTo>
                    <a:pt x="195627" y="64073"/>
                  </a:lnTo>
                  <a:lnTo>
                    <a:pt x="195627" y="57989"/>
                  </a:lnTo>
                  <a:close/>
                  <a:moveTo>
                    <a:pt x="208759" y="57989"/>
                  </a:moveTo>
                  <a:lnTo>
                    <a:pt x="208759" y="64073"/>
                  </a:lnTo>
                  <a:lnTo>
                    <a:pt x="202371" y="64073"/>
                  </a:lnTo>
                  <a:lnTo>
                    <a:pt x="202371" y="57989"/>
                  </a:lnTo>
                  <a:close/>
                  <a:moveTo>
                    <a:pt x="215504" y="57989"/>
                  </a:moveTo>
                  <a:lnTo>
                    <a:pt x="215504" y="64073"/>
                  </a:lnTo>
                  <a:lnTo>
                    <a:pt x="209098" y="64073"/>
                  </a:lnTo>
                  <a:lnTo>
                    <a:pt x="209098" y="57989"/>
                  </a:lnTo>
                  <a:close/>
                  <a:moveTo>
                    <a:pt x="222230" y="57989"/>
                  </a:moveTo>
                  <a:lnTo>
                    <a:pt x="222230" y="64073"/>
                  </a:lnTo>
                  <a:lnTo>
                    <a:pt x="215843" y="64073"/>
                  </a:lnTo>
                  <a:lnTo>
                    <a:pt x="215843" y="57989"/>
                  </a:lnTo>
                  <a:close/>
                  <a:moveTo>
                    <a:pt x="228975" y="57989"/>
                  </a:moveTo>
                  <a:lnTo>
                    <a:pt x="228975" y="64073"/>
                  </a:lnTo>
                  <a:lnTo>
                    <a:pt x="222569" y="64073"/>
                  </a:lnTo>
                  <a:lnTo>
                    <a:pt x="222569" y="57989"/>
                  </a:lnTo>
                  <a:close/>
                  <a:moveTo>
                    <a:pt x="235701" y="57989"/>
                  </a:moveTo>
                  <a:lnTo>
                    <a:pt x="235701" y="64073"/>
                  </a:lnTo>
                  <a:lnTo>
                    <a:pt x="229296" y="64073"/>
                  </a:lnTo>
                  <a:lnTo>
                    <a:pt x="229296" y="57989"/>
                  </a:lnTo>
                  <a:close/>
                  <a:moveTo>
                    <a:pt x="242428" y="57989"/>
                  </a:moveTo>
                  <a:lnTo>
                    <a:pt x="242428" y="64073"/>
                  </a:lnTo>
                  <a:lnTo>
                    <a:pt x="236040" y="64073"/>
                  </a:lnTo>
                  <a:lnTo>
                    <a:pt x="236040" y="57989"/>
                  </a:lnTo>
                  <a:close/>
                  <a:moveTo>
                    <a:pt x="249173" y="57989"/>
                  </a:moveTo>
                  <a:lnTo>
                    <a:pt x="249173" y="64073"/>
                  </a:lnTo>
                  <a:lnTo>
                    <a:pt x="242767" y="64073"/>
                  </a:lnTo>
                  <a:lnTo>
                    <a:pt x="242767" y="57989"/>
                  </a:lnTo>
                  <a:close/>
                  <a:moveTo>
                    <a:pt x="255899" y="57989"/>
                  </a:moveTo>
                  <a:lnTo>
                    <a:pt x="255899" y="64073"/>
                  </a:lnTo>
                  <a:lnTo>
                    <a:pt x="249512" y="64073"/>
                  </a:lnTo>
                  <a:lnTo>
                    <a:pt x="249512" y="57989"/>
                  </a:lnTo>
                  <a:close/>
                  <a:moveTo>
                    <a:pt x="262644" y="57989"/>
                  </a:moveTo>
                  <a:lnTo>
                    <a:pt x="262644" y="64073"/>
                  </a:lnTo>
                  <a:lnTo>
                    <a:pt x="256238" y="64073"/>
                  </a:lnTo>
                  <a:lnTo>
                    <a:pt x="256238" y="57989"/>
                  </a:lnTo>
                  <a:close/>
                  <a:moveTo>
                    <a:pt x="269370" y="57989"/>
                  </a:moveTo>
                  <a:lnTo>
                    <a:pt x="269370" y="64073"/>
                  </a:lnTo>
                  <a:lnTo>
                    <a:pt x="262983" y="64073"/>
                  </a:lnTo>
                  <a:lnTo>
                    <a:pt x="262983" y="57989"/>
                  </a:lnTo>
                  <a:close/>
                  <a:moveTo>
                    <a:pt x="276115" y="57989"/>
                  </a:moveTo>
                  <a:lnTo>
                    <a:pt x="276115" y="64073"/>
                  </a:lnTo>
                  <a:lnTo>
                    <a:pt x="269709" y="64073"/>
                  </a:lnTo>
                  <a:lnTo>
                    <a:pt x="269709" y="57989"/>
                  </a:lnTo>
                  <a:close/>
                  <a:moveTo>
                    <a:pt x="282842" y="57989"/>
                  </a:moveTo>
                  <a:lnTo>
                    <a:pt x="282842" y="64073"/>
                  </a:lnTo>
                  <a:lnTo>
                    <a:pt x="276436" y="64073"/>
                  </a:lnTo>
                  <a:lnTo>
                    <a:pt x="276436" y="57989"/>
                  </a:lnTo>
                  <a:close/>
                  <a:moveTo>
                    <a:pt x="6745" y="64394"/>
                  </a:moveTo>
                  <a:lnTo>
                    <a:pt x="6745" y="70478"/>
                  </a:lnTo>
                  <a:lnTo>
                    <a:pt x="339" y="70478"/>
                  </a:lnTo>
                  <a:lnTo>
                    <a:pt x="339" y="64394"/>
                  </a:lnTo>
                  <a:close/>
                  <a:moveTo>
                    <a:pt x="13471" y="64394"/>
                  </a:moveTo>
                  <a:lnTo>
                    <a:pt x="13471" y="70478"/>
                  </a:lnTo>
                  <a:lnTo>
                    <a:pt x="7066" y="70478"/>
                  </a:lnTo>
                  <a:lnTo>
                    <a:pt x="7066" y="64394"/>
                  </a:lnTo>
                  <a:close/>
                  <a:moveTo>
                    <a:pt x="20198" y="64394"/>
                  </a:moveTo>
                  <a:lnTo>
                    <a:pt x="20198" y="70478"/>
                  </a:lnTo>
                  <a:lnTo>
                    <a:pt x="13810" y="70478"/>
                  </a:lnTo>
                  <a:lnTo>
                    <a:pt x="13810" y="64394"/>
                  </a:lnTo>
                  <a:close/>
                  <a:moveTo>
                    <a:pt x="26942" y="64394"/>
                  </a:moveTo>
                  <a:lnTo>
                    <a:pt x="26942" y="70478"/>
                  </a:lnTo>
                  <a:lnTo>
                    <a:pt x="20537" y="70478"/>
                  </a:lnTo>
                  <a:lnTo>
                    <a:pt x="20537" y="64394"/>
                  </a:lnTo>
                  <a:close/>
                  <a:moveTo>
                    <a:pt x="33669" y="64394"/>
                  </a:moveTo>
                  <a:lnTo>
                    <a:pt x="33669" y="70478"/>
                  </a:lnTo>
                  <a:lnTo>
                    <a:pt x="27281" y="70478"/>
                  </a:lnTo>
                  <a:lnTo>
                    <a:pt x="27281" y="64394"/>
                  </a:lnTo>
                  <a:close/>
                  <a:moveTo>
                    <a:pt x="40414" y="64394"/>
                  </a:moveTo>
                  <a:lnTo>
                    <a:pt x="40414" y="70478"/>
                  </a:lnTo>
                  <a:lnTo>
                    <a:pt x="34008" y="70478"/>
                  </a:lnTo>
                  <a:lnTo>
                    <a:pt x="34008" y="64394"/>
                  </a:lnTo>
                  <a:close/>
                  <a:moveTo>
                    <a:pt x="47140" y="64394"/>
                  </a:moveTo>
                  <a:lnTo>
                    <a:pt x="47140" y="70478"/>
                  </a:lnTo>
                  <a:lnTo>
                    <a:pt x="40753" y="70478"/>
                  </a:lnTo>
                  <a:lnTo>
                    <a:pt x="40753" y="64394"/>
                  </a:lnTo>
                  <a:close/>
                  <a:moveTo>
                    <a:pt x="53885" y="64394"/>
                  </a:moveTo>
                  <a:lnTo>
                    <a:pt x="53885" y="70478"/>
                  </a:lnTo>
                  <a:lnTo>
                    <a:pt x="47479" y="70478"/>
                  </a:lnTo>
                  <a:lnTo>
                    <a:pt x="47479" y="64394"/>
                  </a:lnTo>
                  <a:close/>
                  <a:moveTo>
                    <a:pt x="60611" y="64394"/>
                  </a:moveTo>
                  <a:lnTo>
                    <a:pt x="60611" y="70478"/>
                  </a:lnTo>
                  <a:lnTo>
                    <a:pt x="54206" y="70478"/>
                  </a:lnTo>
                  <a:lnTo>
                    <a:pt x="54206" y="64394"/>
                  </a:lnTo>
                  <a:close/>
                  <a:moveTo>
                    <a:pt x="67338" y="64394"/>
                  </a:moveTo>
                  <a:lnTo>
                    <a:pt x="67338" y="70478"/>
                  </a:lnTo>
                  <a:lnTo>
                    <a:pt x="60950" y="70478"/>
                  </a:lnTo>
                  <a:lnTo>
                    <a:pt x="60950" y="64394"/>
                  </a:lnTo>
                  <a:close/>
                  <a:moveTo>
                    <a:pt x="74083" y="64394"/>
                  </a:moveTo>
                  <a:lnTo>
                    <a:pt x="74083" y="70478"/>
                  </a:lnTo>
                  <a:lnTo>
                    <a:pt x="67677" y="70478"/>
                  </a:lnTo>
                  <a:lnTo>
                    <a:pt x="67677" y="64394"/>
                  </a:lnTo>
                  <a:close/>
                  <a:moveTo>
                    <a:pt x="80809" y="64394"/>
                  </a:moveTo>
                  <a:lnTo>
                    <a:pt x="80809" y="70478"/>
                  </a:lnTo>
                  <a:lnTo>
                    <a:pt x="74422" y="70478"/>
                  </a:lnTo>
                  <a:lnTo>
                    <a:pt x="74422" y="64394"/>
                  </a:lnTo>
                  <a:close/>
                  <a:moveTo>
                    <a:pt x="87554" y="64394"/>
                  </a:moveTo>
                  <a:lnTo>
                    <a:pt x="87554" y="70478"/>
                  </a:lnTo>
                  <a:lnTo>
                    <a:pt x="81148" y="70478"/>
                  </a:lnTo>
                  <a:lnTo>
                    <a:pt x="81148" y="64394"/>
                  </a:lnTo>
                  <a:close/>
                  <a:moveTo>
                    <a:pt x="94281" y="64394"/>
                  </a:moveTo>
                  <a:lnTo>
                    <a:pt x="94281" y="70478"/>
                  </a:lnTo>
                  <a:lnTo>
                    <a:pt x="87893" y="70478"/>
                  </a:lnTo>
                  <a:lnTo>
                    <a:pt x="87893" y="64394"/>
                  </a:lnTo>
                  <a:close/>
                  <a:moveTo>
                    <a:pt x="101007" y="64394"/>
                  </a:moveTo>
                  <a:lnTo>
                    <a:pt x="101007" y="70478"/>
                  </a:lnTo>
                  <a:lnTo>
                    <a:pt x="94620" y="70478"/>
                  </a:lnTo>
                  <a:lnTo>
                    <a:pt x="94620" y="64394"/>
                  </a:lnTo>
                  <a:close/>
                  <a:moveTo>
                    <a:pt x="107752" y="64394"/>
                  </a:moveTo>
                  <a:lnTo>
                    <a:pt x="107752" y="70478"/>
                  </a:lnTo>
                  <a:lnTo>
                    <a:pt x="101346" y="70478"/>
                  </a:lnTo>
                  <a:lnTo>
                    <a:pt x="101346" y="64394"/>
                  </a:lnTo>
                  <a:close/>
                  <a:moveTo>
                    <a:pt x="114478" y="64394"/>
                  </a:moveTo>
                  <a:lnTo>
                    <a:pt x="114478" y="70478"/>
                  </a:lnTo>
                  <a:lnTo>
                    <a:pt x="108091" y="70478"/>
                  </a:lnTo>
                  <a:lnTo>
                    <a:pt x="108091" y="64394"/>
                  </a:lnTo>
                  <a:close/>
                  <a:moveTo>
                    <a:pt x="121223" y="64394"/>
                  </a:moveTo>
                  <a:lnTo>
                    <a:pt x="121223" y="70478"/>
                  </a:lnTo>
                  <a:lnTo>
                    <a:pt x="114817" y="70478"/>
                  </a:lnTo>
                  <a:lnTo>
                    <a:pt x="114817" y="64394"/>
                  </a:lnTo>
                  <a:close/>
                  <a:moveTo>
                    <a:pt x="127950" y="64394"/>
                  </a:moveTo>
                  <a:lnTo>
                    <a:pt x="127950" y="70478"/>
                  </a:lnTo>
                  <a:lnTo>
                    <a:pt x="121562" y="70478"/>
                  </a:lnTo>
                  <a:lnTo>
                    <a:pt x="121562" y="64394"/>
                  </a:lnTo>
                  <a:close/>
                  <a:moveTo>
                    <a:pt x="134694" y="64394"/>
                  </a:moveTo>
                  <a:lnTo>
                    <a:pt x="134694" y="70478"/>
                  </a:lnTo>
                  <a:lnTo>
                    <a:pt x="128289" y="70478"/>
                  </a:lnTo>
                  <a:lnTo>
                    <a:pt x="128289" y="64394"/>
                  </a:lnTo>
                  <a:close/>
                  <a:moveTo>
                    <a:pt x="141421" y="64394"/>
                  </a:moveTo>
                  <a:lnTo>
                    <a:pt x="141421" y="70478"/>
                  </a:lnTo>
                  <a:lnTo>
                    <a:pt x="135033" y="70478"/>
                  </a:lnTo>
                  <a:lnTo>
                    <a:pt x="135033" y="64394"/>
                  </a:lnTo>
                  <a:close/>
                  <a:moveTo>
                    <a:pt x="148148" y="64394"/>
                  </a:moveTo>
                  <a:lnTo>
                    <a:pt x="148148" y="70478"/>
                  </a:lnTo>
                  <a:lnTo>
                    <a:pt x="141760" y="70478"/>
                  </a:lnTo>
                  <a:lnTo>
                    <a:pt x="141760" y="64394"/>
                  </a:lnTo>
                  <a:close/>
                  <a:moveTo>
                    <a:pt x="154892" y="64394"/>
                  </a:moveTo>
                  <a:lnTo>
                    <a:pt x="154892" y="70478"/>
                  </a:lnTo>
                  <a:lnTo>
                    <a:pt x="148487" y="70478"/>
                  </a:lnTo>
                  <a:lnTo>
                    <a:pt x="148487" y="64394"/>
                  </a:lnTo>
                  <a:close/>
                  <a:moveTo>
                    <a:pt x="161619" y="64394"/>
                  </a:moveTo>
                  <a:lnTo>
                    <a:pt x="161619" y="70478"/>
                  </a:lnTo>
                  <a:lnTo>
                    <a:pt x="155231" y="70478"/>
                  </a:lnTo>
                  <a:lnTo>
                    <a:pt x="155231" y="64394"/>
                  </a:lnTo>
                  <a:close/>
                  <a:moveTo>
                    <a:pt x="168363" y="64394"/>
                  </a:moveTo>
                  <a:lnTo>
                    <a:pt x="168363" y="70478"/>
                  </a:lnTo>
                  <a:lnTo>
                    <a:pt x="161958" y="70478"/>
                  </a:lnTo>
                  <a:lnTo>
                    <a:pt x="161958" y="64394"/>
                  </a:lnTo>
                  <a:close/>
                  <a:moveTo>
                    <a:pt x="175090" y="64394"/>
                  </a:moveTo>
                  <a:lnTo>
                    <a:pt x="175090" y="70478"/>
                  </a:lnTo>
                  <a:lnTo>
                    <a:pt x="168702" y="70478"/>
                  </a:lnTo>
                  <a:lnTo>
                    <a:pt x="168702" y="64394"/>
                  </a:lnTo>
                  <a:close/>
                  <a:moveTo>
                    <a:pt x="181834" y="64394"/>
                  </a:moveTo>
                  <a:lnTo>
                    <a:pt x="181834" y="70478"/>
                  </a:lnTo>
                  <a:lnTo>
                    <a:pt x="175429" y="70478"/>
                  </a:lnTo>
                  <a:lnTo>
                    <a:pt x="175429" y="64394"/>
                  </a:lnTo>
                  <a:close/>
                  <a:moveTo>
                    <a:pt x="188561" y="64394"/>
                  </a:moveTo>
                  <a:lnTo>
                    <a:pt x="188561" y="70478"/>
                  </a:lnTo>
                  <a:lnTo>
                    <a:pt x="182173" y="70478"/>
                  </a:lnTo>
                  <a:lnTo>
                    <a:pt x="182173" y="64394"/>
                  </a:lnTo>
                  <a:close/>
                  <a:moveTo>
                    <a:pt x="195288" y="64394"/>
                  </a:moveTo>
                  <a:lnTo>
                    <a:pt x="195288" y="70478"/>
                  </a:lnTo>
                  <a:lnTo>
                    <a:pt x="188900" y="70478"/>
                  </a:lnTo>
                  <a:lnTo>
                    <a:pt x="188900" y="64394"/>
                  </a:lnTo>
                  <a:close/>
                  <a:moveTo>
                    <a:pt x="202032" y="64394"/>
                  </a:moveTo>
                  <a:lnTo>
                    <a:pt x="202032" y="70478"/>
                  </a:lnTo>
                  <a:lnTo>
                    <a:pt x="195627" y="70478"/>
                  </a:lnTo>
                  <a:lnTo>
                    <a:pt x="195627" y="64394"/>
                  </a:lnTo>
                  <a:close/>
                  <a:moveTo>
                    <a:pt x="208759" y="64394"/>
                  </a:moveTo>
                  <a:lnTo>
                    <a:pt x="208759" y="70478"/>
                  </a:lnTo>
                  <a:lnTo>
                    <a:pt x="202371" y="70478"/>
                  </a:lnTo>
                  <a:lnTo>
                    <a:pt x="202371" y="64394"/>
                  </a:lnTo>
                  <a:close/>
                  <a:moveTo>
                    <a:pt x="215504" y="64394"/>
                  </a:moveTo>
                  <a:lnTo>
                    <a:pt x="215504" y="70478"/>
                  </a:lnTo>
                  <a:lnTo>
                    <a:pt x="209098" y="70478"/>
                  </a:lnTo>
                  <a:lnTo>
                    <a:pt x="209098" y="64394"/>
                  </a:lnTo>
                  <a:close/>
                  <a:moveTo>
                    <a:pt x="222230" y="64394"/>
                  </a:moveTo>
                  <a:lnTo>
                    <a:pt x="222230" y="70478"/>
                  </a:lnTo>
                  <a:lnTo>
                    <a:pt x="215843" y="70478"/>
                  </a:lnTo>
                  <a:lnTo>
                    <a:pt x="215843" y="64394"/>
                  </a:lnTo>
                  <a:close/>
                  <a:moveTo>
                    <a:pt x="228975" y="64394"/>
                  </a:moveTo>
                  <a:lnTo>
                    <a:pt x="228975" y="70478"/>
                  </a:lnTo>
                  <a:lnTo>
                    <a:pt x="222569" y="70478"/>
                  </a:lnTo>
                  <a:lnTo>
                    <a:pt x="222569" y="64394"/>
                  </a:lnTo>
                  <a:close/>
                  <a:moveTo>
                    <a:pt x="235701" y="64394"/>
                  </a:moveTo>
                  <a:lnTo>
                    <a:pt x="235701" y="70478"/>
                  </a:lnTo>
                  <a:lnTo>
                    <a:pt x="229296" y="70478"/>
                  </a:lnTo>
                  <a:lnTo>
                    <a:pt x="229296" y="64394"/>
                  </a:lnTo>
                  <a:close/>
                  <a:moveTo>
                    <a:pt x="242428" y="64394"/>
                  </a:moveTo>
                  <a:lnTo>
                    <a:pt x="242428" y="70478"/>
                  </a:lnTo>
                  <a:lnTo>
                    <a:pt x="236040" y="70478"/>
                  </a:lnTo>
                  <a:lnTo>
                    <a:pt x="236040" y="64394"/>
                  </a:lnTo>
                  <a:close/>
                  <a:moveTo>
                    <a:pt x="249173" y="64394"/>
                  </a:moveTo>
                  <a:lnTo>
                    <a:pt x="249173" y="70478"/>
                  </a:lnTo>
                  <a:lnTo>
                    <a:pt x="242767" y="70478"/>
                  </a:lnTo>
                  <a:lnTo>
                    <a:pt x="242767" y="64394"/>
                  </a:lnTo>
                  <a:close/>
                  <a:moveTo>
                    <a:pt x="255899" y="64394"/>
                  </a:moveTo>
                  <a:lnTo>
                    <a:pt x="255899" y="70478"/>
                  </a:lnTo>
                  <a:lnTo>
                    <a:pt x="249512" y="70478"/>
                  </a:lnTo>
                  <a:lnTo>
                    <a:pt x="249512" y="64394"/>
                  </a:lnTo>
                  <a:close/>
                  <a:moveTo>
                    <a:pt x="262644" y="64394"/>
                  </a:moveTo>
                  <a:lnTo>
                    <a:pt x="262644" y="70478"/>
                  </a:lnTo>
                  <a:lnTo>
                    <a:pt x="256238" y="70478"/>
                  </a:lnTo>
                  <a:lnTo>
                    <a:pt x="256238" y="64394"/>
                  </a:lnTo>
                  <a:close/>
                  <a:moveTo>
                    <a:pt x="269370" y="64394"/>
                  </a:moveTo>
                  <a:lnTo>
                    <a:pt x="269370" y="70478"/>
                  </a:lnTo>
                  <a:lnTo>
                    <a:pt x="262983" y="70478"/>
                  </a:lnTo>
                  <a:lnTo>
                    <a:pt x="262983" y="64394"/>
                  </a:lnTo>
                  <a:close/>
                  <a:moveTo>
                    <a:pt x="276115" y="64394"/>
                  </a:moveTo>
                  <a:lnTo>
                    <a:pt x="276115" y="70478"/>
                  </a:lnTo>
                  <a:lnTo>
                    <a:pt x="269709" y="70478"/>
                  </a:lnTo>
                  <a:lnTo>
                    <a:pt x="269709" y="64394"/>
                  </a:lnTo>
                  <a:close/>
                  <a:moveTo>
                    <a:pt x="282842" y="64394"/>
                  </a:moveTo>
                  <a:lnTo>
                    <a:pt x="282842" y="70478"/>
                  </a:lnTo>
                  <a:lnTo>
                    <a:pt x="276436" y="70478"/>
                  </a:lnTo>
                  <a:lnTo>
                    <a:pt x="276436" y="64394"/>
                  </a:lnTo>
                  <a:close/>
                  <a:moveTo>
                    <a:pt x="6745" y="70800"/>
                  </a:moveTo>
                  <a:lnTo>
                    <a:pt x="6745" y="76884"/>
                  </a:lnTo>
                  <a:lnTo>
                    <a:pt x="339" y="76884"/>
                  </a:lnTo>
                  <a:lnTo>
                    <a:pt x="339" y="70800"/>
                  </a:lnTo>
                  <a:close/>
                  <a:moveTo>
                    <a:pt x="13471" y="70800"/>
                  </a:moveTo>
                  <a:lnTo>
                    <a:pt x="13471" y="76884"/>
                  </a:lnTo>
                  <a:lnTo>
                    <a:pt x="7066" y="76884"/>
                  </a:lnTo>
                  <a:lnTo>
                    <a:pt x="7066" y="70800"/>
                  </a:lnTo>
                  <a:close/>
                  <a:moveTo>
                    <a:pt x="20198" y="70800"/>
                  </a:moveTo>
                  <a:lnTo>
                    <a:pt x="20198" y="76884"/>
                  </a:lnTo>
                  <a:lnTo>
                    <a:pt x="13810" y="76884"/>
                  </a:lnTo>
                  <a:lnTo>
                    <a:pt x="13810" y="70800"/>
                  </a:lnTo>
                  <a:close/>
                  <a:moveTo>
                    <a:pt x="26942" y="70800"/>
                  </a:moveTo>
                  <a:lnTo>
                    <a:pt x="26942" y="76884"/>
                  </a:lnTo>
                  <a:lnTo>
                    <a:pt x="20537" y="76884"/>
                  </a:lnTo>
                  <a:lnTo>
                    <a:pt x="20537" y="70800"/>
                  </a:lnTo>
                  <a:close/>
                  <a:moveTo>
                    <a:pt x="33669" y="70800"/>
                  </a:moveTo>
                  <a:lnTo>
                    <a:pt x="33669" y="76884"/>
                  </a:lnTo>
                  <a:lnTo>
                    <a:pt x="27281" y="76884"/>
                  </a:lnTo>
                  <a:lnTo>
                    <a:pt x="27281" y="70800"/>
                  </a:lnTo>
                  <a:close/>
                  <a:moveTo>
                    <a:pt x="40414" y="70800"/>
                  </a:moveTo>
                  <a:lnTo>
                    <a:pt x="40414" y="76884"/>
                  </a:lnTo>
                  <a:lnTo>
                    <a:pt x="34008" y="76884"/>
                  </a:lnTo>
                  <a:lnTo>
                    <a:pt x="34008" y="70800"/>
                  </a:lnTo>
                  <a:close/>
                  <a:moveTo>
                    <a:pt x="47140" y="70800"/>
                  </a:moveTo>
                  <a:lnTo>
                    <a:pt x="47140" y="76884"/>
                  </a:lnTo>
                  <a:lnTo>
                    <a:pt x="40753" y="76884"/>
                  </a:lnTo>
                  <a:lnTo>
                    <a:pt x="40753" y="70800"/>
                  </a:lnTo>
                  <a:close/>
                  <a:moveTo>
                    <a:pt x="53885" y="70800"/>
                  </a:moveTo>
                  <a:lnTo>
                    <a:pt x="53885" y="76884"/>
                  </a:lnTo>
                  <a:lnTo>
                    <a:pt x="47479" y="76884"/>
                  </a:lnTo>
                  <a:lnTo>
                    <a:pt x="47479" y="70800"/>
                  </a:lnTo>
                  <a:close/>
                  <a:moveTo>
                    <a:pt x="60611" y="70800"/>
                  </a:moveTo>
                  <a:lnTo>
                    <a:pt x="60611" y="76884"/>
                  </a:lnTo>
                  <a:lnTo>
                    <a:pt x="54206" y="76884"/>
                  </a:lnTo>
                  <a:lnTo>
                    <a:pt x="54206" y="70800"/>
                  </a:lnTo>
                  <a:close/>
                  <a:moveTo>
                    <a:pt x="67338" y="70800"/>
                  </a:moveTo>
                  <a:lnTo>
                    <a:pt x="67338" y="76884"/>
                  </a:lnTo>
                  <a:lnTo>
                    <a:pt x="60950" y="76884"/>
                  </a:lnTo>
                  <a:lnTo>
                    <a:pt x="60950" y="70800"/>
                  </a:lnTo>
                  <a:close/>
                  <a:moveTo>
                    <a:pt x="74083" y="70800"/>
                  </a:moveTo>
                  <a:lnTo>
                    <a:pt x="74083" y="76884"/>
                  </a:lnTo>
                  <a:lnTo>
                    <a:pt x="67677" y="76884"/>
                  </a:lnTo>
                  <a:lnTo>
                    <a:pt x="67677" y="70800"/>
                  </a:lnTo>
                  <a:close/>
                  <a:moveTo>
                    <a:pt x="80809" y="70800"/>
                  </a:moveTo>
                  <a:lnTo>
                    <a:pt x="80809" y="76884"/>
                  </a:lnTo>
                  <a:lnTo>
                    <a:pt x="74422" y="76884"/>
                  </a:lnTo>
                  <a:lnTo>
                    <a:pt x="74422" y="70800"/>
                  </a:lnTo>
                  <a:close/>
                  <a:moveTo>
                    <a:pt x="87554" y="70800"/>
                  </a:moveTo>
                  <a:lnTo>
                    <a:pt x="87554" y="76884"/>
                  </a:lnTo>
                  <a:lnTo>
                    <a:pt x="81148" y="76884"/>
                  </a:lnTo>
                  <a:lnTo>
                    <a:pt x="81148" y="70800"/>
                  </a:lnTo>
                  <a:close/>
                  <a:moveTo>
                    <a:pt x="94281" y="70800"/>
                  </a:moveTo>
                  <a:lnTo>
                    <a:pt x="94281" y="76884"/>
                  </a:lnTo>
                  <a:lnTo>
                    <a:pt x="87893" y="76884"/>
                  </a:lnTo>
                  <a:lnTo>
                    <a:pt x="87893" y="70800"/>
                  </a:lnTo>
                  <a:close/>
                  <a:moveTo>
                    <a:pt x="101007" y="70800"/>
                  </a:moveTo>
                  <a:lnTo>
                    <a:pt x="101007" y="76884"/>
                  </a:lnTo>
                  <a:lnTo>
                    <a:pt x="94620" y="76884"/>
                  </a:lnTo>
                  <a:lnTo>
                    <a:pt x="94620" y="70800"/>
                  </a:lnTo>
                  <a:close/>
                  <a:moveTo>
                    <a:pt x="107752" y="70800"/>
                  </a:moveTo>
                  <a:lnTo>
                    <a:pt x="107752" y="76884"/>
                  </a:lnTo>
                  <a:lnTo>
                    <a:pt x="101346" y="76884"/>
                  </a:lnTo>
                  <a:lnTo>
                    <a:pt x="101346" y="70800"/>
                  </a:lnTo>
                  <a:close/>
                  <a:moveTo>
                    <a:pt x="114478" y="70800"/>
                  </a:moveTo>
                  <a:lnTo>
                    <a:pt x="114478" y="76884"/>
                  </a:lnTo>
                  <a:lnTo>
                    <a:pt x="108091" y="76884"/>
                  </a:lnTo>
                  <a:lnTo>
                    <a:pt x="108091" y="70800"/>
                  </a:lnTo>
                  <a:close/>
                  <a:moveTo>
                    <a:pt x="121223" y="70800"/>
                  </a:moveTo>
                  <a:lnTo>
                    <a:pt x="121223" y="76884"/>
                  </a:lnTo>
                  <a:lnTo>
                    <a:pt x="114817" y="76884"/>
                  </a:lnTo>
                  <a:lnTo>
                    <a:pt x="114817" y="70800"/>
                  </a:lnTo>
                  <a:close/>
                  <a:moveTo>
                    <a:pt x="127950" y="70800"/>
                  </a:moveTo>
                  <a:lnTo>
                    <a:pt x="127950" y="76884"/>
                  </a:lnTo>
                  <a:lnTo>
                    <a:pt x="121562" y="76884"/>
                  </a:lnTo>
                  <a:lnTo>
                    <a:pt x="121562" y="70800"/>
                  </a:lnTo>
                  <a:close/>
                  <a:moveTo>
                    <a:pt x="134694" y="70800"/>
                  </a:moveTo>
                  <a:lnTo>
                    <a:pt x="134694" y="76884"/>
                  </a:lnTo>
                  <a:lnTo>
                    <a:pt x="128289" y="76884"/>
                  </a:lnTo>
                  <a:lnTo>
                    <a:pt x="128289" y="70800"/>
                  </a:lnTo>
                  <a:close/>
                  <a:moveTo>
                    <a:pt x="141421" y="70800"/>
                  </a:moveTo>
                  <a:lnTo>
                    <a:pt x="141421" y="76884"/>
                  </a:lnTo>
                  <a:lnTo>
                    <a:pt x="135033" y="76884"/>
                  </a:lnTo>
                  <a:lnTo>
                    <a:pt x="135033" y="70800"/>
                  </a:lnTo>
                  <a:close/>
                  <a:moveTo>
                    <a:pt x="148148" y="70800"/>
                  </a:moveTo>
                  <a:lnTo>
                    <a:pt x="148148" y="76884"/>
                  </a:lnTo>
                  <a:lnTo>
                    <a:pt x="141760" y="76884"/>
                  </a:lnTo>
                  <a:lnTo>
                    <a:pt x="141760" y="70800"/>
                  </a:lnTo>
                  <a:close/>
                  <a:moveTo>
                    <a:pt x="154892" y="70800"/>
                  </a:moveTo>
                  <a:lnTo>
                    <a:pt x="154892" y="76884"/>
                  </a:lnTo>
                  <a:lnTo>
                    <a:pt x="148487" y="76884"/>
                  </a:lnTo>
                  <a:lnTo>
                    <a:pt x="148487" y="70800"/>
                  </a:lnTo>
                  <a:close/>
                  <a:moveTo>
                    <a:pt x="161619" y="70800"/>
                  </a:moveTo>
                  <a:lnTo>
                    <a:pt x="161619" y="76884"/>
                  </a:lnTo>
                  <a:lnTo>
                    <a:pt x="155231" y="76884"/>
                  </a:lnTo>
                  <a:lnTo>
                    <a:pt x="155231" y="70800"/>
                  </a:lnTo>
                  <a:close/>
                  <a:moveTo>
                    <a:pt x="168363" y="70800"/>
                  </a:moveTo>
                  <a:lnTo>
                    <a:pt x="168363" y="76884"/>
                  </a:lnTo>
                  <a:lnTo>
                    <a:pt x="161958" y="76884"/>
                  </a:lnTo>
                  <a:lnTo>
                    <a:pt x="161958" y="70800"/>
                  </a:lnTo>
                  <a:close/>
                  <a:moveTo>
                    <a:pt x="175090" y="70800"/>
                  </a:moveTo>
                  <a:lnTo>
                    <a:pt x="175090" y="76884"/>
                  </a:lnTo>
                  <a:lnTo>
                    <a:pt x="168702" y="76884"/>
                  </a:lnTo>
                  <a:lnTo>
                    <a:pt x="168702" y="70800"/>
                  </a:lnTo>
                  <a:close/>
                  <a:moveTo>
                    <a:pt x="181834" y="70800"/>
                  </a:moveTo>
                  <a:lnTo>
                    <a:pt x="181834" y="76884"/>
                  </a:lnTo>
                  <a:lnTo>
                    <a:pt x="175429" y="76884"/>
                  </a:lnTo>
                  <a:lnTo>
                    <a:pt x="175429" y="70800"/>
                  </a:lnTo>
                  <a:close/>
                  <a:moveTo>
                    <a:pt x="188561" y="70800"/>
                  </a:moveTo>
                  <a:lnTo>
                    <a:pt x="188561" y="76884"/>
                  </a:lnTo>
                  <a:lnTo>
                    <a:pt x="182173" y="76884"/>
                  </a:lnTo>
                  <a:lnTo>
                    <a:pt x="182173" y="70800"/>
                  </a:lnTo>
                  <a:close/>
                  <a:moveTo>
                    <a:pt x="195288" y="70800"/>
                  </a:moveTo>
                  <a:lnTo>
                    <a:pt x="195288" y="76884"/>
                  </a:lnTo>
                  <a:lnTo>
                    <a:pt x="188900" y="76884"/>
                  </a:lnTo>
                  <a:lnTo>
                    <a:pt x="188900" y="70800"/>
                  </a:lnTo>
                  <a:close/>
                  <a:moveTo>
                    <a:pt x="202032" y="70800"/>
                  </a:moveTo>
                  <a:lnTo>
                    <a:pt x="202032" y="76884"/>
                  </a:lnTo>
                  <a:lnTo>
                    <a:pt x="195627" y="76884"/>
                  </a:lnTo>
                  <a:lnTo>
                    <a:pt x="195627" y="70800"/>
                  </a:lnTo>
                  <a:close/>
                  <a:moveTo>
                    <a:pt x="208759" y="70800"/>
                  </a:moveTo>
                  <a:lnTo>
                    <a:pt x="208759" y="76884"/>
                  </a:lnTo>
                  <a:lnTo>
                    <a:pt x="202371" y="76884"/>
                  </a:lnTo>
                  <a:lnTo>
                    <a:pt x="202371" y="70800"/>
                  </a:lnTo>
                  <a:close/>
                  <a:moveTo>
                    <a:pt x="215504" y="70800"/>
                  </a:moveTo>
                  <a:lnTo>
                    <a:pt x="215504" y="76884"/>
                  </a:lnTo>
                  <a:lnTo>
                    <a:pt x="209098" y="76884"/>
                  </a:lnTo>
                  <a:lnTo>
                    <a:pt x="209098" y="70800"/>
                  </a:lnTo>
                  <a:close/>
                  <a:moveTo>
                    <a:pt x="222230" y="70800"/>
                  </a:moveTo>
                  <a:lnTo>
                    <a:pt x="222230" y="76884"/>
                  </a:lnTo>
                  <a:lnTo>
                    <a:pt x="215843" y="76884"/>
                  </a:lnTo>
                  <a:lnTo>
                    <a:pt x="215843" y="70800"/>
                  </a:lnTo>
                  <a:close/>
                  <a:moveTo>
                    <a:pt x="228975" y="70800"/>
                  </a:moveTo>
                  <a:lnTo>
                    <a:pt x="228975" y="76884"/>
                  </a:lnTo>
                  <a:lnTo>
                    <a:pt x="222569" y="76884"/>
                  </a:lnTo>
                  <a:lnTo>
                    <a:pt x="222569" y="70800"/>
                  </a:lnTo>
                  <a:close/>
                  <a:moveTo>
                    <a:pt x="235701" y="70800"/>
                  </a:moveTo>
                  <a:lnTo>
                    <a:pt x="235701" y="76884"/>
                  </a:lnTo>
                  <a:lnTo>
                    <a:pt x="229296" y="76884"/>
                  </a:lnTo>
                  <a:lnTo>
                    <a:pt x="229296" y="70800"/>
                  </a:lnTo>
                  <a:close/>
                  <a:moveTo>
                    <a:pt x="242428" y="70800"/>
                  </a:moveTo>
                  <a:lnTo>
                    <a:pt x="242428" y="76884"/>
                  </a:lnTo>
                  <a:lnTo>
                    <a:pt x="236040" y="76884"/>
                  </a:lnTo>
                  <a:lnTo>
                    <a:pt x="236040" y="70800"/>
                  </a:lnTo>
                  <a:close/>
                  <a:moveTo>
                    <a:pt x="249173" y="70800"/>
                  </a:moveTo>
                  <a:lnTo>
                    <a:pt x="249173" y="76884"/>
                  </a:lnTo>
                  <a:lnTo>
                    <a:pt x="242767" y="76884"/>
                  </a:lnTo>
                  <a:lnTo>
                    <a:pt x="242767" y="70800"/>
                  </a:lnTo>
                  <a:close/>
                  <a:moveTo>
                    <a:pt x="255899" y="70800"/>
                  </a:moveTo>
                  <a:lnTo>
                    <a:pt x="255899" y="76884"/>
                  </a:lnTo>
                  <a:lnTo>
                    <a:pt x="249512" y="76884"/>
                  </a:lnTo>
                  <a:lnTo>
                    <a:pt x="249512" y="70800"/>
                  </a:lnTo>
                  <a:close/>
                  <a:moveTo>
                    <a:pt x="262644" y="70800"/>
                  </a:moveTo>
                  <a:lnTo>
                    <a:pt x="262644" y="76884"/>
                  </a:lnTo>
                  <a:lnTo>
                    <a:pt x="256238" y="76884"/>
                  </a:lnTo>
                  <a:lnTo>
                    <a:pt x="256238" y="70800"/>
                  </a:lnTo>
                  <a:close/>
                  <a:moveTo>
                    <a:pt x="269370" y="70800"/>
                  </a:moveTo>
                  <a:lnTo>
                    <a:pt x="269370" y="76884"/>
                  </a:lnTo>
                  <a:lnTo>
                    <a:pt x="262983" y="76884"/>
                  </a:lnTo>
                  <a:lnTo>
                    <a:pt x="262983" y="70800"/>
                  </a:lnTo>
                  <a:close/>
                  <a:moveTo>
                    <a:pt x="276115" y="70800"/>
                  </a:moveTo>
                  <a:lnTo>
                    <a:pt x="276115" y="76884"/>
                  </a:lnTo>
                  <a:lnTo>
                    <a:pt x="269709" y="76884"/>
                  </a:lnTo>
                  <a:lnTo>
                    <a:pt x="269709" y="70800"/>
                  </a:lnTo>
                  <a:close/>
                  <a:moveTo>
                    <a:pt x="282842" y="70800"/>
                  </a:moveTo>
                  <a:lnTo>
                    <a:pt x="282842" y="76884"/>
                  </a:lnTo>
                  <a:lnTo>
                    <a:pt x="276436" y="76884"/>
                  </a:lnTo>
                  <a:lnTo>
                    <a:pt x="276436" y="70800"/>
                  </a:lnTo>
                  <a:close/>
                  <a:moveTo>
                    <a:pt x="6745" y="77205"/>
                  </a:moveTo>
                  <a:lnTo>
                    <a:pt x="6745" y="83289"/>
                  </a:lnTo>
                  <a:lnTo>
                    <a:pt x="339" y="83289"/>
                  </a:lnTo>
                  <a:lnTo>
                    <a:pt x="339" y="77205"/>
                  </a:lnTo>
                  <a:close/>
                  <a:moveTo>
                    <a:pt x="13471" y="77205"/>
                  </a:moveTo>
                  <a:lnTo>
                    <a:pt x="13471" y="83289"/>
                  </a:lnTo>
                  <a:lnTo>
                    <a:pt x="7066" y="83289"/>
                  </a:lnTo>
                  <a:lnTo>
                    <a:pt x="7066" y="77205"/>
                  </a:lnTo>
                  <a:close/>
                  <a:moveTo>
                    <a:pt x="20198" y="77205"/>
                  </a:moveTo>
                  <a:lnTo>
                    <a:pt x="20198" y="83289"/>
                  </a:lnTo>
                  <a:lnTo>
                    <a:pt x="13810" y="83289"/>
                  </a:lnTo>
                  <a:lnTo>
                    <a:pt x="13810" y="77205"/>
                  </a:lnTo>
                  <a:close/>
                  <a:moveTo>
                    <a:pt x="26942" y="77205"/>
                  </a:moveTo>
                  <a:lnTo>
                    <a:pt x="26942" y="83289"/>
                  </a:lnTo>
                  <a:lnTo>
                    <a:pt x="20537" y="83289"/>
                  </a:lnTo>
                  <a:lnTo>
                    <a:pt x="20537" y="77205"/>
                  </a:lnTo>
                  <a:close/>
                  <a:moveTo>
                    <a:pt x="33669" y="77205"/>
                  </a:moveTo>
                  <a:lnTo>
                    <a:pt x="33669" y="83289"/>
                  </a:lnTo>
                  <a:lnTo>
                    <a:pt x="27281" y="83289"/>
                  </a:lnTo>
                  <a:lnTo>
                    <a:pt x="27281" y="77205"/>
                  </a:lnTo>
                  <a:close/>
                  <a:moveTo>
                    <a:pt x="40414" y="77205"/>
                  </a:moveTo>
                  <a:lnTo>
                    <a:pt x="40414" y="83289"/>
                  </a:lnTo>
                  <a:lnTo>
                    <a:pt x="34008" y="83289"/>
                  </a:lnTo>
                  <a:lnTo>
                    <a:pt x="34008" y="77205"/>
                  </a:lnTo>
                  <a:close/>
                  <a:moveTo>
                    <a:pt x="47140" y="77205"/>
                  </a:moveTo>
                  <a:lnTo>
                    <a:pt x="47140" y="83289"/>
                  </a:lnTo>
                  <a:lnTo>
                    <a:pt x="40753" y="83289"/>
                  </a:lnTo>
                  <a:lnTo>
                    <a:pt x="40753" y="77205"/>
                  </a:lnTo>
                  <a:close/>
                  <a:moveTo>
                    <a:pt x="53885" y="77205"/>
                  </a:moveTo>
                  <a:lnTo>
                    <a:pt x="53885" y="83289"/>
                  </a:lnTo>
                  <a:lnTo>
                    <a:pt x="47479" y="83289"/>
                  </a:lnTo>
                  <a:lnTo>
                    <a:pt x="47479" y="77205"/>
                  </a:lnTo>
                  <a:close/>
                  <a:moveTo>
                    <a:pt x="60611" y="77205"/>
                  </a:moveTo>
                  <a:lnTo>
                    <a:pt x="60611" y="83289"/>
                  </a:lnTo>
                  <a:lnTo>
                    <a:pt x="54206" y="83289"/>
                  </a:lnTo>
                  <a:lnTo>
                    <a:pt x="54206" y="77205"/>
                  </a:lnTo>
                  <a:close/>
                  <a:moveTo>
                    <a:pt x="67338" y="77205"/>
                  </a:moveTo>
                  <a:lnTo>
                    <a:pt x="67338" y="83289"/>
                  </a:lnTo>
                  <a:lnTo>
                    <a:pt x="60950" y="83289"/>
                  </a:lnTo>
                  <a:lnTo>
                    <a:pt x="60950" y="77205"/>
                  </a:lnTo>
                  <a:close/>
                  <a:moveTo>
                    <a:pt x="74083" y="77205"/>
                  </a:moveTo>
                  <a:lnTo>
                    <a:pt x="74083" y="83289"/>
                  </a:lnTo>
                  <a:lnTo>
                    <a:pt x="67677" y="83289"/>
                  </a:lnTo>
                  <a:lnTo>
                    <a:pt x="67677" y="77205"/>
                  </a:lnTo>
                  <a:close/>
                  <a:moveTo>
                    <a:pt x="80809" y="77205"/>
                  </a:moveTo>
                  <a:lnTo>
                    <a:pt x="80809" y="83289"/>
                  </a:lnTo>
                  <a:lnTo>
                    <a:pt x="74422" y="83289"/>
                  </a:lnTo>
                  <a:lnTo>
                    <a:pt x="74422" y="77205"/>
                  </a:lnTo>
                  <a:close/>
                  <a:moveTo>
                    <a:pt x="87554" y="77205"/>
                  </a:moveTo>
                  <a:lnTo>
                    <a:pt x="87554" y="83289"/>
                  </a:lnTo>
                  <a:lnTo>
                    <a:pt x="81148" y="83289"/>
                  </a:lnTo>
                  <a:lnTo>
                    <a:pt x="81148" y="77205"/>
                  </a:lnTo>
                  <a:close/>
                  <a:moveTo>
                    <a:pt x="94281" y="77205"/>
                  </a:moveTo>
                  <a:lnTo>
                    <a:pt x="94281" y="83289"/>
                  </a:lnTo>
                  <a:lnTo>
                    <a:pt x="87893" y="83289"/>
                  </a:lnTo>
                  <a:lnTo>
                    <a:pt x="87893" y="77205"/>
                  </a:lnTo>
                  <a:close/>
                  <a:moveTo>
                    <a:pt x="101007" y="77205"/>
                  </a:moveTo>
                  <a:lnTo>
                    <a:pt x="101007" y="83289"/>
                  </a:lnTo>
                  <a:lnTo>
                    <a:pt x="94620" y="83289"/>
                  </a:lnTo>
                  <a:lnTo>
                    <a:pt x="94620" y="77205"/>
                  </a:lnTo>
                  <a:close/>
                  <a:moveTo>
                    <a:pt x="107752" y="77205"/>
                  </a:moveTo>
                  <a:lnTo>
                    <a:pt x="107752" y="83289"/>
                  </a:lnTo>
                  <a:lnTo>
                    <a:pt x="101346" y="83289"/>
                  </a:lnTo>
                  <a:lnTo>
                    <a:pt x="101346" y="77205"/>
                  </a:lnTo>
                  <a:close/>
                  <a:moveTo>
                    <a:pt x="114478" y="77205"/>
                  </a:moveTo>
                  <a:lnTo>
                    <a:pt x="114478" y="83289"/>
                  </a:lnTo>
                  <a:lnTo>
                    <a:pt x="108091" y="83289"/>
                  </a:lnTo>
                  <a:lnTo>
                    <a:pt x="108091" y="77205"/>
                  </a:lnTo>
                  <a:close/>
                  <a:moveTo>
                    <a:pt x="121223" y="77205"/>
                  </a:moveTo>
                  <a:lnTo>
                    <a:pt x="121223" y="83289"/>
                  </a:lnTo>
                  <a:lnTo>
                    <a:pt x="114817" y="83289"/>
                  </a:lnTo>
                  <a:lnTo>
                    <a:pt x="114817" y="77205"/>
                  </a:lnTo>
                  <a:close/>
                  <a:moveTo>
                    <a:pt x="127950" y="77205"/>
                  </a:moveTo>
                  <a:lnTo>
                    <a:pt x="127950" y="83289"/>
                  </a:lnTo>
                  <a:lnTo>
                    <a:pt x="121562" y="83289"/>
                  </a:lnTo>
                  <a:lnTo>
                    <a:pt x="121562" y="77205"/>
                  </a:lnTo>
                  <a:close/>
                  <a:moveTo>
                    <a:pt x="134694" y="77205"/>
                  </a:moveTo>
                  <a:lnTo>
                    <a:pt x="134694" y="83289"/>
                  </a:lnTo>
                  <a:lnTo>
                    <a:pt x="128289" y="83289"/>
                  </a:lnTo>
                  <a:lnTo>
                    <a:pt x="128289" y="77205"/>
                  </a:lnTo>
                  <a:close/>
                  <a:moveTo>
                    <a:pt x="141421" y="77205"/>
                  </a:moveTo>
                  <a:lnTo>
                    <a:pt x="141421" y="83289"/>
                  </a:lnTo>
                  <a:lnTo>
                    <a:pt x="135033" y="83289"/>
                  </a:lnTo>
                  <a:lnTo>
                    <a:pt x="135033" y="77205"/>
                  </a:lnTo>
                  <a:close/>
                  <a:moveTo>
                    <a:pt x="148148" y="77205"/>
                  </a:moveTo>
                  <a:lnTo>
                    <a:pt x="148148" y="83289"/>
                  </a:lnTo>
                  <a:lnTo>
                    <a:pt x="141760" y="83289"/>
                  </a:lnTo>
                  <a:lnTo>
                    <a:pt x="141760" y="77205"/>
                  </a:lnTo>
                  <a:close/>
                  <a:moveTo>
                    <a:pt x="154892" y="77205"/>
                  </a:moveTo>
                  <a:lnTo>
                    <a:pt x="154892" y="83289"/>
                  </a:lnTo>
                  <a:lnTo>
                    <a:pt x="148487" y="83289"/>
                  </a:lnTo>
                  <a:lnTo>
                    <a:pt x="148487" y="77205"/>
                  </a:lnTo>
                  <a:close/>
                  <a:moveTo>
                    <a:pt x="161619" y="77205"/>
                  </a:moveTo>
                  <a:lnTo>
                    <a:pt x="161619" y="83289"/>
                  </a:lnTo>
                  <a:lnTo>
                    <a:pt x="155231" y="83289"/>
                  </a:lnTo>
                  <a:lnTo>
                    <a:pt x="155231" y="77205"/>
                  </a:lnTo>
                  <a:close/>
                  <a:moveTo>
                    <a:pt x="168363" y="77205"/>
                  </a:moveTo>
                  <a:lnTo>
                    <a:pt x="168363" y="83289"/>
                  </a:lnTo>
                  <a:lnTo>
                    <a:pt x="161958" y="83289"/>
                  </a:lnTo>
                  <a:lnTo>
                    <a:pt x="161958" y="77205"/>
                  </a:lnTo>
                  <a:close/>
                  <a:moveTo>
                    <a:pt x="175090" y="77205"/>
                  </a:moveTo>
                  <a:lnTo>
                    <a:pt x="175090" y="83289"/>
                  </a:lnTo>
                  <a:lnTo>
                    <a:pt x="168702" y="83289"/>
                  </a:lnTo>
                  <a:lnTo>
                    <a:pt x="168702" y="77205"/>
                  </a:lnTo>
                  <a:close/>
                  <a:moveTo>
                    <a:pt x="181834" y="77205"/>
                  </a:moveTo>
                  <a:lnTo>
                    <a:pt x="181834" y="83289"/>
                  </a:lnTo>
                  <a:lnTo>
                    <a:pt x="175429" y="83289"/>
                  </a:lnTo>
                  <a:lnTo>
                    <a:pt x="175429" y="77205"/>
                  </a:lnTo>
                  <a:close/>
                  <a:moveTo>
                    <a:pt x="188561" y="77205"/>
                  </a:moveTo>
                  <a:lnTo>
                    <a:pt x="188561" y="83289"/>
                  </a:lnTo>
                  <a:lnTo>
                    <a:pt x="182173" y="83289"/>
                  </a:lnTo>
                  <a:lnTo>
                    <a:pt x="182173" y="77205"/>
                  </a:lnTo>
                  <a:close/>
                  <a:moveTo>
                    <a:pt x="195288" y="77205"/>
                  </a:moveTo>
                  <a:lnTo>
                    <a:pt x="195288" y="83289"/>
                  </a:lnTo>
                  <a:lnTo>
                    <a:pt x="188900" y="83289"/>
                  </a:lnTo>
                  <a:lnTo>
                    <a:pt x="188900" y="77205"/>
                  </a:lnTo>
                  <a:close/>
                  <a:moveTo>
                    <a:pt x="202032" y="77205"/>
                  </a:moveTo>
                  <a:lnTo>
                    <a:pt x="202032" y="83289"/>
                  </a:lnTo>
                  <a:lnTo>
                    <a:pt x="195627" y="83289"/>
                  </a:lnTo>
                  <a:lnTo>
                    <a:pt x="195627" y="77205"/>
                  </a:lnTo>
                  <a:close/>
                  <a:moveTo>
                    <a:pt x="208759" y="77205"/>
                  </a:moveTo>
                  <a:lnTo>
                    <a:pt x="208759" y="83289"/>
                  </a:lnTo>
                  <a:lnTo>
                    <a:pt x="202371" y="83289"/>
                  </a:lnTo>
                  <a:lnTo>
                    <a:pt x="202371" y="77205"/>
                  </a:lnTo>
                  <a:close/>
                  <a:moveTo>
                    <a:pt x="215504" y="77205"/>
                  </a:moveTo>
                  <a:lnTo>
                    <a:pt x="215504" y="83289"/>
                  </a:lnTo>
                  <a:lnTo>
                    <a:pt x="209098" y="83289"/>
                  </a:lnTo>
                  <a:lnTo>
                    <a:pt x="209098" y="77205"/>
                  </a:lnTo>
                  <a:close/>
                  <a:moveTo>
                    <a:pt x="222230" y="77205"/>
                  </a:moveTo>
                  <a:lnTo>
                    <a:pt x="222230" y="83289"/>
                  </a:lnTo>
                  <a:lnTo>
                    <a:pt x="215843" y="83289"/>
                  </a:lnTo>
                  <a:lnTo>
                    <a:pt x="215843" y="77205"/>
                  </a:lnTo>
                  <a:close/>
                  <a:moveTo>
                    <a:pt x="228975" y="77205"/>
                  </a:moveTo>
                  <a:lnTo>
                    <a:pt x="228975" y="83289"/>
                  </a:lnTo>
                  <a:lnTo>
                    <a:pt x="222569" y="83289"/>
                  </a:lnTo>
                  <a:lnTo>
                    <a:pt x="222569" y="77205"/>
                  </a:lnTo>
                  <a:close/>
                  <a:moveTo>
                    <a:pt x="235701" y="77205"/>
                  </a:moveTo>
                  <a:lnTo>
                    <a:pt x="235701" y="83289"/>
                  </a:lnTo>
                  <a:lnTo>
                    <a:pt x="229296" y="83289"/>
                  </a:lnTo>
                  <a:lnTo>
                    <a:pt x="229296" y="77205"/>
                  </a:lnTo>
                  <a:close/>
                  <a:moveTo>
                    <a:pt x="242428" y="77205"/>
                  </a:moveTo>
                  <a:lnTo>
                    <a:pt x="242428" y="83289"/>
                  </a:lnTo>
                  <a:lnTo>
                    <a:pt x="236040" y="83289"/>
                  </a:lnTo>
                  <a:lnTo>
                    <a:pt x="236040" y="77205"/>
                  </a:lnTo>
                  <a:close/>
                  <a:moveTo>
                    <a:pt x="249173" y="77205"/>
                  </a:moveTo>
                  <a:lnTo>
                    <a:pt x="249173" y="83289"/>
                  </a:lnTo>
                  <a:lnTo>
                    <a:pt x="242767" y="83289"/>
                  </a:lnTo>
                  <a:lnTo>
                    <a:pt x="242767" y="77205"/>
                  </a:lnTo>
                  <a:close/>
                  <a:moveTo>
                    <a:pt x="255899" y="77205"/>
                  </a:moveTo>
                  <a:lnTo>
                    <a:pt x="255899" y="83289"/>
                  </a:lnTo>
                  <a:lnTo>
                    <a:pt x="249512" y="83289"/>
                  </a:lnTo>
                  <a:lnTo>
                    <a:pt x="249512" y="77205"/>
                  </a:lnTo>
                  <a:close/>
                  <a:moveTo>
                    <a:pt x="262644" y="77205"/>
                  </a:moveTo>
                  <a:lnTo>
                    <a:pt x="262644" y="83289"/>
                  </a:lnTo>
                  <a:lnTo>
                    <a:pt x="256238" y="83289"/>
                  </a:lnTo>
                  <a:lnTo>
                    <a:pt x="256238" y="77205"/>
                  </a:lnTo>
                  <a:close/>
                  <a:moveTo>
                    <a:pt x="269370" y="77205"/>
                  </a:moveTo>
                  <a:lnTo>
                    <a:pt x="269370" y="83289"/>
                  </a:lnTo>
                  <a:lnTo>
                    <a:pt x="262983" y="83289"/>
                  </a:lnTo>
                  <a:lnTo>
                    <a:pt x="262983" y="77205"/>
                  </a:lnTo>
                  <a:close/>
                  <a:moveTo>
                    <a:pt x="276115" y="77205"/>
                  </a:moveTo>
                  <a:lnTo>
                    <a:pt x="276115" y="83289"/>
                  </a:lnTo>
                  <a:lnTo>
                    <a:pt x="269709" y="83289"/>
                  </a:lnTo>
                  <a:lnTo>
                    <a:pt x="269709" y="77205"/>
                  </a:lnTo>
                  <a:close/>
                  <a:moveTo>
                    <a:pt x="282842" y="77205"/>
                  </a:moveTo>
                  <a:lnTo>
                    <a:pt x="282842" y="83289"/>
                  </a:lnTo>
                  <a:lnTo>
                    <a:pt x="276436" y="83289"/>
                  </a:lnTo>
                  <a:lnTo>
                    <a:pt x="276436" y="77205"/>
                  </a:lnTo>
                  <a:close/>
                  <a:moveTo>
                    <a:pt x="6745" y="83611"/>
                  </a:moveTo>
                  <a:lnTo>
                    <a:pt x="6745" y="89695"/>
                  </a:lnTo>
                  <a:lnTo>
                    <a:pt x="339" y="89695"/>
                  </a:lnTo>
                  <a:lnTo>
                    <a:pt x="339" y="83611"/>
                  </a:lnTo>
                  <a:close/>
                  <a:moveTo>
                    <a:pt x="13471" y="83611"/>
                  </a:moveTo>
                  <a:lnTo>
                    <a:pt x="13471" y="89695"/>
                  </a:lnTo>
                  <a:lnTo>
                    <a:pt x="7066" y="89695"/>
                  </a:lnTo>
                  <a:lnTo>
                    <a:pt x="7066" y="83611"/>
                  </a:lnTo>
                  <a:close/>
                  <a:moveTo>
                    <a:pt x="20198" y="83611"/>
                  </a:moveTo>
                  <a:lnTo>
                    <a:pt x="20198" y="89695"/>
                  </a:lnTo>
                  <a:lnTo>
                    <a:pt x="13810" y="89695"/>
                  </a:lnTo>
                  <a:lnTo>
                    <a:pt x="13810" y="83611"/>
                  </a:lnTo>
                  <a:close/>
                  <a:moveTo>
                    <a:pt x="26942" y="83611"/>
                  </a:moveTo>
                  <a:lnTo>
                    <a:pt x="26942" y="89695"/>
                  </a:lnTo>
                  <a:lnTo>
                    <a:pt x="20537" y="89695"/>
                  </a:lnTo>
                  <a:lnTo>
                    <a:pt x="20537" y="83611"/>
                  </a:lnTo>
                  <a:close/>
                  <a:moveTo>
                    <a:pt x="33669" y="83611"/>
                  </a:moveTo>
                  <a:lnTo>
                    <a:pt x="33669" y="89695"/>
                  </a:lnTo>
                  <a:lnTo>
                    <a:pt x="27281" y="89695"/>
                  </a:lnTo>
                  <a:lnTo>
                    <a:pt x="27281" y="83611"/>
                  </a:lnTo>
                  <a:close/>
                  <a:moveTo>
                    <a:pt x="40414" y="83611"/>
                  </a:moveTo>
                  <a:lnTo>
                    <a:pt x="40414" y="89695"/>
                  </a:lnTo>
                  <a:lnTo>
                    <a:pt x="34008" y="89695"/>
                  </a:lnTo>
                  <a:lnTo>
                    <a:pt x="34008" y="83611"/>
                  </a:lnTo>
                  <a:close/>
                  <a:moveTo>
                    <a:pt x="47140" y="83611"/>
                  </a:moveTo>
                  <a:lnTo>
                    <a:pt x="47140" y="89695"/>
                  </a:lnTo>
                  <a:lnTo>
                    <a:pt x="40753" y="89695"/>
                  </a:lnTo>
                  <a:lnTo>
                    <a:pt x="40753" y="83611"/>
                  </a:lnTo>
                  <a:close/>
                  <a:moveTo>
                    <a:pt x="53885" y="83611"/>
                  </a:moveTo>
                  <a:lnTo>
                    <a:pt x="53885" y="89695"/>
                  </a:lnTo>
                  <a:lnTo>
                    <a:pt x="47479" y="89695"/>
                  </a:lnTo>
                  <a:lnTo>
                    <a:pt x="47479" y="83611"/>
                  </a:lnTo>
                  <a:close/>
                  <a:moveTo>
                    <a:pt x="60611" y="83611"/>
                  </a:moveTo>
                  <a:lnTo>
                    <a:pt x="60611" y="89695"/>
                  </a:lnTo>
                  <a:lnTo>
                    <a:pt x="54206" y="89695"/>
                  </a:lnTo>
                  <a:lnTo>
                    <a:pt x="54206" y="83611"/>
                  </a:lnTo>
                  <a:close/>
                  <a:moveTo>
                    <a:pt x="67338" y="83611"/>
                  </a:moveTo>
                  <a:lnTo>
                    <a:pt x="67338" y="89695"/>
                  </a:lnTo>
                  <a:lnTo>
                    <a:pt x="60950" y="89695"/>
                  </a:lnTo>
                  <a:lnTo>
                    <a:pt x="60950" y="83611"/>
                  </a:lnTo>
                  <a:close/>
                  <a:moveTo>
                    <a:pt x="74083" y="83611"/>
                  </a:moveTo>
                  <a:lnTo>
                    <a:pt x="74083" y="89695"/>
                  </a:lnTo>
                  <a:lnTo>
                    <a:pt x="67677" y="89695"/>
                  </a:lnTo>
                  <a:lnTo>
                    <a:pt x="67677" y="83611"/>
                  </a:lnTo>
                  <a:close/>
                  <a:moveTo>
                    <a:pt x="80809" y="83611"/>
                  </a:moveTo>
                  <a:lnTo>
                    <a:pt x="80809" y="89695"/>
                  </a:lnTo>
                  <a:lnTo>
                    <a:pt x="74422" y="89695"/>
                  </a:lnTo>
                  <a:lnTo>
                    <a:pt x="74422" y="83611"/>
                  </a:lnTo>
                  <a:close/>
                  <a:moveTo>
                    <a:pt x="87554" y="83611"/>
                  </a:moveTo>
                  <a:lnTo>
                    <a:pt x="87554" y="89695"/>
                  </a:lnTo>
                  <a:lnTo>
                    <a:pt x="81148" y="89695"/>
                  </a:lnTo>
                  <a:lnTo>
                    <a:pt x="81148" y="83611"/>
                  </a:lnTo>
                  <a:close/>
                  <a:moveTo>
                    <a:pt x="94281" y="83611"/>
                  </a:moveTo>
                  <a:lnTo>
                    <a:pt x="94281" y="89695"/>
                  </a:lnTo>
                  <a:lnTo>
                    <a:pt x="87893" y="89695"/>
                  </a:lnTo>
                  <a:lnTo>
                    <a:pt x="87893" y="83611"/>
                  </a:lnTo>
                  <a:close/>
                  <a:moveTo>
                    <a:pt x="101007" y="83611"/>
                  </a:moveTo>
                  <a:lnTo>
                    <a:pt x="101007" y="89695"/>
                  </a:lnTo>
                  <a:lnTo>
                    <a:pt x="94620" y="89695"/>
                  </a:lnTo>
                  <a:lnTo>
                    <a:pt x="94620" y="83611"/>
                  </a:lnTo>
                  <a:close/>
                  <a:moveTo>
                    <a:pt x="107752" y="83611"/>
                  </a:moveTo>
                  <a:lnTo>
                    <a:pt x="107752" y="89695"/>
                  </a:lnTo>
                  <a:lnTo>
                    <a:pt x="101346" y="89695"/>
                  </a:lnTo>
                  <a:lnTo>
                    <a:pt x="101346" y="83611"/>
                  </a:lnTo>
                  <a:close/>
                  <a:moveTo>
                    <a:pt x="114478" y="83611"/>
                  </a:moveTo>
                  <a:lnTo>
                    <a:pt x="114478" y="89695"/>
                  </a:lnTo>
                  <a:lnTo>
                    <a:pt x="108091" y="89695"/>
                  </a:lnTo>
                  <a:lnTo>
                    <a:pt x="108091" y="83611"/>
                  </a:lnTo>
                  <a:close/>
                  <a:moveTo>
                    <a:pt x="121223" y="83611"/>
                  </a:moveTo>
                  <a:lnTo>
                    <a:pt x="121223" y="89695"/>
                  </a:lnTo>
                  <a:lnTo>
                    <a:pt x="114817" y="89695"/>
                  </a:lnTo>
                  <a:lnTo>
                    <a:pt x="114817" y="83611"/>
                  </a:lnTo>
                  <a:close/>
                  <a:moveTo>
                    <a:pt x="127950" y="83611"/>
                  </a:moveTo>
                  <a:lnTo>
                    <a:pt x="127950" y="89695"/>
                  </a:lnTo>
                  <a:lnTo>
                    <a:pt x="121562" y="89695"/>
                  </a:lnTo>
                  <a:lnTo>
                    <a:pt x="121562" y="83611"/>
                  </a:lnTo>
                  <a:close/>
                  <a:moveTo>
                    <a:pt x="134694" y="83611"/>
                  </a:moveTo>
                  <a:lnTo>
                    <a:pt x="134694" y="89695"/>
                  </a:lnTo>
                  <a:lnTo>
                    <a:pt x="128289" y="89695"/>
                  </a:lnTo>
                  <a:lnTo>
                    <a:pt x="128289" y="83611"/>
                  </a:lnTo>
                  <a:close/>
                  <a:moveTo>
                    <a:pt x="141421" y="83611"/>
                  </a:moveTo>
                  <a:lnTo>
                    <a:pt x="141421" y="89695"/>
                  </a:lnTo>
                  <a:lnTo>
                    <a:pt x="135033" y="89695"/>
                  </a:lnTo>
                  <a:lnTo>
                    <a:pt x="135033" y="83611"/>
                  </a:lnTo>
                  <a:close/>
                  <a:moveTo>
                    <a:pt x="148148" y="83611"/>
                  </a:moveTo>
                  <a:lnTo>
                    <a:pt x="148148" y="89695"/>
                  </a:lnTo>
                  <a:lnTo>
                    <a:pt x="141760" y="89695"/>
                  </a:lnTo>
                  <a:lnTo>
                    <a:pt x="141760" y="83611"/>
                  </a:lnTo>
                  <a:close/>
                  <a:moveTo>
                    <a:pt x="154892" y="83611"/>
                  </a:moveTo>
                  <a:lnTo>
                    <a:pt x="154892" y="89695"/>
                  </a:lnTo>
                  <a:lnTo>
                    <a:pt x="148487" y="89695"/>
                  </a:lnTo>
                  <a:lnTo>
                    <a:pt x="148487" y="83611"/>
                  </a:lnTo>
                  <a:close/>
                  <a:moveTo>
                    <a:pt x="161619" y="83611"/>
                  </a:moveTo>
                  <a:lnTo>
                    <a:pt x="161619" y="89695"/>
                  </a:lnTo>
                  <a:lnTo>
                    <a:pt x="155231" y="89695"/>
                  </a:lnTo>
                  <a:lnTo>
                    <a:pt x="155231" y="83611"/>
                  </a:lnTo>
                  <a:close/>
                  <a:moveTo>
                    <a:pt x="168363" y="83611"/>
                  </a:moveTo>
                  <a:lnTo>
                    <a:pt x="168363" y="89695"/>
                  </a:lnTo>
                  <a:lnTo>
                    <a:pt x="161958" y="89695"/>
                  </a:lnTo>
                  <a:lnTo>
                    <a:pt x="161958" y="83611"/>
                  </a:lnTo>
                  <a:close/>
                  <a:moveTo>
                    <a:pt x="175090" y="83611"/>
                  </a:moveTo>
                  <a:lnTo>
                    <a:pt x="175090" y="89695"/>
                  </a:lnTo>
                  <a:lnTo>
                    <a:pt x="168702" y="89695"/>
                  </a:lnTo>
                  <a:lnTo>
                    <a:pt x="168702" y="83611"/>
                  </a:lnTo>
                  <a:close/>
                  <a:moveTo>
                    <a:pt x="181834" y="83611"/>
                  </a:moveTo>
                  <a:lnTo>
                    <a:pt x="181834" y="89695"/>
                  </a:lnTo>
                  <a:lnTo>
                    <a:pt x="175429" y="89695"/>
                  </a:lnTo>
                  <a:lnTo>
                    <a:pt x="175429" y="83611"/>
                  </a:lnTo>
                  <a:close/>
                  <a:moveTo>
                    <a:pt x="188561" y="83611"/>
                  </a:moveTo>
                  <a:lnTo>
                    <a:pt x="188561" y="89695"/>
                  </a:lnTo>
                  <a:lnTo>
                    <a:pt x="182173" y="89695"/>
                  </a:lnTo>
                  <a:lnTo>
                    <a:pt x="182173" y="83611"/>
                  </a:lnTo>
                  <a:close/>
                  <a:moveTo>
                    <a:pt x="195288" y="83611"/>
                  </a:moveTo>
                  <a:lnTo>
                    <a:pt x="195288" y="89695"/>
                  </a:lnTo>
                  <a:lnTo>
                    <a:pt x="188900" y="89695"/>
                  </a:lnTo>
                  <a:lnTo>
                    <a:pt x="188900" y="83611"/>
                  </a:lnTo>
                  <a:close/>
                  <a:moveTo>
                    <a:pt x="202032" y="83611"/>
                  </a:moveTo>
                  <a:lnTo>
                    <a:pt x="202032" y="89695"/>
                  </a:lnTo>
                  <a:lnTo>
                    <a:pt x="195627" y="89695"/>
                  </a:lnTo>
                  <a:lnTo>
                    <a:pt x="195627" y="83611"/>
                  </a:lnTo>
                  <a:close/>
                  <a:moveTo>
                    <a:pt x="208759" y="83611"/>
                  </a:moveTo>
                  <a:lnTo>
                    <a:pt x="208759" y="89695"/>
                  </a:lnTo>
                  <a:lnTo>
                    <a:pt x="202371" y="89695"/>
                  </a:lnTo>
                  <a:lnTo>
                    <a:pt x="202371" y="83611"/>
                  </a:lnTo>
                  <a:close/>
                  <a:moveTo>
                    <a:pt x="215504" y="83611"/>
                  </a:moveTo>
                  <a:lnTo>
                    <a:pt x="215504" y="89695"/>
                  </a:lnTo>
                  <a:lnTo>
                    <a:pt x="209098" y="89695"/>
                  </a:lnTo>
                  <a:lnTo>
                    <a:pt x="209098" y="83611"/>
                  </a:lnTo>
                  <a:close/>
                  <a:moveTo>
                    <a:pt x="222230" y="83611"/>
                  </a:moveTo>
                  <a:lnTo>
                    <a:pt x="222230" y="89695"/>
                  </a:lnTo>
                  <a:lnTo>
                    <a:pt x="215843" y="89695"/>
                  </a:lnTo>
                  <a:lnTo>
                    <a:pt x="215843" y="83611"/>
                  </a:lnTo>
                  <a:close/>
                  <a:moveTo>
                    <a:pt x="228975" y="83611"/>
                  </a:moveTo>
                  <a:lnTo>
                    <a:pt x="228975" y="89695"/>
                  </a:lnTo>
                  <a:lnTo>
                    <a:pt x="222569" y="89695"/>
                  </a:lnTo>
                  <a:lnTo>
                    <a:pt x="222569" y="83611"/>
                  </a:lnTo>
                  <a:close/>
                  <a:moveTo>
                    <a:pt x="235701" y="83611"/>
                  </a:moveTo>
                  <a:lnTo>
                    <a:pt x="235701" y="89695"/>
                  </a:lnTo>
                  <a:lnTo>
                    <a:pt x="229296" y="89695"/>
                  </a:lnTo>
                  <a:lnTo>
                    <a:pt x="229296" y="83611"/>
                  </a:lnTo>
                  <a:close/>
                  <a:moveTo>
                    <a:pt x="242428" y="83611"/>
                  </a:moveTo>
                  <a:lnTo>
                    <a:pt x="242428" y="89695"/>
                  </a:lnTo>
                  <a:lnTo>
                    <a:pt x="236040" y="89695"/>
                  </a:lnTo>
                  <a:lnTo>
                    <a:pt x="236040" y="83611"/>
                  </a:lnTo>
                  <a:close/>
                  <a:moveTo>
                    <a:pt x="249173" y="83611"/>
                  </a:moveTo>
                  <a:lnTo>
                    <a:pt x="249173" y="89695"/>
                  </a:lnTo>
                  <a:lnTo>
                    <a:pt x="242767" y="89695"/>
                  </a:lnTo>
                  <a:lnTo>
                    <a:pt x="242767" y="83611"/>
                  </a:lnTo>
                  <a:close/>
                  <a:moveTo>
                    <a:pt x="255899" y="83611"/>
                  </a:moveTo>
                  <a:lnTo>
                    <a:pt x="255899" y="89695"/>
                  </a:lnTo>
                  <a:lnTo>
                    <a:pt x="249512" y="89695"/>
                  </a:lnTo>
                  <a:lnTo>
                    <a:pt x="249512" y="83611"/>
                  </a:lnTo>
                  <a:close/>
                  <a:moveTo>
                    <a:pt x="262644" y="83611"/>
                  </a:moveTo>
                  <a:lnTo>
                    <a:pt x="262644" y="89695"/>
                  </a:lnTo>
                  <a:lnTo>
                    <a:pt x="256238" y="89695"/>
                  </a:lnTo>
                  <a:lnTo>
                    <a:pt x="256238" y="83611"/>
                  </a:lnTo>
                  <a:close/>
                  <a:moveTo>
                    <a:pt x="269370" y="83611"/>
                  </a:moveTo>
                  <a:lnTo>
                    <a:pt x="269370" y="89695"/>
                  </a:lnTo>
                  <a:lnTo>
                    <a:pt x="262983" y="89695"/>
                  </a:lnTo>
                  <a:lnTo>
                    <a:pt x="262983" y="83611"/>
                  </a:lnTo>
                  <a:close/>
                  <a:moveTo>
                    <a:pt x="276115" y="83611"/>
                  </a:moveTo>
                  <a:lnTo>
                    <a:pt x="276115" y="89695"/>
                  </a:lnTo>
                  <a:lnTo>
                    <a:pt x="269709" y="89695"/>
                  </a:lnTo>
                  <a:lnTo>
                    <a:pt x="269709" y="83611"/>
                  </a:lnTo>
                  <a:close/>
                  <a:moveTo>
                    <a:pt x="282842" y="83611"/>
                  </a:moveTo>
                  <a:lnTo>
                    <a:pt x="282842" y="89695"/>
                  </a:lnTo>
                  <a:lnTo>
                    <a:pt x="276436" y="89695"/>
                  </a:lnTo>
                  <a:lnTo>
                    <a:pt x="276436" y="83611"/>
                  </a:lnTo>
                  <a:close/>
                  <a:moveTo>
                    <a:pt x="6745" y="90016"/>
                  </a:moveTo>
                  <a:lnTo>
                    <a:pt x="6745" y="96100"/>
                  </a:lnTo>
                  <a:lnTo>
                    <a:pt x="339" y="96100"/>
                  </a:lnTo>
                  <a:lnTo>
                    <a:pt x="339" y="90016"/>
                  </a:lnTo>
                  <a:close/>
                  <a:moveTo>
                    <a:pt x="13471" y="90016"/>
                  </a:moveTo>
                  <a:lnTo>
                    <a:pt x="13471" y="96100"/>
                  </a:lnTo>
                  <a:lnTo>
                    <a:pt x="7066" y="96100"/>
                  </a:lnTo>
                  <a:lnTo>
                    <a:pt x="7066" y="90016"/>
                  </a:lnTo>
                  <a:close/>
                  <a:moveTo>
                    <a:pt x="20198" y="90016"/>
                  </a:moveTo>
                  <a:lnTo>
                    <a:pt x="20198" y="96100"/>
                  </a:lnTo>
                  <a:lnTo>
                    <a:pt x="13810" y="96100"/>
                  </a:lnTo>
                  <a:lnTo>
                    <a:pt x="13810" y="90016"/>
                  </a:lnTo>
                  <a:close/>
                  <a:moveTo>
                    <a:pt x="26942" y="90016"/>
                  </a:moveTo>
                  <a:lnTo>
                    <a:pt x="26942" y="96100"/>
                  </a:lnTo>
                  <a:lnTo>
                    <a:pt x="20537" y="96100"/>
                  </a:lnTo>
                  <a:lnTo>
                    <a:pt x="20537" y="90016"/>
                  </a:lnTo>
                  <a:close/>
                  <a:moveTo>
                    <a:pt x="33669" y="90016"/>
                  </a:moveTo>
                  <a:lnTo>
                    <a:pt x="33669" y="96100"/>
                  </a:lnTo>
                  <a:lnTo>
                    <a:pt x="27281" y="96100"/>
                  </a:lnTo>
                  <a:lnTo>
                    <a:pt x="27281" y="90016"/>
                  </a:lnTo>
                  <a:close/>
                  <a:moveTo>
                    <a:pt x="40414" y="90016"/>
                  </a:moveTo>
                  <a:lnTo>
                    <a:pt x="40414" y="96100"/>
                  </a:lnTo>
                  <a:lnTo>
                    <a:pt x="34008" y="96100"/>
                  </a:lnTo>
                  <a:lnTo>
                    <a:pt x="34008" y="90016"/>
                  </a:lnTo>
                  <a:close/>
                  <a:moveTo>
                    <a:pt x="47140" y="90016"/>
                  </a:moveTo>
                  <a:lnTo>
                    <a:pt x="47140" y="96100"/>
                  </a:lnTo>
                  <a:lnTo>
                    <a:pt x="40753" y="96100"/>
                  </a:lnTo>
                  <a:lnTo>
                    <a:pt x="40753" y="90016"/>
                  </a:lnTo>
                  <a:close/>
                  <a:moveTo>
                    <a:pt x="53885" y="90016"/>
                  </a:moveTo>
                  <a:lnTo>
                    <a:pt x="53885" y="96100"/>
                  </a:lnTo>
                  <a:lnTo>
                    <a:pt x="47479" y="96100"/>
                  </a:lnTo>
                  <a:lnTo>
                    <a:pt x="47479" y="90016"/>
                  </a:lnTo>
                  <a:close/>
                  <a:moveTo>
                    <a:pt x="60611" y="90016"/>
                  </a:moveTo>
                  <a:lnTo>
                    <a:pt x="60611" y="96100"/>
                  </a:lnTo>
                  <a:lnTo>
                    <a:pt x="54206" y="96100"/>
                  </a:lnTo>
                  <a:lnTo>
                    <a:pt x="54206" y="90016"/>
                  </a:lnTo>
                  <a:close/>
                  <a:moveTo>
                    <a:pt x="67338" y="90016"/>
                  </a:moveTo>
                  <a:lnTo>
                    <a:pt x="67338" y="96100"/>
                  </a:lnTo>
                  <a:lnTo>
                    <a:pt x="60950" y="96100"/>
                  </a:lnTo>
                  <a:lnTo>
                    <a:pt x="60950" y="90016"/>
                  </a:lnTo>
                  <a:close/>
                  <a:moveTo>
                    <a:pt x="74083" y="90016"/>
                  </a:moveTo>
                  <a:lnTo>
                    <a:pt x="74083" y="96100"/>
                  </a:lnTo>
                  <a:lnTo>
                    <a:pt x="67677" y="96100"/>
                  </a:lnTo>
                  <a:lnTo>
                    <a:pt x="67677" y="90016"/>
                  </a:lnTo>
                  <a:close/>
                  <a:moveTo>
                    <a:pt x="80809" y="90016"/>
                  </a:moveTo>
                  <a:lnTo>
                    <a:pt x="80809" y="96100"/>
                  </a:lnTo>
                  <a:lnTo>
                    <a:pt x="74422" y="96100"/>
                  </a:lnTo>
                  <a:lnTo>
                    <a:pt x="74422" y="90016"/>
                  </a:lnTo>
                  <a:close/>
                  <a:moveTo>
                    <a:pt x="87554" y="90016"/>
                  </a:moveTo>
                  <a:lnTo>
                    <a:pt x="87554" y="96100"/>
                  </a:lnTo>
                  <a:lnTo>
                    <a:pt x="81148" y="96100"/>
                  </a:lnTo>
                  <a:lnTo>
                    <a:pt x="81148" y="90016"/>
                  </a:lnTo>
                  <a:close/>
                  <a:moveTo>
                    <a:pt x="94281" y="90016"/>
                  </a:moveTo>
                  <a:lnTo>
                    <a:pt x="94281" y="96100"/>
                  </a:lnTo>
                  <a:lnTo>
                    <a:pt x="87893" y="96100"/>
                  </a:lnTo>
                  <a:lnTo>
                    <a:pt x="87893" y="90016"/>
                  </a:lnTo>
                  <a:close/>
                  <a:moveTo>
                    <a:pt x="101007" y="90016"/>
                  </a:moveTo>
                  <a:lnTo>
                    <a:pt x="101007" y="96100"/>
                  </a:lnTo>
                  <a:lnTo>
                    <a:pt x="94620" y="96100"/>
                  </a:lnTo>
                  <a:lnTo>
                    <a:pt x="94620" y="90016"/>
                  </a:lnTo>
                  <a:close/>
                  <a:moveTo>
                    <a:pt x="107752" y="90016"/>
                  </a:moveTo>
                  <a:lnTo>
                    <a:pt x="107752" y="96100"/>
                  </a:lnTo>
                  <a:lnTo>
                    <a:pt x="101346" y="96100"/>
                  </a:lnTo>
                  <a:lnTo>
                    <a:pt x="101346" y="90016"/>
                  </a:lnTo>
                  <a:close/>
                  <a:moveTo>
                    <a:pt x="114478" y="90016"/>
                  </a:moveTo>
                  <a:lnTo>
                    <a:pt x="114478" y="96100"/>
                  </a:lnTo>
                  <a:lnTo>
                    <a:pt x="108091" y="96100"/>
                  </a:lnTo>
                  <a:lnTo>
                    <a:pt x="108091" y="90016"/>
                  </a:lnTo>
                  <a:close/>
                  <a:moveTo>
                    <a:pt x="121223" y="90016"/>
                  </a:moveTo>
                  <a:lnTo>
                    <a:pt x="121223" y="96100"/>
                  </a:lnTo>
                  <a:lnTo>
                    <a:pt x="114817" y="96100"/>
                  </a:lnTo>
                  <a:lnTo>
                    <a:pt x="114817" y="90016"/>
                  </a:lnTo>
                  <a:close/>
                  <a:moveTo>
                    <a:pt x="127950" y="90016"/>
                  </a:moveTo>
                  <a:lnTo>
                    <a:pt x="127950" y="96100"/>
                  </a:lnTo>
                  <a:lnTo>
                    <a:pt x="121562" y="96100"/>
                  </a:lnTo>
                  <a:lnTo>
                    <a:pt x="121562" y="90016"/>
                  </a:lnTo>
                  <a:close/>
                  <a:moveTo>
                    <a:pt x="134694" y="90016"/>
                  </a:moveTo>
                  <a:lnTo>
                    <a:pt x="134694" y="96100"/>
                  </a:lnTo>
                  <a:lnTo>
                    <a:pt x="128289" y="96100"/>
                  </a:lnTo>
                  <a:lnTo>
                    <a:pt x="128289" y="90016"/>
                  </a:lnTo>
                  <a:close/>
                  <a:moveTo>
                    <a:pt x="141421" y="90016"/>
                  </a:moveTo>
                  <a:lnTo>
                    <a:pt x="141421" y="96100"/>
                  </a:lnTo>
                  <a:lnTo>
                    <a:pt x="135033" y="96100"/>
                  </a:lnTo>
                  <a:lnTo>
                    <a:pt x="135033" y="90016"/>
                  </a:lnTo>
                  <a:close/>
                  <a:moveTo>
                    <a:pt x="148148" y="90016"/>
                  </a:moveTo>
                  <a:lnTo>
                    <a:pt x="148148" y="96100"/>
                  </a:lnTo>
                  <a:lnTo>
                    <a:pt x="141760" y="96100"/>
                  </a:lnTo>
                  <a:lnTo>
                    <a:pt x="141760" y="90016"/>
                  </a:lnTo>
                  <a:close/>
                  <a:moveTo>
                    <a:pt x="154892" y="90016"/>
                  </a:moveTo>
                  <a:lnTo>
                    <a:pt x="154892" y="96100"/>
                  </a:lnTo>
                  <a:lnTo>
                    <a:pt x="148487" y="96100"/>
                  </a:lnTo>
                  <a:lnTo>
                    <a:pt x="148487" y="90016"/>
                  </a:lnTo>
                  <a:close/>
                  <a:moveTo>
                    <a:pt x="161619" y="90016"/>
                  </a:moveTo>
                  <a:lnTo>
                    <a:pt x="161619" y="96100"/>
                  </a:lnTo>
                  <a:lnTo>
                    <a:pt x="155231" y="96100"/>
                  </a:lnTo>
                  <a:lnTo>
                    <a:pt x="155231" y="90016"/>
                  </a:lnTo>
                  <a:close/>
                  <a:moveTo>
                    <a:pt x="168363" y="90016"/>
                  </a:moveTo>
                  <a:lnTo>
                    <a:pt x="168363" y="96100"/>
                  </a:lnTo>
                  <a:lnTo>
                    <a:pt x="161958" y="96100"/>
                  </a:lnTo>
                  <a:lnTo>
                    <a:pt x="161958" y="90016"/>
                  </a:lnTo>
                  <a:close/>
                  <a:moveTo>
                    <a:pt x="175090" y="90016"/>
                  </a:moveTo>
                  <a:lnTo>
                    <a:pt x="175090" y="96100"/>
                  </a:lnTo>
                  <a:lnTo>
                    <a:pt x="168702" y="96100"/>
                  </a:lnTo>
                  <a:lnTo>
                    <a:pt x="168702" y="90016"/>
                  </a:lnTo>
                  <a:close/>
                  <a:moveTo>
                    <a:pt x="181834" y="90016"/>
                  </a:moveTo>
                  <a:lnTo>
                    <a:pt x="181834" y="96100"/>
                  </a:lnTo>
                  <a:lnTo>
                    <a:pt x="175429" y="96100"/>
                  </a:lnTo>
                  <a:lnTo>
                    <a:pt x="175429" y="90016"/>
                  </a:lnTo>
                  <a:close/>
                  <a:moveTo>
                    <a:pt x="188561" y="90016"/>
                  </a:moveTo>
                  <a:lnTo>
                    <a:pt x="188561" y="96100"/>
                  </a:lnTo>
                  <a:lnTo>
                    <a:pt x="182173" y="96100"/>
                  </a:lnTo>
                  <a:lnTo>
                    <a:pt x="182173" y="90016"/>
                  </a:lnTo>
                  <a:close/>
                  <a:moveTo>
                    <a:pt x="195288" y="90016"/>
                  </a:moveTo>
                  <a:lnTo>
                    <a:pt x="195288" y="96100"/>
                  </a:lnTo>
                  <a:lnTo>
                    <a:pt x="188900" y="96100"/>
                  </a:lnTo>
                  <a:lnTo>
                    <a:pt x="188900" y="90016"/>
                  </a:lnTo>
                  <a:close/>
                  <a:moveTo>
                    <a:pt x="202032" y="90016"/>
                  </a:moveTo>
                  <a:lnTo>
                    <a:pt x="202032" y="96100"/>
                  </a:lnTo>
                  <a:lnTo>
                    <a:pt x="195627" y="96100"/>
                  </a:lnTo>
                  <a:lnTo>
                    <a:pt x="195627" y="90016"/>
                  </a:lnTo>
                  <a:close/>
                  <a:moveTo>
                    <a:pt x="208759" y="90016"/>
                  </a:moveTo>
                  <a:lnTo>
                    <a:pt x="208759" y="96100"/>
                  </a:lnTo>
                  <a:lnTo>
                    <a:pt x="202371" y="96100"/>
                  </a:lnTo>
                  <a:lnTo>
                    <a:pt x="202371" y="90016"/>
                  </a:lnTo>
                  <a:close/>
                  <a:moveTo>
                    <a:pt x="215504" y="90016"/>
                  </a:moveTo>
                  <a:lnTo>
                    <a:pt x="215504" y="96100"/>
                  </a:lnTo>
                  <a:lnTo>
                    <a:pt x="209098" y="96100"/>
                  </a:lnTo>
                  <a:lnTo>
                    <a:pt x="209098" y="90016"/>
                  </a:lnTo>
                  <a:close/>
                  <a:moveTo>
                    <a:pt x="222230" y="90016"/>
                  </a:moveTo>
                  <a:lnTo>
                    <a:pt x="222230" y="96100"/>
                  </a:lnTo>
                  <a:lnTo>
                    <a:pt x="215843" y="96100"/>
                  </a:lnTo>
                  <a:lnTo>
                    <a:pt x="215843" y="90016"/>
                  </a:lnTo>
                  <a:close/>
                  <a:moveTo>
                    <a:pt x="228975" y="90016"/>
                  </a:moveTo>
                  <a:lnTo>
                    <a:pt x="228975" y="96100"/>
                  </a:lnTo>
                  <a:lnTo>
                    <a:pt x="222569" y="96100"/>
                  </a:lnTo>
                  <a:lnTo>
                    <a:pt x="222569" y="90016"/>
                  </a:lnTo>
                  <a:close/>
                  <a:moveTo>
                    <a:pt x="235701" y="90016"/>
                  </a:moveTo>
                  <a:lnTo>
                    <a:pt x="235701" y="96100"/>
                  </a:lnTo>
                  <a:lnTo>
                    <a:pt x="229296" y="96100"/>
                  </a:lnTo>
                  <a:lnTo>
                    <a:pt x="229296" y="90016"/>
                  </a:lnTo>
                  <a:close/>
                  <a:moveTo>
                    <a:pt x="242428" y="90016"/>
                  </a:moveTo>
                  <a:lnTo>
                    <a:pt x="242428" y="96100"/>
                  </a:lnTo>
                  <a:lnTo>
                    <a:pt x="236040" y="96100"/>
                  </a:lnTo>
                  <a:lnTo>
                    <a:pt x="236040" y="90016"/>
                  </a:lnTo>
                  <a:close/>
                  <a:moveTo>
                    <a:pt x="249173" y="90016"/>
                  </a:moveTo>
                  <a:lnTo>
                    <a:pt x="249173" y="96100"/>
                  </a:lnTo>
                  <a:lnTo>
                    <a:pt x="242767" y="96100"/>
                  </a:lnTo>
                  <a:lnTo>
                    <a:pt x="242767" y="90016"/>
                  </a:lnTo>
                  <a:close/>
                  <a:moveTo>
                    <a:pt x="255899" y="90016"/>
                  </a:moveTo>
                  <a:lnTo>
                    <a:pt x="255899" y="96100"/>
                  </a:lnTo>
                  <a:lnTo>
                    <a:pt x="249512" y="96100"/>
                  </a:lnTo>
                  <a:lnTo>
                    <a:pt x="249512" y="90016"/>
                  </a:lnTo>
                  <a:close/>
                  <a:moveTo>
                    <a:pt x="262644" y="90016"/>
                  </a:moveTo>
                  <a:lnTo>
                    <a:pt x="262644" y="96100"/>
                  </a:lnTo>
                  <a:lnTo>
                    <a:pt x="256238" y="96100"/>
                  </a:lnTo>
                  <a:lnTo>
                    <a:pt x="256238" y="90016"/>
                  </a:lnTo>
                  <a:close/>
                  <a:moveTo>
                    <a:pt x="269370" y="90016"/>
                  </a:moveTo>
                  <a:lnTo>
                    <a:pt x="269370" y="96100"/>
                  </a:lnTo>
                  <a:lnTo>
                    <a:pt x="262983" y="96100"/>
                  </a:lnTo>
                  <a:lnTo>
                    <a:pt x="262983" y="90016"/>
                  </a:lnTo>
                  <a:close/>
                  <a:moveTo>
                    <a:pt x="276115" y="90016"/>
                  </a:moveTo>
                  <a:lnTo>
                    <a:pt x="276115" y="96100"/>
                  </a:lnTo>
                  <a:lnTo>
                    <a:pt x="269709" y="96100"/>
                  </a:lnTo>
                  <a:lnTo>
                    <a:pt x="269709" y="90016"/>
                  </a:lnTo>
                  <a:close/>
                  <a:moveTo>
                    <a:pt x="282842" y="90016"/>
                  </a:moveTo>
                  <a:lnTo>
                    <a:pt x="282842" y="96100"/>
                  </a:lnTo>
                  <a:lnTo>
                    <a:pt x="276436" y="96100"/>
                  </a:lnTo>
                  <a:lnTo>
                    <a:pt x="276436" y="90016"/>
                  </a:lnTo>
                  <a:close/>
                  <a:moveTo>
                    <a:pt x="6745" y="96422"/>
                  </a:moveTo>
                  <a:lnTo>
                    <a:pt x="6745" y="102524"/>
                  </a:lnTo>
                  <a:lnTo>
                    <a:pt x="339" y="102524"/>
                  </a:lnTo>
                  <a:lnTo>
                    <a:pt x="339" y="96422"/>
                  </a:lnTo>
                  <a:close/>
                  <a:moveTo>
                    <a:pt x="13471" y="96422"/>
                  </a:moveTo>
                  <a:lnTo>
                    <a:pt x="13471" y="102524"/>
                  </a:lnTo>
                  <a:lnTo>
                    <a:pt x="7066" y="102524"/>
                  </a:lnTo>
                  <a:lnTo>
                    <a:pt x="7066" y="96422"/>
                  </a:lnTo>
                  <a:close/>
                  <a:moveTo>
                    <a:pt x="20198" y="96422"/>
                  </a:moveTo>
                  <a:lnTo>
                    <a:pt x="20198" y="102524"/>
                  </a:lnTo>
                  <a:lnTo>
                    <a:pt x="13810" y="102524"/>
                  </a:lnTo>
                  <a:lnTo>
                    <a:pt x="13810" y="96422"/>
                  </a:lnTo>
                  <a:close/>
                  <a:moveTo>
                    <a:pt x="26942" y="96422"/>
                  </a:moveTo>
                  <a:lnTo>
                    <a:pt x="26942" y="102524"/>
                  </a:lnTo>
                  <a:lnTo>
                    <a:pt x="20537" y="102524"/>
                  </a:lnTo>
                  <a:lnTo>
                    <a:pt x="20537" y="96422"/>
                  </a:lnTo>
                  <a:close/>
                  <a:moveTo>
                    <a:pt x="33669" y="96422"/>
                  </a:moveTo>
                  <a:lnTo>
                    <a:pt x="33669" y="102524"/>
                  </a:lnTo>
                  <a:lnTo>
                    <a:pt x="27281" y="102524"/>
                  </a:lnTo>
                  <a:lnTo>
                    <a:pt x="27281" y="96422"/>
                  </a:lnTo>
                  <a:close/>
                  <a:moveTo>
                    <a:pt x="40414" y="96422"/>
                  </a:moveTo>
                  <a:lnTo>
                    <a:pt x="40414" y="102524"/>
                  </a:lnTo>
                  <a:lnTo>
                    <a:pt x="34008" y="102524"/>
                  </a:lnTo>
                  <a:lnTo>
                    <a:pt x="34008" y="96422"/>
                  </a:lnTo>
                  <a:close/>
                  <a:moveTo>
                    <a:pt x="47140" y="96422"/>
                  </a:moveTo>
                  <a:lnTo>
                    <a:pt x="47140" y="102524"/>
                  </a:lnTo>
                  <a:lnTo>
                    <a:pt x="40753" y="102524"/>
                  </a:lnTo>
                  <a:lnTo>
                    <a:pt x="40753" y="96422"/>
                  </a:lnTo>
                  <a:close/>
                  <a:moveTo>
                    <a:pt x="53885" y="96422"/>
                  </a:moveTo>
                  <a:lnTo>
                    <a:pt x="53885" y="102524"/>
                  </a:lnTo>
                  <a:lnTo>
                    <a:pt x="47479" y="102524"/>
                  </a:lnTo>
                  <a:lnTo>
                    <a:pt x="47479" y="96422"/>
                  </a:lnTo>
                  <a:close/>
                  <a:moveTo>
                    <a:pt x="60611" y="96422"/>
                  </a:moveTo>
                  <a:lnTo>
                    <a:pt x="60611" y="102524"/>
                  </a:lnTo>
                  <a:lnTo>
                    <a:pt x="54206" y="102524"/>
                  </a:lnTo>
                  <a:lnTo>
                    <a:pt x="54206" y="96422"/>
                  </a:lnTo>
                  <a:close/>
                  <a:moveTo>
                    <a:pt x="67338" y="96422"/>
                  </a:moveTo>
                  <a:lnTo>
                    <a:pt x="67338" y="102524"/>
                  </a:lnTo>
                  <a:lnTo>
                    <a:pt x="60950" y="102524"/>
                  </a:lnTo>
                  <a:lnTo>
                    <a:pt x="60950" y="96422"/>
                  </a:lnTo>
                  <a:close/>
                  <a:moveTo>
                    <a:pt x="74083" y="96422"/>
                  </a:moveTo>
                  <a:lnTo>
                    <a:pt x="74083" y="102524"/>
                  </a:lnTo>
                  <a:lnTo>
                    <a:pt x="67677" y="102524"/>
                  </a:lnTo>
                  <a:lnTo>
                    <a:pt x="67677" y="96422"/>
                  </a:lnTo>
                  <a:close/>
                  <a:moveTo>
                    <a:pt x="80809" y="96422"/>
                  </a:moveTo>
                  <a:lnTo>
                    <a:pt x="80809" y="102524"/>
                  </a:lnTo>
                  <a:lnTo>
                    <a:pt x="74422" y="102524"/>
                  </a:lnTo>
                  <a:lnTo>
                    <a:pt x="74422" y="96422"/>
                  </a:lnTo>
                  <a:close/>
                  <a:moveTo>
                    <a:pt x="87554" y="96422"/>
                  </a:moveTo>
                  <a:lnTo>
                    <a:pt x="87554" y="102524"/>
                  </a:lnTo>
                  <a:lnTo>
                    <a:pt x="81148" y="102524"/>
                  </a:lnTo>
                  <a:lnTo>
                    <a:pt x="81148" y="96422"/>
                  </a:lnTo>
                  <a:close/>
                  <a:moveTo>
                    <a:pt x="94281" y="96422"/>
                  </a:moveTo>
                  <a:lnTo>
                    <a:pt x="94281" y="102524"/>
                  </a:lnTo>
                  <a:lnTo>
                    <a:pt x="87893" y="102524"/>
                  </a:lnTo>
                  <a:lnTo>
                    <a:pt x="87893" y="96422"/>
                  </a:lnTo>
                  <a:close/>
                  <a:moveTo>
                    <a:pt x="101007" y="96422"/>
                  </a:moveTo>
                  <a:lnTo>
                    <a:pt x="101007" y="102524"/>
                  </a:lnTo>
                  <a:lnTo>
                    <a:pt x="94620" y="102524"/>
                  </a:lnTo>
                  <a:lnTo>
                    <a:pt x="94620" y="96422"/>
                  </a:lnTo>
                  <a:close/>
                  <a:moveTo>
                    <a:pt x="107752" y="96422"/>
                  </a:moveTo>
                  <a:lnTo>
                    <a:pt x="107752" y="102524"/>
                  </a:lnTo>
                  <a:lnTo>
                    <a:pt x="101346" y="102524"/>
                  </a:lnTo>
                  <a:lnTo>
                    <a:pt x="101346" y="96422"/>
                  </a:lnTo>
                  <a:close/>
                  <a:moveTo>
                    <a:pt x="114478" y="96422"/>
                  </a:moveTo>
                  <a:lnTo>
                    <a:pt x="114478" y="102524"/>
                  </a:lnTo>
                  <a:lnTo>
                    <a:pt x="108091" y="102524"/>
                  </a:lnTo>
                  <a:lnTo>
                    <a:pt x="108091" y="96422"/>
                  </a:lnTo>
                  <a:close/>
                  <a:moveTo>
                    <a:pt x="121223" y="96422"/>
                  </a:moveTo>
                  <a:lnTo>
                    <a:pt x="121223" y="102524"/>
                  </a:lnTo>
                  <a:lnTo>
                    <a:pt x="114817" y="102524"/>
                  </a:lnTo>
                  <a:lnTo>
                    <a:pt x="114817" y="96422"/>
                  </a:lnTo>
                  <a:close/>
                  <a:moveTo>
                    <a:pt x="127950" y="96422"/>
                  </a:moveTo>
                  <a:lnTo>
                    <a:pt x="127950" y="102524"/>
                  </a:lnTo>
                  <a:lnTo>
                    <a:pt x="121562" y="102524"/>
                  </a:lnTo>
                  <a:lnTo>
                    <a:pt x="121562" y="96422"/>
                  </a:lnTo>
                  <a:close/>
                  <a:moveTo>
                    <a:pt x="134694" y="96422"/>
                  </a:moveTo>
                  <a:lnTo>
                    <a:pt x="134694" y="102524"/>
                  </a:lnTo>
                  <a:lnTo>
                    <a:pt x="128289" y="102524"/>
                  </a:lnTo>
                  <a:lnTo>
                    <a:pt x="128289" y="96422"/>
                  </a:lnTo>
                  <a:close/>
                  <a:moveTo>
                    <a:pt x="141421" y="96422"/>
                  </a:moveTo>
                  <a:lnTo>
                    <a:pt x="141421" y="102524"/>
                  </a:lnTo>
                  <a:lnTo>
                    <a:pt x="135033" y="102524"/>
                  </a:lnTo>
                  <a:lnTo>
                    <a:pt x="135033" y="96422"/>
                  </a:lnTo>
                  <a:close/>
                  <a:moveTo>
                    <a:pt x="148148" y="96422"/>
                  </a:moveTo>
                  <a:lnTo>
                    <a:pt x="148148" y="102524"/>
                  </a:lnTo>
                  <a:lnTo>
                    <a:pt x="141760" y="102524"/>
                  </a:lnTo>
                  <a:lnTo>
                    <a:pt x="141760" y="96422"/>
                  </a:lnTo>
                  <a:close/>
                  <a:moveTo>
                    <a:pt x="154892" y="96422"/>
                  </a:moveTo>
                  <a:lnTo>
                    <a:pt x="154892" y="102524"/>
                  </a:lnTo>
                  <a:lnTo>
                    <a:pt x="148487" y="102524"/>
                  </a:lnTo>
                  <a:lnTo>
                    <a:pt x="148487" y="96422"/>
                  </a:lnTo>
                  <a:close/>
                  <a:moveTo>
                    <a:pt x="161619" y="96422"/>
                  </a:moveTo>
                  <a:lnTo>
                    <a:pt x="161619" y="102524"/>
                  </a:lnTo>
                  <a:lnTo>
                    <a:pt x="155231" y="102524"/>
                  </a:lnTo>
                  <a:lnTo>
                    <a:pt x="155231" y="96422"/>
                  </a:lnTo>
                  <a:close/>
                  <a:moveTo>
                    <a:pt x="168363" y="96422"/>
                  </a:moveTo>
                  <a:lnTo>
                    <a:pt x="168363" y="102524"/>
                  </a:lnTo>
                  <a:lnTo>
                    <a:pt x="161958" y="102524"/>
                  </a:lnTo>
                  <a:lnTo>
                    <a:pt x="161958" y="96422"/>
                  </a:lnTo>
                  <a:close/>
                  <a:moveTo>
                    <a:pt x="175090" y="96422"/>
                  </a:moveTo>
                  <a:lnTo>
                    <a:pt x="175090" y="102524"/>
                  </a:lnTo>
                  <a:lnTo>
                    <a:pt x="168702" y="102524"/>
                  </a:lnTo>
                  <a:lnTo>
                    <a:pt x="168702" y="96422"/>
                  </a:lnTo>
                  <a:close/>
                  <a:moveTo>
                    <a:pt x="181834" y="96422"/>
                  </a:moveTo>
                  <a:lnTo>
                    <a:pt x="181834" y="102524"/>
                  </a:lnTo>
                  <a:lnTo>
                    <a:pt x="175429" y="102524"/>
                  </a:lnTo>
                  <a:lnTo>
                    <a:pt x="175429" y="96422"/>
                  </a:lnTo>
                  <a:close/>
                  <a:moveTo>
                    <a:pt x="188561" y="96422"/>
                  </a:moveTo>
                  <a:lnTo>
                    <a:pt x="188561" y="102524"/>
                  </a:lnTo>
                  <a:lnTo>
                    <a:pt x="182173" y="102524"/>
                  </a:lnTo>
                  <a:lnTo>
                    <a:pt x="182173" y="96422"/>
                  </a:lnTo>
                  <a:close/>
                  <a:moveTo>
                    <a:pt x="195288" y="96422"/>
                  </a:moveTo>
                  <a:lnTo>
                    <a:pt x="195288" y="102524"/>
                  </a:lnTo>
                  <a:lnTo>
                    <a:pt x="188900" y="102524"/>
                  </a:lnTo>
                  <a:lnTo>
                    <a:pt x="188900" y="96422"/>
                  </a:lnTo>
                  <a:close/>
                  <a:moveTo>
                    <a:pt x="202032" y="96422"/>
                  </a:moveTo>
                  <a:lnTo>
                    <a:pt x="202032" y="102524"/>
                  </a:lnTo>
                  <a:lnTo>
                    <a:pt x="195627" y="102524"/>
                  </a:lnTo>
                  <a:lnTo>
                    <a:pt x="195627" y="96422"/>
                  </a:lnTo>
                  <a:close/>
                  <a:moveTo>
                    <a:pt x="208759" y="96422"/>
                  </a:moveTo>
                  <a:lnTo>
                    <a:pt x="208759" y="102524"/>
                  </a:lnTo>
                  <a:lnTo>
                    <a:pt x="202371" y="102524"/>
                  </a:lnTo>
                  <a:lnTo>
                    <a:pt x="202371" y="96422"/>
                  </a:lnTo>
                  <a:close/>
                  <a:moveTo>
                    <a:pt x="215504" y="96422"/>
                  </a:moveTo>
                  <a:lnTo>
                    <a:pt x="215504" y="102524"/>
                  </a:lnTo>
                  <a:lnTo>
                    <a:pt x="209098" y="102524"/>
                  </a:lnTo>
                  <a:lnTo>
                    <a:pt x="209098" y="96422"/>
                  </a:lnTo>
                  <a:close/>
                  <a:moveTo>
                    <a:pt x="222230" y="96422"/>
                  </a:moveTo>
                  <a:lnTo>
                    <a:pt x="222230" y="102524"/>
                  </a:lnTo>
                  <a:lnTo>
                    <a:pt x="215843" y="102524"/>
                  </a:lnTo>
                  <a:lnTo>
                    <a:pt x="215843" y="96422"/>
                  </a:lnTo>
                  <a:close/>
                  <a:moveTo>
                    <a:pt x="228975" y="96422"/>
                  </a:moveTo>
                  <a:lnTo>
                    <a:pt x="228975" y="102524"/>
                  </a:lnTo>
                  <a:lnTo>
                    <a:pt x="222569" y="102524"/>
                  </a:lnTo>
                  <a:lnTo>
                    <a:pt x="222569" y="96422"/>
                  </a:lnTo>
                  <a:close/>
                  <a:moveTo>
                    <a:pt x="235701" y="96422"/>
                  </a:moveTo>
                  <a:lnTo>
                    <a:pt x="235701" y="102524"/>
                  </a:lnTo>
                  <a:lnTo>
                    <a:pt x="229296" y="102524"/>
                  </a:lnTo>
                  <a:lnTo>
                    <a:pt x="229296" y="96422"/>
                  </a:lnTo>
                  <a:close/>
                  <a:moveTo>
                    <a:pt x="242428" y="96422"/>
                  </a:moveTo>
                  <a:lnTo>
                    <a:pt x="242428" y="102524"/>
                  </a:lnTo>
                  <a:lnTo>
                    <a:pt x="236040" y="102524"/>
                  </a:lnTo>
                  <a:lnTo>
                    <a:pt x="236040" y="96422"/>
                  </a:lnTo>
                  <a:close/>
                  <a:moveTo>
                    <a:pt x="249173" y="96422"/>
                  </a:moveTo>
                  <a:lnTo>
                    <a:pt x="249173" y="102524"/>
                  </a:lnTo>
                  <a:lnTo>
                    <a:pt x="242767" y="102524"/>
                  </a:lnTo>
                  <a:lnTo>
                    <a:pt x="242767" y="96422"/>
                  </a:lnTo>
                  <a:close/>
                  <a:moveTo>
                    <a:pt x="255899" y="96422"/>
                  </a:moveTo>
                  <a:lnTo>
                    <a:pt x="255899" y="102524"/>
                  </a:lnTo>
                  <a:lnTo>
                    <a:pt x="249512" y="102524"/>
                  </a:lnTo>
                  <a:lnTo>
                    <a:pt x="249512" y="96422"/>
                  </a:lnTo>
                  <a:close/>
                  <a:moveTo>
                    <a:pt x="262644" y="96422"/>
                  </a:moveTo>
                  <a:lnTo>
                    <a:pt x="262644" y="102524"/>
                  </a:lnTo>
                  <a:lnTo>
                    <a:pt x="256238" y="102524"/>
                  </a:lnTo>
                  <a:lnTo>
                    <a:pt x="256238" y="96422"/>
                  </a:lnTo>
                  <a:close/>
                  <a:moveTo>
                    <a:pt x="269370" y="96422"/>
                  </a:moveTo>
                  <a:lnTo>
                    <a:pt x="269370" y="102524"/>
                  </a:lnTo>
                  <a:lnTo>
                    <a:pt x="262983" y="102524"/>
                  </a:lnTo>
                  <a:lnTo>
                    <a:pt x="262983" y="96422"/>
                  </a:lnTo>
                  <a:close/>
                  <a:moveTo>
                    <a:pt x="276115" y="96422"/>
                  </a:moveTo>
                  <a:lnTo>
                    <a:pt x="276115" y="102524"/>
                  </a:lnTo>
                  <a:lnTo>
                    <a:pt x="269709" y="102524"/>
                  </a:lnTo>
                  <a:lnTo>
                    <a:pt x="269709" y="96422"/>
                  </a:lnTo>
                  <a:close/>
                  <a:moveTo>
                    <a:pt x="282842" y="96422"/>
                  </a:moveTo>
                  <a:lnTo>
                    <a:pt x="282842" y="102524"/>
                  </a:lnTo>
                  <a:lnTo>
                    <a:pt x="276436" y="102524"/>
                  </a:lnTo>
                  <a:lnTo>
                    <a:pt x="276436" y="96422"/>
                  </a:lnTo>
                  <a:close/>
                  <a:moveTo>
                    <a:pt x="6745" y="102827"/>
                  </a:moveTo>
                  <a:lnTo>
                    <a:pt x="6745" y="108929"/>
                  </a:lnTo>
                  <a:lnTo>
                    <a:pt x="339" y="108929"/>
                  </a:lnTo>
                  <a:lnTo>
                    <a:pt x="339" y="102827"/>
                  </a:lnTo>
                  <a:close/>
                  <a:moveTo>
                    <a:pt x="13471" y="102827"/>
                  </a:moveTo>
                  <a:lnTo>
                    <a:pt x="13471" y="108929"/>
                  </a:lnTo>
                  <a:lnTo>
                    <a:pt x="7066" y="108929"/>
                  </a:lnTo>
                  <a:lnTo>
                    <a:pt x="7066" y="102827"/>
                  </a:lnTo>
                  <a:close/>
                  <a:moveTo>
                    <a:pt x="20198" y="102827"/>
                  </a:moveTo>
                  <a:lnTo>
                    <a:pt x="20198" y="108929"/>
                  </a:lnTo>
                  <a:lnTo>
                    <a:pt x="13810" y="108929"/>
                  </a:lnTo>
                  <a:lnTo>
                    <a:pt x="13810" y="102827"/>
                  </a:lnTo>
                  <a:close/>
                  <a:moveTo>
                    <a:pt x="26942" y="102827"/>
                  </a:moveTo>
                  <a:lnTo>
                    <a:pt x="26942" y="108929"/>
                  </a:lnTo>
                  <a:lnTo>
                    <a:pt x="20537" y="108929"/>
                  </a:lnTo>
                  <a:lnTo>
                    <a:pt x="20537" y="102827"/>
                  </a:lnTo>
                  <a:close/>
                  <a:moveTo>
                    <a:pt x="33669" y="102827"/>
                  </a:moveTo>
                  <a:lnTo>
                    <a:pt x="33669" y="108929"/>
                  </a:lnTo>
                  <a:lnTo>
                    <a:pt x="27281" y="108929"/>
                  </a:lnTo>
                  <a:lnTo>
                    <a:pt x="27281" y="102827"/>
                  </a:lnTo>
                  <a:close/>
                  <a:moveTo>
                    <a:pt x="40414" y="102827"/>
                  </a:moveTo>
                  <a:lnTo>
                    <a:pt x="40414" y="108929"/>
                  </a:lnTo>
                  <a:lnTo>
                    <a:pt x="34008" y="108929"/>
                  </a:lnTo>
                  <a:lnTo>
                    <a:pt x="34008" y="102827"/>
                  </a:lnTo>
                  <a:close/>
                  <a:moveTo>
                    <a:pt x="47140" y="102827"/>
                  </a:moveTo>
                  <a:lnTo>
                    <a:pt x="47140" y="108929"/>
                  </a:lnTo>
                  <a:lnTo>
                    <a:pt x="40753" y="108929"/>
                  </a:lnTo>
                  <a:lnTo>
                    <a:pt x="40753" y="102827"/>
                  </a:lnTo>
                  <a:close/>
                  <a:moveTo>
                    <a:pt x="53885" y="102827"/>
                  </a:moveTo>
                  <a:lnTo>
                    <a:pt x="53885" y="108929"/>
                  </a:lnTo>
                  <a:lnTo>
                    <a:pt x="47479" y="108929"/>
                  </a:lnTo>
                  <a:lnTo>
                    <a:pt x="47479" y="102827"/>
                  </a:lnTo>
                  <a:close/>
                  <a:moveTo>
                    <a:pt x="60611" y="102827"/>
                  </a:moveTo>
                  <a:lnTo>
                    <a:pt x="60611" y="108929"/>
                  </a:lnTo>
                  <a:lnTo>
                    <a:pt x="54206" y="108929"/>
                  </a:lnTo>
                  <a:lnTo>
                    <a:pt x="54206" y="102827"/>
                  </a:lnTo>
                  <a:close/>
                  <a:moveTo>
                    <a:pt x="67338" y="102827"/>
                  </a:moveTo>
                  <a:lnTo>
                    <a:pt x="67338" y="108929"/>
                  </a:lnTo>
                  <a:lnTo>
                    <a:pt x="60950" y="108929"/>
                  </a:lnTo>
                  <a:lnTo>
                    <a:pt x="60950" y="102827"/>
                  </a:lnTo>
                  <a:close/>
                  <a:moveTo>
                    <a:pt x="74083" y="102827"/>
                  </a:moveTo>
                  <a:lnTo>
                    <a:pt x="74083" y="108929"/>
                  </a:lnTo>
                  <a:lnTo>
                    <a:pt x="67677" y="108929"/>
                  </a:lnTo>
                  <a:lnTo>
                    <a:pt x="67677" y="102827"/>
                  </a:lnTo>
                  <a:close/>
                  <a:moveTo>
                    <a:pt x="80809" y="102827"/>
                  </a:moveTo>
                  <a:lnTo>
                    <a:pt x="80809" y="108929"/>
                  </a:lnTo>
                  <a:lnTo>
                    <a:pt x="74422" y="108929"/>
                  </a:lnTo>
                  <a:lnTo>
                    <a:pt x="74422" y="102827"/>
                  </a:lnTo>
                  <a:close/>
                  <a:moveTo>
                    <a:pt x="87554" y="102827"/>
                  </a:moveTo>
                  <a:lnTo>
                    <a:pt x="87554" y="108929"/>
                  </a:lnTo>
                  <a:lnTo>
                    <a:pt x="81148" y="108929"/>
                  </a:lnTo>
                  <a:lnTo>
                    <a:pt x="81148" y="102827"/>
                  </a:lnTo>
                  <a:close/>
                  <a:moveTo>
                    <a:pt x="94281" y="102827"/>
                  </a:moveTo>
                  <a:lnTo>
                    <a:pt x="94281" y="108929"/>
                  </a:lnTo>
                  <a:lnTo>
                    <a:pt x="87893" y="108929"/>
                  </a:lnTo>
                  <a:lnTo>
                    <a:pt x="87893" y="102827"/>
                  </a:lnTo>
                  <a:close/>
                  <a:moveTo>
                    <a:pt x="101007" y="102827"/>
                  </a:moveTo>
                  <a:lnTo>
                    <a:pt x="101007" y="108929"/>
                  </a:lnTo>
                  <a:lnTo>
                    <a:pt x="94620" y="108929"/>
                  </a:lnTo>
                  <a:lnTo>
                    <a:pt x="94620" y="102827"/>
                  </a:lnTo>
                  <a:close/>
                  <a:moveTo>
                    <a:pt x="107752" y="102827"/>
                  </a:moveTo>
                  <a:lnTo>
                    <a:pt x="107752" y="108929"/>
                  </a:lnTo>
                  <a:lnTo>
                    <a:pt x="101346" y="108929"/>
                  </a:lnTo>
                  <a:lnTo>
                    <a:pt x="101346" y="102827"/>
                  </a:lnTo>
                  <a:close/>
                  <a:moveTo>
                    <a:pt x="114478" y="102827"/>
                  </a:moveTo>
                  <a:lnTo>
                    <a:pt x="114478" y="108929"/>
                  </a:lnTo>
                  <a:lnTo>
                    <a:pt x="108091" y="108929"/>
                  </a:lnTo>
                  <a:lnTo>
                    <a:pt x="108091" y="102827"/>
                  </a:lnTo>
                  <a:close/>
                  <a:moveTo>
                    <a:pt x="121223" y="102827"/>
                  </a:moveTo>
                  <a:lnTo>
                    <a:pt x="121223" y="108929"/>
                  </a:lnTo>
                  <a:lnTo>
                    <a:pt x="114817" y="108929"/>
                  </a:lnTo>
                  <a:lnTo>
                    <a:pt x="114817" y="102827"/>
                  </a:lnTo>
                  <a:close/>
                  <a:moveTo>
                    <a:pt x="127950" y="102827"/>
                  </a:moveTo>
                  <a:lnTo>
                    <a:pt x="127950" y="108929"/>
                  </a:lnTo>
                  <a:lnTo>
                    <a:pt x="121562" y="108929"/>
                  </a:lnTo>
                  <a:lnTo>
                    <a:pt x="121562" y="102827"/>
                  </a:lnTo>
                  <a:close/>
                  <a:moveTo>
                    <a:pt x="134694" y="102827"/>
                  </a:moveTo>
                  <a:lnTo>
                    <a:pt x="134694" y="108929"/>
                  </a:lnTo>
                  <a:lnTo>
                    <a:pt x="128289" y="108929"/>
                  </a:lnTo>
                  <a:lnTo>
                    <a:pt x="128289" y="102827"/>
                  </a:lnTo>
                  <a:close/>
                  <a:moveTo>
                    <a:pt x="141421" y="102827"/>
                  </a:moveTo>
                  <a:lnTo>
                    <a:pt x="141421" y="108929"/>
                  </a:lnTo>
                  <a:lnTo>
                    <a:pt x="135033" y="108929"/>
                  </a:lnTo>
                  <a:lnTo>
                    <a:pt x="135033" y="102827"/>
                  </a:lnTo>
                  <a:close/>
                  <a:moveTo>
                    <a:pt x="148148" y="102827"/>
                  </a:moveTo>
                  <a:lnTo>
                    <a:pt x="148148" y="108929"/>
                  </a:lnTo>
                  <a:lnTo>
                    <a:pt x="141760" y="108929"/>
                  </a:lnTo>
                  <a:lnTo>
                    <a:pt x="141760" y="102827"/>
                  </a:lnTo>
                  <a:close/>
                  <a:moveTo>
                    <a:pt x="154892" y="102827"/>
                  </a:moveTo>
                  <a:lnTo>
                    <a:pt x="154892" y="108929"/>
                  </a:lnTo>
                  <a:lnTo>
                    <a:pt x="148487" y="108929"/>
                  </a:lnTo>
                  <a:lnTo>
                    <a:pt x="148487" y="102827"/>
                  </a:lnTo>
                  <a:close/>
                  <a:moveTo>
                    <a:pt x="161619" y="102827"/>
                  </a:moveTo>
                  <a:lnTo>
                    <a:pt x="161619" y="108929"/>
                  </a:lnTo>
                  <a:lnTo>
                    <a:pt x="155231" y="108929"/>
                  </a:lnTo>
                  <a:lnTo>
                    <a:pt x="155231" y="102827"/>
                  </a:lnTo>
                  <a:close/>
                  <a:moveTo>
                    <a:pt x="168363" y="102827"/>
                  </a:moveTo>
                  <a:lnTo>
                    <a:pt x="168363" y="108929"/>
                  </a:lnTo>
                  <a:lnTo>
                    <a:pt x="161958" y="108929"/>
                  </a:lnTo>
                  <a:lnTo>
                    <a:pt x="161958" y="102827"/>
                  </a:lnTo>
                  <a:close/>
                  <a:moveTo>
                    <a:pt x="175090" y="102827"/>
                  </a:moveTo>
                  <a:lnTo>
                    <a:pt x="175090" y="108929"/>
                  </a:lnTo>
                  <a:lnTo>
                    <a:pt x="168702" y="108929"/>
                  </a:lnTo>
                  <a:lnTo>
                    <a:pt x="168702" y="102827"/>
                  </a:lnTo>
                  <a:close/>
                  <a:moveTo>
                    <a:pt x="181834" y="102827"/>
                  </a:moveTo>
                  <a:lnTo>
                    <a:pt x="181834" y="108929"/>
                  </a:lnTo>
                  <a:lnTo>
                    <a:pt x="175429" y="108929"/>
                  </a:lnTo>
                  <a:lnTo>
                    <a:pt x="175429" y="102827"/>
                  </a:lnTo>
                  <a:close/>
                  <a:moveTo>
                    <a:pt x="188561" y="102827"/>
                  </a:moveTo>
                  <a:lnTo>
                    <a:pt x="188561" y="108929"/>
                  </a:lnTo>
                  <a:lnTo>
                    <a:pt x="182173" y="108929"/>
                  </a:lnTo>
                  <a:lnTo>
                    <a:pt x="182173" y="102827"/>
                  </a:lnTo>
                  <a:close/>
                  <a:moveTo>
                    <a:pt x="195288" y="102827"/>
                  </a:moveTo>
                  <a:lnTo>
                    <a:pt x="195288" y="108929"/>
                  </a:lnTo>
                  <a:lnTo>
                    <a:pt x="188900" y="108929"/>
                  </a:lnTo>
                  <a:lnTo>
                    <a:pt x="188900" y="102827"/>
                  </a:lnTo>
                  <a:close/>
                  <a:moveTo>
                    <a:pt x="202032" y="102827"/>
                  </a:moveTo>
                  <a:lnTo>
                    <a:pt x="202032" y="108929"/>
                  </a:lnTo>
                  <a:lnTo>
                    <a:pt x="195627" y="108929"/>
                  </a:lnTo>
                  <a:lnTo>
                    <a:pt x="195627" y="102827"/>
                  </a:lnTo>
                  <a:close/>
                  <a:moveTo>
                    <a:pt x="208759" y="102827"/>
                  </a:moveTo>
                  <a:lnTo>
                    <a:pt x="208759" y="108929"/>
                  </a:lnTo>
                  <a:lnTo>
                    <a:pt x="202371" y="108929"/>
                  </a:lnTo>
                  <a:lnTo>
                    <a:pt x="202371" y="102827"/>
                  </a:lnTo>
                  <a:close/>
                  <a:moveTo>
                    <a:pt x="215504" y="102827"/>
                  </a:moveTo>
                  <a:lnTo>
                    <a:pt x="215504" y="108929"/>
                  </a:lnTo>
                  <a:lnTo>
                    <a:pt x="209098" y="108929"/>
                  </a:lnTo>
                  <a:lnTo>
                    <a:pt x="209098" y="102827"/>
                  </a:lnTo>
                  <a:close/>
                  <a:moveTo>
                    <a:pt x="222230" y="102827"/>
                  </a:moveTo>
                  <a:lnTo>
                    <a:pt x="222230" y="108929"/>
                  </a:lnTo>
                  <a:lnTo>
                    <a:pt x="215843" y="108929"/>
                  </a:lnTo>
                  <a:lnTo>
                    <a:pt x="215843" y="102827"/>
                  </a:lnTo>
                  <a:close/>
                  <a:moveTo>
                    <a:pt x="228975" y="102827"/>
                  </a:moveTo>
                  <a:lnTo>
                    <a:pt x="228975" y="108929"/>
                  </a:lnTo>
                  <a:lnTo>
                    <a:pt x="222569" y="108929"/>
                  </a:lnTo>
                  <a:lnTo>
                    <a:pt x="222569" y="102827"/>
                  </a:lnTo>
                  <a:close/>
                  <a:moveTo>
                    <a:pt x="235701" y="102827"/>
                  </a:moveTo>
                  <a:lnTo>
                    <a:pt x="235701" y="108929"/>
                  </a:lnTo>
                  <a:lnTo>
                    <a:pt x="229296" y="108929"/>
                  </a:lnTo>
                  <a:lnTo>
                    <a:pt x="229296" y="102827"/>
                  </a:lnTo>
                  <a:close/>
                  <a:moveTo>
                    <a:pt x="242428" y="102827"/>
                  </a:moveTo>
                  <a:lnTo>
                    <a:pt x="242428" y="108929"/>
                  </a:lnTo>
                  <a:lnTo>
                    <a:pt x="236040" y="108929"/>
                  </a:lnTo>
                  <a:lnTo>
                    <a:pt x="236040" y="102827"/>
                  </a:lnTo>
                  <a:close/>
                  <a:moveTo>
                    <a:pt x="249173" y="102827"/>
                  </a:moveTo>
                  <a:lnTo>
                    <a:pt x="249173" y="108929"/>
                  </a:lnTo>
                  <a:lnTo>
                    <a:pt x="242767" y="108929"/>
                  </a:lnTo>
                  <a:lnTo>
                    <a:pt x="242767" y="102827"/>
                  </a:lnTo>
                  <a:close/>
                  <a:moveTo>
                    <a:pt x="255899" y="102827"/>
                  </a:moveTo>
                  <a:lnTo>
                    <a:pt x="255899" y="108929"/>
                  </a:lnTo>
                  <a:lnTo>
                    <a:pt x="249512" y="108929"/>
                  </a:lnTo>
                  <a:lnTo>
                    <a:pt x="249512" y="102827"/>
                  </a:lnTo>
                  <a:close/>
                  <a:moveTo>
                    <a:pt x="262644" y="102827"/>
                  </a:moveTo>
                  <a:lnTo>
                    <a:pt x="262644" y="108929"/>
                  </a:lnTo>
                  <a:lnTo>
                    <a:pt x="256238" y="108929"/>
                  </a:lnTo>
                  <a:lnTo>
                    <a:pt x="256238" y="102827"/>
                  </a:lnTo>
                  <a:close/>
                  <a:moveTo>
                    <a:pt x="269370" y="102827"/>
                  </a:moveTo>
                  <a:lnTo>
                    <a:pt x="269370" y="108929"/>
                  </a:lnTo>
                  <a:lnTo>
                    <a:pt x="262983" y="108929"/>
                  </a:lnTo>
                  <a:lnTo>
                    <a:pt x="262983" y="102827"/>
                  </a:lnTo>
                  <a:close/>
                  <a:moveTo>
                    <a:pt x="276115" y="102827"/>
                  </a:moveTo>
                  <a:lnTo>
                    <a:pt x="276115" y="108929"/>
                  </a:lnTo>
                  <a:lnTo>
                    <a:pt x="269709" y="108929"/>
                  </a:lnTo>
                  <a:lnTo>
                    <a:pt x="269709" y="102827"/>
                  </a:lnTo>
                  <a:close/>
                  <a:moveTo>
                    <a:pt x="282842" y="102827"/>
                  </a:moveTo>
                  <a:lnTo>
                    <a:pt x="282842" y="108929"/>
                  </a:lnTo>
                  <a:lnTo>
                    <a:pt x="276436" y="108929"/>
                  </a:lnTo>
                  <a:lnTo>
                    <a:pt x="276436" y="102827"/>
                  </a:lnTo>
                  <a:close/>
                  <a:moveTo>
                    <a:pt x="6745" y="109250"/>
                  </a:moveTo>
                  <a:lnTo>
                    <a:pt x="6745" y="115335"/>
                  </a:lnTo>
                  <a:lnTo>
                    <a:pt x="339" y="115335"/>
                  </a:lnTo>
                  <a:lnTo>
                    <a:pt x="339" y="109250"/>
                  </a:lnTo>
                  <a:close/>
                  <a:moveTo>
                    <a:pt x="13471" y="109250"/>
                  </a:moveTo>
                  <a:lnTo>
                    <a:pt x="13471" y="115335"/>
                  </a:lnTo>
                  <a:lnTo>
                    <a:pt x="7066" y="115335"/>
                  </a:lnTo>
                  <a:lnTo>
                    <a:pt x="7066" y="109250"/>
                  </a:lnTo>
                  <a:close/>
                  <a:moveTo>
                    <a:pt x="20198" y="109250"/>
                  </a:moveTo>
                  <a:lnTo>
                    <a:pt x="20198" y="115335"/>
                  </a:lnTo>
                  <a:lnTo>
                    <a:pt x="13810" y="115335"/>
                  </a:lnTo>
                  <a:lnTo>
                    <a:pt x="13810" y="109250"/>
                  </a:lnTo>
                  <a:close/>
                  <a:moveTo>
                    <a:pt x="26942" y="109250"/>
                  </a:moveTo>
                  <a:lnTo>
                    <a:pt x="26942" y="115335"/>
                  </a:lnTo>
                  <a:lnTo>
                    <a:pt x="20537" y="115335"/>
                  </a:lnTo>
                  <a:lnTo>
                    <a:pt x="20537" y="109250"/>
                  </a:lnTo>
                  <a:close/>
                  <a:moveTo>
                    <a:pt x="33669" y="109250"/>
                  </a:moveTo>
                  <a:lnTo>
                    <a:pt x="33669" y="115335"/>
                  </a:lnTo>
                  <a:lnTo>
                    <a:pt x="27281" y="115335"/>
                  </a:lnTo>
                  <a:lnTo>
                    <a:pt x="27281" y="109250"/>
                  </a:lnTo>
                  <a:close/>
                  <a:moveTo>
                    <a:pt x="40414" y="109250"/>
                  </a:moveTo>
                  <a:lnTo>
                    <a:pt x="40414" y="115335"/>
                  </a:lnTo>
                  <a:lnTo>
                    <a:pt x="34008" y="115335"/>
                  </a:lnTo>
                  <a:lnTo>
                    <a:pt x="34008" y="109250"/>
                  </a:lnTo>
                  <a:close/>
                  <a:moveTo>
                    <a:pt x="47140" y="109250"/>
                  </a:moveTo>
                  <a:lnTo>
                    <a:pt x="47140" y="115335"/>
                  </a:lnTo>
                  <a:lnTo>
                    <a:pt x="40753" y="115335"/>
                  </a:lnTo>
                  <a:lnTo>
                    <a:pt x="40753" y="109250"/>
                  </a:lnTo>
                  <a:close/>
                  <a:moveTo>
                    <a:pt x="53885" y="109250"/>
                  </a:moveTo>
                  <a:lnTo>
                    <a:pt x="53885" y="115335"/>
                  </a:lnTo>
                  <a:lnTo>
                    <a:pt x="47479" y="115335"/>
                  </a:lnTo>
                  <a:lnTo>
                    <a:pt x="47479" y="109250"/>
                  </a:lnTo>
                  <a:close/>
                  <a:moveTo>
                    <a:pt x="60611" y="109250"/>
                  </a:moveTo>
                  <a:lnTo>
                    <a:pt x="60611" y="115335"/>
                  </a:lnTo>
                  <a:lnTo>
                    <a:pt x="54206" y="115335"/>
                  </a:lnTo>
                  <a:lnTo>
                    <a:pt x="54206" y="109250"/>
                  </a:lnTo>
                  <a:close/>
                  <a:moveTo>
                    <a:pt x="67338" y="109250"/>
                  </a:moveTo>
                  <a:lnTo>
                    <a:pt x="67338" y="115335"/>
                  </a:lnTo>
                  <a:lnTo>
                    <a:pt x="60950" y="115335"/>
                  </a:lnTo>
                  <a:lnTo>
                    <a:pt x="60950" y="109250"/>
                  </a:lnTo>
                  <a:close/>
                  <a:moveTo>
                    <a:pt x="74083" y="109250"/>
                  </a:moveTo>
                  <a:lnTo>
                    <a:pt x="74083" y="115335"/>
                  </a:lnTo>
                  <a:lnTo>
                    <a:pt x="67677" y="115335"/>
                  </a:lnTo>
                  <a:lnTo>
                    <a:pt x="67677" y="109250"/>
                  </a:lnTo>
                  <a:close/>
                  <a:moveTo>
                    <a:pt x="80809" y="109250"/>
                  </a:moveTo>
                  <a:lnTo>
                    <a:pt x="80809" y="115335"/>
                  </a:lnTo>
                  <a:lnTo>
                    <a:pt x="74422" y="115335"/>
                  </a:lnTo>
                  <a:lnTo>
                    <a:pt x="74422" y="109250"/>
                  </a:lnTo>
                  <a:close/>
                  <a:moveTo>
                    <a:pt x="87554" y="109250"/>
                  </a:moveTo>
                  <a:lnTo>
                    <a:pt x="87554" y="115335"/>
                  </a:lnTo>
                  <a:lnTo>
                    <a:pt x="81148" y="115335"/>
                  </a:lnTo>
                  <a:lnTo>
                    <a:pt x="81148" y="109250"/>
                  </a:lnTo>
                  <a:close/>
                  <a:moveTo>
                    <a:pt x="94281" y="109250"/>
                  </a:moveTo>
                  <a:lnTo>
                    <a:pt x="94281" y="115335"/>
                  </a:lnTo>
                  <a:lnTo>
                    <a:pt x="87893" y="115335"/>
                  </a:lnTo>
                  <a:lnTo>
                    <a:pt x="87893" y="109250"/>
                  </a:lnTo>
                  <a:close/>
                  <a:moveTo>
                    <a:pt x="101007" y="109250"/>
                  </a:moveTo>
                  <a:lnTo>
                    <a:pt x="101007" y="115335"/>
                  </a:lnTo>
                  <a:lnTo>
                    <a:pt x="94620" y="115335"/>
                  </a:lnTo>
                  <a:lnTo>
                    <a:pt x="94620" y="109250"/>
                  </a:lnTo>
                  <a:close/>
                  <a:moveTo>
                    <a:pt x="107752" y="109250"/>
                  </a:moveTo>
                  <a:lnTo>
                    <a:pt x="107752" y="115335"/>
                  </a:lnTo>
                  <a:lnTo>
                    <a:pt x="101346" y="115335"/>
                  </a:lnTo>
                  <a:lnTo>
                    <a:pt x="101346" y="109250"/>
                  </a:lnTo>
                  <a:close/>
                  <a:moveTo>
                    <a:pt x="114478" y="109250"/>
                  </a:moveTo>
                  <a:lnTo>
                    <a:pt x="114478" y="115335"/>
                  </a:lnTo>
                  <a:lnTo>
                    <a:pt x="108091" y="115335"/>
                  </a:lnTo>
                  <a:lnTo>
                    <a:pt x="108091" y="109250"/>
                  </a:lnTo>
                  <a:close/>
                  <a:moveTo>
                    <a:pt x="121223" y="109250"/>
                  </a:moveTo>
                  <a:lnTo>
                    <a:pt x="121223" y="115335"/>
                  </a:lnTo>
                  <a:lnTo>
                    <a:pt x="114817" y="115335"/>
                  </a:lnTo>
                  <a:lnTo>
                    <a:pt x="114817" y="109250"/>
                  </a:lnTo>
                  <a:close/>
                  <a:moveTo>
                    <a:pt x="127950" y="109250"/>
                  </a:moveTo>
                  <a:lnTo>
                    <a:pt x="127950" y="115335"/>
                  </a:lnTo>
                  <a:lnTo>
                    <a:pt x="121562" y="115335"/>
                  </a:lnTo>
                  <a:lnTo>
                    <a:pt x="121562" y="109250"/>
                  </a:lnTo>
                  <a:close/>
                  <a:moveTo>
                    <a:pt x="134694" y="109250"/>
                  </a:moveTo>
                  <a:lnTo>
                    <a:pt x="134694" y="115335"/>
                  </a:lnTo>
                  <a:lnTo>
                    <a:pt x="128289" y="115335"/>
                  </a:lnTo>
                  <a:lnTo>
                    <a:pt x="128289" y="109250"/>
                  </a:lnTo>
                  <a:close/>
                  <a:moveTo>
                    <a:pt x="141421" y="109250"/>
                  </a:moveTo>
                  <a:lnTo>
                    <a:pt x="141421" y="115335"/>
                  </a:lnTo>
                  <a:lnTo>
                    <a:pt x="135033" y="115335"/>
                  </a:lnTo>
                  <a:lnTo>
                    <a:pt x="135033" y="109250"/>
                  </a:lnTo>
                  <a:close/>
                  <a:moveTo>
                    <a:pt x="148148" y="109250"/>
                  </a:moveTo>
                  <a:lnTo>
                    <a:pt x="148148" y="115335"/>
                  </a:lnTo>
                  <a:lnTo>
                    <a:pt x="141760" y="115335"/>
                  </a:lnTo>
                  <a:lnTo>
                    <a:pt x="141760" y="109250"/>
                  </a:lnTo>
                  <a:close/>
                  <a:moveTo>
                    <a:pt x="154892" y="109250"/>
                  </a:moveTo>
                  <a:lnTo>
                    <a:pt x="154892" y="115335"/>
                  </a:lnTo>
                  <a:lnTo>
                    <a:pt x="148487" y="115335"/>
                  </a:lnTo>
                  <a:lnTo>
                    <a:pt x="148487" y="109250"/>
                  </a:lnTo>
                  <a:close/>
                  <a:moveTo>
                    <a:pt x="161619" y="109250"/>
                  </a:moveTo>
                  <a:lnTo>
                    <a:pt x="161619" y="115335"/>
                  </a:lnTo>
                  <a:lnTo>
                    <a:pt x="155231" y="115335"/>
                  </a:lnTo>
                  <a:lnTo>
                    <a:pt x="155231" y="109250"/>
                  </a:lnTo>
                  <a:close/>
                  <a:moveTo>
                    <a:pt x="168363" y="109250"/>
                  </a:moveTo>
                  <a:lnTo>
                    <a:pt x="168363" y="115335"/>
                  </a:lnTo>
                  <a:lnTo>
                    <a:pt x="161958" y="115335"/>
                  </a:lnTo>
                  <a:lnTo>
                    <a:pt x="161958" y="109250"/>
                  </a:lnTo>
                  <a:close/>
                  <a:moveTo>
                    <a:pt x="175090" y="109250"/>
                  </a:moveTo>
                  <a:lnTo>
                    <a:pt x="175090" y="115335"/>
                  </a:lnTo>
                  <a:lnTo>
                    <a:pt x="168702" y="115335"/>
                  </a:lnTo>
                  <a:lnTo>
                    <a:pt x="168702" y="109250"/>
                  </a:lnTo>
                  <a:close/>
                  <a:moveTo>
                    <a:pt x="181834" y="109250"/>
                  </a:moveTo>
                  <a:lnTo>
                    <a:pt x="181834" y="115335"/>
                  </a:lnTo>
                  <a:lnTo>
                    <a:pt x="175429" y="115335"/>
                  </a:lnTo>
                  <a:lnTo>
                    <a:pt x="175429" y="109250"/>
                  </a:lnTo>
                  <a:close/>
                  <a:moveTo>
                    <a:pt x="188561" y="109250"/>
                  </a:moveTo>
                  <a:lnTo>
                    <a:pt x="188561" y="115335"/>
                  </a:lnTo>
                  <a:lnTo>
                    <a:pt x="182173" y="115335"/>
                  </a:lnTo>
                  <a:lnTo>
                    <a:pt x="182173" y="109250"/>
                  </a:lnTo>
                  <a:close/>
                  <a:moveTo>
                    <a:pt x="195288" y="109250"/>
                  </a:moveTo>
                  <a:lnTo>
                    <a:pt x="195288" y="115335"/>
                  </a:lnTo>
                  <a:lnTo>
                    <a:pt x="188900" y="115335"/>
                  </a:lnTo>
                  <a:lnTo>
                    <a:pt x="188900" y="109250"/>
                  </a:lnTo>
                  <a:close/>
                  <a:moveTo>
                    <a:pt x="202032" y="109250"/>
                  </a:moveTo>
                  <a:lnTo>
                    <a:pt x="202032" y="115335"/>
                  </a:lnTo>
                  <a:lnTo>
                    <a:pt x="195627" y="115335"/>
                  </a:lnTo>
                  <a:lnTo>
                    <a:pt x="195627" y="109250"/>
                  </a:lnTo>
                  <a:close/>
                  <a:moveTo>
                    <a:pt x="208759" y="109250"/>
                  </a:moveTo>
                  <a:lnTo>
                    <a:pt x="208759" y="115335"/>
                  </a:lnTo>
                  <a:lnTo>
                    <a:pt x="202371" y="115335"/>
                  </a:lnTo>
                  <a:lnTo>
                    <a:pt x="202371" y="109250"/>
                  </a:lnTo>
                  <a:close/>
                  <a:moveTo>
                    <a:pt x="215504" y="109250"/>
                  </a:moveTo>
                  <a:lnTo>
                    <a:pt x="215504" y="115335"/>
                  </a:lnTo>
                  <a:lnTo>
                    <a:pt x="209098" y="115335"/>
                  </a:lnTo>
                  <a:lnTo>
                    <a:pt x="209098" y="109250"/>
                  </a:lnTo>
                  <a:close/>
                  <a:moveTo>
                    <a:pt x="222230" y="109250"/>
                  </a:moveTo>
                  <a:lnTo>
                    <a:pt x="222230" y="115335"/>
                  </a:lnTo>
                  <a:lnTo>
                    <a:pt x="215843" y="115335"/>
                  </a:lnTo>
                  <a:lnTo>
                    <a:pt x="215843" y="109250"/>
                  </a:lnTo>
                  <a:close/>
                  <a:moveTo>
                    <a:pt x="228975" y="109250"/>
                  </a:moveTo>
                  <a:lnTo>
                    <a:pt x="228975" y="115335"/>
                  </a:lnTo>
                  <a:lnTo>
                    <a:pt x="222569" y="115335"/>
                  </a:lnTo>
                  <a:lnTo>
                    <a:pt x="222569" y="109250"/>
                  </a:lnTo>
                  <a:close/>
                  <a:moveTo>
                    <a:pt x="235701" y="109250"/>
                  </a:moveTo>
                  <a:lnTo>
                    <a:pt x="235701" y="115335"/>
                  </a:lnTo>
                  <a:lnTo>
                    <a:pt x="229296" y="115335"/>
                  </a:lnTo>
                  <a:lnTo>
                    <a:pt x="229296" y="109250"/>
                  </a:lnTo>
                  <a:close/>
                  <a:moveTo>
                    <a:pt x="242428" y="109250"/>
                  </a:moveTo>
                  <a:lnTo>
                    <a:pt x="242428" y="115335"/>
                  </a:lnTo>
                  <a:lnTo>
                    <a:pt x="236040" y="115335"/>
                  </a:lnTo>
                  <a:lnTo>
                    <a:pt x="236040" y="109250"/>
                  </a:lnTo>
                  <a:close/>
                  <a:moveTo>
                    <a:pt x="249173" y="109250"/>
                  </a:moveTo>
                  <a:lnTo>
                    <a:pt x="249173" y="115335"/>
                  </a:lnTo>
                  <a:lnTo>
                    <a:pt x="242767" y="115335"/>
                  </a:lnTo>
                  <a:lnTo>
                    <a:pt x="242767" y="109250"/>
                  </a:lnTo>
                  <a:close/>
                  <a:moveTo>
                    <a:pt x="255899" y="109250"/>
                  </a:moveTo>
                  <a:lnTo>
                    <a:pt x="255899" y="115335"/>
                  </a:lnTo>
                  <a:lnTo>
                    <a:pt x="249512" y="115335"/>
                  </a:lnTo>
                  <a:lnTo>
                    <a:pt x="249512" y="109250"/>
                  </a:lnTo>
                  <a:close/>
                  <a:moveTo>
                    <a:pt x="262644" y="109250"/>
                  </a:moveTo>
                  <a:lnTo>
                    <a:pt x="262644" y="115335"/>
                  </a:lnTo>
                  <a:lnTo>
                    <a:pt x="256238" y="115335"/>
                  </a:lnTo>
                  <a:lnTo>
                    <a:pt x="256238" y="109250"/>
                  </a:lnTo>
                  <a:close/>
                  <a:moveTo>
                    <a:pt x="269370" y="109250"/>
                  </a:moveTo>
                  <a:lnTo>
                    <a:pt x="269370" y="115335"/>
                  </a:lnTo>
                  <a:lnTo>
                    <a:pt x="262983" y="115335"/>
                  </a:lnTo>
                  <a:lnTo>
                    <a:pt x="262983" y="109250"/>
                  </a:lnTo>
                  <a:close/>
                  <a:moveTo>
                    <a:pt x="276115" y="109250"/>
                  </a:moveTo>
                  <a:lnTo>
                    <a:pt x="276115" y="115335"/>
                  </a:lnTo>
                  <a:lnTo>
                    <a:pt x="269709" y="115335"/>
                  </a:lnTo>
                  <a:lnTo>
                    <a:pt x="269709" y="109250"/>
                  </a:lnTo>
                  <a:close/>
                  <a:moveTo>
                    <a:pt x="282842" y="109250"/>
                  </a:moveTo>
                  <a:lnTo>
                    <a:pt x="282842" y="115335"/>
                  </a:lnTo>
                  <a:lnTo>
                    <a:pt x="276436" y="115335"/>
                  </a:lnTo>
                  <a:lnTo>
                    <a:pt x="276436" y="109250"/>
                  </a:lnTo>
                  <a:close/>
                  <a:moveTo>
                    <a:pt x="6745" y="115656"/>
                  </a:moveTo>
                  <a:lnTo>
                    <a:pt x="6745" y="121740"/>
                  </a:lnTo>
                  <a:lnTo>
                    <a:pt x="339" y="121740"/>
                  </a:lnTo>
                  <a:lnTo>
                    <a:pt x="339" y="115656"/>
                  </a:lnTo>
                  <a:close/>
                  <a:moveTo>
                    <a:pt x="13471" y="115656"/>
                  </a:moveTo>
                  <a:lnTo>
                    <a:pt x="13471" y="121740"/>
                  </a:lnTo>
                  <a:lnTo>
                    <a:pt x="7066" y="121740"/>
                  </a:lnTo>
                  <a:lnTo>
                    <a:pt x="7066" y="115656"/>
                  </a:lnTo>
                  <a:close/>
                  <a:moveTo>
                    <a:pt x="20198" y="115656"/>
                  </a:moveTo>
                  <a:lnTo>
                    <a:pt x="20198" y="121740"/>
                  </a:lnTo>
                  <a:lnTo>
                    <a:pt x="13810" y="121740"/>
                  </a:lnTo>
                  <a:lnTo>
                    <a:pt x="13810" y="115656"/>
                  </a:lnTo>
                  <a:close/>
                  <a:moveTo>
                    <a:pt x="26942" y="115656"/>
                  </a:moveTo>
                  <a:lnTo>
                    <a:pt x="26942" y="121740"/>
                  </a:lnTo>
                  <a:lnTo>
                    <a:pt x="20537" y="121740"/>
                  </a:lnTo>
                  <a:lnTo>
                    <a:pt x="20537" y="115656"/>
                  </a:lnTo>
                  <a:close/>
                  <a:moveTo>
                    <a:pt x="33669" y="115656"/>
                  </a:moveTo>
                  <a:lnTo>
                    <a:pt x="33669" y="121740"/>
                  </a:lnTo>
                  <a:lnTo>
                    <a:pt x="27281" y="121740"/>
                  </a:lnTo>
                  <a:lnTo>
                    <a:pt x="27281" y="115656"/>
                  </a:lnTo>
                  <a:close/>
                  <a:moveTo>
                    <a:pt x="40414" y="115656"/>
                  </a:moveTo>
                  <a:lnTo>
                    <a:pt x="40414" y="121740"/>
                  </a:lnTo>
                  <a:lnTo>
                    <a:pt x="34008" y="121740"/>
                  </a:lnTo>
                  <a:lnTo>
                    <a:pt x="34008" y="115656"/>
                  </a:lnTo>
                  <a:close/>
                  <a:moveTo>
                    <a:pt x="47140" y="115656"/>
                  </a:moveTo>
                  <a:lnTo>
                    <a:pt x="47140" y="121740"/>
                  </a:lnTo>
                  <a:lnTo>
                    <a:pt x="40753" y="121740"/>
                  </a:lnTo>
                  <a:lnTo>
                    <a:pt x="40753" y="115656"/>
                  </a:lnTo>
                  <a:close/>
                  <a:moveTo>
                    <a:pt x="53885" y="115656"/>
                  </a:moveTo>
                  <a:lnTo>
                    <a:pt x="53885" y="121740"/>
                  </a:lnTo>
                  <a:lnTo>
                    <a:pt x="47479" y="121740"/>
                  </a:lnTo>
                  <a:lnTo>
                    <a:pt x="47479" y="115656"/>
                  </a:lnTo>
                  <a:close/>
                  <a:moveTo>
                    <a:pt x="60611" y="115656"/>
                  </a:moveTo>
                  <a:lnTo>
                    <a:pt x="60611" y="121740"/>
                  </a:lnTo>
                  <a:lnTo>
                    <a:pt x="54206" y="121740"/>
                  </a:lnTo>
                  <a:lnTo>
                    <a:pt x="54206" y="115656"/>
                  </a:lnTo>
                  <a:close/>
                  <a:moveTo>
                    <a:pt x="67338" y="115656"/>
                  </a:moveTo>
                  <a:lnTo>
                    <a:pt x="67338" y="121740"/>
                  </a:lnTo>
                  <a:lnTo>
                    <a:pt x="60950" y="121740"/>
                  </a:lnTo>
                  <a:lnTo>
                    <a:pt x="60950" y="115656"/>
                  </a:lnTo>
                  <a:close/>
                  <a:moveTo>
                    <a:pt x="74083" y="115656"/>
                  </a:moveTo>
                  <a:lnTo>
                    <a:pt x="74083" y="121740"/>
                  </a:lnTo>
                  <a:lnTo>
                    <a:pt x="67677" y="121740"/>
                  </a:lnTo>
                  <a:lnTo>
                    <a:pt x="67677" y="115656"/>
                  </a:lnTo>
                  <a:close/>
                  <a:moveTo>
                    <a:pt x="80809" y="115656"/>
                  </a:moveTo>
                  <a:lnTo>
                    <a:pt x="80809" y="121740"/>
                  </a:lnTo>
                  <a:lnTo>
                    <a:pt x="74422" y="121740"/>
                  </a:lnTo>
                  <a:lnTo>
                    <a:pt x="74422" y="115656"/>
                  </a:lnTo>
                  <a:close/>
                  <a:moveTo>
                    <a:pt x="87554" y="115656"/>
                  </a:moveTo>
                  <a:lnTo>
                    <a:pt x="87554" y="121740"/>
                  </a:lnTo>
                  <a:lnTo>
                    <a:pt x="81148" y="121740"/>
                  </a:lnTo>
                  <a:lnTo>
                    <a:pt x="81148" y="115656"/>
                  </a:lnTo>
                  <a:close/>
                  <a:moveTo>
                    <a:pt x="94281" y="115656"/>
                  </a:moveTo>
                  <a:lnTo>
                    <a:pt x="94281" y="121740"/>
                  </a:lnTo>
                  <a:lnTo>
                    <a:pt x="87893" y="121740"/>
                  </a:lnTo>
                  <a:lnTo>
                    <a:pt x="87893" y="115656"/>
                  </a:lnTo>
                  <a:close/>
                  <a:moveTo>
                    <a:pt x="101007" y="115656"/>
                  </a:moveTo>
                  <a:lnTo>
                    <a:pt x="101007" y="121740"/>
                  </a:lnTo>
                  <a:lnTo>
                    <a:pt x="94620" y="121740"/>
                  </a:lnTo>
                  <a:lnTo>
                    <a:pt x="94620" y="115656"/>
                  </a:lnTo>
                  <a:close/>
                  <a:moveTo>
                    <a:pt x="107752" y="115656"/>
                  </a:moveTo>
                  <a:lnTo>
                    <a:pt x="107752" y="121740"/>
                  </a:lnTo>
                  <a:lnTo>
                    <a:pt x="101346" y="121740"/>
                  </a:lnTo>
                  <a:lnTo>
                    <a:pt x="101346" y="115656"/>
                  </a:lnTo>
                  <a:close/>
                  <a:moveTo>
                    <a:pt x="114478" y="115656"/>
                  </a:moveTo>
                  <a:lnTo>
                    <a:pt x="114478" y="121740"/>
                  </a:lnTo>
                  <a:lnTo>
                    <a:pt x="108091" y="121740"/>
                  </a:lnTo>
                  <a:lnTo>
                    <a:pt x="108091" y="115656"/>
                  </a:lnTo>
                  <a:close/>
                  <a:moveTo>
                    <a:pt x="121223" y="115656"/>
                  </a:moveTo>
                  <a:lnTo>
                    <a:pt x="121223" y="121740"/>
                  </a:lnTo>
                  <a:lnTo>
                    <a:pt x="114817" y="121740"/>
                  </a:lnTo>
                  <a:lnTo>
                    <a:pt x="114817" y="115656"/>
                  </a:lnTo>
                  <a:close/>
                  <a:moveTo>
                    <a:pt x="127950" y="115656"/>
                  </a:moveTo>
                  <a:lnTo>
                    <a:pt x="127950" y="121740"/>
                  </a:lnTo>
                  <a:lnTo>
                    <a:pt x="121562" y="121740"/>
                  </a:lnTo>
                  <a:lnTo>
                    <a:pt x="121562" y="115656"/>
                  </a:lnTo>
                  <a:close/>
                  <a:moveTo>
                    <a:pt x="134694" y="115656"/>
                  </a:moveTo>
                  <a:lnTo>
                    <a:pt x="134694" y="121740"/>
                  </a:lnTo>
                  <a:lnTo>
                    <a:pt x="128289" y="121740"/>
                  </a:lnTo>
                  <a:lnTo>
                    <a:pt x="128289" y="115656"/>
                  </a:lnTo>
                  <a:close/>
                  <a:moveTo>
                    <a:pt x="141421" y="115656"/>
                  </a:moveTo>
                  <a:lnTo>
                    <a:pt x="141421" y="121740"/>
                  </a:lnTo>
                  <a:lnTo>
                    <a:pt x="135033" y="121740"/>
                  </a:lnTo>
                  <a:lnTo>
                    <a:pt x="135033" y="115656"/>
                  </a:lnTo>
                  <a:close/>
                  <a:moveTo>
                    <a:pt x="148148" y="115656"/>
                  </a:moveTo>
                  <a:lnTo>
                    <a:pt x="148148" y="121740"/>
                  </a:lnTo>
                  <a:lnTo>
                    <a:pt x="141760" y="121740"/>
                  </a:lnTo>
                  <a:lnTo>
                    <a:pt x="141760" y="115656"/>
                  </a:lnTo>
                  <a:close/>
                  <a:moveTo>
                    <a:pt x="154892" y="115656"/>
                  </a:moveTo>
                  <a:lnTo>
                    <a:pt x="154892" y="121740"/>
                  </a:lnTo>
                  <a:lnTo>
                    <a:pt x="148487" y="121740"/>
                  </a:lnTo>
                  <a:lnTo>
                    <a:pt x="148487" y="115656"/>
                  </a:lnTo>
                  <a:close/>
                  <a:moveTo>
                    <a:pt x="161619" y="115656"/>
                  </a:moveTo>
                  <a:lnTo>
                    <a:pt x="161619" y="121740"/>
                  </a:lnTo>
                  <a:lnTo>
                    <a:pt x="155231" y="121740"/>
                  </a:lnTo>
                  <a:lnTo>
                    <a:pt x="155231" y="115656"/>
                  </a:lnTo>
                  <a:close/>
                  <a:moveTo>
                    <a:pt x="168363" y="115656"/>
                  </a:moveTo>
                  <a:lnTo>
                    <a:pt x="168363" y="121740"/>
                  </a:lnTo>
                  <a:lnTo>
                    <a:pt x="161958" y="121740"/>
                  </a:lnTo>
                  <a:lnTo>
                    <a:pt x="161958" y="115656"/>
                  </a:lnTo>
                  <a:close/>
                  <a:moveTo>
                    <a:pt x="175090" y="115656"/>
                  </a:moveTo>
                  <a:lnTo>
                    <a:pt x="175090" y="121740"/>
                  </a:lnTo>
                  <a:lnTo>
                    <a:pt x="168702" y="121740"/>
                  </a:lnTo>
                  <a:lnTo>
                    <a:pt x="168702" y="115656"/>
                  </a:lnTo>
                  <a:close/>
                  <a:moveTo>
                    <a:pt x="181834" y="115656"/>
                  </a:moveTo>
                  <a:lnTo>
                    <a:pt x="181834" y="121740"/>
                  </a:lnTo>
                  <a:lnTo>
                    <a:pt x="175429" y="121740"/>
                  </a:lnTo>
                  <a:lnTo>
                    <a:pt x="175429" y="115656"/>
                  </a:lnTo>
                  <a:close/>
                  <a:moveTo>
                    <a:pt x="188561" y="115656"/>
                  </a:moveTo>
                  <a:lnTo>
                    <a:pt x="188561" y="121740"/>
                  </a:lnTo>
                  <a:lnTo>
                    <a:pt x="182173" y="121740"/>
                  </a:lnTo>
                  <a:lnTo>
                    <a:pt x="182173" y="115656"/>
                  </a:lnTo>
                  <a:close/>
                  <a:moveTo>
                    <a:pt x="195288" y="115656"/>
                  </a:moveTo>
                  <a:lnTo>
                    <a:pt x="195288" y="121740"/>
                  </a:lnTo>
                  <a:lnTo>
                    <a:pt x="188900" y="121740"/>
                  </a:lnTo>
                  <a:lnTo>
                    <a:pt x="188900" y="115656"/>
                  </a:lnTo>
                  <a:close/>
                  <a:moveTo>
                    <a:pt x="202032" y="115656"/>
                  </a:moveTo>
                  <a:lnTo>
                    <a:pt x="202032" y="121740"/>
                  </a:lnTo>
                  <a:lnTo>
                    <a:pt x="195627" y="121740"/>
                  </a:lnTo>
                  <a:lnTo>
                    <a:pt x="195627" y="115656"/>
                  </a:lnTo>
                  <a:close/>
                  <a:moveTo>
                    <a:pt x="208759" y="115656"/>
                  </a:moveTo>
                  <a:lnTo>
                    <a:pt x="208759" y="121740"/>
                  </a:lnTo>
                  <a:lnTo>
                    <a:pt x="202371" y="121740"/>
                  </a:lnTo>
                  <a:lnTo>
                    <a:pt x="202371" y="115656"/>
                  </a:lnTo>
                  <a:close/>
                  <a:moveTo>
                    <a:pt x="215504" y="115656"/>
                  </a:moveTo>
                  <a:lnTo>
                    <a:pt x="215504" y="121740"/>
                  </a:lnTo>
                  <a:lnTo>
                    <a:pt x="209098" y="121740"/>
                  </a:lnTo>
                  <a:lnTo>
                    <a:pt x="209098" y="115656"/>
                  </a:lnTo>
                  <a:close/>
                  <a:moveTo>
                    <a:pt x="222230" y="115656"/>
                  </a:moveTo>
                  <a:lnTo>
                    <a:pt x="222230" y="121740"/>
                  </a:lnTo>
                  <a:lnTo>
                    <a:pt x="215843" y="121740"/>
                  </a:lnTo>
                  <a:lnTo>
                    <a:pt x="215843" y="115656"/>
                  </a:lnTo>
                  <a:close/>
                  <a:moveTo>
                    <a:pt x="228975" y="115656"/>
                  </a:moveTo>
                  <a:lnTo>
                    <a:pt x="228975" y="121740"/>
                  </a:lnTo>
                  <a:lnTo>
                    <a:pt x="222569" y="121740"/>
                  </a:lnTo>
                  <a:lnTo>
                    <a:pt x="222569" y="115656"/>
                  </a:lnTo>
                  <a:close/>
                  <a:moveTo>
                    <a:pt x="235701" y="115656"/>
                  </a:moveTo>
                  <a:lnTo>
                    <a:pt x="235701" y="121740"/>
                  </a:lnTo>
                  <a:lnTo>
                    <a:pt x="229296" y="121740"/>
                  </a:lnTo>
                  <a:lnTo>
                    <a:pt x="229296" y="115656"/>
                  </a:lnTo>
                  <a:close/>
                  <a:moveTo>
                    <a:pt x="242428" y="115656"/>
                  </a:moveTo>
                  <a:lnTo>
                    <a:pt x="242428" y="121740"/>
                  </a:lnTo>
                  <a:lnTo>
                    <a:pt x="236040" y="121740"/>
                  </a:lnTo>
                  <a:lnTo>
                    <a:pt x="236040" y="115656"/>
                  </a:lnTo>
                  <a:close/>
                  <a:moveTo>
                    <a:pt x="249173" y="115656"/>
                  </a:moveTo>
                  <a:lnTo>
                    <a:pt x="249173" y="121740"/>
                  </a:lnTo>
                  <a:lnTo>
                    <a:pt x="242767" y="121740"/>
                  </a:lnTo>
                  <a:lnTo>
                    <a:pt x="242767" y="115656"/>
                  </a:lnTo>
                  <a:close/>
                  <a:moveTo>
                    <a:pt x="255899" y="115656"/>
                  </a:moveTo>
                  <a:lnTo>
                    <a:pt x="255899" y="121740"/>
                  </a:lnTo>
                  <a:lnTo>
                    <a:pt x="249512" y="121740"/>
                  </a:lnTo>
                  <a:lnTo>
                    <a:pt x="249512" y="115656"/>
                  </a:lnTo>
                  <a:close/>
                  <a:moveTo>
                    <a:pt x="262644" y="115656"/>
                  </a:moveTo>
                  <a:lnTo>
                    <a:pt x="262644" y="121740"/>
                  </a:lnTo>
                  <a:lnTo>
                    <a:pt x="256238" y="121740"/>
                  </a:lnTo>
                  <a:lnTo>
                    <a:pt x="256238" y="115656"/>
                  </a:lnTo>
                  <a:close/>
                  <a:moveTo>
                    <a:pt x="269370" y="115656"/>
                  </a:moveTo>
                  <a:lnTo>
                    <a:pt x="269370" y="121740"/>
                  </a:lnTo>
                  <a:lnTo>
                    <a:pt x="262983" y="121740"/>
                  </a:lnTo>
                  <a:lnTo>
                    <a:pt x="262983" y="115656"/>
                  </a:lnTo>
                  <a:close/>
                  <a:moveTo>
                    <a:pt x="276115" y="115656"/>
                  </a:moveTo>
                  <a:lnTo>
                    <a:pt x="276115" y="121740"/>
                  </a:lnTo>
                  <a:lnTo>
                    <a:pt x="269709" y="121740"/>
                  </a:lnTo>
                  <a:lnTo>
                    <a:pt x="269709" y="115656"/>
                  </a:lnTo>
                  <a:close/>
                  <a:moveTo>
                    <a:pt x="282842" y="115656"/>
                  </a:moveTo>
                  <a:lnTo>
                    <a:pt x="282842" y="121740"/>
                  </a:lnTo>
                  <a:lnTo>
                    <a:pt x="276436" y="121740"/>
                  </a:lnTo>
                  <a:lnTo>
                    <a:pt x="276436" y="115656"/>
                  </a:lnTo>
                  <a:close/>
                  <a:moveTo>
                    <a:pt x="6745" y="122061"/>
                  </a:moveTo>
                  <a:lnTo>
                    <a:pt x="6745" y="128146"/>
                  </a:lnTo>
                  <a:lnTo>
                    <a:pt x="339" y="128146"/>
                  </a:lnTo>
                  <a:lnTo>
                    <a:pt x="339" y="122061"/>
                  </a:lnTo>
                  <a:close/>
                  <a:moveTo>
                    <a:pt x="13471" y="122061"/>
                  </a:moveTo>
                  <a:lnTo>
                    <a:pt x="13471" y="128146"/>
                  </a:lnTo>
                  <a:lnTo>
                    <a:pt x="7066" y="128146"/>
                  </a:lnTo>
                  <a:lnTo>
                    <a:pt x="7066" y="122061"/>
                  </a:lnTo>
                  <a:close/>
                  <a:moveTo>
                    <a:pt x="20198" y="122061"/>
                  </a:moveTo>
                  <a:lnTo>
                    <a:pt x="20198" y="128146"/>
                  </a:lnTo>
                  <a:lnTo>
                    <a:pt x="13810" y="128146"/>
                  </a:lnTo>
                  <a:lnTo>
                    <a:pt x="13810" y="122061"/>
                  </a:lnTo>
                  <a:close/>
                  <a:moveTo>
                    <a:pt x="26942" y="122061"/>
                  </a:moveTo>
                  <a:lnTo>
                    <a:pt x="26942" y="128146"/>
                  </a:lnTo>
                  <a:lnTo>
                    <a:pt x="20537" y="128146"/>
                  </a:lnTo>
                  <a:lnTo>
                    <a:pt x="20537" y="122061"/>
                  </a:lnTo>
                  <a:close/>
                  <a:moveTo>
                    <a:pt x="33669" y="122061"/>
                  </a:moveTo>
                  <a:lnTo>
                    <a:pt x="33669" y="128146"/>
                  </a:lnTo>
                  <a:lnTo>
                    <a:pt x="27281" y="128146"/>
                  </a:lnTo>
                  <a:lnTo>
                    <a:pt x="27281" y="122061"/>
                  </a:lnTo>
                  <a:close/>
                  <a:moveTo>
                    <a:pt x="40414" y="122061"/>
                  </a:moveTo>
                  <a:lnTo>
                    <a:pt x="40414" y="128146"/>
                  </a:lnTo>
                  <a:lnTo>
                    <a:pt x="34008" y="128146"/>
                  </a:lnTo>
                  <a:lnTo>
                    <a:pt x="34008" y="122061"/>
                  </a:lnTo>
                  <a:close/>
                  <a:moveTo>
                    <a:pt x="47140" y="122061"/>
                  </a:moveTo>
                  <a:lnTo>
                    <a:pt x="47140" y="128146"/>
                  </a:lnTo>
                  <a:lnTo>
                    <a:pt x="40753" y="128146"/>
                  </a:lnTo>
                  <a:lnTo>
                    <a:pt x="40753" y="122061"/>
                  </a:lnTo>
                  <a:close/>
                  <a:moveTo>
                    <a:pt x="53885" y="122061"/>
                  </a:moveTo>
                  <a:lnTo>
                    <a:pt x="53885" y="128146"/>
                  </a:lnTo>
                  <a:lnTo>
                    <a:pt x="47479" y="128146"/>
                  </a:lnTo>
                  <a:lnTo>
                    <a:pt x="47479" y="122061"/>
                  </a:lnTo>
                  <a:close/>
                  <a:moveTo>
                    <a:pt x="60611" y="122061"/>
                  </a:moveTo>
                  <a:lnTo>
                    <a:pt x="60611" y="128146"/>
                  </a:lnTo>
                  <a:lnTo>
                    <a:pt x="54206" y="128146"/>
                  </a:lnTo>
                  <a:lnTo>
                    <a:pt x="54206" y="122061"/>
                  </a:lnTo>
                  <a:close/>
                  <a:moveTo>
                    <a:pt x="67338" y="122061"/>
                  </a:moveTo>
                  <a:lnTo>
                    <a:pt x="67338" y="128146"/>
                  </a:lnTo>
                  <a:lnTo>
                    <a:pt x="60950" y="128146"/>
                  </a:lnTo>
                  <a:lnTo>
                    <a:pt x="60950" y="122061"/>
                  </a:lnTo>
                  <a:close/>
                  <a:moveTo>
                    <a:pt x="74083" y="122061"/>
                  </a:moveTo>
                  <a:lnTo>
                    <a:pt x="74083" y="128146"/>
                  </a:lnTo>
                  <a:lnTo>
                    <a:pt x="67677" y="128146"/>
                  </a:lnTo>
                  <a:lnTo>
                    <a:pt x="67677" y="122061"/>
                  </a:lnTo>
                  <a:close/>
                  <a:moveTo>
                    <a:pt x="80809" y="122061"/>
                  </a:moveTo>
                  <a:lnTo>
                    <a:pt x="80809" y="128146"/>
                  </a:lnTo>
                  <a:lnTo>
                    <a:pt x="74422" y="128146"/>
                  </a:lnTo>
                  <a:lnTo>
                    <a:pt x="74422" y="122061"/>
                  </a:lnTo>
                  <a:close/>
                  <a:moveTo>
                    <a:pt x="87554" y="122061"/>
                  </a:moveTo>
                  <a:lnTo>
                    <a:pt x="87554" y="128146"/>
                  </a:lnTo>
                  <a:lnTo>
                    <a:pt x="81148" y="128146"/>
                  </a:lnTo>
                  <a:lnTo>
                    <a:pt x="81148" y="122061"/>
                  </a:lnTo>
                  <a:close/>
                  <a:moveTo>
                    <a:pt x="94281" y="122061"/>
                  </a:moveTo>
                  <a:lnTo>
                    <a:pt x="94281" y="128146"/>
                  </a:lnTo>
                  <a:lnTo>
                    <a:pt x="87893" y="128146"/>
                  </a:lnTo>
                  <a:lnTo>
                    <a:pt x="87893" y="122061"/>
                  </a:lnTo>
                  <a:close/>
                  <a:moveTo>
                    <a:pt x="101007" y="122061"/>
                  </a:moveTo>
                  <a:lnTo>
                    <a:pt x="101007" y="128146"/>
                  </a:lnTo>
                  <a:lnTo>
                    <a:pt x="94620" y="128146"/>
                  </a:lnTo>
                  <a:lnTo>
                    <a:pt x="94620" y="122061"/>
                  </a:lnTo>
                  <a:close/>
                  <a:moveTo>
                    <a:pt x="107752" y="122061"/>
                  </a:moveTo>
                  <a:lnTo>
                    <a:pt x="107752" y="128146"/>
                  </a:lnTo>
                  <a:lnTo>
                    <a:pt x="101346" y="128146"/>
                  </a:lnTo>
                  <a:lnTo>
                    <a:pt x="101346" y="122061"/>
                  </a:lnTo>
                  <a:close/>
                  <a:moveTo>
                    <a:pt x="114478" y="122061"/>
                  </a:moveTo>
                  <a:lnTo>
                    <a:pt x="114478" y="128146"/>
                  </a:lnTo>
                  <a:lnTo>
                    <a:pt x="108091" y="128146"/>
                  </a:lnTo>
                  <a:lnTo>
                    <a:pt x="108091" y="122061"/>
                  </a:lnTo>
                  <a:close/>
                  <a:moveTo>
                    <a:pt x="121223" y="122061"/>
                  </a:moveTo>
                  <a:lnTo>
                    <a:pt x="121223" y="128146"/>
                  </a:lnTo>
                  <a:lnTo>
                    <a:pt x="114817" y="128146"/>
                  </a:lnTo>
                  <a:lnTo>
                    <a:pt x="114817" y="122061"/>
                  </a:lnTo>
                  <a:close/>
                  <a:moveTo>
                    <a:pt x="127950" y="122061"/>
                  </a:moveTo>
                  <a:lnTo>
                    <a:pt x="127950" y="128146"/>
                  </a:lnTo>
                  <a:lnTo>
                    <a:pt x="121562" y="128146"/>
                  </a:lnTo>
                  <a:lnTo>
                    <a:pt x="121562" y="122061"/>
                  </a:lnTo>
                  <a:close/>
                  <a:moveTo>
                    <a:pt x="134694" y="122061"/>
                  </a:moveTo>
                  <a:lnTo>
                    <a:pt x="134694" y="128146"/>
                  </a:lnTo>
                  <a:lnTo>
                    <a:pt x="128289" y="128146"/>
                  </a:lnTo>
                  <a:lnTo>
                    <a:pt x="128289" y="122061"/>
                  </a:lnTo>
                  <a:close/>
                  <a:moveTo>
                    <a:pt x="141421" y="122061"/>
                  </a:moveTo>
                  <a:lnTo>
                    <a:pt x="141421" y="128146"/>
                  </a:lnTo>
                  <a:lnTo>
                    <a:pt x="135033" y="128146"/>
                  </a:lnTo>
                  <a:lnTo>
                    <a:pt x="135033" y="122061"/>
                  </a:lnTo>
                  <a:close/>
                  <a:moveTo>
                    <a:pt x="148148" y="122061"/>
                  </a:moveTo>
                  <a:lnTo>
                    <a:pt x="148148" y="128146"/>
                  </a:lnTo>
                  <a:lnTo>
                    <a:pt x="141760" y="128146"/>
                  </a:lnTo>
                  <a:lnTo>
                    <a:pt x="141760" y="122061"/>
                  </a:lnTo>
                  <a:close/>
                  <a:moveTo>
                    <a:pt x="154892" y="122061"/>
                  </a:moveTo>
                  <a:lnTo>
                    <a:pt x="154892" y="128146"/>
                  </a:lnTo>
                  <a:lnTo>
                    <a:pt x="148487" y="128146"/>
                  </a:lnTo>
                  <a:lnTo>
                    <a:pt x="148487" y="122061"/>
                  </a:lnTo>
                  <a:close/>
                  <a:moveTo>
                    <a:pt x="161619" y="122061"/>
                  </a:moveTo>
                  <a:lnTo>
                    <a:pt x="161619" y="128146"/>
                  </a:lnTo>
                  <a:lnTo>
                    <a:pt x="155231" y="128146"/>
                  </a:lnTo>
                  <a:lnTo>
                    <a:pt x="155231" y="122061"/>
                  </a:lnTo>
                  <a:close/>
                  <a:moveTo>
                    <a:pt x="168363" y="122061"/>
                  </a:moveTo>
                  <a:lnTo>
                    <a:pt x="168363" y="128146"/>
                  </a:lnTo>
                  <a:lnTo>
                    <a:pt x="161958" y="128146"/>
                  </a:lnTo>
                  <a:lnTo>
                    <a:pt x="161958" y="122061"/>
                  </a:lnTo>
                  <a:close/>
                  <a:moveTo>
                    <a:pt x="175090" y="122061"/>
                  </a:moveTo>
                  <a:lnTo>
                    <a:pt x="175090" y="128146"/>
                  </a:lnTo>
                  <a:lnTo>
                    <a:pt x="168702" y="128146"/>
                  </a:lnTo>
                  <a:lnTo>
                    <a:pt x="168702" y="122061"/>
                  </a:lnTo>
                  <a:close/>
                  <a:moveTo>
                    <a:pt x="181834" y="122061"/>
                  </a:moveTo>
                  <a:lnTo>
                    <a:pt x="181834" y="128146"/>
                  </a:lnTo>
                  <a:lnTo>
                    <a:pt x="175429" y="128146"/>
                  </a:lnTo>
                  <a:lnTo>
                    <a:pt x="175429" y="122061"/>
                  </a:lnTo>
                  <a:close/>
                  <a:moveTo>
                    <a:pt x="188561" y="122061"/>
                  </a:moveTo>
                  <a:lnTo>
                    <a:pt x="188561" y="128146"/>
                  </a:lnTo>
                  <a:lnTo>
                    <a:pt x="182173" y="128146"/>
                  </a:lnTo>
                  <a:lnTo>
                    <a:pt x="182173" y="122061"/>
                  </a:lnTo>
                  <a:close/>
                  <a:moveTo>
                    <a:pt x="195288" y="122061"/>
                  </a:moveTo>
                  <a:lnTo>
                    <a:pt x="195288" y="128146"/>
                  </a:lnTo>
                  <a:lnTo>
                    <a:pt x="188900" y="128146"/>
                  </a:lnTo>
                  <a:lnTo>
                    <a:pt x="188900" y="122061"/>
                  </a:lnTo>
                  <a:close/>
                  <a:moveTo>
                    <a:pt x="202032" y="122061"/>
                  </a:moveTo>
                  <a:lnTo>
                    <a:pt x="202032" y="128146"/>
                  </a:lnTo>
                  <a:lnTo>
                    <a:pt x="195627" y="128146"/>
                  </a:lnTo>
                  <a:lnTo>
                    <a:pt x="195627" y="122061"/>
                  </a:lnTo>
                  <a:close/>
                  <a:moveTo>
                    <a:pt x="208759" y="122061"/>
                  </a:moveTo>
                  <a:lnTo>
                    <a:pt x="208759" y="128146"/>
                  </a:lnTo>
                  <a:lnTo>
                    <a:pt x="202371" y="128146"/>
                  </a:lnTo>
                  <a:lnTo>
                    <a:pt x="202371" y="122061"/>
                  </a:lnTo>
                  <a:close/>
                  <a:moveTo>
                    <a:pt x="215504" y="122061"/>
                  </a:moveTo>
                  <a:lnTo>
                    <a:pt x="215504" y="128146"/>
                  </a:lnTo>
                  <a:lnTo>
                    <a:pt x="209098" y="128146"/>
                  </a:lnTo>
                  <a:lnTo>
                    <a:pt x="209098" y="122061"/>
                  </a:lnTo>
                  <a:close/>
                  <a:moveTo>
                    <a:pt x="222230" y="122061"/>
                  </a:moveTo>
                  <a:lnTo>
                    <a:pt x="222230" y="128146"/>
                  </a:lnTo>
                  <a:lnTo>
                    <a:pt x="215843" y="128146"/>
                  </a:lnTo>
                  <a:lnTo>
                    <a:pt x="215843" y="122061"/>
                  </a:lnTo>
                  <a:close/>
                  <a:moveTo>
                    <a:pt x="228975" y="122061"/>
                  </a:moveTo>
                  <a:lnTo>
                    <a:pt x="228975" y="128146"/>
                  </a:lnTo>
                  <a:lnTo>
                    <a:pt x="222569" y="128146"/>
                  </a:lnTo>
                  <a:lnTo>
                    <a:pt x="222569" y="122061"/>
                  </a:lnTo>
                  <a:close/>
                  <a:moveTo>
                    <a:pt x="235701" y="122061"/>
                  </a:moveTo>
                  <a:lnTo>
                    <a:pt x="235701" y="128146"/>
                  </a:lnTo>
                  <a:lnTo>
                    <a:pt x="229296" y="128146"/>
                  </a:lnTo>
                  <a:lnTo>
                    <a:pt x="229296" y="122061"/>
                  </a:lnTo>
                  <a:close/>
                  <a:moveTo>
                    <a:pt x="242428" y="122061"/>
                  </a:moveTo>
                  <a:lnTo>
                    <a:pt x="242428" y="128146"/>
                  </a:lnTo>
                  <a:lnTo>
                    <a:pt x="236040" y="128146"/>
                  </a:lnTo>
                  <a:lnTo>
                    <a:pt x="236040" y="122061"/>
                  </a:lnTo>
                  <a:close/>
                  <a:moveTo>
                    <a:pt x="249173" y="122061"/>
                  </a:moveTo>
                  <a:lnTo>
                    <a:pt x="249173" y="128146"/>
                  </a:lnTo>
                  <a:lnTo>
                    <a:pt x="242767" y="128146"/>
                  </a:lnTo>
                  <a:lnTo>
                    <a:pt x="242767" y="122061"/>
                  </a:lnTo>
                  <a:close/>
                  <a:moveTo>
                    <a:pt x="255899" y="122061"/>
                  </a:moveTo>
                  <a:lnTo>
                    <a:pt x="255899" y="128146"/>
                  </a:lnTo>
                  <a:lnTo>
                    <a:pt x="249512" y="128146"/>
                  </a:lnTo>
                  <a:lnTo>
                    <a:pt x="249512" y="122061"/>
                  </a:lnTo>
                  <a:close/>
                  <a:moveTo>
                    <a:pt x="262644" y="122061"/>
                  </a:moveTo>
                  <a:lnTo>
                    <a:pt x="262644" y="128146"/>
                  </a:lnTo>
                  <a:lnTo>
                    <a:pt x="256238" y="128146"/>
                  </a:lnTo>
                  <a:lnTo>
                    <a:pt x="256238" y="122061"/>
                  </a:lnTo>
                  <a:close/>
                  <a:moveTo>
                    <a:pt x="269370" y="122061"/>
                  </a:moveTo>
                  <a:lnTo>
                    <a:pt x="269370" y="128146"/>
                  </a:lnTo>
                  <a:lnTo>
                    <a:pt x="262983" y="128146"/>
                  </a:lnTo>
                  <a:lnTo>
                    <a:pt x="262983" y="122061"/>
                  </a:lnTo>
                  <a:close/>
                  <a:moveTo>
                    <a:pt x="276115" y="122061"/>
                  </a:moveTo>
                  <a:lnTo>
                    <a:pt x="276115" y="128146"/>
                  </a:lnTo>
                  <a:lnTo>
                    <a:pt x="269709" y="128146"/>
                  </a:lnTo>
                  <a:lnTo>
                    <a:pt x="269709" y="122061"/>
                  </a:lnTo>
                  <a:close/>
                  <a:moveTo>
                    <a:pt x="282842" y="122061"/>
                  </a:moveTo>
                  <a:lnTo>
                    <a:pt x="282842" y="128146"/>
                  </a:lnTo>
                  <a:lnTo>
                    <a:pt x="276436" y="128146"/>
                  </a:lnTo>
                  <a:lnTo>
                    <a:pt x="276436" y="122061"/>
                  </a:lnTo>
                  <a:close/>
                  <a:moveTo>
                    <a:pt x="6745" y="128467"/>
                  </a:moveTo>
                  <a:lnTo>
                    <a:pt x="6745" y="134551"/>
                  </a:lnTo>
                  <a:lnTo>
                    <a:pt x="339" y="134551"/>
                  </a:lnTo>
                  <a:lnTo>
                    <a:pt x="339" y="128467"/>
                  </a:lnTo>
                  <a:close/>
                  <a:moveTo>
                    <a:pt x="13471" y="128467"/>
                  </a:moveTo>
                  <a:lnTo>
                    <a:pt x="13471" y="134551"/>
                  </a:lnTo>
                  <a:lnTo>
                    <a:pt x="7066" y="134551"/>
                  </a:lnTo>
                  <a:lnTo>
                    <a:pt x="7066" y="128467"/>
                  </a:lnTo>
                  <a:close/>
                  <a:moveTo>
                    <a:pt x="20198" y="128467"/>
                  </a:moveTo>
                  <a:lnTo>
                    <a:pt x="20198" y="134551"/>
                  </a:lnTo>
                  <a:lnTo>
                    <a:pt x="13810" y="134551"/>
                  </a:lnTo>
                  <a:lnTo>
                    <a:pt x="13810" y="128467"/>
                  </a:lnTo>
                  <a:close/>
                  <a:moveTo>
                    <a:pt x="26942" y="128467"/>
                  </a:moveTo>
                  <a:lnTo>
                    <a:pt x="26942" y="134551"/>
                  </a:lnTo>
                  <a:lnTo>
                    <a:pt x="20537" y="134551"/>
                  </a:lnTo>
                  <a:lnTo>
                    <a:pt x="20537" y="128467"/>
                  </a:lnTo>
                  <a:close/>
                  <a:moveTo>
                    <a:pt x="33669" y="128467"/>
                  </a:moveTo>
                  <a:lnTo>
                    <a:pt x="33669" y="134551"/>
                  </a:lnTo>
                  <a:lnTo>
                    <a:pt x="27281" y="134551"/>
                  </a:lnTo>
                  <a:lnTo>
                    <a:pt x="27281" y="128467"/>
                  </a:lnTo>
                  <a:close/>
                  <a:moveTo>
                    <a:pt x="40414" y="128467"/>
                  </a:moveTo>
                  <a:lnTo>
                    <a:pt x="40414" y="134551"/>
                  </a:lnTo>
                  <a:lnTo>
                    <a:pt x="34008" y="134551"/>
                  </a:lnTo>
                  <a:lnTo>
                    <a:pt x="34008" y="128467"/>
                  </a:lnTo>
                  <a:close/>
                  <a:moveTo>
                    <a:pt x="47140" y="128467"/>
                  </a:moveTo>
                  <a:lnTo>
                    <a:pt x="47140" y="134551"/>
                  </a:lnTo>
                  <a:lnTo>
                    <a:pt x="40753" y="134551"/>
                  </a:lnTo>
                  <a:lnTo>
                    <a:pt x="40753" y="128467"/>
                  </a:lnTo>
                  <a:close/>
                  <a:moveTo>
                    <a:pt x="53885" y="128467"/>
                  </a:moveTo>
                  <a:lnTo>
                    <a:pt x="53885" y="134551"/>
                  </a:lnTo>
                  <a:lnTo>
                    <a:pt x="47479" y="134551"/>
                  </a:lnTo>
                  <a:lnTo>
                    <a:pt x="47479" y="128467"/>
                  </a:lnTo>
                  <a:close/>
                  <a:moveTo>
                    <a:pt x="60611" y="128467"/>
                  </a:moveTo>
                  <a:lnTo>
                    <a:pt x="60611" y="134551"/>
                  </a:lnTo>
                  <a:lnTo>
                    <a:pt x="54206" y="134551"/>
                  </a:lnTo>
                  <a:lnTo>
                    <a:pt x="54206" y="128467"/>
                  </a:lnTo>
                  <a:close/>
                  <a:moveTo>
                    <a:pt x="67338" y="128467"/>
                  </a:moveTo>
                  <a:lnTo>
                    <a:pt x="67338" y="134551"/>
                  </a:lnTo>
                  <a:lnTo>
                    <a:pt x="60950" y="134551"/>
                  </a:lnTo>
                  <a:lnTo>
                    <a:pt x="60950" y="128467"/>
                  </a:lnTo>
                  <a:close/>
                  <a:moveTo>
                    <a:pt x="74083" y="128467"/>
                  </a:moveTo>
                  <a:lnTo>
                    <a:pt x="74083" y="134551"/>
                  </a:lnTo>
                  <a:lnTo>
                    <a:pt x="67677" y="134551"/>
                  </a:lnTo>
                  <a:lnTo>
                    <a:pt x="67677" y="128467"/>
                  </a:lnTo>
                  <a:close/>
                  <a:moveTo>
                    <a:pt x="80809" y="128467"/>
                  </a:moveTo>
                  <a:lnTo>
                    <a:pt x="80809" y="134551"/>
                  </a:lnTo>
                  <a:lnTo>
                    <a:pt x="74422" y="134551"/>
                  </a:lnTo>
                  <a:lnTo>
                    <a:pt x="74422" y="128467"/>
                  </a:lnTo>
                  <a:close/>
                  <a:moveTo>
                    <a:pt x="87554" y="128467"/>
                  </a:moveTo>
                  <a:lnTo>
                    <a:pt x="87554" y="134551"/>
                  </a:lnTo>
                  <a:lnTo>
                    <a:pt x="81148" y="134551"/>
                  </a:lnTo>
                  <a:lnTo>
                    <a:pt x="81148" y="128467"/>
                  </a:lnTo>
                  <a:close/>
                  <a:moveTo>
                    <a:pt x="94281" y="128467"/>
                  </a:moveTo>
                  <a:lnTo>
                    <a:pt x="94281" y="134551"/>
                  </a:lnTo>
                  <a:lnTo>
                    <a:pt x="87893" y="134551"/>
                  </a:lnTo>
                  <a:lnTo>
                    <a:pt x="87893" y="128467"/>
                  </a:lnTo>
                  <a:close/>
                  <a:moveTo>
                    <a:pt x="101007" y="128467"/>
                  </a:moveTo>
                  <a:lnTo>
                    <a:pt x="101007" y="134551"/>
                  </a:lnTo>
                  <a:lnTo>
                    <a:pt x="94620" y="134551"/>
                  </a:lnTo>
                  <a:lnTo>
                    <a:pt x="94620" y="128467"/>
                  </a:lnTo>
                  <a:close/>
                  <a:moveTo>
                    <a:pt x="107752" y="128467"/>
                  </a:moveTo>
                  <a:lnTo>
                    <a:pt x="107752" y="134551"/>
                  </a:lnTo>
                  <a:lnTo>
                    <a:pt x="101346" y="134551"/>
                  </a:lnTo>
                  <a:lnTo>
                    <a:pt x="101346" y="128467"/>
                  </a:lnTo>
                  <a:close/>
                  <a:moveTo>
                    <a:pt x="114478" y="128467"/>
                  </a:moveTo>
                  <a:lnTo>
                    <a:pt x="114478" y="134551"/>
                  </a:lnTo>
                  <a:lnTo>
                    <a:pt x="108091" y="134551"/>
                  </a:lnTo>
                  <a:lnTo>
                    <a:pt x="108091" y="128467"/>
                  </a:lnTo>
                  <a:close/>
                  <a:moveTo>
                    <a:pt x="121223" y="128467"/>
                  </a:moveTo>
                  <a:lnTo>
                    <a:pt x="121223" y="134551"/>
                  </a:lnTo>
                  <a:lnTo>
                    <a:pt x="114817" y="134551"/>
                  </a:lnTo>
                  <a:lnTo>
                    <a:pt x="114817" y="128467"/>
                  </a:lnTo>
                  <a:close/>
                  <a:moveTo>
                    <a:pt x="127950" y="128467"/>
                  </a:moveTo>
                  <a:lnTo>
                    <a:pt x="127950" y="134551"/>
                  </a:lnTo>
                  <a:lnTo>
                    <a:pt x="121562" y="134551"/>
                  </a:lnTo>
                  <a:lnTo>
                    <a:pt x="121562" y="128467"/>
                  </a:lnTo>
                  <a:close/>
                  <a:moveTo>
                    <a:pt x="134694" y="128467"/>
                  </a:moveTo>
                  <a:lnTo>
                    <a:pt x="134694" y="134551"/>
                  </a:lnTo>
                  <a:lnTo>
                    <a:pt x="128289" y="134551"/>
                  </a:lnTo>
                  <a:lnTo>
                    <a:pt x="128289" y="128467"/>
                  </a:lnTo>
                  <a:close/>
                  <a:moveTo>
                    <a:pt x="141421" y="128467"/>
                  </a:moveTo>
                  <a:lnTo>
                    <a:pt x="141421" y="134551"/>
                  </a:lnTo>
                  <a:lnTo>
                    <a:pt x="135033" y="134551"/>
                  </a:lnTo>
                  <a:lnTo>
                    <a:pt x="135033" y="128467"/>
                  </a:lnTo>
                  <a:close/>
                  <a:moveTo>
                    <a:pt x="148148" y="128467"/>
                  </a:moveTo>
                  <a:lnTo>
                    <a:pt x="148148" y="134551"/>
                  </a:lnTo>
                  <a:lnTo>
                    <a:pt x="141760" y="134551"/>
                  </a:lnTo>
                  <a:lnTo>
                    <a:pt x="141760" y="128467"/>
                  </a:lnTo>
                  <a:close/>
                  <a:moveTo>
                    <a:pt x="154892" y="128467"/>
                  </a:moveTo>
                  <a:lnTo>
                    <a:pt x="154892" y="134551"/>
                  </a:lnTo>
                  <a:lnTo>
                    <a:pt x="148487" y="134551"/>
                  </a:lnTo>
                  <a:lnTo>
                    <a:pt x="148487" y="128467"/>
                  </a:lnTo>
                  <a:close/>
                  <a:moveTo>
                    <a:pt x="161619" y="128467"/>
                  </a:moveTo>
                  <a:lnTo>
                    <a:pt x="161619" y="134551"/>
                  </a:lnTo>
                  <a:lnTo>
                    <a:pt x="155231" y="134551"/>
                  </a:lnTo>
                  <a:lnTo>
                    <a:pt x="155231" y="128467"/>
                  </a:lnTo>
                  <a:close/>
                  <a:moveTo>
                    <a:pt x="168363" y="128467"/>
                  </a:moveTo>
                  <a:lnTo>
                    <a:pt x="168363" y="134551"/>
                  </a:lnTo>
                  <a:lnTo>
                    <a:pt x="161958" y="134551"/>
                  </a:lnTo>
                  <a:lnTo>
                    <a:pt x="161958" y="128467"/>
                  </a:lnTo>
                  <a:close/>
                  <a:moveTo>
                    <a:pt x="175090" y="128467"/>
                  </a:moveTo>
                  <a:lnTo>
                    <a:pt x="175090" y="134551"/>
                  </a:lnTo>
                  <a:lnTo>
                    <a:pt x="168702" y="134551"/>
                  </a:lnTo>
                  <a:lnTo>
                    <a:pt x="168702" y="128467"/>
                  </a:lnTo>
                  <a:close/>
                  <a:moveTo>
                    <a:pt x="181834" y="128467"/>
                  </a:moveTo>
                  <a:lnTo>
                    <a:pt x="181834" y="134551"/>
                  </a:lnTo>
                  <a:lnTo>
                    <a:pt x="175429" y="134551"/>
                  </a:lnTo>
                  <a:lnTo>
                    <a:pt x="175429" y="128467"/>
                  </a:lnTo>
                  <a:close/>
                  <a:moveTo>
                    <a:pt x="188561" y="128467"/>
                  </a:moveTo>
                  <a:lnTo>
                    <a:pt x="188561" y="134551"/>
                  </a:lnTo>
                  <a:lnTo>
                    <a:pt x="182173" y="134551"/>
                  </a:lnTo>
                  <a:lnTo>
                    <a:pt x="182173" y="128467"/>
                  </a:lnTo>
                  <a:close/>
                  <a:moveTo>
                    <a:pt x="195288" y="128467"/>
                  </a:moveTo>
                  <a:lnTo>
                    <a:pt x="195288" y="134551"/>
                  </a:lnTo>
                  <a:lnTo>
                    <a:pt x="188900" y="134551"/>
                  </a:lnTo>
                  <a:lnTo>
                    <a:pt x="188900" y="128467"/>
                  </a:lnTo>
                  <a:close/>
                  <a:moveTo>
                    <a:pt x="202032" y="128467"/>
                  </a:moveTo>
                  <a:lnTo>
                    <a:pt x="202032" y="134551"/>
                  </a:lnTo>
                  <a:lnTo>
                    <a:pt x="195627" y="134551"/>
                  </a:lnTo>
                  <a:lnTo>
                    <a:pt x="195627" y="128467"/>
                  </a:lnTo>
                  <a:close/>
                  <a:moveTo>
                    <a:pt x="208759" y="128467"/>
                  </a:moveTo>
                  <a:lnTo>
                    <a:pt x="208759" y="134551"/>
                  </a:lnTo>
                  <a:lnTo>
                    <a:pt x="202371" y="134551"/>
                  </a:lnTo>
                  <a:lnTo>
                    <a:pt x="202371" y="128467"/>
                  </a:lnTo>
                  <a:close/>
                  <a:moveTo>
                    <a:pt x="215504" y="128467"/>
                  </a:moveTo>
                  <a:lnTo>
                    <a:pt x="215504" y="134551"/>
                  </a:lnTo>
                  <a:lnTo>
                    <a:pt x="209098" y="134551"/>
                  </a:lnTo>
                  <a:lnTo>
                    <a:pt x="209098" y="128467"/>
                  </a:lnTo>
                  <a:close/>
                  <a:moveTo>
                    <a:pt x="222230" y="128467"/>
                  </a:moveTo>
                  <a:lnTo>
                    <a:pt x="222230" y="134551"/>
                  </a:lnTo>
                  <a:lnTo>
                    <a:pt x="215843" y="134551"/>
                  </a:lnTo>
                  <a:lnTo>
                    <a:pt x="215843" y="128467"/>
                  </a:lnTo>
                  <a:close/>
                  <a:moveTo>
                    <a:pt x="228975" y="128467"/>
                  </a:moveTo>
                  <a:lnTo>
                    <a:pt x="228975" y="134551"/>
                  </a:lnTo>
                  <a:lnTo>
                    <a:pt x="222569" y="134551"/>
                  </a:lnTo>
                  <a:lnTo>
                    <a:pt x="222569" y="128467"/>
                  </a:lnTo>
                  <a:close/>
                  <a:moveTo>
                    <a:pt x="235701" y="128467"/>
                  </a:moveTo>
                  <a:lnTo>
                    <a:pt x="235701" y="134551"/>
                  </a:lnTo>
                  <a:lnTo>
                    <a:pt x="229296" y="134551"/>
                  </a:lnTo>
                  <a:lnTo>
                    <a:pt x="229296" y="128467"/>
                  </a:lnTo>
                  <a:close/>
                  <a:moveTo>
                    <a:pt x="242428" y="128467"/>
                  </a:moveTo>
                  <a:lnTo>
                    <a:pt x="242428" y="134551"/>
                  </a:lnTo>
                  <a:lnTo>
                    <a:pt x="236040" y="134551"/>
                  </a:lnTo>
                  <a:lnTo>
                    <a:pt x="236040" y="128467"/>
                  </a:lnTo>
                  <a:close/>
                  <a:moveTo>
                    <a:pt x="249173" y="128467"/>
                  </a:moveTo>
                  <a:lnTo>
                    <a:pt x="249173" y="134551"/>
                  </a:lnTo>
                  <a:lnTo>
                    <a:pt x="242767" y="134551"/>
                  </a:lnTo>
                  <a:lnTo>
                    <a:pt x="242767" y="128467"/>
                  </a:lnTo>
                  <a:close/>
                  <a:moveTo>
                    <a:pt x="255899" y="128467"/>
                  </a:moveTo>
                  <a:lnTo>
                    <a:pt x="255899" y="134551"/>
                  </a:lnTo>
                  <a:lnTo>
                    <a:pt x="249512" y="134551"/>
                  </a:lnTo>
                  <a:lnTo>
                    <a:pt x="249512" y="128467"/>
                  </a:lnTo>
                  <a:close/>
                  <a:moveTo>
                    <a:pt x="262644" y="128467"/>
                  </a:moveTo>
                  <a:lnTo>
                    <a:pt x="262644" y="134551"/>
                  </a:lnTo>
                  <a:lnTo>
                    <a:pt x="256238" y="134551"/>
                  </a:lnTo>
                  <a:lnTo>
                    <a:pt x="256238" y="128467"/>
                  </a:lnTo>
                  <a:close/>
                  <a:moveTo>
                    <a:pt x="269370" y="128467"/>
                  </a:moveTo>
                  <a:lnTo>
                    <a:pt x="269370" y="134551"/>
                  </a:lnTo>
                  <a:lnTo>
                    <a:pt x="262983" y="134551"/>
                  </a:lnTo>
                  <a:lnTo>
                    <a:pt x="262983" y="128467"/>
                  </a:lnTo>
                  <a:close/>
                  <a:moveTo>
                    <a:pt x="276115" y="128467"/>
                  </a:moveTo>
                  <a:lnTo>
                    <a:pt x="276115" y="134551"/>
                  </a:lnTo>
                  <a:lnTo>
                    <a:pt x="269709" y="134551"/>
                  </a:lnTo>
                  <a:lnTo>
                    <a:pt x="269709" y="128467"/>
                  </a:lnTo>
                  <a:close/>
                  <a:moveTo>
                    <a:pt x="282842" y="128467"/>
                  </a:moveTo>
                  <a:lnTo>
                    <a:pt x="282842" y="134551"/>
                  </a:lnTo>
                  <a:lnTo>
                    <a:pt x="276436" y="134551"/>
                  </a:lnTo>
                  <a:lnTo>
                    <a:pt x="276436" y="128467"/>
                  </a:lnTo>
                  <a:close/>
                  <a:moveTo>
                    <a:pt x="6745" y="134872"/>
                  </a:moveTo>
                  <a:lnTo>
                    <a:pt x="6745" y="140957"/>
                  </a:lnTo>
                  <a:lnTo>
                    <a:pt x="339" y="140957"/>
                  </a:lnTo>
                  <a:lnTo>
                    <a:pt x="339" y="134872"/>
                  </a:lnTo>
                  <a:close/>
                  <a:moveTo>
                    <a:pt x="13471" y="134872"/>
                  </a:moveTo>
                  <a:lnTo>
                    <a:pt x="13471" y="140957"/>
                  </a:lnTo>
                  <a:lnTo>
                    <a:pt x="7066" y="140957"/>
                  </a:lnTo>
                  <a:lnTo>
                    <a:pt x="7066" y="134872"/>
                  </a:lnTo>
                  <a:close/>
                  <a:moveTo>
                    <a:pt x="20198" y="134872"/>
                  </a:moveTo>
                  <a:lnTo>
                    <a:pt x="20198" y="140957"/>
                  </a:lnTo>
                  <a:lnTo>
                    <a:pt x="13810" y="140957"/>
                  </a:lnTo>
                  <a:lnTo>
                    <a:pt x="13810" y="134872"/>
                  </a:lnTo>
                  <a:close/>
                  <a:moveTo>
                    <a:pt x="26942" y="134872"/>
                  </a:moveTo>
                  <a:lnTo>
                    <a:pt x="26942" y="140957"/>
                  </a:lnTo>
                  <a:lnTo>
                    <a:pt x="20537" y="140957"/>
                  </a:lnTo>
                  <a:lnTo>
                    <a:pt x="20537" y="134872"/>
                  </a:lnTo>
                  <a:close/>
                  <a:moveTo>
                    <a:pt x="33669" y="134872"/>
                  </a:moveTo>
                  <a:lnTo>
                    <a:pt x="33669" y="140957"/>
                  </a:lnTo>
                  <a:lnTo>
                    <a:pt x="27281" y="140957"/>
                  </a:lnTo>
                  <a:lnTo>
                    <a:pt x="27281" y="134872"/>
                  </a:lnTo>
                  <a:close/>
                  <a:moveTo>
                    <a:pt x="40414" y="134872"/>
                  </a:moveTo>
                  <a:lnTo>
                    <a:pt x="40414" y="140957"/>
                  </a:lnTo>
                  <a:lnTo>
                    <a:pt x="34008" y="140957"/>
                  </a:lnTo>
                  <a:lnTo>
                    <a:pt x="34008" y="134872"/>
                  </a:lnTo>
                  <a:close/>
                  <a:moveTo>
                    <a:pt x="47140" y="134872"/>
                  </a:moveTo>
                  <a:lnTo>
                    <a:pt x="47140" y="140957"/>
                  </a:lnTo>
                  <a:lnTo>
                    <a:pt x="40753" y="140957"/>
                  </a:lnTo>
                  <a:lnTo>
                    <a:pt x="40753" y="134872"/>
                  </a:lnTo>
                  <a:close/>
                  <a:moveTo>
                    <a:pt x="53885" y="134872"/>
                  </a:moveTo>
                  <a:lnTo>
                    <a:pt x="53885" y="140957"/>
                  </a:lnTo>
                  <a:lnTo>
                    <a:pt x="47479" y="140957"/>
                  </a:lnTo>
                  <a:lnTo>
                    <a:pt x="47479" y="134872"/>
                  </a:lnTo>
                  <a:close/>
                  <a:moveTo>
                    <a:pt x="60611" y="134872"/>
                  </a:moveTo>
                  <a:lnTo>
                    <a:pt x="60611" y="140957"/>
                  </a:lnTo>
                  <a:lnTo>
                    <a:pt x="54206" y="140957"/>
                  </a:lnTo>
                  <a:lnTo>
                    <a:pt x="54206" y="134872"/>
                  </a:lnTo>
                  <a:close/>
                  <a:moveTo>
                    <a:pt x="67338" y="134872"/>
                  </a:moveTo>
                  <a:lnTo>
                    <a:pt x="67338" y="140957"/>
                  </a:lnTo>
                  <a:lnTo>
                    <a:pt x="60950" y="140957"/>
                  </a:lnTo>
                  <a:lnTo>
                    <a:pt x="60950" y="134872"/>
                  </a:lnTo>
                  <a:close/>
                  <a:moveTo>
                    <a:pt x="74083" y="134872"/>
                  </a:moveTo>
                  <a:lnTo>
                    <a:pt x="74083" y="140957"/>
                  </a:lnTo>
                  <a:lnTo>
                    <a:pt x="67677" y="140957"/>
                  </a:lnTo>
                  <a:lnTo>
                    <a:pt x="67677" y="134872"/>
                  </a:lnTo>
                  <a:close/>
                  <a:moveTo>
                    <a:pt x="80809" y="134872"/>
                  </a:moveTo>
                  <a:lnTo>
                    <a:pt x="80809" y="140957"/>
                  </a:lnTo>
                  <a:lnTo>
                    <a:pt x="74422" y="140957"/>
                  </a:lnTo>
                  <a:lnTo>
                    <a:pt x="74422" y="134872"/>
                  </a:lnTo>
                  <a:close/>
                  <a:moveTo>
                    <a:pt x="87554" y="134872"/>
                  </a:moveTo>
                  <a:lnTo>
                    <a:pt x="87554" y="140957"/>
                  </a:lnTo>
                  <a:lnTo>
                    <a:pt x="81148" y="140957"/>
                  </a:lnTo>
                  <a:lnTo>
                    <a:pt x="81148" y="134872"/>
                  </a:lnTo>
                  <a:close/>
                  <a:moveTo>
                    <a:pt x="94281" y="134872"/>
                  </a:moveTo>
                  <a:lnTo>
                    <a:pt x="94281" y="140957"/>
                  </a:lnTo>
                  <a:lnTo>
                    <a:pt x="87893" y="140957"/>
                  </a:lnTo>
                  <a:lnTo>
                    <a:pt x="87893" y="134872"/>
                  </a:lnTo>
                  <a:close/>
                  <a:moveTo>
                    <a:pt x="101007" y="134872"/>
                  </a:moveTo>
                  <a:lnTo>
                    <a:pt x="101007" y="140957"/>
                  </a:lnTo>
                  <a:lnTo>
                    <a:pt x="94620" y="140957"/>
                  </a:lnTo>
                  <a:lnTo>
                    <a:pt x="94620" y="134872"/>
                  </a:lnTo>
                  <a:close/>
                  <a:moveTo>
                    <a:pt x="107752" y="134872"/>
                  </a:moveTo>
                  <a:lnTo>
                    <a:pt x="107752" y="140957"/>
                  </a:lnTo>
                  <a:lnTo>
                    <a:pt x="101346" y="140957"/>
                  </a:lnTo>
                  <a:lnTo>
                    <a:pt x="101346" y="134872"/>
                  </a:lnTo>
                  <a:close/>
                  <a:moveTo>
                    <a:pt x="114478" y="134872"/>
                  </a:moveTo>
                  <a:lnTo>
                    <a:pt x="114478" y="140957"/>
                  </a:lnTo>
                  <a:lnTo>
                    <a:pt x="108091" y="140957"/>
                  </a:lnTo>
                  <a:lnTo>
                    <a:pt x="108091" y="134872"/>
                  </a:lnTo>
                  <a:close/>
                  <a:moveTo>
                    <a:pt x="121223" y="134872"/>
                  </a:moveTo>
                  <a:lnTo>
                    <a:pt x="121223" y="140957"/>
                  </a:lnTo>
                  <a:lnTo>
                    <a:pt x="114817" y="140957"/>
                  </a:lnTo>
                  <a:lnTo>
                    <a:pt x="114817" y="134872"/>
                  </a:lnTo>
                  <a:close/>
                  <a:moveTo>
                    <a:pt x="127950" y="134872"/>
                  </a:moveTo>
                  <a:lnTo>
                    <a:pt x="127950" y="140957"/>
                  </a:lnTo>
                  <a:lnTo>
                    <a:pt x="121562" y="140957"/>
                  </a:lnTo>
                  <a:lnTo>
                    <a:pt x="121562" y="134872"/>
                  </a:lnTo>
                  <a:close/>
                  <a:moveTo>
                    <a:pt x="134694" y="134872"/>
                  </a:moveTo>
                  <a:lnTo>
                    <a:pt x="134694" y="140957"/>
                  </a:lnTo>
                  <a:lnTo>
                    <a:pt x="128289" y="140957"/>
                  </a:lnTo>
                  <a:lnTo>
                    <a:pt x="128289" y="134872"/>
                  </a:lnTo>
                  <a:close/>
                  <a:moveTo>
                    <a:pt x="141421" y="134872"/>
                  </a:moveTo>
                  <a:lnTo>
                    <a:pt x="141421" y="140957"/>
                  </a:lnTo>
                  <a:lnTo>
                    <a:pt x="135033" y="140957"/>
                  </a:lnTo>
                  <a:lnTo>
                    <a:pt x="135033" y="134872"/>
                  </a:lnTo>
                  <a:close/>
                  <a:moveTo>
                    <a:pt x="148148" y="134872"/>
                  </a:moveTo>
                  <a:lnTo>
                    <a:pt x="148148" y="140957"/>
                  </a:lnTo>
                  <a:lnTo>
                    <a:pt x="141760" y="140957"/>
                  </a:lnTo>
                  <a:lnTo>
                    <a:pt x="141760" y="134872"/>
                  </a:lnTo>
                  <a:close/>
                  <a:moveTo>
                    <a:pt x="154892" y="134872"/>
                  </a:moveTo>
                  <a:lnTo>
                    <a:pt x="154892" y="140957"/>
                  </a:lnTo>
                  <a:lnTo>
                    <a:pt x="148487" y="140957"/>
                  </a:lnTo>
                  <a:lnTo>
                    <a:pt x="148487" y="134872"/>
                  </a:lnTo>
                  <a:close/>
                  <a:moveTo>
                    <a:pt x="161619" y="134872"/>
                  </a:moveTo>
                  <a:lnTo>
                    <a:pt x="161619" y="140957"/>
                  </a:lnTo>
                  <a:lnTo>
                    <a:pt x="155231" y="140957"/>
                  </a:lnTo>
                  <a:lnTo>
                    <a:pt x="155231" y="134872"/>
                  </a:lnTo>
                  <a:close/>
                  <a:moveTo>
                    <a:pt x="168363" y="134872"/>
                  </a:moveTo>
                  <a:lnTo>
                    <a:pt x="168363" y="140957"/>
                  </a:lnTo>
                  <a:lnTo>
                    <a:pt x="161958" y="140957"/>
                  </a:lnTo>
                  <a:lnTo>
                    <a:pt x="161958" y="134872"/>
                  </a:lnTo>
                  <a:close/>
                  <a:moveTo>
                    <a:pt x="175090" y="134872"/>
                  </a:moveTo>
                  <a:lnTo>
                    <a:pt x="175090" y="140957"/>
                  </a:lnTo>
                  <a:lnTo>
                    <a:pt x="168702" y="140957"/>
                  </a:lnTo>
                  <a:lnTo>
                    <a:pt x="168702" y="134872"/>
                  </a:lnTo>
                  <a:close/>
                  <a:moveTo>
                    <a:pt x="181834" y="134872"/>
                  </a:moveTo>
                  <a:lnTo>
                    <a:pt x="181834" y="140957"/>
                  </a:lnTo>
                  <a:lnTo>
                    <a:pt x="175429" y="140957"/>
                  </a:lnTo>
                  <a:lnTo>
                    <a:pt x="175429" y="134872"/>
                  </a:lnTo>
                  <a:close/>
                  <a:moveTo>
                    <a:pt x="188561" y="134872"/>
                  </a:moveTo>
                  <a:lnTo>
                    <a:pt x="188561" y="140957"/>
                  </a:lnTo>
                  <a:lnTo>
                    <a:pt x="182173" y="140957"/>
                  </a:lnTo>
                  <a:lnTo>
                    <a:pt x="182173" y="134872"/>
                  </a:lnTo>
                  <a:close/>
                  <a:moveTo>
                    <a:pt x="195288" y="134872"/>
                  </a:moveTo>
                  <a:lnTo>
                    <a:pt x="195288" y="140957"/>
                  </a:lnTo>
                  <a:lnTo>
                    <a:pt x="188900" y="140957"/>
                  </a:lnTo>
                  <a:lnTo>
                    <a:pt x="188900" y="134872"/>
                  </a:lnTo>
                  <a:close/>
                  <a:moveTo>
                    <a:pt x="202032" y="134872"/>
                  </a:moveTo>
                  <a:lnTo>
                    <a:pt x="202032" y="140957"/>
                  </a:lnTo>
                  <a:lnTo>
                    <a:pt x="195627" y="140957"/>
                  </a:lnTo>
                  <a:lnTo>
                    <a:pt x="195627" y="134872"/>
                  </a:lnTo>
                  <a:close/>
                  <a:moveTo>
                    <a:pt x="208759" y="134872"/>
                  </a:moveTo>
                  <a:lnTo>
                    <a:pt x="208759" y="140957"/>
                  </a:lnTo>
                  <a:lnTo>
                    <a:pt x="202371" y="140957"/>
                  </a:lnTo>
                  <a:lnTo>
                    <a:pt x="202371" y="134872"/>
                  </a:lnTo>
                  <a:close/>
                  <a:moveTo>
                    <a:pt x="215504" y="134872"/>
                  </a:moveTo>
                  <a:lnTo>
                    <a:pt x="215504" y="140957"/>
                  </a:lnTo>
                  <a:lnTo>
                    <a:pt x="209098" y="140957"/>
                  </a:lnTo>
                  <a:lnTo>
                    <a:pt x="209098" y="134872"/>
                  </a:lnTo>
                  <a:close/>
                  <a:moveTo>
                    <a:pt x="222230" y="134872"/>
                  </a:moveTo>
                  <a:lnTo>
                    <a:pt x="222230" y="140957"/>
                  </a:lnTo>
                  <a:lnTo>
                    <a:pt x="215843" y="140957"/>
                  </a:lnTo>
                  <a:lnTo>
                    <a:pt x="215843" y="134872"/>
                  </a:lnTo>
                  <a:close/>
                  <a:moveTo>
                    <a:pt x="228975" y="134872"/>
                  </a:moveTo>
                  <a:lnTo>
                    <a:pt x="228975" y="140957"/>
                  </a:lnTo>
                  <a:lnTo>
                    <a:pt x="222569" y="140957"/>
                  </a:lnTo>
                  <a:lnTo>
                    <a:pt x="222569" y="134872"/>
                  </a:lnTo>
                  <a:close/>
                  <a:moveTo>
                    <a:pt x="235701" y="134872"/>
                  </a:moveTo>
                  <a:lnTo>
                    <a:pt x="235701" y="140957"/>
                  </a:lnTo>
                  <a:lnTo>
                    <a:pt x="229296" y="140957"/>
                  </a:lnTo>
                  <a:lnTo>
                    <a:pt x="229296" y="134872"/>
                  </a:lnTo>
                  <a:close/>
                  <a:moveTo>
                    <a:pt x="242428" y="134872"/>
                  </a:moveTo>
                  <a:lnTo>
                    <a:pt x="242428" y="140957"/>
                  </a:lnTo>
                  <a:lnTo>
                    <a:pt x="236040" y="140957"/>
                  </a:lnTo>
                  <a:lnTo>
                    <a:pt x="236040" y="134872"/>
                  </a:lnTo>
                  <a:close/>
                  <a:moveTo>
                    <a:pt x="249173" y="134872"/>
                  </a:moveTo>
                  <a:lnTo>
                    <a:pt x="249173" y="140957"/>
                  </a:lnTo>
                  <a:lnTo>
                    <a:pt x="242767" y="140957"/>
                  </a:lnTo>
                  <a:lnTo>
                    <a:pt x="242767" y="134872"/>
                  </a:lnTo>
                  <a:close/>
                  <a:moveTo>
                    <a:pt x="255899" y="134872"/>
                  </a:moveTo>
                  <a:lnTo>
                    <a:pt x="255899" y="140957"/>
                  </a:lnTo>
                  <a:lnTo>
                    <a:pt x="249512" y="140957"/>
                  </a:lnTo>
                  <a:lnTo>
                    <a:pt x="249512" y="134872"/>
                  </a:lnTo>
                  <a:close/>
                  <a:moveTo>
                    <a:pt x="262644" y="134872"/>
                  </a:moveTo>
                  <a:lnTo>
                    <a:pt x="262644" y="140957"/>
                  </a:lnTo>
                  <a:lnTo>
                    <a:pt x="256238" y="140957"/>
                  </a:lnTo>
                  <a:lnTo>
                    <a:pt x="256238" y="134872"/>
                  </a:lnTo>
                  <a:close/>
                  <a:moveTo>
                    <a:pt x="269370" y="134872"/>
                  </a:moveTo>
                  <a:lnTo>
                    <a:pt x="269370" y="140957"/>
                  </a:lnTo>
                  <a:lnTo>
                    <a:pt x="262983" y="140957"/>
                  </a:lnTo>
                  <a:lnTo>
                    <a:pt x="262983" y="134872"/>
                  </a:lnTo>
                  <a:close/>
                  <a:moveTo>
                    <a:pt x="276115" y="134872"/>
                  </a:moveTo>
                  <a:lnTo>
                    <a:pt x="276115" y="140957"/>
                  </a:lnTo>
                  <a:lnTo>
                    <a:pt x="269709" y="140957"/>
                  </a:lnTo>
                  <a:lnTo>
                    <a:pt x="269709" y="134872"/>
                  </a:lnTo>
                  <a:close/>
                  <a:moveTo>
                    <a:pt x="282842" y="134872"/>
                  </a:moveTo>
                  <a:lnTo>
                    <a:pt x="282842" y="140957"/>
                  </a:lnTo>
                  <a:lnTo>
                    <a:pt x="276436" y="140957"/>
                  </a:lnTo>
                  <a:lnTo>
                    <a:pt x="276436" y="134872"/>
                  </a:lnTo>
                  <a:close/>
                  <a:moveTo>
                    <a:pt x="6745" y="141278"/>
                  </a:moveTo>
                  <a:lnTo>
                    <a:pt x="6745" y="147362"/>
                  </a:lnTo>
                  <a:lnTo>
                    <a:pt x="339" y="147362"/>
                  </a:lnTo>
                  <a:lnTo>
                    <a:pt x="339" y="141278"/>
                  </a:lnTo>
                  <a:close/>
                  <a:moveTo>
                    <a:pt x="13471" y="141278"/>
                  </a:moveTo>
                  <a:lnTo>
                    <a:pt x="13471" y="147362"/>
                  </a:lnTo>
                  <a:lnTo>
                    <a:pt x="7066" y="147362"/>
                  </a:lnTo>
                  <a:lnTo>
                    <a:pt x="7066" y="141278"/>
                  </a:lnTo>
                  <a:close/>
                  <a:moveTo>
                    <a:pt x="20198" y="141278"/>
                  </a:moveTo>
                  <a:lnTo>
                    <a:pt x="20198" y="147362"/>
                  </a:lnTo>
                  <a:lnTo>
                    <a:pt x="13810" y="147362"/>
                  </a:lnTo>
                  <a:lnTo>
                    <a:pt x="13810" y="141278"/>
                  </a:lnTo>
                  <a:close/>
                  <a:moveTo>
                    <a:pt x="26942" y="141278"/>
                  </a:moveTo>
                  <a:lnTo>
                    <a:pt x="26942" y="147362"/>
                  </a:lnTo>
                  <a:lnTo>
                    <a:pt x="20537" y="147362"/>
                  </a:lnTo>
                  <a:lnTo>
                    <a:pt x="20537" y="141278"/>
                  </a:lnTo>
                  <a:close/>
                  <a:moveTo>
                    <a:pt x="33669" y="141278"/>
                  </a:moveTo>
                  <a:lnTo>
                    <a:pt x="33669" y="147362"/>
                  </a:lnTo>
                  <a:lnTo>
                    <a:pt x="27281" y="147362"/>
                  </a:lnTo>
                  <a:lnTo>
                    <a:pt x="27281" y="141278"/>
                  </a:lnTo>
                  <a:close/>
                  <a:moveTo>
                    <a:pt x="40414" y="141278"/>
                  </a:moveTo>
                  <a:lnTo>
                    <a:pt x="40414" y="147362"/>
                  </a:lnTo>
                  <a:lnTo>
                    <a:pt x="34008" y="147362"/>
                  </a:lnTo>
                  <a:lnTo>
                    <a:pt x="34008" y="141278"/>
                  </a:lnTo>
                  <a:close/>
                  <a:moveTo>
                    <a:pt x="47140" y="141278"/>
                  </a:moveTo>
                  <a:lnTo>
                    <a:pt x="47140" y="147362"/>
                  </a:lnTo>
                  <a:lnTo>
                    <a:pt x="40753" y="147362"/>
                  </a:lnTo>
                  <a:lnTo>
                    <a:pt x="40753" y="141278"/>
                  </a:lnTo>
                  <a:close/>
                  <a:moveTo>
                    <a:pt x="53885" y="141278"/>
                  </a:moveTo>
                  <a:lnTo>
                    <a:pt x="53885" y="147362"/>
                  </a:lnTo>
                  <a:lnTo>
                    <a:pt x="47479" y="147362"/>
                  </a:lnTo>
                  <a:lnTo>
                    <a:pt x="47479" y="141278"/>
                  </a:lnTo>
                  <a:close/>
                  <a:moveTo>
                    <a:pt x="60611" y="141278"/>
                  </a:moveTo>
                  <a:lnTo>
                    <a:pt x="60611" y="147362"/>
                  </a:lnTo>
                  <a:lnTo>
                    <a:pt x="54206" y="147362"/>
                  </a:lnTo>
                  <a:lnTo>
                    <a:pt x="54206" y="141278"/>
                  </a:lnTo>
                  <a:close/>
                  <a:moveTo>
                    <a:pt x="67338" y="141278"/>
                  </a:moveTo>
                  <a:lnTo>
                    <a:pt x="67338" y="147362"/>
                  </a:lnTo>
                  <a:lnTo>
                    <a:pt x="60950" y="147362"/>
                  </a:lnTo>
                  <a:lnTo>
                    <a:pt x="60950" y="141278"/>
                  </a:lnTo>
                  <a:close/>
                  <a:moveTo>
                    <a:pt x="74083" y="141278"/>
                  </a:moveTo>
                  <a:lnTo>
                    <a:pt x="74083" y="147362"/>
                  </a:lnTo>
                  <a:lnTo>
                    <a:pt x="67677" y="147362"/>
                  </a:lnTo>
                  <a:lnTo>
                    <a:pt x="67677" y="141278"/>
                  </a:lnTo>
                  <a:close/>
                  <a:moveTo>
                    <a:pt x="80809" y="141278"/>
                  </a:moveTo>
                  <a:lnTo>
                    <a:pt x="80809" y="147362"/>
                  </a:lnTo>
                  <a:lnTo>
                    <a:pt x="74422" y="147362"/>
                  </a:lnTo>
                  <a:lnTo>
                    <a:pt x="74422" y="141278"/>
                  </a:lnTo>
                  <a:close/>
                  <a:moveTo>
                    <a:pt x="87554" y="141278"/>
                  </a:moveTo>
                  <a:lnTo>
                    <a:pt x="87554" y="147362"/>
                  </a:lnTo>
                  <a:lnTo>
                    <a:pt x="81148" y="147362"/>
                  </a:lnTo>
                  <a:lnTo>
                    <a:pt x="81148" y="141278"/>
                  </a:lnTo>
                  <a:close/>
                  <a:moveTo>
                    <a:pt x="94281" y="141278"/>
                  </a:moveTo>
                  <a:lnTo>
                    <a:pt x="94281" y="147362"/>
                  </a:lnTo>
                  <a:lnTo>
                    <a:pt x="87893" y="147362"/>
                  </a:lnTo>
                  <a:lnTo>
                    <a:pt x="87893" y="141278"/>
                  </a:lnTo>
                  <a:close/>
                  <a:moveTo>
                    <a:pt x="101007" y="141278"/>
                  </a:moveTo>
                  <a:lnTo>
                    <a:pt x="101007" y="147362"/>
                  </a:lnTo>
                  <a:lnTo>
                    <a:pt x="94620" y="147362"/>
                  </a:lnTo>
                  <a:lnTo>
                    <a:pt x="94620" y="141278"/>
                  </a:lnTo>
                  <a:close/>
                  <a:moveTo>
                    <a:pt x="107752" y="141278"/>
                  </a:moveTo>
                  <a:lnTo>
                    <a:pt x="107752" y="147362"/>
                  </a:lnTo>
                  <a:lnTo>
                    <a:pt x="101346" y="147362"/>
                  </a:lnTo>
                  <a:lnTo>
                    <a:pt x="101346" y="141278"/>
                  </a:lnTo>
                  <a:close/>
                  <a:moveTo>
                    <a:pt x="114478" y="141278"/>
                  </a:moveTo>
                  <a:lnTo>
                    <a:pt x="114478" y="147362"/>
                  </a:lnTo>
                  <a:lnTo>
                    <a:pt x="108091" y="147362"/>
                  </a:lnTo>
                  <a:lnTo>
                    <a:pt x="108091" y="141278"/>
                  </a:lnTo>
                  <a:close/>
                  <a:moveTo>
                    <a:pt x="121223" y="141278"/>
                  </a:moveTo>
                  <a:lnTo>
                    <a:pt x="121223" y="147362"/>
                  </a:lnTo>
                  <a:lnTo>
                    <a:pt x="114817" y="147362"/>
                  </a:lnTo>
                  <a:lnTo>
                    <a:pt x="114817" y="141278"/>
                  </a:lnTo>
                  <a:close/>
                  <a:moveTo>
                    <a:pt x="127950" y="141278"/>
                  </a:moveTo>
                  <a:lnTo>
                    <a:pt x="127950" y="147362"/>
                  </a:lnTo>
                  <a:lnTo>
                    <a:pt x="121562" y="147362"/>
                  </a:lnTo>
                  <a:lnTo>
                    <a:pt x="121562" y="141278"/>
                  </a:lnTo>
                  <a:close/>
                  <a:moveTo>
                    <a:pt x="134694" y="141278"/>
                  </a:moveTo>
                  <a:lnTo>
                    <a:pt x="134694" y="147362"/>
                  </a:lnTo>
                  <a:lnTo>
                    <a:pt x="128289" y="147362"/>
                  </a:lnTo>
                  <a:lnTo>
                    <a:pt x="128289" y="141278"/>
                  </a:lnTo>
                  <a:close/>
                  <a:moveTo>
                    <a:pt x="141421" y="141278"/>
                  </a:moveTo>
                  <a:lnTo>
                    <a:pt x="141421" y="147362"/>
                  </a:lnTo>
                  <a:lnTo>
                    <a:pt x="135033" y="147362"/>
                  </a:lnTo>
                  <a:lnTo>
                    <a:pt x="135033" y="141278"/>
                  </a:lnTo>
                  <a:close/>
                  <a:moveTo>
                    <a:pt x="148148" y="141278"/>
                  </a:moveTo>
                  <a:lnTo>
                    <a:pt x="148148" y="147362"/>
                  </a:lnTo>
                  <a:lnTo>
                    <a:pt x="141760" y="147362"/>
                  </a:lnTo>
                  <a:lnTo>
                    <a:pt x="141760" y="141278"/>
                  </a:lnTo>
                  <a:close/>
                  <a:moveTo>
                    <a:pt x="154892" y="141278"/>
                  </a:moveTo>
                  <a:lnTo>
                    <a:pt x="154892" y="147362"/>
                  </a:lnTo>
                  <a:lnTo>
                    <a:pt x="148487" y="147362"/>
                  </a:lnTo>
                  <a:lnTo>
                    <a:pt x="148487" y="141278"/>
                  </a:lnTo>
                  <a:close/>
                  <a:moveTo>
                    <a:pt x="161619" y="141278"/>
                  </a:moveTo>
                  <a:lnTo>
                    <a:pt x="161619" y="147362"/>
                  </a:lnTo>
                  <a:lnTo>
                    <a:pt x="155231" y="147362"/>
                  </a:lnTo>
                  <a:lnTo>
                    <a:pt x="155231" y="141278"/>
                  </a:lnTo>
                  <a:close/>
                  <a:moveTo>
                    <a:pt x="168363" y="141278"/>
                  </a:moveTo>
                  <a:lnTo>
                    <a:pt x="168363" y="147362"/>
                  </a:lnTo>
                  <a:lnTo>
                    <a:pt x="161958" y="147362"/>
                  </a:lnTo>
                  <a:lnTo>
                    <a:pt x="161958" y="141278"/>
                  </a:lnTo>
                  <a:close/>
                  <a:moveTo>
                    <a:pt x="175090" y="141278"/>
                  </a:moveTo>
                  <a:lnTo>
                    <a:pt x="175090" y="147362"/>
                  </a:lnTo>
                  <a:lnTo>
                    <a:pt x="168702" y="147362"/>
                  </a:lnTo>
                  <a:lnTo>
                    <a:pt x="168702" y="141278"/>
                  </a:lnTo>
                  <a:close/>
                  <a:moveTo>
                    <a:pt x="181834" y="141278"/>
                  </a:moveTo>
                  <a:lnTo>
                    <a:pt x="181834" y="147362"/>
                  </a:lnTo>
                  <a:lnTo>
                    <a:pt x="175429" y="147362"/>
                  </a:lnTo>
                  <a:lnTo>
                    <a:pt x="175429" y="141278"/>
                  </a:lnTo>
                  <a:close/>
                  <a:moveTo>
                    <a:pt x="188561" y="141278"/>
                  </a:moveTo>
                  <a:lnTo>
                    <a:pt x="188561" y="147362"/>
                  </a:lnTo>
                  <a:lnTo>
                    <a:pt x="182173" y="147362"/>
                  </a:lnTo>
                  <a:lnTo>
                    <a:pt x="182173" y="141278"/>
                  </a:lnTo>
                  <a:close/>
                  <a:moveTo>
                    <a:pt x="195288" y="141278"/>
                  </a:moveTo>
                  <a:lnTo>
                    <a:pt x="195288" y="147362"/>
                  </a:lnTo>
                  <a:lnTo>
                    <a:pt x="188900" y="147362"/>
                  </a:lnTo>
                  <a:lnTo>
                    <a:pt x="188900" y="141278"/>
                  </a:lnTo>
                  <a:close/>
                  <a:moveTo>
                    <a:pt x="202032" y="141278"/>
                  </a:moveTo>
                  <a:lnTo>
                    <a:pt x="202032" y="147362"/>
                  </a:lnTo>
                  <a:lnTo>
                    <a:pt x="195627" y="147362"/>
                  </a:lnTo>
                  <a:lnTo>
                    <a:pt x="195627" y="141278"/>
                  </a:lnTo>
                  <a:close/>
                  <a:moveTo>
                    <a:pt x="208759" y="141278"/>
                  </a:moveTo>
                  <a:lnTo>
                    <a:pt x="208759" y="147362"/>
                  </a:lnTo>
                  <a:lnTo>
                    <a:pt x="202371" y="147362"/>
                  </a:lnTo>
                  <a:lnTo>
                    <a:pt x="202371" y="141278"/>
                  </a:lnTo>
                  <a:close/>
                  <a:moveTo>
                    <a:pt x="215504" y="141278"/>
                  </a:moveTo>
                  <a:lnTo>
                    <a:pt x="215504" y="147362"/>
                  </a:lnTo>
                  <a:lnTo>
                    <a:pt x="209098" y="147362"/>
                  </a:lnTo>
                  <a:lnTo>
                    <a:pt x="209098" y="141278"/>
                  </a:lnTo>
                  <a:close/>
                  <a:moveTo>
                    <a:pt x="222230" y="141278"/>
                  </a:moveTo>
                  <a:lnTo>
                    <a:pt x="222230" y="147362"/>
                  </a:lnTo>
                  <a:lnTo>
                    <a:pt x="215843" y="147362"/>
                  </a:lnTo>
                  <a:lnTo>
                    <a:pt x="215843" y="141278"/>
                  </a:lnTo>
                  <a:close/>
                  <a:moveTo>
                    <a:pt x="228975" y="141278"/>
                  </a:moveTo>
                  <a:lnTo>
                    <a:pt x="228975" y="147362"/>
                  </a:lnTo>
                  <a:lnTo>
                    <a:pt x="222569" y="147362"/>
                  </a:lnTo>
                  <a:lnTo>
                    <a:pt x="222569" y="141278"/>
                  </a:lnTo>
                  <a:close/>
                  <a:moveTo>
                    <a:pt x="235701" y="141278"/>
                  </a:moveTo>
                  <a:lnTo>
                    <a:pt x="235701" y="147362"/>
                  </a:lnTo>
                  <a:lnTo>
                    <a:pt x="229296" y="147362"/>
                  </a:lnTo>
                  <a:lnTo>
                    <a:pt x="229296" y="141278"/>
                  </a:lnTo>
                  <a:close/>
                  <a:moveTo>
                    <a:pt x="242428" y="141278"/>
                  </a:moveTo>
                  <a:lnTo>
                    <a:pt x="242428" y="147362"/>
                  </a:lnTo>
                  <a:lnTo>
                    <a:pt x="236040" y="147362"/>
                  </a:lnTo>
                  <a:lnTo>
                    <a:pt x="236040" y="141278"/>
                  </a:lnTo>
                  <a:close/>
                  <a:moveTo>
                    <a:pt x="249173" y="141278"/>
                  </a:moveTo>
                  <a:lnTo>
                    <a:pt x="249173" y="147362"/>
                  </a:lnTo>
                  <a:lnTo>
                    <a:pt x="242767" y="147362"/>
                  </a:lnTo>
                  <a:lnTo>
                    <a:pt x="242767" y="141278"/>
                  </a:lnTo>
                  <a:close/>
                  <a:moveTo>
                    <a:pt x="255899" y="141278"/>
                  </a:moveTo>
                  <a:lnTo>
                    <a:pt x="255899" y="147362"/>
                  </a:lnTo>
                  <a:lnTo>
                    <a:pt x="249512" y="147362"/>
                  </a:lnTo>
                  <a:lnTo>
                    <a:pt x="249512" y="141278"/>
                  </a:lnTo>
                  <a:close/>
                  <a:moveTo>
                    <a:pt x="262644" y="141278"/>
                  </a:moveTo>
                  <a:lnTo>
                    <a:pt x="262644" y="147362"/>
                  </a:lnTo>
                  <a:lnTo>
                    <a:pt x="256238" y="147362"/>
                  </a:lnTo>
                  <a:lnTo>
                    <a:pt x="256238" y="141278"/>
                  </a:lnTo>
                  <a:close/>
                  <a:moveTo>
                    <a:pt x="269370" y="141278"/>
                  </a:moveTo>
                  <a:lnTo>
                    <a:pt x="269370" y="147362"/>
                  </a:lnTo>
                  <a:lnTo>
                    <a:pt x="262983" y="147362"/>
                  </a:lnTo>
                  <a:lnTo>
                    <a:pt x="262983" y="141278"/>
                  </a:lnTo>
                  <a:close/>
                  <a:moveTo>
                    <a:pt x="276115" y="141278"/>
                  </a:moveTo>
                  <a:lnTo>
                    <a:pt x="276115" y="147362"/>
                  </a:lnTo>
                  <a:lnTo>
                    <a:pt x="269709" y="147362"/>
                  </a:lnTo>
                  <a:lnTo>
                    <a:pt x="269709" y="141278"/>
                  </a:lnTo>
                  <a:close/>
                  <a:moveTo>
                    <a:pt x="282842" y="141278"/>
                  </a:moveTo>
                  <a:lnTo>
                    <a:pt x="282842" y="147362"/>
                  </a:lnTo>
                  <a:lnTo>
                    <a:pt x="276436" y="147362"/>
                  </a:lnTo>
                  <a:lnTo>
                    <a:pt x="276436" y="141278"/>
                  </a:lnTo>
                  <a:close/>
                  <a:moveTo>
                    <a:pt x="6745" y="147683"/>
                  </a:moveTo>
                  <a:lnTo>
                    <a:pt x="6745" y="153768"/>
                  </a:lnTo>
                  <a:lnTo>
                    <a:pt x="339" y="153768"/>
                  </a:lnTo>
                  <a:lnTo>
                    <a:pt x="339" y="147683"/>
                  </a:lnTo>
                  <a:close/>
                  <a:moveTo>
                    <a:pt x="13471" y="147683"/>
                  </a:moveTo>
                  <a:lnTo>
                    <a:pt x="13471" y="153768"/>
                  </a:lnTo>
                  <a:lnTo>
                    <a:pt x="7066" y="153768"/>
                  </a:lnTo>
                  <a:lnTo>
                    <a:pt x="7066" y="147683"/>
                  </a:lnTo>
                  <a:close/>
                  <a:moveTo>
                    <a:pt x="20198" y="147683"/>
                  </a:moveTo>
                  <a:lnTo>
                    <a:pt x="20198" y="153768"/>
                  </a:lnTo>
                  <a:lnTo>
                    <a:pt x="13810" y="153768"/>
                  </a:lnTo>
                  <a:lnTo>
                    <a:pt x="13810" y="147683"/>
                  </a:lnTo>
                  <a:close/>
                  <a:moveTo>
                    <a:pt x="26942" y="147683"/>
                  </a:moveTo>
                  <a:lnTo>
                    <a:pt x="26942" y="153768"/>
                  </a:lnTo>
                  <a:lnTo>
                    <a:pt x="20537" y="153768"/>
                  </a:lnTo>
                  <a:lnTo>
                    <a:pt x="20537" y="147683"/>
                  </a:lnTo>
                  <a:close/>
                  <a:moveTo>
                    <a:pt x="33669" y="147683"/>
                  </a:moveTo>
                  <a:lnTo>
                    <a:pt x="33669" y="153768"/>
                  </a:lnTo>
                  <a:lnTo>
                    <a:pt x="27281" y="153768"/>
                  </a:lnTo>
                  <a:lnTo>
                    <a:pt x="27281" y="147683"/>
                  </a:lnTo>
                  <a:close/>
                  <a:moveTo>
                    <a:pt x="40414" y="147683"/>
                  </a:moveTo>
                  <a:lnTo>
                    <a:pt x="40414" y="153768"/>
                  </a:lnTo>
                  <a:lnTo>
                    <a:pt x="34008" y="153768"/>
                  </a:lnTo>
                  <a:lnTo>
                    <a:pt x="34008" y="147683"/>
                  </a:lnTo>
                  <a:close/>
                  <a:moveTo>
                    <a:pt x="47140" y="147683"/>
                  </a:moveTo>
                  <a:lnTo>
                    <a:pt x="47140" y="153768"/>
                  </a:lnTo>
                  <a:lnTo>
                    <a:pt x="40753" y="153768"/>
                  </a:lnTo>
                  <a:lnTo>
                    <a:pt x="40753" y="147683"/>
                  </a:lnTo>
                  <a:close/>
                  <a:moveTo>
                    <a:pt x="53885" y="147683"/>
                  </a:moveTo>
                  <a:lnTo>
                    <a:pt x="53885" y="153768"/>
                  </a:lnTo>
                  <a:lnTo>
                    <a:pt x="47479" y="153768"/>
                  </a:lnTo>
                  <a:lnTo>
                    <a:pt x="47479" y="147683"/>
                  </a:lnTo>
                  <a:close/>
                  <a:moveTo>
                    <a:pt x="60611" y="147683"/>
                  </a:moveTo>
                  <a:lnTo>
                    <a:pt x="60611" y="153768"/>
                  </a:lnTo>
                  <a:lnTo>
                    <a:pt x="54206" y="153768"/>
                  </a:lnTo>
                  <a:lnTo>
                    <a:pt x="54206" y="147683"/>
                  </a:lnTo>
                  <a:close/>
                  <a:moveTo>
                    <a:pt x="67338" y="147683"/>
                  </a:moveTo>
                  <a:lnTo>
                    <a:pt x="67338" y="153768"/>
                  </a:lnTo>
                  <a:lnTo>
                    <a:pt x="60950" y="153768"/>
                  </a:lnTo>
                  <a:lnTo>
                    <a:pt x="60950" y="147683"/>
                  </a:lnTo>
                  <a:close/>
                  <a:moveTo>
                    <a:pt x="74083" y="147683"/>
                  </a:moveTo>
                  <a:lnTo>
                    <a:pt x="74083" y="153768"/>
                  </a:lnTo>
                  <a:lnTo>
                    <a:pt x="67677" y="153768"/>
                  </a:lnTo>
                  <a:lnTo>
                    <a:pt x="67677" y="147683"/>
                  </a:lnTo>
                  <a:close/>
                  <a:moveTo>
                    <a:pt x="80809" y="147683"/>
                  </a:moveTo>
                  <a:lnTo>
                    <a:pt x="80809" y="153768"/>
                  </a:lnTo>
                  <a:lnTo>
                    <a:pt x="74422" y="153768"/>
                  </a:lnTo>
                  <a:lnTo>
                    <a:pt x="74422" y="147683"/>
                  </a:lnTo>
                  <a:close/>
                  <a:moveTo>
                    <a:pt x="87554" y="147683"/>
                  </a:moveTo>
                  <a:lnTo>
                    <a:pt x="87554" y="153768"/>
                  </a:lnTo>
                  <a:lnTo>
                    <a:pt x="81148" y="153768"/>
                  </a:lnTo>
                  <a:lnTo>
                    <a:pt x="81148" y="147683"/>
                  </a:lnTo>
                  <a:close/>
                  <a:moveTo>
                    <a:pt x="94281" y="147683"/>
                  </a:moveTo>
                  <a:lnTo>
                    <a:pt x="94281" y="153768"/>
                  </a:lnTo>
                  <a:lnTo>
                    <a:pt x="87893" y="153768"/>
                  </a:lnTo>
                  <a:lnTo>
                    <a:pt x="87893" y="147683"/>
                  </a:lnTo>
                  <a:close/>
                  <a:moveTo>
                    <a:pt x="101007" y="147683"/>
                  </a:moveTo>
                  <a:lnTo>
                    <a:pt x="101007" y="153768"/>
                  </a:lnTo>
                  <a:lnTo>
                    <a:pt x="94620" y="153768"/>
                  </a:lnTo>
                  <a:lnTo>
                    <a:pt x="94620" y="147683"/>
                  </a:lnTo>
                  <a:close/>
                  <a:moveTo>
                    <a:pt x="107752" y="147683"/>
                  </a:moveTo>
                  <a:lnTo>
                    <a:pt x="107752" y="153768"/>
                  </a:lnTo>
                  <a:lnTo>
                    <a:pt x="101346" y="153768"/>
                  </a:lnTo>
                  <a:lnTo>
                    <a:pt x="101346" y="147683"/>
                  </a:lnTo>
                  <a:close/>
                  <a:moveTo>
                    <a:pt x="114478" y="147683"/>
                  </a:moveTo>
                  <a:lnTo>
                    <a:pt x="114478" y="153768"/>
                  </a:lnTo>
                  <a:lnTo>
                    <a:pt x="108091" y="153768"/>
                  </a:lnTo>
                  <a:lnTo>
                    <a:pt x="108091" y="147683"/>
                  </a:lnTo>
                  <a:close/>
                  <a:moveTo>
                    <a:pt x="121223" y="147683"/>
                  </a:moveTo>
                  <a:lnTo>
                    <a:pt x="121223" y="153768"/>
                  </a:lnTo>
                  <a:lnTo>
                    <a:pt x="114817" y="153768"/>
                  </a:lnTo>
                  <a:lnTo>
                    <a:pt x="114817" y="147683"/>
                  </a:lnTo>
                  <a:close/>
                  <a:moveTo>
                    <a:pt x="127950" y="147683"/>
                  </a:moveTo>
                  <a:lnTo>
                    <a:pt x="127950" y="153768"/>
                  </a:lnTo>
                  <a:lnTo>
                    <a:pt x="121562" y="153768"/>
                  </a:lnTo>
                  <a:lnTo>
                    <a:pt x="121562" y="147683"/>
                  </a:lnTo>
                  <a:close/>
                  <a:moveTo>
                    <a:pt x="134694" y="147683"/>
                  </a:moveTo>
                  <a:lnTo>
                    <a:pt x="134694" y="153768"/>
                  </a:lnTo>
                  <a:lnTo>
                    <a:pt x="128289" y="153768"/>
                  </a:lnTo>
                  <a:lnTo>
                    <a:pt x="128289" y="147683"/>
                  </a:lnTo>
                  <a:close/>
                  <a:moveTo>
                    <a:pt x="141421" y="147683"/>
                  </a:moveTo>
                  <a:lnTo>
                    <a:pt x="141421" y="153768"/>
                  </a:lnTo>
                  <a:lnTo>
                    <a:pt x="135033" y="153768"/>
                  </a:lnTo>
                  <a:lnTo>
                    <a:pt x="135033" y="147683"/>
                  </a:lnTo>
                  <a:close/>
                  <a:moveTo>
                    <a:pt x="148148" y="147683"/>
                  </a:moveTo>
                  <a:lnTo>
                    <a:pt x="148148" y="153768"/>
                  </a:lnTo>
                  <a:lnTo>
                    <a:pt x="141760" y="153768"/>
                  </a:lnTo>
                  <a:lnTo>
                    <a:pt x="141760" y="147683"/>
                  </a:lnTo>
                  <a:close/>
                  <a:moveTo>
                    <a:pt x="154892" y="147683"/>
                  </a:moveTo>
                  <a:lnTo>
                    <a:pt x="154892" y="153768"/>
                  </a:lnTo>
                  <a:lnTo>
                    <a:pt x="148487" y="153768"/>
                  </a:lnTo>
                  <a:lnTo>
                    <a:pt x="148487" y="147683"/>
                  </a:lnTo>
                  <a:close/>
                  <a:moveTo>
                    <a:pt x="161619" y="147683"/>
                  </a:moveTo>
                  <a:lnTo>
                    <a:pt x="161619" y="153768"/>
                  </a:lnTo>
                  <a:lnTo>
                    <a:pt x="155231" y="153768"/>
                  </a:lnTo>
                  <a:lnTo>
                    <a:pt x="155231" y="147683"/>
                  </a:lnTo>
                  <a:close/>
                  <a:moveTo>
                    <a:pt x="168363" y="147683"/>
                  </a:moveTo>
                  <a:lnTo>
                    <a:pt x="168363" y="153768"/>
                  </a:lnTo>
                  <a:lnTo>
                    <a:pt x="161958" y="153768"/>
                  </a:lnTo>
                  <a:lnTo>
                    <a:pt x="161958" y="147683"/>
                  </a:lnTo>
                  <a:close/>
                  <a:moveTo>
                    <a:pt x="175090" y="147683"/>
                  </a:moveTo>
                  <a:lnTo>
                    <a:pt x="175090" y="153768"/>
                  </a:lnTo>
                  <a:lnTo>
                    <a:pt x="168702" y="153768"/>
                  </a:lnTo>
                  <a:lnTo>
                    <a:pt x="168702" y="147683"/>
                  </a:lnTo>
                  <a:close/>
                  <a:moveTo>
                    <a:pt x="181834" y="147683"/>
                  </a:moveTo>
                  <a:lnTo>
                    <a:pt x="181834" y="153768"/>
                  </a:lnTo>
                  <a:lnTo>
                    <a:pt x="175429" y="153768"/>
                  </a:lnTo>
                  <a:lnTo>
                    <a:pt x="175429" y="147683"/>
                  </a:lnTo>
                  <a:close/>
                  <a:moveTo>
                    <a:pt x="188561" y="147683"/>
                  </a:moveTo>
                  <a:lnTo>
                    <a:pt x="188561" y="153768"/>
                  </a:lnTo>
                  <a:lnTo>
                    <a:pt x="182173" y="153768"/>
                  </a:lnTo>
                  <a:lnTo>
                    <a:pt x="182173" y="147683"/>
                  </a:lnTo>
                  <a:close/>
                  <a:moveTo>
                    <a:pt x="195288" y="147683"/>
                  </a:moveTo>
                  <a:lnTo>
                    <a:pt x="195288" y="153768"/>
                  </a:lnTo>
                  <a:lnTo>
                    <a:pt x="188900" y="153768"/>
                  </a:lnTo>
                  <a:lnTo>
                    <a:pt x="188900" y="147683"/>
                  </a:lnTo>
                  <a:close/>
                  <a:moveTo>
                    <a:pt x="202032" y="147683"/>
                  </a:moveTo>
                  <a:lnTo>
                    <a:pt x="202032" y="153768"/>
                  </a:lnTo>
                  <a:lnTo>
                    <a:pt x="195627" y="153768"/>
                  </a:lnTo>
                  <a:lnTo>
                    <a:pt x="195627" y="147683"/>
                  </a:lnTo>
                  <a:close/>
                  <a:moveTo>
                    <a:pt x="208759" y="147683"/>
                  </a:moveTo>
                  <a:lnTo>
                    <a:pt x="208759" y="153768"/>
                  </a:lnTo>
                  <a:lnTo>
                    <a:pt x="202371" y="153768"/>
                  </a:lnTo>
                  <a:lnTo>
                    <a:pt x="202371" y="147683"/>
                  </a:lnTo>
                  <a:close/>
                  <a:moveTo>
                    <a:pt x="215504" y="147683"/>
                  </a:moveTo>
                  <a:lnTo>
                    <a:pt x="215504" y="153768"/>
                  </a:lnTo>
                  <a:lnTo>
                    <a:pt x="209098" y="153768"/>
                  </a:lnTo>
                  <a:lnTo>
                    <a:pt x="209098" y="147683"/>
                  </a:lnTo>
                  <a:close/>
                  <a:moveTo>
                    <a:pt x="222230" y="147683"/>
                  </a:moveTo>
                  <a:lnTo>
                    <a:pt x="222230" y="153768"/>
                  </a:lnTo>
                  <a:lnTo>
                    <a:pt x="215843" y="153768"/>
                  </a:lnTo>
                  <a:lnTo>
                    <a:pt x="215843" y="147683"/>
                  </a:lnTo>
                  <a:close/>
                  <a:moveTo>
                    <a:pt x="228975" y="147683"/>
                  </a:moveTo>
                  <a:lnTo>
                    <a:pt x="228975" y="153768"/>
                  </a:lnTo>
                  <a:lnTo>
                    <a:pt x="222569" y="153768"/>
                  </a:lnTo>
                  <a:lnTo>
                    <a:pt x="222569" y="147683"/>
                  </a:lnTo>
                  <a:close/>
                  <a:moveTo>
                    <a:pt x="235701" y="147683"/>
                  </a:moveTo>
                  <a:lnTo>
                    <a:pt x="235701" y="153768"/>
                  </a:lnTo>
                  <a:lnTo>
                    <a:pt x="229296" y="153768"/>
                  </a:lnTo>
                  <a:lnTo>
                    <a:pt x="229296" y="147683"/>
                  </a:lnTo>
                  <a:close/>
                  <a:moveTo>
                    <a:pt x="242428" y="147683"/>
                  </a:moveTo>
                  <a:lnTo>
                    <a:pt x="242428" y="153768"/>
                  </a:lnTo>
                  <a:lnTo>
                    <a:pt x="236040" y="153768"/>
                  </a:lnTo>
                  <a:lnTo>
                    <a:pt x="236040" y="147683"/>
                  </a:lnTo>
                  <a:close/>
                  <a:moveTo>
                    <a:pt x="249173" y="147683"/>
                  </a:moveTo>
                  <a:lnTo>
                    <a:pt x="249173" y="153768"/>
                  </a:lnTo>
                  <a:lnTo>
                    <a:pt x="242767" y="153768"/>
                  </a:lnTo>
                  <a:lnTo>
                    <a:pt x="242767" y="147683"/>
                  </a:lnTo>
                  <a:close/>
                  <a:moveTo>
                    <a:pt x="255899" y="147683"/>
                  </a:moveTo>
                  <a:lnTo>
                    <a:pt x="255899" y="153768"/>
                  </a:lnTo>
                  <a:lnTo>
                    <a:pt x="249512" y="153768"/>
                  </a:lnTo>
                  <a:lnTo>
                    <a:pt x="249512" y="147683"/>
                  </a:lnTo>
                  <a:close/>
                  <a:moveTo>
                    <a:pt x="262644" y="147683"/>
                  </a:moveTo>
                  <a:lnTo>
                    <a:pt x="262644" y="153768"/>
                  </a:lnTo>
                  <a:lnTo>
                    <a:pt x="256238" y="153768"/>
                  </a:lnTo>
                  <a:lnTo>
                    <a:pt x="256238" y="147683"/>
                  </a:lnTo>
                  <a:close/>
                  <a:moveTo>
                    <a:pt x="269370" y="147683"/>
                  </a:moveTo>
                  <a:lnTo>
                    <a:pt x="269370" y="153768"/>
                  </a:lnTo>
                  <a:lnTo>
                    <a:pt x="262983" y="153768"/>
                  </a:lnTo>
                  <a:lnTo>
                    <a:pt x="262983" y="147683"/>
                  </a:lnTo>
                  <a:close/>
                  <a:moveTo>
                    <a:pt x="276115" y="147683"/>
                  </a:moveTo>
                  <a:lnTo>
                    <a:pt x="276115" y="153768"/>
                  </a:lnTo>
                  <a:lnTo>
                    <a:pt x="269709" y="153768"/>
                  </a:lnTo>
                  <a:lnTo>
                    <a:pt x="269709" y="147683"/>
                  </a:lnTo>
                  <a:close/>
                  <a:moveTo>
                    <a:pt x="282842" y="147683"/>
                  </a:moveTo>
                  <a:lnTo>
                    <a:pt x="282842" y="153768"/>
                  </a:lnTo>
                  <a:lnTo>
                    <a:pt x="276436" y="153768"/>
                  </a:lnTo>
                  <a:lnTo>
                    <a:pt x="276436" y="147683"/>
                  </a:lnTo>
                  <a:close/>
                  <a:moveTo>
                    <a:pt x="6745" y="154089"/>
                  </a:moveTo>
                  <a:lnTo>
                    <a:pt x="6745" y="160173"/>
                  </a:lnTo>
                  <a:lnTo>
                    <a:pt x="339" y="160173"/>
                  </a:lnTo>
                  <a:lnTo>
                    <a:pt x="339" y="154089"/>
                  </a:lnTo>
                  <a:close/>
                  <a:moveTo>
                    <a:pt x="13471" y="154089"/>
                  </a:moveTo>
                  <a:lnTo>
                    <a:pt x="13471" y="160173"/>
                  </a:lnTo>
                  <a:lnTo>
                    <a:pt x="7066" y="160173"/>
                  </a:lnTo>
                  <a:lnTo>
                    <a:pt x="7066" y="154089"/>
                  </a:lnTo>
                  <a:close/>
                  <a:moveTo>
                    <a:pt x="20198" y="154089"/>
                  </a:moveTo>
                  <a:lnTo>
                    <a:pt x="20198" y="160173"/>
                  </a:lnTo>
                  <a:lnTo>
                    <a:pt x="13810" y="160173"/>
                  </a:lnTo>
                  <a:lnTo>
                    <a:pt x="13810" y="154089"/>
                  </a:lnTo>
                  <a:close/>
                  <a:moveTo>
                    <a:pt x="26942" y="154089"/>
                  </a:moveTo>
                  <a:lnTo>
                    <a:pt x="26942" y="160173"/>
                  </a:lnTo>
                  <a:lnTo>
                    <a:pt x="20537" y="160173"/>
                  </a:lnTo>
                  <a:lnTo>
                    <a:pt x="20537" y="154089"/>
                  </a:lnTo>
                  <a:close/>
                  <a:moveTo>
                    <a:pt x="33669" y="154089"/>
                  </a:moveTo>
                  <a:lnTo>
                    <a:pt x="33669" y="160173"/>
                  </a:lnTo>
                  <a:lnTo>
                    <a:pt x="27281" y="160173"/>
                  </a:lnTo>
                  <a:lnTo>
                    <a:pt x="27281" y="154089"/>
                  </a:lnTo>
                  <a:close/>
                  <a:moveTo>
                    <a:pt x="40414" y="154089"/>
                  </a:moveTo>
                  <a:lnTo>
                    <a:pt x="40414" y="160173"/>
                  </a:lnTo>
                  <a:lnTo>
                    <a:pt x="34008" y="160173"/>
                  </a:lnTo>
                  <a:lnTo>
                    <a:pt x="34008" y="154089"/>
                  </a:lnTo>
                  <a:close/>
                  <a:moveTo>
                    <a:pt x="47140" y="154089"/>
                  </a:moveTo>
                  <a:lnTo>
                    <a:pt x="47140" y="160173"/>
                  </a:lnTo>
                  <a:lnTo>
                    <a:pt x="40753" y="160173"/>
                  </a:lnTo>
                  <a:lnTo>
                    <a:pt x="40753" y="154089"/>
                  </a:lnTo>
                  <a:close/>
                  <a:moveTo>
                    <a:pt x="53885" y="154089"/>
                  </a:moveTo>
                  <a:lnTo>
                    <a:pt x="53885" y="160173"/>
                  </a:lnTo>
                  <a:lnTo>
                    <a:pt x="47479" y="160173"/>
                  </a:lnTo>
                  <a:lnTo>
                    <a:pt x="47479" y="154089"/>
                  </a:lnTo>
                  <a:close/>
                  <a:moveTo>
                    <a:pt x="60611" y="154089"/>
                  </a:moveTo>
                  <a:lnTo>
                    <a:pt x="60611" y="160173"/>
                  </a:lnTo>
                  <a:lnTo>
                    <a:pt x="54206" y="160173"/>
                  </a:lnTo>
                  <a:lnTo>
                    <a:pt x="54206" y="154089"/>
                  </a:lnTo>
                  <a:close/>
                  <a:moveTo>
                    <a:pt x="67338" y="154089"/>
                  </a:moveTo>
                  <a:lnTo>
                    <a:pt x="67338" y="160173"/>
                  </a:lnTo>
                  <a:lnTo>
                    <a:pt x="60950" y="160173"/>
                  </a:lnTo>
                  <a:lnTo>
                    <a:pt x="60950" y="154089"/>
                  </a:lnTo>
                  <a:close/>
                  <a:moveTo>
                    <a:pt x="74083" y="154089"/>
                  </a:moveTo>
                  <a:lnTo>
                    <a:pt x="74083" y="160173"/>
                  </a:lnTo>
                  <a:lnTo>
                    <a:pt x="67677" y="160173"/>
                  </a:lnTo>
                  <a:lnTo>
                    <a:pt x="67677" y="154089"/>
                  </a:lnTo>
                  <a:close/>
                  <a:moveTo>
                    <a:pt x="80809" y="154089"/>
                  </a:moveTo>
                  <a:lnTo>
                    <a:pt x="80809" y="160173"/>
                  </a:lnTo>
                  <a:lnTo>
                    <a:pt x="74422" y="160173"/>
                  </a:lnTo>
                  <a:lnTo>
                    <a:pt x="74422" y="154089"/>
                  </a:lnTo>
                  <a:close/>
                  <a:moveTo>
                    <a:pt x="87554" y="154089"/>
                  </a:moveTo>
                  <a:lnTo>
                    <a:pt x="87554" y="160173"/>
                  </a:lnTo>
                  <a:lnTo>
                    <a:pt x="81148" y="160173"/>
                  </a:lnTo>
                  <a:lnTo>
                    <a:pt x="81148" y="154089"/>
                  </a:lnTo>
                  <a:close/>
                  <a:moveTo>
                    <a:pt x="94281" y="154089"/>
                  </a:moveTo>
                  <a:lnTo>
                    <a:pt x="94281" y="160173"/>
                  </a:lnTo>
                  <a:lnTo>
                    <a:pt x="87893" y="160173"/>
                  </a:lnTo>
                  <a:lnTo>
                    <a:pt x="87893" y="154089"/>
                  </a:lnTo>
                  <a:close/>
                  <a:moveTo>
                    <a:pt x="101007" y="154089"/>
                  </a:moveTo>
                  <a:lnTo>
                    <a:pt x="101007" y="160173"/>
                  </a:lnTo>
                  <a:lnTo>
                    <a:pt x="94620" y="160173"/>
                  </a:lnTo>
                  <a:lnTo>
                    <a:pt x="94620" y="154089"/>
                  </a:lnTo>
                  <a:close/>
                  <a:moveTo>
                    <a:pt x="107752" y="154089"/>
                  </a:moveTo>
                  <a:lnTo>
                    <a:pt x="107752" y="160173"/>
                  </a:lnTo>
                  <a:lnTo>
                    <a:pt x="101346" y="160173"/>
                  </a:lnTo>
                  <a:lnTo>
                    <a:pt x="101346" y="154089"/>
                  </a:lnTo>
                  <a:close/>
                  <a:moveTo>
                    <a:pt x="114478" y="154089"/>
                  </a:moveTo>
                  <a:lnTo>
                    <a:pt x="114478" y="160173"/>
                  </a:lnTo>
                  <a:lnTo>
                    <a:pt x="108091" y="160173"/>
                  </a:lnTo>
                  <a:lnTo>
                    <a:pt x="108091" y="154089"/>
                  </a:lnTo>
                  <a:close/>
                  <a:moveTo>
                    <a:pt x="121223" y="154089"/>
                  </a:moveTo>
                  <a:lnTo>
                    <a:pt x="121223" y="160173"/>
                  </a:lnTo>
                  <a:lnTo>
                    <a:pt x="114817" y="160173"/>
                  </a:lnTo>
                  <a:lnTo>
                    <a:pt x="114817" y="154089"/>
                  </a:lnTo>
                  <a:close/>
                  <a:moveTo>
                    <a:pt x="127950" y="154089"/>
                  </a:moveTo>
                  <a:lnTo>
                    <a:pt x="127950" y="160173"/>
                  </a:lnTo>
                  <a:lnTo>
                    <a:pt x="121562" y="160173"/>
                  </a:lnTo>
                  <a:lnTo>
                    <a:pt x="121562" y="154089"/>
                  </a:lnTo>
                  <a:close/>
                  <a:moveTo>
                    <a:pt x="134694" y="154089"/>
                  </a:moveTo>
                  <a:lnTo>
                    <a:pt x="134694" y="160173"/>
                  </a:lnTo>
                  <a:lnTo>
                    <a:pt x="128289" y="160173"/>
                  </a:lnTo>
                  <a:lnTo>
                    <a:pt x="128289" y="154089"/>
                  </a:lnTo>
                  <a:close/>
                  <a:moveTo>
                    <a:pt x="141421" y="154089"/>
                  </a:moveTo>
                  <a:lnTo>
                    <a:pt x="141421" y="160173"/>
                  </a:lnTo>
                  <a:lnTo>
                    <a:pt x="135033" y="160173"/>
                  </a:lnTo>
                  <a:lnTo>
                    <a:pt x="135033" y="154089"/>
                  </a:lnTo>
                  <a:close/>
                  <a:moveTo>
                    <a:pt x="148148" y="154089"/>
                  </a:moveTo>
                  <a:lnTo>
                    <a:pt x="148148" y="160173"/>
                  </a:lnTo>
                  <a:lnTo>
                    <a:pt x="141760" y="160173"/>
                  </a:lnTo>
                  <a:lnTo>
                    <a:pt x="141760" y="154089"/>
                  </a:lnTo>
                  <a:close/>
                  <a:moveTo>
                    <a:pt x="154892" y="154089"/>
                  </a:moveTo>
                  <a:lnTo>
                    <a:pt x="154892" y="160173"/>
                  </a:lnTo>
                  <a:lnTo>
                    <a:pt x="148487" y="160173"/>
                  </a:lnTo>
                  <a:lnTo>
                    <a:pt x="148487" y="154089"/>
                  </a:lnTo>
                  <a:close/>
                  <a:moveTo>
                    <a:pt x="161619" y="154089"/>
                  </a:moveTo>
                  <a:lnTo>
                    <a:pt x="161619" y="160173"/>
                  </a:lnTo>
                  <a:lnTo>
                    <a:pt x="155231" y="160173"/>
                  </a:lnTo>
                  <a:lnTo>
                    <a:pt x="155231" y="154089"/>
                  </a:lnTo>
                  <a:close/>
                  <a:moveTo>
                    <a:pt x="168363" y="154089"/>
                  </a:moveTo>
                  <a:lnTo>
                    <a:pt x="168363" y="160173"/>
                  </a:lnTo>
                  <a:lnTo>
                    <a:pt x="161958" y="160173"/>
                  </a:lnTo>
                  <a:lnTo>
                    <a:pt x="161958" y="154089"/>
                  </a:lnTo>
                  <a:close/>
                  <a:moveTo>
                    <a:pt x="175090" y="154089"/>
                  </a:moveTo>
                  <a:lnTo>
                    <a:pt x="175090" y="160173"/>
                  </a:lnTo>
                  <a:lnTo>
                    <a:pt x="168702" y="160173"/>
                  </a:lnTo>
                  <a:lnTo>
                    <a:pt x="168702" y="154089"/>
                  </a:lnTo>
                  <a:close/>
                  <a:moveTo>
                    <a:pt x="181834" y="154089"/>
                  </a:moveTo>
                  <a:lnTo>
                    <a:pt x="181834" y="160173"/>
                  </a:lnTo>
                  <a:lnTo>
                    <a:pt x="175429" y="160173"/>
                  </a:lnTo>
                  <a:lnTo>
                    <a:pt x="175429" y="154089"/>
                  </a:lnTo>
                  <a:close/>
                  <a:moveTo>
                    <a:pt x="188561" y="154089"/>
                  </a:moveTo>
                  <a:lnTo>
                    <a:pt x="188561" y="160173"/>
                  </a:lnTo>
                  <a:lnTo>
                    <a:pt x="182173" y="160173"/>
                  </a:lnTo>
                  <a:lnTo>
                    <a:pt x="182173" y="154089"/>
                  </a:lnTo>
                  <a:close/>
                  <a:moveTo>
                    <a:pt x="195288" y="154089"/>
                  </a:moveTo>
                  <a:lnTo>
                    <a:pt x="195288" y="160173"/>
                  </a:lnTo>
                  <a:lnTo>
                    <a:pt x="188900" y="160173"/>
                  </a:lnTo>
                  <a:lnTo>
                    <a:pt x="188900" y="154089"/>
                  </a:lnTo>
                  <a:close/>
                  <a:moveTo>
                    <a:pt x="202032" y="154089"/>
                  </a:moveTo>
                  <a:lnTo>
                    <a:pt x="202032" y="160173"/>
                  </a:lnTo>
                  <a:lnTo>
                    <a:pt x="195627" y="160173"/>
                  </a:lnTo>
                  <a:lnTo>
                    <a:pt x="195627" y="154089"/>
                  </a:lnTo>
                  <a:close/>
                  <a:moveTo>
                    <a:pt x="208759" y="154089"/>
                  </a:moveTo>
                  <a:lnTo>
                    <a:pt x="208759" y="160173"/>
                  </a:lnTo>
                  <a:lnTo>
                    <a:pt x="202371" y="160173"/>
                  </a:lnTo>
                  <a:lnTo>
                    <a:pt x="202371" y="154089"/>
                  </a:lnTo>
                  <a:close/>
                  <a:moveTo>
                    <a:pt x="215504" y="154089"/>
                  </a:moveTo>
                  <a:lnTo>
                    <a:pt x="215504" y="160173"/>
                  </a:lnTo>
                  <a:lnTo>
                    <a:pt x="209098" y="160173"/>
                  </a:lnTo>
                  <a:lnTo>
                    <a:pt x="209098" y="154089"/>
                  </a:lnTo>
                  <a:close/>
                  <a:moveTo>
                    <a:pt x="222230" y="154089"/>
                  </a:moveTo>
                  <a:lnTo>
                    <a:pt x="222230" y="160173"/>
                  </a:lnTo>
                  <a:lnTo>
                    <a:pt x="215843" y="160173"/>
                  </a:lnTo>
                  <a:lnTo>
                    <a:pt x="215843" y="154089"/>
                  </a:lnTo>
                  <a:close/>
                  <a:moveTo>
                    <a:pt x="228975" y="154089"/>
                  </a:moveTo>
                  <a:lnTo>
                    <a:pt x="228975" y="160173"/>
                  </a:lnTo>
                  <a:lnTo>
                    <a:pt x="222569" y="160173"/>
                  </a:lnTo>
                  <a:lnTo>
                    <a:pt x="222569" y="154089"/>
                  </a:lnTo>
                  <a:close/>
                  <a:moveTo>
                    <a:pt x="235701" y="154089"/>
                  </a:moveTo>
                  <a:lnTo>
                    <a:pt x="235701" y="160173"/>
                  </a:lnTo>
                  <a:lnTo>
                    <a:pt x="229296" y="160173"/>
                  </a:lnTo>
                  <a:lnTo>
                    <a:pt x="229296" y="154089"/>
                  </a:lnTo>
                  <a:close/>
                  <a:moveTo>
                    <a:pt x="242428" y="154089"/>
                  </a:moveTo>
                  <a:lnTo>
                    <a:pt x="242428" y="160173"/>
                  </a:lnTo>
                  <a:lnTo>
                    <a:pt x="236040" y="160173"/>
                  </a:lnTo>
                  <a:lnTo>
                    <a:pt x="236040" y="154089"/>
                  </a:lnTo>
                  <a:close/>
                  <a:moveTo>
                    <a:pt x="249173" y="154089"/>
                  </a:moveTo>
                  <a:lnTo>
                    <a:pt x="249173" y="160173"/>
                  </a:lnTo>
                  <a:lnTo>
                    <a:pt x="242767" y="160173"/>
                  </a:lnTo>
                  <a:lnTo>
                    <a:pt x="242767" y="154089"/>
                  </a:lnTo>
                  <a:close/>
                  <a:moveTo>
                    <a:pt x="255899" y="154089"/>
                  </a:moveTo>
                  <a:lnTo>
                    <a:pt x="255899" y="160173"/>
                  </a:lnTo>
                  <a:lnTo>
                    <a:pt x="249512" y="160173"/>
                  </a:lnTo>
                  <a:lnTo>
                    <a:pt x="249512" y="154089"/>
                  </a:lnTo>
                  <a:close/>
                  <a:moveTo>
                    <a:pt x="262644" y="154089"/>
                  </a:moveTo>
                  <a:lnTo>
                    <a:pt x="262644" y="160173"/>
                  </a:lnTo>
                  <a:lnTo>
                    <a:pt x="256238" y="160173"/>
                  </a:lnTo>
                  <a:lnTo>
                    <a:pt x="256238" y="154089"/>
                  </a:lnTo>
                  <a:close/>
                  <a:moveTo>
                    <a:pt x="269370" y="154089"/>
                  </a:moveTo>
                  <a:lnTo>
                    <a:pt x="269370" y="160173"/>
                  </a:lnTo>
                  <a:lnTo>
                    <a:pt x="262983" y="160173"/>
                  </a:lnTo>
                  <a:lnTo>
                    <a:pt x="262983" y="154089"/>
                  </a:lnTo>
                  <a:close/>
                  <a:moveTo>
                    <a:pt x="276115" y="154089"/>
                  </a:moveTo>
                  <a:lnTo>
                    <a:pt x="276115" y="160173"/>
                  </a:lnTo>
                  <a:lnTo>
                    <a:pt x="269709" y="160173"/>
                  </a:lnTo>
                  <a:lnTo>
                    <a:pt x="269709" y="154089"/>
                  </a:lnTo>
                  <a:close/>
                  <a:moveTo>
                    <a:pt x="282842" y="154089"/>
                  </a:moveTo>
                  <a:lnTo>
                    <a:pt x="282842" y="160173"/>
                  </a:lnTo>
                  <a:lnTo>
                    <a:pt x="276436" y="160173"/>
                  </a:lnTo>
                  <a:lnTo>
                    <a:pt x="276436" y="154089"/>
                  </a:lnTo>
                  <a:close/>
                  <a:moveTo>
                    <a:pt x="178" y="0"/>
                  </a:moveTo>
                  <a:lnTo>
                    <a:pt x="178" y="161"/>
                  </a:lnTo>
                  <a:lnTo>
                    <a:pt x="0" y="161"/>
                  </a:lnTo>
                  <a:lnTo>
                    <a:pt x="0" y="160334"/>
                  </a:lnTo>
                  <a:lnTo>
                    <a:pt x="178" y="160334"/>
                  </a:lnTo>
                  <a:lnTo>
                    <a:pt x="178" y="160494"/>
                  </a:lnTo>
                  <a:lnTo>
                    <a:pt x="285482" y="160494"/>
                  </a:lnTo>
                  <a:lnTo>
                    <a:pt x="285482" y="160173"/>
                  </a:lnTo>
                  <a:lnTo>
                    <a:pt x="283181" y="160173"/>
                  </a:lnTo>
                  <a:lnTo>
                    <a:pt x="283181" y="154089"/>
                  </a:lnTo>
                  <a:lnTo>
                    <a:pt x="285482" y="154089"/>
                  </a:lnTo>
                  <a:lnTo>
                    <a:pt x="285482" y="153768"/>
                  </a:lnTo>
                  <a:lnTo>
                    <a:pt x="283181" y="153768"/>
                  </a:lnTo>
                  <a:lnTo>
                    <a:pt x="283181" y="147683"/>
                  </a:lnTo>
                  <a:lnTo>
                    <a:pt x="285482" y="147683"/>
                  </a:lnTo>
                  <a:lnTo>
                    <a:pt x="285482" y="147362"/>
                  </a:lnTo>
                  <a:lnTo>
                    <a:pt x="283181" y="147362"/>
                  </a:lnTo>
                  <a:lnTo>
                    <a:pt x="283181" y="141278"/>
                  </a:lnTo>
                  <a:lnTo>
                    <a:pt x="285482" y="141278"/>
                  </a:lnTo>
                  <a:lnTo>
                    <a:pt x="285482" y="140957"/>
                  </a:lnTo>
                  <a:lnTo>
                    <a:pt x="283181" y="140957"/>
                  </a:lnTo>
                  <a:lnTo>
                    <a:pt x="283181" y="134872"/>
                  </a:lnTo>
                  <a:lnTo>
                    <a:pt x="285482" y="134872"/>
                  </a:lnTo>
                  <a:lnTo>
                    <a:pt x="285482" y="134551"/>
                  </a:lnTo>
                  <a:lnTo>
                    <a:pt x="283181" y="134551"/>
                  </a:lnTo>
                  <a:lnTo>
                    <a:pt x="283181" y="128467"/>
                  </a:lnTo>
                  <a:lnTo>
                    <a:pt x="285482" y="128467"/>
                  </a:lnTo>
                  <a:lnTo>
                    <a:pt x="285482" y="128146"/>
                  </a:lnTo>
                  <a:lnTo>
                    <a:pt x="283181" y="128146"/>
                  </a:lnTo>
                  <a:lnTo>
                    <a:pt x="283181" y="122061"/>
                  </a:lnTo>
                  <a:lnTo>
                    <a:pt x="285482" y="122061"/>
                  </a:lnTo>
                  <a:lnTo>
                    <a:pt x="285482" y="121740"/>
                  </a:lnTo>
                  <a:lnTo>
                    <a:pt x="283181" y="121740"/>
                  </a:lnTo>
                  <a:lnTo>
                    <a:pt x="283181" y="115656"/>
                  </a:lnTo>
                  <a:lnTo>
                    <a:pt x="285482" y="115656"/>
                  </a:lnTo>
                  <a:lnTo>
                    <a:pt x="285482" y="115335"/>
                  </a:lnTo>
                  <a:lnTo>
                    <a:pt x="283181" y="115335"/>
                  </a:lnTo>
                  <a:lnTo>
                    <a:pt x="283181" y="109250"/>
                  </a:lnTo>
                  <a:lnTo>
                    <a:pt x="285482" y="109250"/>
                  </a:lnTo>
                  <a:lnTo>
                    <a:pt x="285482" y="108929"/>
                  </a:lnTo>
                  <a:lnTo>
                    <a:pt x="283181" y="108929"/>
                  </a:lnTo>
                  <a:lnTo>
                    <a:pt x="283181" y="102827"/>
                  </a:lnTo>
                  <a:lnTo>
                    <a:pt x="285482" y="102827"/>
                  </a:lnTo>
                  <a:lnTo>
                    <a:pt x="285482" y="102524"/>
                  </a:lnTo>
                  <a:lnTo>
                    <a:pt x="283181" y="102524"/>
                  </a:lnTo>
                  <a:lnTo>
                    <a:pt x="283181" y="96422"/>
                  </a:lnTo>
                  <a:lnTo>
                    <a:pt x="285482" y="96422"/>
                  </a:lnTo>
                  <a:lnTo>
                    <a:pt x="285482" y="96100"/>
                  </a:lnTo>
                  <a:lnTo>
                    <a:pt x="283181" y="96100"/>
                  </a:lnTo>
                  <a:lnTo>
                    <a:pt x="283181" y="90016"/>
                  </a:lnTo>
                  <a:lnTo>
                    <a:pt x="285482" y="90016"/>
                  </a:lnTo>
                  <a:lnTo>
                    <a:pt x="285482" y="89695"/>
                  </a:lnTo>
                  <a:lnTo>
                    <a:pt x="283181" y="89695"/>
                  </a:lnTo>
                  <a:lnTo>
                    <a:pt x="283181" y="83611"/>
                  </a:lnTo>
                  <a:lnTo>
                    <a:pt x="285482" y="83611"/>
                  </a:lnTo>
                  <a:lnTo>
                    <a:pt x="285482" y="83289"/>
                  </a:lnTo>
                  <a:lnTo>
                    <a:pt x="283181" y="83289"/>
                  </a:lnTo>
                  <a:lnTo>
                    <a:pt x="283181" y="77205"/>
                  </a:lnTo>
                  <a:lnTo>
                    <a:pt x="285482" y="77205"/>
                  </a:lnTo>
                  <a:lnTo>
                    <a:pt x="285482" y="76884"/>
                  </a:lnTo>
                  <a:lnTo>
                    <a:pt x="283181" y="76884"/>
                  </a:lnTo>
                  <a:lnTo>
                    <a:pt x="283181" y="70800"/>
                  </a:lnTo>
                  <a:lnTo>
                    <a:pt x="285482" y="70800"/>
                  </a:lnTo>
                  <a:lnTo>
                    <a:pt x="285482" y="70478"/>
                  </a:lnTo>
                  <a:lnTo>
                    <a:pt x="283181" y="70478"/>
                  </a:lnTo>
                  <a:lnTo>
                    <a:pt x="283181" y="64394"/>
                  </a:lnTo>
                  <a:lnTo>
                    <a:pt x="285482" y="64394"/>
                  </a:lnTo>
                  <a:lnTo>
                    <a:pt x="285482" y="64073"/>
                  </a:lnTo>
                  <a:lnTo>
                    <a:pt x="283181" y="64073"/>
                  </a:lnTo>
                  <a:lnTo>
                    <a:pt x="283181" y="57989"/>
                  </a:lnTo>
                  <a:lnTo>
                    <a:pt x="285482" y="57989"/>
                  </a:lnTo>
                  <a:lnTo>
                    <a:pt x="285482" y="57667"/>
                  </a:lnTo>
                  <a:lnTo>
                    <a:pt x="283181" y="57667"/>
                  </a:lnTo>
                  <a:lnTo>
                    <a:pt x="283181" y="51583"/>
                  </a:lnTo>
                  <a:lnTo>
                    <a:pt x="285482" y="51583"/>
                  </a:lnTo>
                  <a:lnTo>
                    <a:pt x="285482" y="51262"/>
                  </a:lnTo>
                  <a:lnTo>
                    <a:pt x="283181" y="51262"/>
                  </a:lnTo>
                  <a:lnTo>
                    <a:pt x="283181" y="45178"/>
                  </a:lnTo>
                  <a:lnTo>
                    <a:pt x="285482" y="45178"/>
                  </a:lnTo>
                  <a:lnTo>
                    <a:pt x="285482" y="44856"/>
                  </a:lnTo>
                  <a:lnTo>
                    <a:pt x="283181" y="44856"/>
                  </a:lnTo>
                  <a:lnTo>
                    <a:pt x="283181" y="38772"/>
                  </a:lnTo>
                  <a:lnTo>
                    <a:pt x="285482" y="38772"/>
                  </a:lnTo>
                  <a:lnTo>
                    <a:pt x="285482" y="38451"/>
                  </a:lnTo>
                  <a:lnTo>
                    <a:pt x="283181" y="38451"/>
                  </a:lnTo>
                  <a:lnTo>
                    <a:pt x="283181" y="32367"/>
                  </a:lnTo>
                  <a:lnTo>
                    <a:pt x="285482" y="32367"/>
                  </a:lnTo>
                  <a:lnTo>
                    <a:pt x="285482" y="32028"/>
                  </a:lnTo>
                  <a:lnTo>
                    <a:pt x="283181" y="32028"/>
                  </a:lnTo>
                  <a:lnTo>
                    <a:pt x="283181" y="25943"/>
                  </a:lnTo>
                  <a:lnTo>
                    <a:pt x="285482" y="25943"/>
                  </a:lnTo>
                  <a:lnTo>
                    <a:pt x="285482" y="25622"/>
                  </a:lnTo>
                  <a:lnTo>
                    <a:pt x="283181" y="25622"/>
                  </a:lnTo>
                  <a:lnTo>
                    <a:pt x="283181" y="19538"/>
                  </a:lnTo>
                  <a:lnTo>
                    <a:pt x="285482" y="19538"/>
                  </a:lnTo>
                  <a:lnTo>
                    <a:pt x="285482" y="19217"/>
                  </a:lnTo>
                  <a:lnTo>
                    <a:pt x="283181" y="19217"/>
                  </a:lnTo>
                  <a:lnTo>
                    <a:pt x="283181" y="13132"/>
                  </a:lnTo>
                  <a:lnTo>
                    <a:pt x="285482" y="13132"/>
                  </a:lnTo>
                  <a:lnTo>
                    <a:pt x="285482" y="12811"/>
                  </a:lnTo>
                  <a:lnTo>
                    <a:pt x="283181" y="12811"/>
                  </a:lnTo>
                  <a:lnTo>
                    <a:pt x="283181" y="6727"/>
                  </a:lnTo>
                  <a:lnTo>
                    <a:pt x="285482" y="6727"/>
                  </a:lnTo>
                  <a:lnTo>
                    <a:pt x="285482" y="6406"/>
                  </a:lnTo>
                  <a:lnTo>
                    <a:pt x="283181" y="6406"/>
                  </a:lnTo>
                  <a:lnTo>
                    <a:pt x="283181" y="321"/>
                  </a:lnTo>
                  <a:lnTo>
                    <a:pt x="285482" y="321"/>
                  </a:lnTo>
                  <a:lnTo>
                    <a:pt x="285482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23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23"/>
            <p:cNvSpPr/>
            <p:nvPr/>
          </p:nvSpPr>
          <p:spPr>
            <a:xfrm>
              <a:off x="7375175" y="45291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23"/>
            <p:cNvSpPr/>
            <p:nvPr/>
          </p:nvSpPr>
          <p:spPr>
            <a:xfrm>
              <a:off x="7375175" y="276715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23"/>
            <p:cNvSpPr/>
            <p:nvPr/>
          </p:nvSpPr>
          <p:spPr>
            <a:xfrm>
              <a:off x="7375175" y="43689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23"/>
            <p:cNvSpPr/>
            <p:nvPr/>
          </p:nvSpPr>
          <p:spPr>
            <a:xfrm>
              <a:off x="7375175" y="42088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23"/>
            <p:cNvSpPr/>
            <p:nvPr/>
          </p:nvSpPr>
          <p:spPr>
            <a:xfrm>
              <a:off x="7375175" y="3248025"/>
              <a:ext cx="3150" cy="7600"/>
            </a:xfrm>
            <a:custGeom>
              <a:avLst/>
              <a:gdLst/>
              <a:ahLst/>
              <a:cxnLst/>
              <a:rect l="l" t="t" r="r" b="b"/>
              <a:pathLst>
                <a:path w="126" h="304" extrusionOk="0">
                  <a:moveTo>
                    <a:pt x="0" y="0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23"/>
            <p:cNvSpPr/>
            <p:nvPr/>
          </p:nvSpPr>
          <p:spPr>
            <a:xfrm>
              <a:off x="7375175" y="37284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23"/>
            <p:cNvSpPr/>
            <p:nvPr/>
          </p:nvSpPr>
          <p:spPr>
            <a:xfrm>
              <a:off x="7375175" y="3568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23"/>
            <p:cNvSpPr/>
            <p:nvPr/>
          </p:nvSpPr>
          <p:spPr>
            <a:xfrm>
              <a:off x="7375175" y="38885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23"/>
            <p:cNvSpPr/>
            <p:nvPr/>
          </p:nvSpPr>
          <p:spPr>
            <a:xfrm>
              <a:off x="7375175" y="30874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23"/>
            <p:cNvSpPr/>
            <p:nvPr/>
          </p:nvSpPr>
          <p:spPr>
            <a:xfrm>
              <a:off x="7375175" y="48494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23"/>
            <p:cNvSpPr/>
            <p:nvPr/>
          </p:nvSpPr>
          <p:spPr>
            <a:xfrm>
              <a:off x="7375175" y="2927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23"/>
            <p:cNvSpPr/>
            <p:nvPr/>
          </p:nvSpPr>
          <p:spPr>
            <a:xfrm>
              <a:off x="7375175" y="40487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23"/>
            <p:cNvSpPr/>
            <p:nvPr/>
          </p:nvSpPr>
          <p:spPr>
            <a:xfrm>
              <a:off x="7375175" y="244687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23"/>
            <p:cNvSpPr/>
            <p:nvPr/>
          </p:nvSpPr>
          <p:spPr>
            <a:xfrm>
              <a:off x="7375175" y="10052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23"/>
            <p:cNvSpPr/>
            <p:nvPr/>
          </p:nvSpPr>
          <p:spPr>
            <a:xfrm>
              <a:off x="7375175" y="1645750"/>
              <a:ext cx="3150" cy="8500"/>
            </a:xfrm>
            <a:custGeom>
              <a:avLst/>
              <a:gdLst/>
              <a:ahLst/>
              <a:cxnLst/>
              <a:rect l="l" t="t" r="r" b="b"/>
              <a:pathLst>
                <a:path w="126" h="340" extrusionOk="0">
                  <a:moveTo>
                    <a:pt x="0" y="1"/>
                  </a:moveTo>
                  <a:lnTo>
                    <a:pt x="0" y="340"/>
                  </a:lnTo>
                  <a:lnTo>
                    <a:pt x="125" y="340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23"/>
            <p:cNvSpPr/>
            <p:nvPr/>
          </p:nvSpPr>
          <p:spPr>
            <a:xfrm>
              <a:off x="7375175" y="8450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23"/>
            <p:cNvSpPr/>
            <p:nvPr/>
          </p:nvSpPr>
          <p:spPr>
            <a:xfrm>
              <a:off x="7375175" y="18063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23"/>
            <p:cNvSpPr/>
            <p:nvPr/>
          </p:nvSpPr>
          <p:spPr>
            <a:xfrm>
              <a:off x="7375175" y="26070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23"/>
            <p:cNvSpPr/>
            <p:nvPr/>
          </p:nvSpPr>
          <p:spPr>
            <a:xfrm>
              <a:off x="7375175" y="1325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23"/>
            <p:cNvSpPr/>
            <p:nvPr/>
          </p:nvSpPr>
          <p:spPr>
            <a:xfrm>
              <a:off x="7375175" y="14856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23"/>
            <p:cNvSpPr/>
            <p:nvPr/>
          </p:nvSpPr>
          <p:spPr>
            <a:xfrm>
              <a:off x="7375175" y="22867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23"/>
            <p:cNvSpPr/>
            <p:nvPr/>
          </p:nvSpPr>
          <p:spPr>
            <a:xfrm>
              <a:off x="7375175" y="11653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23"/>
            <p:cNvSpPr/>
            <p:nvPr/>
          </p:nvSpPr>
          <p:spPr>
            <a:xfrm>
              <a:off x="7375175" y="46892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23"/>
            <p:cNvSpPr/>
            <p:nvPr/>
          </p:nvSpPr>
          <p:spPr>
            <a:xfrm>
              <a:off x="7375175" y="3408150"/>
              <a:ext cx="3150" cy="7625"/>
            </a:xfrm>
            <a:custGeom>
              <a:avLst/>
              <a:gdLst/>
              <a:ahLst/>
              <a:cxnLst/>
              <a:rect l="l" t="t" r="r" b="b"/>
              <a:pathLst>
                <a:path w="126" h="305" extrusionOk="0">
                  <a:moveTo>
                    <a:pt x="0" y="1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23"/>
            <p:cNvSpPr/>
            <p:nvPr/>
          </p:nvSpPr>
          <p:spPr>
            <a:xfrm>
              <a:off x="7375175" y="1966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23"/>
            <p:cNvSpPr/>
            <p:nvPr/>
          </p:nvSpPr>
          <p:spPr>
            <a:xfrm>
              <a:off x="7375175" y="212660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32" name="Google Shape;1632;p23"/>
          <p:cNvGrpSpPr/>
          <p:nvPr/>
        </p:nvGrpSpPr>
        <p:grpSpPr>
          <a:xfrm>
            <a:off x="1010850" y="514523"/>
            <a:ext cx="7122300" cy="4114455"/>
            <a:chOff x="1010575" y="509220"/>
            <a:chExt cx="7122300" cy="4114455"/>
          </a:xfrm>
        </p:grpSpPr>
        <p:sp>
          <p:nvSpPr>
            <p:cNvPr id="1633" name="Google Shape;1633;p23"/>
            <p:cNvSpPr/>
            <p:nvPr/>
          </p:nvSpPr>
          <p:spPr>
            <a:xfrm rot="-175284">
              <a:off x="1101766" y="683630"/>
              <a:ext cx="6939919" cy="375697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34" name="Google Shape;1634;p23"/>
            <p:cNvGrpSpPr/>
            <p:nvPr/>
          </p:nvGrpSpPr>
          <p:grpSpPr>
            <a:xfrm rot="-175133">
              <a:off x="1102231" y="692838"/>
              <a:ext cx="6939298" cy="3756591"/>
              <a:chOff x="209375" y="211350"/>
              <a:chExt cx="8725035" cy="4723300"/>
            </a:xfrm>
          </p:grpSpPr>
          <p:sp>
            <p:nvSpPr>
              <p:cNvPr id="1635" name="Google Shape;1635;p23"/>
              <p:cNvSpPr/>
              <p:nvPr/>
            </p:nvSpPr>
            <p:spPr>
              <a:xfrm>
                <a:off x="209375" y="211350"/>
                <a:ext cx="8725035" cy="4720703"/>
              </a:xfrm>
              <a:custGeom>
                <a:avLst/>
                <a:gdLst/>
                <a:ahLst/>
                <a:cxnLst/>
                <a:rect l="l" t="t" r="r" b="b"/>
                <a:pathLst>
                  <a:path w="275216" h="156509" extrusionOk="0">
                    <a:moveTo>
                      <a:pt x="6251" y="311"/>
                    </a:moveTo>
                    <a:lnTo>
                      <a:pt x="6251" y="6247"/>
                    </a:lnTo>
                    <a:lnTo>
                      <a:pt x="315" y="6247"/>
                    </a:lnTo>
                    <a:lnTo>
                      <a:pt x="315" y="311"/>
                    </a:lnTo>
                    <a:close/>
                    <a:moveTo>
                      <a:pt x="12498" y="311"/>
                    </a:moveTo>
                    <a:lnTo>
                      <a:pt x="12498" y="6247"/>
                    </a:lnTo>
                    <a:lnTo>
                      <a:pt x="6562" y="6247"/>
                    </a:lnTo>
                    <a:lnTo>
                      <a:pt x="6562" y="311"/>
                    </a:lnTo>
                    <a:close/>
                    <a:moveTo>
                      <a:pt x="18745" y="311"/>
                    </a:moveTo>
                    <a:lnTo>
                      <a:pt x="18745" y="6247"/>
                    </a:lnTo>
                    <a:lnTo>
                      <a:pt x="12810" y="6247"/>
                    </a:lnTo>
                    <a:lnTo>
                      <a:pt x="12810" y="311"/>
                    </a:lnTo>
                    <a:close/>
                    <a:moveTo>
                      <a:pt x="24992" y="311"/>
                    </a:moveTo>
                    <a:lnTo>
                      <a:pt x="24992" y="6247"/>
                    </a:lnTo>
                    <a:lnTo>
                      <a:pt x="19058" y="6247"/>
                    </a:lnTo>
                    <a:lnTo>
                      <a:pt x="19058" y="311"/>
                    </a:lnTo>
                    <a:close/>
                    <a:moveTo>
                      <a:pt x="31241" y="311"/>
                    </a:moveTo>
                    <a:lnTo>
                      <a:pt x="31241" y="6247"/>
                    </a:lnTo>
                    <a:lnTo>
                      <a:pt x="25305" y="6247"/>
                    </a:lnTo>
                    <a:lnTo>
                      <a:pt x="25305" y="311"/>
                    </a:lnTo>
                    <a:close/>
                    <a:moveTo>
                      <a:pt x="37489" y="311"/>
                    </a:moveTo>
                    <a:lnTo>
                      <a:pt x="37489" y="6247"/>
                    </a:lnTo>
                    <a:lnTo>
                      <a:pt x="31553" y="6247"/>
                    </a:lnTo>
                    <a:lnTo>
                      <a:pt x="31553" y="311"/>
                    </a:lnTo>
                    <a:close/>
                    <a:moveTo>
                      <a:pt x="43737" y="311"/>
                    </a:moveTo>
                    <a:lnTo>
                      <a:pt x="43737" y="6247"/>
                    </a:lnTo>
                    <a:lnTo>
                      <a:pt x="37802" y="6247"/>
                    </a:lnTo>
                    <a:lnTo>
                      <a:pt x="37802" y="311"/>
                    </a:lnTo>
                    <a:close/>
                    <a:moveTo>
                      <a:pt x="49985" y="311"/>
                    </a:moveTo>
                    <a:lnTo>
                      <a:pt x="49985" y="6247"/>
                    </a:lnTo>
                    <a:lnTo>
                      <a:pt x="44049" y="6247"/>
                    </a:lnTo>
                    <a:lnTo>
                      <a:pt x="44049" y="311"/>
                    </a:lnTo>
                    <a:close/>
                    <a:moveTo>
                      <a:pt x="56232" y="311"/>
                    </a:moveTo>
                    <a:lnTo>
                      <a:pt x="56232" y="6247"/>
                    </a:lnTo>
                    <a:lnTo>
                      <a:pt x="50296" y="6247"/>
                    </a:lnTo>
                    <a:lnTo>
                      <a:pt x="50296" y="311"/>
                    </a:lnTo>
                    <a:close/>
                    <a:moveTo>
                      <a:pt x="62480" y="311"/>
                    </a:moveTo>
                    <a:lnTo>
                      <a:pt x="62480" y="6247"/>
                    </a:lnTo>
                    <a:lnTo>
                      <a:pt x="56545" y="6247"/>
                    </a:lnTo>
                    <a:lnTo>
                      <a:pt x="56545" y="311"/>
                    </a:lnTo>
                    <a:close/>
                    <a:moveTo>
                      <a:pt x="68727" y="311"/>
                    </a:moveTo>
                    <a:lnTo>
                      <a:pt x="68727" y="6247"/>
                    </a:lnTo>
                    <a:lnTo>
                      <a:pt x="62792" y="6247"/>
                    </a:lnTo>
                    <a:lnTo>
                      <a:pt x="62792" y="311"/>
                    </a:lnTo>
                    <a:close/>
                    <a:moveTo>
                      <a:pt x="74975" y="311"/>
                    </a:moveTo>
                    <a:lnTo>
                      <a:pt x="74975" y="6247"/>
                    </a:lnTo>
                    <a:lnTo>
                      <a:pt x="69039" y="6247"/>
                    </a:lnTo>
                    <a:lnTo>
                      <a:pt x="69039" y="311"/>
                    </a:lnTo>
                    <a:close/>
                    <a:moveTo>
                      <a:pt x="81223" y="311"/>
                    </a:moveTo>
                    <a:lnTo>
                      <a:pt x="81223" y="6247"/>
                    </a:lnTo>
                    <a:lnTo>
                      <a:pt x="75286" y="6247"/>
                    </a:lnTo>
                    <a:lnTo>
                      <a:pt x="75286" y="311"/>
                    </a:lnTo>
                    <a:close/>
                    <a:moveTo>
                      <a:pt x="87470" y="311"/>
                    </a:moveTo>
                    <a:lnTo>
                      <a:pt x="87470" y="6247"/>
                    </a:lnTo>
                    <a:lnTo>
                      <a:pt x="81535" y="6247"/>
                    </a:lnTo>
                    <a:lnTo>
                      <a:pt x="81535" y="311"/>
                    </a:lnTo>
                    <a:close/>
                    <a:moveTo>
                      <a:pt x="93720" y="311"/>
                    </a:moveTo>
                    <a:lnTo>
                      <a:pt x="93720" y="6247"/>
                    </a:lnTo>
                    <a:lnTo>
                      <a:pt x="87784" y="6247"/>
                    </a:lnTo>
                    <a:lnTo>
                      <a:pt x="87784" y="311"/>
                    </a:lnTo>
                    <a:close/>
                    <a:moveTo>
                      <a:pt x="99967" y="311"/>
                    </a:moveTo>
                    <a:lnTo>
                      <a:pt x="99967" y="6247"/>
                    </a:lnTo>
                    <a:lnTo>
                      <a:pt x="94031" y="6247"/>
                    </a:lnTo>
                    <a:lnTo>
                      <a:pt x="94031" y="311"/>
                    </a:lnTo>
                    <a:close/>
                    <a:moveTo>
                      <a:pt x="106214" y="311"/>
                    </a:moveTo>
                    <a:lnTo>
                      <a:pt x="106214" y="6247"/>
                    </a:lnTo>
                    <a:lnTo>
                      <a:pt x="100280" y="6247"/>
                    </a:lnTo>
                    <a:lnTo>
                      <a:pt x="100280" y="311"/>
                    </a:lnTo>
                    <a:close/>
                    <a:moveTo>
                      <a:pt x="112461" y="311"/>
                    </a:moveTo>
                    <a:lnTo>
                      <a:pt x="112461" y="6247"/>
                    </a:lnTo>
                    <a:lnTo>
                      <a:pt x="106527" y="6247"/>
                    </a:lnTo>
                    <a:lnTo>
                      <a:pt x="106527" y="311"/>
                    </a:lnTo>
                    <a:close/>
                    <a:moveTo>
                      <a:pt x="118710" y="311"/>
                    </a:moveTo>
                    <a:lnTo>
                      <a:pt x="118710" y="6247"/>
                    </a:lnTo>
                    <a:lnTo>
                      <a:pt x="112774" y="6247"/>
                    </a:lnTo>
                    <a:lnTo>
                      <a:pt x="112774" y="311"/>
                    </a:lnTo>
                    <a:close/>
                    <a:moveTo>
                      <a:pt x="124957" y="311"/>
                    </a:moveTo>
                    <a:lnTo>
                      <a:pt x="124957" y="6247"/>
                    </a:lnTo>
                    <a:lnTo>
                      <a:pt x="119021" y="6247"/>
                    </a:lnTo>
                    <a:lnTo>
                      <a:pt x="119021" y="311"/>
                    </a:lnTo>
                    <a:close/>
                    <a:moveTo>
                      <a:pt x="131204" y="311"/>
                    </a:moveTo>
                    <a:lnTo>
                      <a:pt x="131204" y="6247"/>
                    </a:lnTo>
                    <a:lnTo>
                      <a:pt x="125270" y="6247"/>
                    </a:lnTo>
                    <a:lnTo>
                      <a:pt x="125270" y="311"/>
                    </a:lnTo>
                    <a:close/>
                    <a:moveTo>
                      <a:pt x="137451" y="311"/>
                    </a:moveTo>
                    <a:lnTo>
                      <a:pt x="137451" y="6247"/>
                    </a:lnTo>
                    <a:lnTo>
                      <a:pt x="131517" y="6247"/>
                    </a:lnTo>
                    <a:lnTo>
                      <a:pt x="131517" y="311"/>
                    </a:lnTo>
                    <a:close/>
                    <a:moveTo>
                      <a:pt x="143702" y="311"/>
                    </a:moveTo>
                    <a:lnTo>
                      <a:pt x="143702" y="6247"/>
                    </a:lnTo>
                    <a:lnTo>
                      <a:pt x="137766" y="6247"/>
                    </a:lnTo>
                    <a:lnTo>
                      <a:pt x="137766" y="311"/>
                    </a:lnTo>
                    <a:close/>
                    <a:moveTo>
                      <a:pt x="149949" y="311"/>
                    </a:moveTo>
                    <a:lnTo>
                      <a:pt x="149949" y="6247"/>
                    </a:lnTo>
                    <a:lnTo>
                      <a:pt x="144015" y="6247"/>
                    </a:lnTo>
                    <a:lnTo>
                      <a:pt x="144015" y="311"/>
                    </a:lnTo>
                    <a:close/>
                    <a:moveTo>
                      <a:pt x="156196" y="311"/>
                    </a:moveTo>
                    <a:lnTo>
                      <a:pt x="156196" y="6247"/>
                    </a:lnTo>
                    <a:lnTo>
                      <a:pt x="150262" y="6247"/>
                    </a:lnTo>
                    <a:lnTo>
                      <a:pt x="150262" y="311"/>
                    </a:lnTo>
                    <a:close/>
                    <a:moveTo>
                      <a:pt x="162445" y="311"/>
                    </a:moveTo>
                    <a:lnTo>
                      <a:pt x="162445" y="6247"/>
                    </a:lnTo>
                    <a:lnTo>
                      <a:pt x="156509" y="6247"/>
                    </a:lnTo>
                    <a:lnTo>
                      <a:pt x="156509" y="311"/>
                    </a:lnTo>
                    <a:close/>
                    <a:moveTo>
                      <a:pt x="168692" y="311"/>
                    </a:moveTo>
                    <a:lnTo>
                      <a:pt x="168692" y="6247"/>
                    </a:lnTo>
                    <a:lnTo>
                      <a:pt x="162756" y="6247"/>
                    </a:lnTo>
                    <a:lnTo>
                      <a:pt x="162756" y="311"/>
                    </a:lnTo>
                    <a:close/>
                    <a:moveTo>
                      <a:pt x="174939" y="311"/>
                    </a:moveTo>
                    <a:lnTo>
                      <a:pt x="174939" y="6247"/>
                    </a:lnTo>
                    <a:lnTo>
                      <a:pt x="169005" y="6247"/>
                    </a:lnTo>
                    <a:lnTo>
                      <a:pt x="169005" y="311"/>
                    </a:lnTo>
                    <a:close/>
                    <a:moveTo>
                      <a:pt x="181186" y="311"/>
                    </a:moveTo>
                    <a:lnTo>
                      <a:pt x="181186" y="6247"/>
                    </a:lnTo>
                    <a:lnTo>
                      <a:pt x="175252" y="6247"/>
                    </a:lnTo>
                    <a:lnTo>
                      <a:pt x="175252" y="311"/>
                    </a:lnTo>
                    <a:close/>
                    <a:moveTo>
                      <a:pt x="187435" y="311"/>
                    </a:moveTo>
                    <a:lnTo>
                      <a:pt x="187435" y="6247"/>
                    </a:lnTo>
                    <a:lnTo>
                      <a:pt x="181499" y="6247"/>
                    </a:lnTo>
                    <a:lnTo>
                      <a:pt x="181499" y="311"/>
                    </a:lnTo>
                    <a:close/>
                    <a:moveTo>
                      <a:pt x="193684" y="311"/>
                    </a:moveTo>
                    <a:lnTo>
                      <a:pt x="193684" y="6247"/>
                    </a:lnTo>
                    <a:lnTo>
                      <a:pt x="187749" y="6247"/>
                    </a:lnTo>
                    <a:lnTo>
                      <a:pt x="187749" y="311"/>
                    </a:lnTo>
                    <a:close/>
                    <a:moveTo>
                      <a:pt x="199931" y="311"/>
                    </a:moveTo>
                    <a:lnTo>
                      <a:pt x="199931" y="6247"/>
                    </a:lnTo>
                    <a:lnTo>
                      <a:pt x="193996" y="6247"/>
                    </a:lnTo>
                    <a:lnTo>
                      <a:pt x="193996" y="311"/>
                    </a:lnTo>
                    <a:close/>
                    <a:moveTo>
                      <a:pt x="206180" y="311"/>
                    </a:moveTo>
                    <a:lnTo>
                      <a:pt x="206180" y="6247"/>
                    </a:lnTo>
                    <a:lnTo>
                      <a:pt x="200244" y="6247"/>
                    </a:lnTo>
                    <a:lnTo>
                      <a:pt x="200244" y="311"/>
                    </a:lnTo>
                    <a:close/>
                    <a:moveTo>
                      <a:pt x="212427" y="311"/>
                    </a:moveTo>
                    <a:lnTo>
                      <a:pt x="212427" y="6247"/>
                    </a:lnTo>
                    <a:lnTo>
                      <a:pt x="206491" y="6247"/>
                    </a:lnTo>
                    <a:lnTo>
                      <a:pt x="206491" y="311"/>
                    </a:lnTo>
                    <a:close/>
                    <a:moveTo>
                      <a:pt x="218674" y="311"/>
                    </a:moveTo>
                    <a:lnTo>
                      <a:pt x="218674" y="6247"/>
                    </a:lnTo>
                    <a:lnTo>
                      <a:pt x="212739" y="6247"/>
                    </a:lnTo>
                    <a:lnTo>
                      <a:pt x="212739" y="311"/>
                    </a:lnTo>
                    <a:close/>
                    <a:moveTo>
                      <a:pt x="224921" y="311"/>
                    </a:moveTo>
                    <a:lnTo>
                      <a:pt x="224921" y="6247"/>
                    </a:lnTo>
                    <a:lnTo>
                      <a:pt x="218987" y="6247"/>
                    </a:lnTo>
                    <a:lnTo>
                      <a:pt x="218987" y="311"/>
                    </a:lnTo>
                    <a:close/>
                    <a:moveTo>
                      <a:pt x="231170" y="311"/>
                    </a:moveTo>
                    <a:lnTo>
                      <a:pt x="231170" y="6247"/>
                    </a:lnTo>
                    <a:lnTo>
                      <a:pt x="225234" y="6247"/>
                    </a:lnTo>
                    <a:lnTo>
                      <a:pt x="225234" y="311"/>
                    </a:lnTo>
                    <a:close/>
                    <a:moveTo>
                      <a:pt x="237417" y="311"/>
                    </a:moveTo>
                    <a:lnTo>
                      <a:pt x="237417" y="6247"/>
                    </a:lnTo>
                    <a:lnTo>
                      <a:pt x="231481" y="6247"/>
                    </a:lnTo>
                    <a:lnTo>
                      <a:pt x="231481" y="311"/>
                    </a:lnTo>
                    <a:close/>
                    <a:moveTo>
                      <a:pt x="243664" y="311"/>
                    </a:moveTo>
                    <a:lnTo>
                      <a:pt x="243664" y="6247"/>
                    </a:lnTo>
                    <a:lnTo>
                      <a:pt x="237729" y="6247"/>
                    </a:lnTo>
                    <a:lnTo>
                      <a:pt x="237729" y="311"/>
                    </a:lnTo>
                    <a:close/>
                    <a:moveTo>
                      <a:pt x="249914" y="311"/>
                    </a:moveTo>
                    <a:lnTo>
                      <a:pt x="249914" y="6247"/>
                    </a:lnTo>
                    <a:lnTo>
                      <a:pt x="243978" y="6247"/>
                    </a:lnTo>
                    <a:lnTo>
                      <a:pt x="243978" y="311"/>
                    </a:lnTo>
                    <a:close/>
                    <a:moveTo>
                      <a:pt x="256161" y="311"/>
                    </a:moveTo>
                    <a:lnTo>
                      <a:pt x="256161" y="6247"/>
                    </a:lnTo>
                    <a:lnTo>
                      <a:pt x="250225" y="6247"/>
                    </a:lnTo>
                    <a:lnTo>
                      <a:pt x="250225" y="311"/>
                    </a:lnTo>
                    <a:close/>
                    <a:moveTo>
                      <a:pt x="262409" y="311"/>
                    </a:moveTo>
                    <a:lnTo>
                      <a:pt x="262409" y="6247"/>
                    </a:lnTo>
                    <a:lnTo>
                      <a:pt x="256474" y="6247"/>
                    </a:lnTo>
                    <a:lnTo>
                      <a:pt x="256474" y="311"/>
                    </a:lnTo>
                    <a:close/>
                    <a:moveTo>
                      <a:pt x="268656" y="311"/>
                    </a:moveTo>
                    <a:lnTo>
                      <a:pt x="268656" y="6247"/>
                    </a:lnTo>
                    <a:lnTo>
                      <a:pt x="262721" y="6247"/>
                    </a:lnTo>
                    <a:lnTo>
                      <a:pt x="262721" y="311"/>
                    </a:lnTo>
                    <a:close/>
                    <a:moveTo>
                      <a:pt x="274904" y="311"/>
                    </a:moveTo>
                    <a:lnTo>
                      <a:pt x="274904" y="6247"/>
                    </a:lnTo>
                    <a:lnTo>
                      <a:pt x="268968" y="6247"/>
                    </a:lnTo>
                    <a:lnTo>
                      <a:pt x="268968" y="311"/>
                    </a:lnTo>
                    <a:close/>
                    <a:moveTo>
                      <a:pt x="6251" y="6560"/>
                    </a:moveTo>
                    <a:lnTo>
                      <a:pt x="6251" y="12494"/>
                    </a:lnTo>
                    <a:lnTo>
                      <a:pt x="315" y="12494"/>
                    </a:lnTo>
                    <a:lnTo>
                      <a:pt x="315" y="6560"/>
                    </a:lnTo>
                    <a:close/>
                    <a:moveTo>
                      <a:pt x="12498" y="6560"/>
                    </a:moveTo>
                    <a:lnTo>
                      <a:pt x="12498" y="12494"/>
                    </a:lnTo>
                    <a:lnTo>
                      <a:pt x="6562" y="12494"/>
                    </a:lnTo>
                    <a:lnTo>
                      <a:pt x="6562" y="6560"/>
                    </a:lnTo>
                    <a:close/>
                    <a:moveTo>
                      <a:pt x="18745" y="6560"/>
                    </a:moveTo>
                    <a:lnTo>
                      <a:pt x="18745" y="12494"/>
                    </a:lnTo>
                    <a:lnTo>
                      <a:pt x="12810" y="12494"/>
                    </a:lnTo>
                    <a:lnTo>
                      <a:pt x="12810" y="6560"/>
                    </a:lnTo>
                    <a:close/>
                    <a:moveTo>
                      <a:pt x="24992" y="6560"/>
                    </a:moveTo>
                    <a:lnTo>
                      <a:pt x="24992" y="12494"/>
                    </a:lnTo>
                    <a:lnTo>
                      <a:pt x="19058" y="12494"/>
                    </a:lnTo>
                    <a:lnTo>
                      <a:pt x="19058" y="6560"/>
                    </a:lnTo>
                    <a:close/>
                    <a:moveTo>
                      <a:pt x="31241" y="6560"/>
                    </a:moveTo>
                    <a:lnTo>
                      <a:pt x="31241" y="12494"/>
                    </a:lnTo>
                    <a:lnTo>
                      <a:pt x="25305" y="12494"/>
                    </a:lnTo>
                    <a:lnTo>
                      <a:pt x="25305" y="6560"/>
                    </a:lnTo>
                    <a:close/>
                    <a:moveTo>
                      <a:pt x="37489" y="6560"/>
                    </a:moveTo>
                    <a:lnTo>
                      <a:pt x="37489" y="12494"/>
                    </a:lnTo>
                    <a:lnTo>
                      <a:pt x="31553" y="12494"/>
                    </a:lnTo>
                    <a:lnTo>
                      <a:pt x="31553" y="6560"/>
                    </a:lnTo>
                    <a:close/>
                    <a:moveTo>
                      <a:pt x="43737" y="6560"/>
                    </a:moveTo>
                    <a:lnTo>
                      <a:pt x="43737" y="12494"/>
                    </a:lnTo>
                    <a:lnTo>
                      <a:pt x="37802" y="12494"/>
                    </a:lnTo>
                    <a:lnTo>
                      <a:pt x="37802" y="6560"/>
                    </a:lnTo>
                    <a:close/>
                    <a:moveTo>
                      <a:pt x="49985" y="6560"/>
                    </a:moveTo>
                    <a:lnTo>
                      <a:pt x="49985" y="12494"/>
                    </a:lnTo>
                    <a:lnTo>
                      <a:pt x="44049" y="12494"/>
                    </a:lnTo>
                    <a:lnTo>
                      <a:pt x="44049" y="6560"/>
                    </a:lnTo>
                    <a:close/>
                    <a:moveTo>
                      <a:pt x="56232" y="6560"/>
                    </a:moveTo>
                    <a:lnTo>
                      <a:pt x="56232" y="12494"/>
                    </a:lnTo>
                    <a:lnTo>
                      <a:pt x="50296" y="12494"/>
                    </a:lnTo>
                    <a:lnTo>
                      <a:pt x="50296" y="6560"/>
                    </a:lnTo>
                    <a:close/>
                    <a:moveTo>
                      <a:pt x="62480" y="6560"/>
                    </a:moveTo>
                    <a:lnTo>
                      <a:pt x="62480" y="12494"/>
                    </a:lnTo>
                    <a:lnTo>
                      <a:pt x="56545" y="12494"/>
                    </a:lnTo>
                    <a:lnTo>
                      <a:pt x="56545" y="6560"/>
                    </a:lnTo>
                    <a:close/>
                    <a:moveTo>
                      <a:pt x="68727" y="6560"/>
                    </a:moveTo>
                    <a:lnTo>
                      <a:pt x="68727" y="12494"/>
                    </a:lnTo>
                    <a:lnTo>
                      <a:pt x="62792" y="12494"/>
                    </a:lnTo>
                    <a:lnTo>
                      <a:pt x="62792" y="6560"/>
                    </a:lnTo>
                    <a:close/>
                    <a:moveTo>
                      <a:pt x="74975" y="6560"/>
                    </a:moveTo>
                    <a:lnTo>
                      <a:pt x="74975" y="12494"/>
                    </a:lnTo>
                    <a:lnTo>
                      <a:pt x="69039" y="12494"/>
                    </a:lnTo>
                    <a:lnTo>
                      <a:pt x="69039" y="6560"/>
                    </a:lnTo>
                    <a:close/>
                    <a:moveTo>
                      <a:pt x="81223" y="6560"/>
                    </a:moveTo>
                    <a:lnTo>
                      <a:pt x="81223" y="12494"/>
                    </a:lnTo>
                    <a:lnTo>
                      <a:pt x="75286" y="12494"/>
                    </a:lnTo>
                    <a:lnTo>
                      <a:pt x="75286" y="6560"/>
                    </a:lnTo>
                    <a:close/>
                    <a:moveTo>
                      <a:pt x="87470" y="6560"/>
                    </a:moveTo>
                    <a:lnTo>
                      <a:pt x="87470" y="12494"/>
                    </a:lnTo>
                    <a:lnTo>
                      <a:pt x="81535" y="12494"/>
                    </a:lnTo>
                    <a:lnTo>
                      <a:pt x="81535" y="6560"/>
                    </a:lnTo>
                    <a:close/>
                    <a:moveTo>
                      <a:pt x="93720" y="6560"/>
                    </a:moveTo>
                    <a:lnTo>
                      <a:pt x="93720" y="12494"/>
                    </a:lnTo>
                    <a:lnTo>
                      <a:pt x="87784" y="12494"/>
                    </a:lnTo>
                    <a:lnTo>
                      <a:pt x="87784" y="6560"/>
                    </a:lnTo>
                    <a:close/>
                    <a:moveTo>
                      <a:pt x="99967" y="6560"/>
                    </a:moveTo>
                    <a:lnTo>
                      <a:pt x="99967" y="12494"/>
                    </a:lnTo>
                    <a:lnTo>
                      <a:pt x="94031" y="12494"/>
                    </a:lnTo>
                    <a:lnTo>
                      <a:pt x="94031" y="6560"/>
                    </a:lnTo>
                    <a:close/>
                    <a:moveTo>
                      <a:pt x="106214" y="6560"/>
                    </a:moveTo>
                    <a:lnTo>
                      <a:pt x="106214" y="12494"/>
                    </a:lnTo>
                    <a:lnTo>
                      <a:pt x="100280" y="12494"/>
                    </a:lnTo>
                    <a:lnTo>
                      <a:pt x="100280" y="6560"/>
                    </a:lnTo>
                    <a:close/>
                    <a:moveTo>
                      <a:pt x="112461" y="6560"/>
                    </a:moveTo>
                    <a:lnTo>
                      <a:pt x="112461" y="12494"/>
                    </a:lnTo>
                    <a:lnTo>
                      <a:pt x="106527" y="12494"/>
                    </a:lnTo>
                    <a:lnTo>
                      <a:pt x="106527" y="6560"/>
                    </a:lnTo>
                    <a:close/>
                    <a:moveTo>
                      <a:pt x="118710" y="6560"/>
                    </a:moveTo>
                    <a:lnTo>
                      <a:pt x="118710" y="12494"/>
                    </a:lnTo>
                    <a:lnTo>
                      <a:pt x="112774" y="12494"/>
                    </a:lnTo>
                    <a:lnTo>
                      <a:pt x="112774" y="6560"/>
                    </a:lnTo>
                    <a:close/>
                    <a:moveTo>
                      <a:pt x="124957" y="6560"/>
                    </a:moveTo>
                    <a:lnTo>
                      <a:pt x="124957" y="12494"/>
                    </a:lnTo>
                    <a:lnTo>
                      <a:pt x="119021" y="12494"/>
                    </a:lnTo>
                    <a:lnTo>
                      <a:pt x="119021" y="6560"/>
                    </a:lnTo>
                    <a:close/>
                    <a:moveTo>
                      <a:pt x="131204" y="6560"/>
                    </a:moveTo>
                    <a:lnTo>
                      <a:pt x="131204" y="12494"/>
                    </a:lnTo>
                    <a:lnTo>
                      <a:pt x="125270" y="12494"/>
                    </a:lnTo>
                    <a:lnTo>
                      <a:pt x="125270" y="6560"/>
                    </a:lnTo>
                    <a:close/>
                    <a:moveTo>
                      <a:pt x="137451" y="6560"/>
                    </a:moveTo>
                    <a:lnTo>
                      <a:pt x="137451" y="12494"/>
                    </a:lnTo>
                    <a:lnTo>
                      <a:pt x="131517" y="12494"/>
                    </a:lnTo>
                    <a:lnTo>
                      <a:pt x="131517" y="6560"/>
                    </a:lnTo>
                    <a:close/>
                    <a:moveTo>
                      <a:pt x="143702" y="6560"/>
                    </a:moveTo>
                    <a:lnTo>
                      <a:pt x="143702" y="12494"/>
                    </a:lnTo>
                    <a:lnTo>
                      <a:pt x="137766" y="12494"/>
                    </a:lnTo>
                    <a:lnTo>
                      <a:pt x="137766" y="6560"/>
                    </a:lnTo>
                    <a:close/>
                    <a:moveTo>
                      <a:pt x="149949" y="6560"/>
                    </a:moveTo>
                    <a:lnTo>
                      <a:pt x="149949" y="12494"/>
                    </a:lnTo>
                    <a:lnTo>
                      <a:pt x="144015" y="12494"/>
                    </a:lnTo>
                    <a:lnTo>
                      <a:pt x="144015" y="6560"/>
                    </a:lnTo>
                    <a:close/>
                    <a:moveTo>
                      <a:pt x="156196" y="6560"/>
                    </a:moveTo>
                    <a:lnTo>
                      <a:pt x="156196" y="12494"/>
                    </a:lnTo>
                    <a:lnTo>
                      <a:pt x="150262" y="12494"/>
                    </a:lnTo>
                    <a:lnTo>
                      <a:pt x="150262" y="6560"/>
                    </a:lnTo>
                    <a:close/>
                    <a:moveTo>
                      <a:pt x="162445" y="6560"/>
                    </a:moveTo>
                    <a:lnTo>
                      <a:pt x="162445" y="12494"/>
                    </a:lnTo>
                    <a:lnTo>
                      <a:pt x="156509" y="12494"/>
                    </a:lnTo>
                    <a:lnTo>
                      <a:pt x="156509" y="6560"/>
                    </a:lnTo>
                    <a:close/>
                    <a:moveTo>
                      <a:pt x="168692" y="6560"/>
                    </a:moveTo>
                    <a:lnTo>
                      <a:pt x="168692" y="12494"/>
                    </a:lnTo>
                    <a:lnTo>
                      <a:pt x="162756" y="12494"/>
                    </a:lnTo>
                    <a:lnTo>
                      <a:pt x="162756" y="6560"/>
                    </a:lnTo>
                    <a:close/>
                    <a:moveTo>
                      <a:pt x="174939" y="6560"/>
                    </a:moveTo>
                    <a:lnTo>
                      <a:pt x="174939" y="12494"/>
                    </a:lnTo>
                    <a:lnTo>
                      <a:pt x="169005" y="12494"/>
                    </a:lnTo>
                    <a:lnTo>
                      <a:pt x="169005" y="6560"/>
                    </a:lnTo>
                    <a:close/>
                    <a:moveTo>
                      <a:pt x="181186" y="6560"/>
                    </a:moveTo>
                    <a:lnTo>
                      <a:pt x="181186" y="12494"/>
                    </a:lnTo>
                    <a:lnTo>
                      <a:pt x="175252" y="12494"/>
                    </a:lnTo>
                    <a:lnTo>
                      <a:pt x="175252" y="6560"/>
                    </a:lnTo>
                    <a:close/>
                    <a:moveTo>
                      <a:pt x="187435" y="6560"/>
                    </a:moveTo>
                    <a:lnTo>
                      <a:pt x="187435" y="12494"/>
                    </a:lnTo>
                    <a:lnTo>
                      <a:pt x="181499" y="12494"/>
                    </a:lnTo>
                    <a:lnTo>
                      <a:pt x="181499" y="6560"/>
                    </a:lnTo>
                    <a:close/>
                    <a:moveTo>
                      <a:pt x="193684" y="6560"/>
                    </a:moveTo>
                    <a:lnTo>
                      <a:pt x="193684" y="12494"/>
                    </a:lnTo>
                    <a:lnTo>
                      <a:pt x="187749" y="12494"/>
                    </a:lnTo>
                    <a:lnTo>
                      <a:pt x="187749" y="6560"/>
                    </a:lnTo>
                    <a:close/>
                    <a:moveTo>
                      <a:pt x="199931" y="6560"/>
                    </a:moveTo>
                    <a:lnTo>
                      <a:pt x="199931" y="12494"/>
                    </a:lnTo>
                    <a:lnTo>
                      <a:pt x="193996" y="12494"/>
                    </a:lnTo>
                    <a:lnTo>
                      <a:pt x="193996" y="6560"/>
                    </a:lnTo>
                    <a:close/>
                    <a:moveTo>
                      <a:pt x="206180" y="6560"/>
                    </a:moveTo>
                    <a:lnTo>
                      <a:pt x="206180" y="12494"/>
                    </a:lnTo>
                    <a:lnTo>
                      <a:pt x="200244" y="12494"/>
                    </a:lnTo>
                    <a:lnTo>
                      <a:pt x="200244" y="6560"/>
                    </a:lnTo>
                    <a:close/>
                    <a:moveTo>
                      <a:pt x="212427" y="6560"/>
                    </a:moveTo>
                    <a:lnTo>
                      <a:pt x="212427" y="12494"/>
                    </a:lnTo>
                    <a:lnTo>
                      <a:pt x="206491" y="12494"/>
                    </a:lnTo>
                    <a:lnTo>
                      <a:pt x="206491" y="6560"/>
                    </a:lnTo>
                    <a:close/>
                    <a:moveTo>
                      <a:pt x="218674" y="6560"/>
                    </a:moveTo>
                    <a:lnTo>
                      <a:pt x="218674" y="12494"/>
                    </a:lnTo>
                    <a:lnTo>
                      <a:pt x="212739" y="12494"/>
                    </a:lnTo>
                    <a:lnTo>
                      <a:pt x="212739" y="6560"/>
                    </a:lnTo>
                    <a:close/>
                    <a:moveTo>
                      <a:pt x="224921" y="6560"/>
                    </a:moveTo>
                    <a:lnTo>
                      <a:pt x="224921" y="12494"/>
                    </a:lnTo>
                    <a:lnTo>
                      <a:pt x="218987" y="12494"/>
                    </a:lnTo>
                    <a:lnTo>
                      <a:pt x="218987" y="6560"/>
                    </a:lnTo>
                    <a:close/>
                    <a:moveTo>
                      <a:pt x="231170" y="6560"/>
                    </a:moveTo>
                    <a:lnTo>
                      <a:pt x="231170" y="12494"/>
                    </a:lnTo>
                    <a:lnTo>
                      <a:pt x="225234" y="12494"/>
                    </a:lnTo>
                    <a:lnTo>
                      <a:pt x="225234" y="6560"/>
                    </a:lnTo>
                    <a:close/>
                    <a:moveTo>
                      <a:pt x="237417" y="6560"/>
                    </a:moveTo>
                    <a:lnTo>
                      <a:pt x="237417" y="12494"/>
                    </a:lnTo>
                    <a:lnTo>
                      <a:pt x="231481" y="12494"/>
                    </a:lnTo>
                    <a:lnTo>
                      <a:pt x="231481" y="6560"/>
                    </a:lnTo>
                    <a:close/>
                    <a:moveTo>
                      <a:pt x="243664" y="6560"/>
                    </a:moveTo>
                    <a:lnTo>
                      <a:pt x="243664" y="12494"/>
                    </a:lnTo>
                    <a:lnTo>
                      <a:pt x="237729" y="12494"/>
                    </a:lnTo>
                    <a:lnTo>
                      <a:pt x="237729" y="6560"/>
                    </a:lnTo>
                    <a:close/>
                    <a:moveTo>
                      <a:pt x="249914" y="6560"/>
                    </a:moveTo>
                    <a:lnTo>
                      <a:pt x="249914" y="12494"/>
                    </a:lnTo>
                    <a:lnTo>
                      <a:pt x="243978" y="12494"/>
                    </a:lnTo>
                    <a:lnTo>
                      <a:pt x="243978" y="6560"/>
                    </a:lnTo>
                    <a:close/>
                    <a:moveTo>
                      <a:pt x="256161" y="6560"/>
                    </a:moveTo>
                    <a:lnTo>
                      <a:pt x="256161" y="12494"/>
                    </a:lnTo>
                    <a:lnTo>
                      <a:pt x="250225" y="12494"/>
                    </a:lnTo>
                    <a:lnTo>
                      <a:pt x="250225" y="6560"/>
                    </a:lnTo>
                    <a:close/>
                    <a:moveTo>
                      <a:pt x="262409" y="6560"/>
                    </a:moveTo>
                    <a:lnTo>
                      <a:pt x="262409" y="12494"/>
                    </a:lnTo>
                    <a:lnTo>
                      <a:pt x="256474" y="12494"/>
                    </a:lnTo>
                    <a:lnTo>
                      <a:pt x="256474" y="6560"/>
                    </a:lnTo>
                    <a:close/>
                    <a:moveTo>
                      <a:pt x="268656" y="6560"/>
                    </a:moveTo>
                    <a:lnTo>
                      <a:pt x="268656" y="12494"/>
                    </a:lnTo>
                    <a:lnTo>
                      <a:pt x="262721" y="12494"/>
                    </a:lnTo>
                    <a:lnTo>
                      <a:pt x="262721" y="6560"/>
                    </a:lnTo>
                    <a:close/>
                    <a:moveTo>
                      <a:pt x="274904" y="6560"/>
                    </a:moveTo>
                    <a:lnTo>
                      <a:pt x="274904" y="12494"/>
                    </a:lnTo>
                    <a:lnTo>
                      <a:pt x="268968" y="12494"/>
                    </a:lnTo>
                    <a:lnTo>
                      <a:pt x="268968" y="6560"/>
                    </a:lnTo>
                    <a:close/>
                    <a:moveTo>
                      <a:pt x="6251" y="12807"/>
                    </a:moveTo>
                    <a:lnTo>
                      <a:pt x="6251" y="18742"/>
                    </a:lnTo>
                    <a:lnTo>
                      <a:pt x="315" y="18742"/>
                    </a:lnTo>
                    <a:lnTo>
                      <a:pt x="315" y="12807"/>
                    </a:lnTo>
                    <a:close/>
                    <a:moveTo>
                      <a:pt x="12498" y="12807"/>
                    </a:moveTo>
                    <a:lnTo>
                      <a:pt x="12498" y="18742"/>
                    </a:lnTo>
                    <a:lnTo>
                      <a:pt x="6562" y="18742"/>
                    </a:lnTo>
                    <a:lnTo>
                      <a:pt x="6562" y="12807"/>
                    </a:lnTo>
                    <a:close/>
                    <a:moveTo>
                      <a:pt x="18745" y="12807"/>
                    </a:moveTo>
                    <a:lnTo>
                      <a:pt x="18745" y="18742"/>
                    </a:lnTo>
                    <a:lnTo>
                      <a:pt x="12810" y="18742"/>
                    </a:lnTo>
                    <a:lnTo>
                      <a:pt x="12810" y="12807"/>
                    </a:lnTo>
                    <a:close/>
                    <a:moveTo>
                      <a:pt x="24992" y="12807"/>
                    </a:moveTo>
                    <a:lnTo>
                      <a:pt x="24992" y="18742"/>
                    </a:lnTo>
                    <a:lnTo>
                      <a:pt x="19058" y="18742"/>
                    </a:lnTo>
                    <a:lnTo>
                      <a:pt x="19058" y="12807"/>
                    </a:lnTo>
                    <a:close/>
                    <a:moveTo>
                      <a:pt x="31241" y="12807"/>
                    </a:moveTo>
                    <a:lnTo>
                      <a:pt x="31241" y="18742"/>
                    </a:lnTo>
                    <a:lnTo>
                      <a:pt x="25305" y="18742"/>
                    </a:lnTo>
                    <a:lnTo>
                      <a:pt x="25305" y="12807"/>
                    </a:lnTo>
                    <a:close/>
                    <a:moveTo>
                      <a:pt x="37489" y="12807"/>
                    </a:moveTo>
                    <a:lnTo>
                      <a:pt x="37489" y="18742"/>
                    </a:lnTo>
                    <a:lnTo>
                      <a:pt x="31553" y="18742"/>
                    </a:lnTo>
                    <a:lnTo>
                      <a:pt x="31553" y="12807"/>
                    </a:lnTo>
                    <a:close/>
                    <a:moveTo>
                      <a:pt x="43737" y="12807"/>
                    </a:moveTo>
                    <a:lnTo>
                      <a:pt x="43737" y="18742"/>
                    </a:lnTo>
                    <a:lnTo>
                      <a:pt x="37802" y="18742"/>
                    </a:lnTo>
                    <a:lnTo>
                      <a:pt x="37802" y="12807"/>
                    </a:lnTo>
                    <a:close/>
                    <a:moveTo>
                      <a:pt x="49985" y="12807"/>
                    </a:moveTo>
                    <a:lnTo>
                      <a:pt x="49985" y="18742"/>
                    </a:lnTo>
                    <a:lnTo>
                      <a:pt x="44049" y="18742"/>
                    </a:lnTo>
                    <a:lnTo>
                      <a:pt x="44049" y="12807"/>
                    </a:lnTo>
                    <a:close/>
                    <a:moveTo>
                      <a:pt x="56232" y="12807"/>
                    </a:moveTo>
                    <a:lnTo>
                      <a:pt x="56232" y="18742"/>
                    </a:lnTo>
                    <a:lnTo>
                      <a:pt x="50296" y="18742"/>
                    </a:lnTo>
                    <a:lnTo>
                      <a:pt x="50296" y="12807"/>
                    </a:lnTo>
                    <a:close/>
                    <a:moveTo>
                      <a:pt x="62480" y="12807"/>
                    </a:moveTo>
                    <a:lnTo>
                      <a:pt x="62480" y="18742"/>
                    </a:lnTo>
                    <a:lnTo>
                      <a:pt x="56545" y="18742"/>
                    </a:lnTo>
                    <a:lnTo>
                      <a:pt x="56545" y="12807"/>
                    </a:lnTo>
                    <a:close/>
                    <a:moveTo>
                      <a:pt x="68727" y="12807"/>
                    </a:moveTo>
                    <a:lnTo>
                      <a:pt x="68727" y="18742"/>
                    </a:lnTo>
                    <a:lnTo>
                      <a:pt x="62792" y="18742"/>
                    </a:lnTo>
                    <a:lnTo>
                      <a:pt x="62792" y="12807"/>
                    </a:lnTo>
                    <a:close/>
                    <a:moveTo>
                      <a:pt x="74975" y="12807"/>
                    </a:moveTo>
                    <a:lnTo>
                      <a:pt x="74975" y="18742"/>
                    </a:lnTo>
                    <a:lnTo>
                      <a:pt x="69039" y="18742"/>
                    </a:lnTo>
                    <a:lnTo>
                      <a:pt x="69039" y="12807"/>
                    </a:lnTo>
                    <a:close/>
                    <a:moveTo>
                      <a:pt x="81223" y="12807"/>
                    </a:moveTo>
                    <a:lnTo>
                      <a:pt x="81223" y="18742"/>
                    </a:lnTo>
                    <a:lnTo>
                      <a:pt x="75286" y="18742"/>
                    </a:lnTo>
                    <a:lnTo>
                      <a:pt x="75286" y="12807"/>
                    </a:lnTo>
                    <a:close/>
                    <a:moveTo>
                      <a:pt x="87470" y="12807"/>
                    </a:moveTo>
                    <a:lnTo>
                      <a:pt x="87470" y="18742"/>
                    </a:lnTo>
                    <a:lnTo>
                      <a:pt x="81535" y="18742"/>
                    </a:lnTo>
                    <a:lnTo>
                      <a:pt x="81535" y="12807"/>
                    </a:lnTo>
                    <a:close/>
                    <a:moveTo>
                      <a:pt x="93720" y="12807"/>
                    </a:moveTo>
                    <a:lnTo>
                      <a:pt x="93720" y="18742"/>
                    </a:lnTo>
                    <a:lnTo>
                      <a:pt x="87784" y="18742"/>
                    </a:lnTo>
                    <a:lnTo>
                      <a:pt x="87784" y="12807"/>
                    </a:lnTo>
                    <a:close/>
                    <a:moveTo>
                      <a:pt x="99967" y="12807"/>
                    </a:moveTo>
                    <a:lnTo>
                      <a:pt x="99967" y="18742"/>
                    </a:lnTo>
                    <a:lnTo>
                      <a:pt x="94031" y="18742"/>
                    </a:lnTo>
                    <a:lnTo>
                      <a:pt x="94031" y="12807"/>
                    </a:lnTo>
                    <a:close/>
                    <a:moveTo>
                      <a:pt x="106214" y="12807"/>
                    </a:moveTo>
                    <a:lnTo>
                      <a:pt x="106214" y="18742"/>
                    </a:lnTo>
                    <a:lnTo>
                      <a:pt x="100280" y="18742"/>
                    </a:lnTo>
                    <a:lnTo>
                      <a:pt x="100280" y="12807"/>
                    </a:lnTo>
                    <a:close/>
                    <a:moveTo>
                      <a:pt x="112461" y="12807"/>
                    </a:moveTo>
                    <a:lnTo>
                      <a:pt x="112461" y="18742"/>
                    </a:lnTo>
                    <a:lnTo>
                      <a:pt x="106527" y="18742"/>
                    </a:lnTo>
                    <a:lnTo>
                      <a:pt x="106527" y="12807"/>
                    </a:lnTo>
                    <a:close/>
                    <a:moveTo>
                      <a:pt x="118710" y="12807"/>
                    </a:moveTo>
                    <a:lnTo>
                      <a:pt x="118710" y="18742"/>
                    </a:lnTo>
                    <a:lnTo>
                      <a:pt x="112774" y="18742"/>
                    </a:lnTo>
                    <a:lnTo>
                      <a:pt x="112774" y="12807"/>
                    </a:lnTo>
                    <a:close/>
                    <a:moveTo>
                      <a:pt x="124957" y="12807"/>
                    </a:moveTo>
                    <a:lnTo>
                      <a:pt x="124957" y="18742"/>
                    </a:lnTo>
                    <a:lnTo>
                      <a:pt x="119021" y="18742"/>
                    </a:lnTo>
                    <a:lnTo>
                      <a:pt x="119021" y="12807"/>
                    </a:lnTo>
                    <a:close/>
                    <a:moveTo>
                      <a:pt x="131204" y="12807"/>
                    </a:moveTo>
                    <a:lnTo>
                      <a:pt x="131204" y="18742"/>
                    </a:lnTo>
                    <a:lnTo>
                      <a:pt x="125270" y="18742"/>
                    </a:lnTo>
                    <a:lnTo>
                      <a:pt x="125270" y="12807"/>
                    </a:lnTo>
                    <a:close/>
                    <a:moveTo>
                      <a:pt x="137451" y="12807"/>
                    </a:moveTo>
                    <a:lnTo>
                      <a:pt x="137451" y="18742"/>
                    </a:lnTo>
                    <a:lnTo>
                      <a:pt x="131517" y="18742"/>
                    </a:lnTo>
                    <a:lnTo>
                      <a:pt x="131517" y="12807"/>
                    </a:lnTo>
                    <a:close/>
                    <a:moveTo>
                      <a:pt x="143702" y="12807"/>
                    </a:moveTo>
                    <a:lnTo>
                      <a:pt x="143702" y="18742"/>
                    </a:lnTo>
                    <a:lnTo>
                      <a:pt x="137766" y="18742"/>
                    </a:lnTo>
                    <a:lnTo>
                      <a:pt x="137766" y="12807"/>
                    </a:lnTo>
                    <a:close/>
                    <a:moveTo>
                      <a:pt x="149949" y="12807"/>
                    </a:moveTo>
                    <a:lnTo>
                      <a:pt x="149949" y="18742"/>
                    </a:lnTo>
                    <a:lnTo>
                      <a:pt x="144015" y="18742"/>
                    </a:lnTo>
                    <a:lnTo>
                      <a:pt x="144015" y="12807"/>
                    </a:lnTo>
                    <a:close/>
                    <a:moveTo>
                      <a:pt x="156196" y="12807"/>
                    </a:moveTo>
                    <a:lnTo>
                      <a:pt x="156196" y="18742"/>
                    </a:lnTo>
                    <a:lnTo>
                      <a:pt x="150262" y="18742"/>
                    </a:lnTo>
                    <a:lnTo>
                      <a:pt x="150262" y="12807"/>
                    </a:lnTo>
                    <a:close/>
                    <a:moveTo>
                      <a:pt x="162445" y="12807"/>
                    </a:moveTo>
                    <a:lnTo>
                      <a:pt x="162445" y="18742"/>
                    </a:lnTo>
                    <a:lnTo>
                      <a:pt x="156509" y="18742"/>
                    </a:lnTo>
                    <a:lnTo>
                      <a:pt x="156509" y="12807"/>
                    </a:lnTo>
                    <a:close/>
                    <a:moveTo>
                      <a:pt x="168692" y="12807"/>
                    </a:moveTo>
                    <a:lnTo>
                      <a:pt x="168692" y="18742"/>
                    </a:lnTo>
                    <a:lnTo>
                      <a:pt x="162756" y="18742"/>
                    </a:lnTo>
                    <a:lnTo>
                      <a:pt x="162756" y="12807"/>
                    </a:lnTo>
                    <a:close/>
                    <a:moveTo>
                      <a:pt x="174939" y="12807"/>
                    </a:moveTo>
                    <a:lnTo>
                      <a:pt x="174939" y="18742"/>
                    </a:lnTo>
                    <a:lnTo>
                      <a:pt x="169005" y="18742"/>
                    </a:lnTo>
                    <a:lnTo>
                      <a:pt x="169005" y="12807"/>
                    </a:lnTo>
                    <a:close/>
                    <a:moveTo>
                      <a:pt x="181186" y="12807"/>
                    </a:moveTo>
                    <a:lnTo>
                      <a:pt x="181186" y="18742"/>
                    </a:lnTo>
                    <a:lnTo>
                      <a:pt x="175252" y="18742"/>
                    </a:lnTo>
                    <a:lnTo>
                      <a:pt x="175252" y="12807"/>
                    </a:lnTo>
                    <a:close/>
                    <a:moveTo>
                      <a:pt x="187435" y="12807"/>
                    </a:moveTo>
                    <a:lnTo>
                      <a:pt x="187435" y="18742"/>
                    </a:lnTo>
                    <a:lnTo>
                      <a:pt x="181499" y="18742"/>
                    </a:lnTo>
                    <a:lnTo>
                      <a:pt x="181499" y="12807"/>
                    </a:lnTo>
                    <a:close/>
                    <a:moveTo>
                      <a:pt x="193684" y="12807"/>
                    </a:moveTo>
                    <a:lnTo>
                      <a:pt x="193684" y="18742"/>
                    </a:lnTo>
                    <a:lnTo>
                      <a:pt x="187749" y="18742"/>
                    </a:lnTo>
                    <a:lnTo>
                      <a:pt x="187749" y="12807"/>
                    </a:lnTo>
                    <a:close/>
                    <a:moveTo>
                      <a:pt x="199931" y="12807"/>
                    </a:moveTo>
                    <a:lnTo>
                      <a:pt x="199931" y="18742"/>
                    </a:lnTo>
                    <a:lnTo>
                      <a:pt x="193996" y="18742"/>
                    </a:lnTo>
                    <a:lnTo>
                      <a:pt x="193996" y="12807"/>
                    </a:lnTo>
                    <a:close/>
                    <a:moveTo>
                      <a:pt x="206180" y="12807"/>
                    </a:moveTo>
                    <a:lnTo>
                      <a:pt x="206180" y="18742"/>
                    </a:lnTo>
                    <a:lnTo>
                      <a:pt x="200244" y="18742"/>
                    </a:lnTo>
                    <a:lnTo>
                      <a:pt x="200244" y="12807"/>
                    </a:lnTo>
                    <a:close/>
                    <a:moveTo>
                      <a:pt x="212427" y="12807"/>
                    </a:moveTo>
                    <a:lnTo>
                      <a:pt x="212427" y="18742"/>
                    </a:lnTo>
                    <a:lnTo>
                      <a:pt x="206491" y="18742"/>
                    </a:lnTo>
                    <a:lnTo>
                      <a:pt x="206491" y="12807"/>
                    </a:lnTo>
                    <a:close/>
                    <a:moveTo>
                      <a:pt x="218674" y="12807"/>
                    </a:moveTo>
                    <a:lnTo>
                      <a:pt x="218674" y="18742"/>
                    </a:lnTo>
                    <a:lnTo>
                      <a:pt x="212739" y="18742"/>
                    </a:lnTo>
                    <a:lnTo>
                      <a:pt x="212739" y="12807"/>
                    </a:lnTo>
                    <a:close/>
                    <a:moveTo>
                      <a:pt x="224921" y="12807"/>
                    </a:moveTo>
                    <a:lnTo>
                      <a:pt x="224921" y="18742"/>
                    </a:lnTo>
                    <a:lnTo>
                      <a:pt x="218987" y="18742"/>
                    </a:lnTo>
                    <a:lnTo>
                      <a:pt x="218987" y="12807"/>
                    </a:lnTo>
                    <a:close/>
                    <a:moveTo>
                      <a:pt x="231170" y="12807"/>
                    </a:moveTo>
                    <a:lnTo>
                      <a:pt x="231170" y="18742"/>
                    </a:lnTo>
                    <a:lnTo>
                      <a:pt x="225234" y="18742"/>
                    </a:lnTo>
                    <a:lnTo>
                      <a:pt x="225234" y="12807"/>
                    </a:lnTo>
                    <a:close/>
                    <a:moveTo>
                      <a:pt x="237417" y="12807"/>
                    </a:moveTo>
                    <a:lnTo>
                      <a:pt x="237417" y="18742"/>
                    </a:lnTo>
                    <a:lnTo>
                      <a:pt x="231481" y="18742"/>
                    </a:lnTo>
                    <a:lnTo>
                      <a:pt x="231481" y="12807"/>
                    </a:lnTo>
                    <a:close/>
                    <a:moveTo>
                      <a:pt x="243664" y="12807"/>
                    </a:moveTo>
                    <a:lnTo>
                      <a:pt x="243664" y="18742"/>
                    </a:lnTo>
                    <a:lnTo>
                      <a:pt x="237729" y="18742"/>
                    </a:lnTo>
                    <a:lnTo>
                      <a:pt x="237729" y="12807"/>
                    </a:lnTo>
                    <a:close/>
                    <a:moveTo>
                      <a:pt x="249914" y="12807"/>
                    </a:moveTo>
                    <a:lnTo>
                      <a:pt x="249914" y="18742"/>
                    </a:lnTo>
                    <a:lnTo>
                      <a:pt x="243978" y="18742"/>
                    </a:lnTo>
                    <a:lnTo>
                      <a:pt x="243978" y="12807"/>
                    </a:lnTo>
                    <a:close/>
                    <a:moveTo>
                      <a:pt x="256161" y="12807"/>
                    </a:moveTo>
                    <a:lnTo>
                      <a:pt x="256161" y="18742"/>
                    </a:lnTo>
                    <a:lnTo>
                      <a:pt x="250225" y="18742"/>
                    </a:lnTo>
                    <a:lnTo>
                      <a:pt x="250225" y="12807"/>
                    </a:lnTo>
                    <a:close/>
                    <a:moveTo>
                      <a:pt x="262409" y="12807"/>
                    </a:moveTo>
                    <a:lnTo>
                      <a:pt x="262409" y="18742"/>
                    </a:lnTo>
                    <a:lnTo>
                      <a:pt x="256474" y="18742"/>
                    </a:lnTo>
                    <a:lnTo>
                      <a:pt x="256474" y="12807"/>
                    </a:lnTo>
                    <a:close/>
                    <a:moveTo>
                      <a:pt x="268656" y="12807"/>
                    </a:moveTo>
                    <a:lnTo>
                      <a:pt x="268656" y="18742"/>
                    </a:lnTo>
                    <a:lnTo>
                      <a:pt x="262721" y="18742"/>
                    </a:lnTo>
                    <a:lnTo>
                      <a:pt x="262721" y="12807"/>
                    </a:lnTo>
                    <a:close/>
                    <a:moveTo>
                      <a:pt x="274904" y="12807"/>
                    </a:moveTo>
                    <a:lnTo>
                      <a:pt x="274904" y="18742"/>
                    </a:lnTo>
                    <a:lnTo>
                      <a:pt x="268968" y="18742"/>
                    </a:lnTo>
                    <a:lnTo>
                      <a:pt x="268968" y="12807"/>
                    </a:lnTo>
                    <a:close/>
                    <a:moveTo>
                      <a:pt x="6251" y="19054"/>
                    </a:moveTo>
                    <a:lnTo>
                      <a:pt x="6251" y="24990"/>
                    </a:lnTo>
                    <a:lnTo>
                      <a:pt x="315" y="24990"/>
                    </a:lnTo>
                    <a:lnTo>
                      <a:pt x="315" y="19054"/>
                    </a:lnTo>
                    <a:close/>
                    <a:moveTo>
                      <a:pt x="12498" y="19054"/>
                    </a:moveTo>
                    <a:lnTo>
                      <a:pt x="12498" y="24990"/>
                    </a:lnTo>
                    <a:lnTo>
                      <a:pt x="6562" y="24990"/>
                    </a:lnTo>
                    <a:lnTo>
                      <a:pt x="6562" y="19054"/>
                    </a:lnTo>
                    <a:close/>
                    <a:moveTo>
                      <a:pt x="18745" y="19054"/>
                    </a:moveTo>
                    <a:lnTo>
                      <a:pt x="18745" y="24990"/>
                    </a:lnTo>
                    <a:lnTo>
                      <a:pt x="12810" y="24990"/>
                    </a:lnTo>
                    <a:lnTo>
                      <a:pt x="12810" y="19054"/>
                    </a:lnTo>
                    <a:close/>
                    <a:moveTo>
                      <a:pt x="24992" y="19054"/>
                    </a:moveTo>
                    <a:lnTo>
                      <a:pt x="24992" y="24990"/>
                    </a:lnTo>
                    <a:lnTo>
                      <a:pt x="19058" y="24990"/>
                    </a:lnTo>
                    <a:lnTo>
                      <a:pt x="19058" y="19054"/>
                    </a:lnTo>
                    <a:close/>
                    <a:moveTo>
                      <a:pt x="31241" y="19054"/>
                    </a:moveTo>
                    <a:lnTo>
                      <a:pt x="31241" y="24990"/>
                    </a:lnTo>
                    <a:lnTo>
                      <a:pt x="25305" y="24990"/>
                    </a:lnTo>
                    <a:lnTo>
                      <a:pt x="25305" y="19054"/>
                    </a:lnTo>
                    <a:close/>
                    <a:moveTo>
                      <a:pt x="37489" y="19054"/>
                    </a:moveTo>
                    <a:lnTo>
                      <a:pt x="37489" y="24990"/>
                    </a:lnTo>
                    <a:lnTo>
                      <a:pt x="31553" y="24990"/>
                    </a:lnTo>
                    <a:lnTo>
                      <a:pt x="31553" y="19054"/>
                    </a:lnTo>
                    <a:close/>
                    <a:moveTo>
                      <a:pt x="43737" y="19054"/>
                    </a:moveTo>
                    <a:lnTo>
                      <a:pt x="43737" y="24990"/>
                    </a:lnTo>
                    <a:lnTo>
                      <a:pt x="37802" y="24990"/>
                    </a:lnTo>
                    <a:lnTo>
                      <a:pt x="37802" y="19054"/>
                    </a:lnTo>
                    <a:close/>
                    <a:moveTo>
                      <a:pt x="49985" y="19054"/>
                    </a:moveTo>
                    <a:lnTo>
                      <a:pt x="49985" y="24990"/>
                    </a:lnTo>
                    <a:lnTo>
                      <a:pt x="44049" y="24990"/>
                    </a:lnTo>
                    <a:lnTo>
                      <a:pt x="44049" y="19054"/>
                    </a:lnTo>
                    <a:close/>
                    <a:moveTo>
                      <a:pt x="56232" y="19054"/>
                    </a:moveTo>
                    <a:lnTo>
                      <a:pt x="56232" y="24990"/>
                    </a:lnTo>
                    <a:lnTo>
                      <a:pt x="50296" y="24990"/>
                    </a:lnTo>
                    <a:lnTo>
                      <a:pt x="50296" y="19054"/>
                    </a:lnTo>
                    <a:close/>
                    <a:moveTo>
                      <a:pt x="62480" y="19054"/>
                    </a:moveTo>
                    <a:lnTo>
                      <a:pt x="62480" y="24990"/>
                    </a:lnTo>
                    <a:lnTo>
                      <a:pt x="56545" y="24990"/>
                    </a:lnTo>
                    <a:lnTo>
                      <a:pt x="56545" y="19054"/>
                    </a:lnTo>
                    <a:close/>
                    <a:moveTo>
                      <a:pt x="68727" y="19054"/>
                    </a:moveTo>
                    <a:lnTo>
                      <a:pt x="68727" y="24990"/>
                    </a:lnTo>
                    <a:lnTo>
                      <a:pt x="62792" y="24990"/>
                    </a:lnTo>
                    <a:lnTo>
                      <a:pt x="62792" y="19054"/>
                    </a:lnTo>
                    <a:close/>
                    <a:moveTo>
                      <a:pt x="74975" y="19054"/>
                    </a:moveTo>
                    <a:lnTo>
                      <a:pt x="74975" y="24990"/>
                    </a:lnTo>
                    <a:lnTo>
                      <a:pt x="69039" y="24990"/>
                    </a:lnTo>
                    <a:lnTo>
                      <a:pt x="69039" y="19054"/>
                    </a:lnTo>
                    <a:close/>
                    <a:moveTo>
                      <a:pt x="81223" y="19054"/>
                    </a:moveTo>
                    <a:lnTo>
                      <a:pt x="81223" y="24990"/>
                    </a:lnTo>
                    <a:lnTo>
                      <a:pt x="75286" y="24990"/>
                    </a:lnTo>
                    <a:lnTo>
                      <a:pt x="75286" y="19054"/>
                    </a:lnTo>
                    <a:close/>
                    <a:moveTo>
                      <a:pt x="87470" y="19054"/>
                    </a:moveTo>
                    <a:lnTo>
                      <a:pt x="87470" y="24990"/>
                    </a:lnTo>
                    <a:lnTo>
                      <a:pt x="81535" y="24990"/>
                    </a:lnTo>
                    <a:lnTo>
                      <a:pt x="81535" y="19054"/>
                    </a:lnTo>
                    <a:close/>
                    <a:moveTo>
                      <a:pt x="93720" y="19054"/>
                    </a:moveTo>
                    <a:lnTo>
                      <a:pt x="93720" y="24990"/>
                    </a:lnTo>
                    <a:lnTo>
                      <a:pt x="87784" y="24990"/>
                    </a:lnTo>
                    <a:lnTo>
                      <a:pt x="87784" y="19054"/>
                    </a:lnTo>
                    <a:close/>
                    <a:moveTo>
                      <a:pt x="99967" y="19054"/>
                    </a:moveTo>
                    <a:lnTo>
                      <a:pt x="99967" y="24990"/>
                    </a:lnTo>
                    <a:lnTo>
                      <a:pt x="94031" y="24990"/>
                    </a:lnTo>
                    <a:lnTo>
                      <a:pt x="94031" y="19054"/>
                    </a:lnTo>
                    <a:close/>
                    <a:moveTo>
                      <a:pt x="106214" y="19054"/>
                    </a:moveTo>
                    <a:lnTo>
                      <a:pt x="106214" y="24990"/>
                    </a:lnTo>
                    <a:lnTo>
                      <a:pt x="100280" y="24990"/>
                    </a:lnTo>
                    <a:lnTo>
                      <a:pt x="100280" y="19054"/>
                    </a:lnTo>
                    <a:close/>
                    <a:moveTo>
                      <a:pt x="112461" y="19054"/>
                    </a:moveTo>
                    <a:lnTo>
                      <a:pt x="112461" y="24990"/>
                    </a:lnTo>
                    <a:lnTo>
                      <a:pt x="106527" y="24990"/>
                    </a:lnTo>
                    <a:lnTo>
                      <a:pt x="106527" y="19054"/>
                    </a:lnTo>
                    <a:close/>
                    <a:moveTo>
                      <a:pt x="118710" y="19054"/>
                    </a:moveTo>
                    <a:lnTo>
                      <a:pt x="118710" y="24990"/>
                    </a:lnTo>
                    <a:lnTo>
                      <a:pt x="112774" y="24990"/>
                    </a:lnTo>
                    <a:lnTo>
                      <a:pt x="112774" y="19054"/>
                    </a:lnTo>
                    <a:close/>
                    <a:moveTo>
                      <a:pt x="124957" y="19054"/>
                    </a:moveTo>
                    <a:lnTo>
                      <a:pt x="124957" y="24990"/>
                    </a:lnTo>
                    <a:lnTo>
                      <a:pt x="119021" y="24990"/>
                    </a:lnTo>
                    <a:lnTo>
                      <a:pt x="119021" y="19054"/>
                    </a:lnTo>
                    <a:close/>
                    <a:moveTo>
                      <a:pt x="131204" y="19054"/>
                    </a:moveTo>
                    <a:lnTo>
                      <a:pt x="131204" y="24990"/>
                    </a:lnTo>
                    <a:lnTo>
                      <a:pt x="125270" y="24990"/>
                    </a:lnTo>
                    <a:lnTo>
                      <a:pt x="125270" y="19054"/>
                    </a:lnTo>
                    <a:close/>
                    <a:moveTo>
                      <a:pt x="137451" y="19054"/>
                    </a:moveTo>
                    <a:lnTo>
                      <a:pt x="137451" y="24990"/>
                    </a:lnTo>
                    <a:lnTo>
                      <a:pt x="131517" y="24990"/>
                    </a:lnTo>
                    <a:lnTo>
                      <a:pt x="131517" y="19054"/>
                    </a:lnTo>
                    <a:close/>
                    <a:moveTo>
                      <a:pt x="143702" y="19054"/>
                    </a:moveTo>
                    <a:lnTo>
                      <a:pt x="143702" y="24990"/>
                    </a:lnTo>
                    <a:lnTo>
                      <a:pt x="137766" y="24990"/>
                    </a:lnTo>
                    <a:lnTo>
                      <a:pt x="137766" y="19054"/>
                    </a:lnTo>
                    <a:close/>
                    <a:moveTo>
                      <a:pt x="149949" y="19054"/>
                    </a:moveTo>
                    <a:lnTo>
                      <a:pt x="149949" y="24990"/>
                    </a:lnTo>
                    <a:lnTo>
                      <a:pt x="144015" y="24990"/>
                    </a:lnTo>
                    <a:lnTo>
                      <a:pt x="144015" y="19054"/>
                    </a:lnTo>
                    <a:close/>
                    <a:moveTo>
                      <a:pt x="156196" y="19054"/>
                    </a:moveTo>
                    <a:lnTo>
                      <a:pt x="156196" y="24990"/>
                    </a:lnTo>
                    <a:lnTo>
                      <a:pt x="150262" y="24990"/>
                    </a:lnTo>
                    <a:lnTo>
                      <a:pt x="150262" y="19054"/>
                    </a:lnTo>
                    <a:close/>
                    <a:moveTo>
                      <a:pt x="162445" y="19054"/>
                    </a:moveTo>
                    <a:lnTo>
                      <a:pt x="162445" y="24990"/>
                    </a:lnTo>
                    <a:lnTo>
                      <a:pt x="156509" y="24990"/>
                    </a:lnTo>
                    <a:lnTo>
                      <a:pt x="156509" y="19054"/>
                    </a:lnTo>
                    <a:close/>
                    <a:moveTo>
                      <a:pt x="168692" y="19054"/>
                    </a:moveTo>
                    <a:lnTo>
                      <a:pt x="168692" y="24990"/>
                    </a:lnTo>
                    <a:lnTo>
                      <a:pt x="162756" y="24990"/>
                    </a:lnTo>
                    <a:lnTo>
                      <a:pt x="162756" y="19054"/>
                    </a:lnTo>
                    <a:close/>
                    <a:moveTo>
                      <a:pt x="174939" y="19054"/>
                    </a:moveTo>
                    <a:lnTo>
                      <a:pt x="174939" y="24990"/>
                    </a:lnTo>
                    <a:lnTo>
                      <a:pt x="169005" y="24990"/>
                    </a:lnTo>
                    <a:lnTo>
                      <a:pt x="169005" y="19054"/>
                    </a:lnTo>
                    <a:close/>
                    <a:moveTo>
                      <a:pt x="181186" y="19054"/>
                    </a:moveTo>
                    <a:lnTo>
                      <a:pt x="181186" y="24990"/>
                    </a:lnTo>
                    <a:lnTo>
                      <a:pt x="175252" y="24990"/>
                    </a:lnTo>
                    <a:lnTo>
                      <a:pt x="175252" y="19054"/>
                    </a:lnTo>
                    <a:close/>
                    <a:moveTo>
                      <a:pt x="187435" y="19054"/>
                    </a:moveTo>
                    <a:lnTo>
                      <a:pt x="187435" y="24990"/>
                    </a:lnTo>
                    <a:lnTo>
                      <a:pt x="181499" y="24990"/>
                    </a:lnTo>
                    <a:lnTo>
                      <a:pt x="181499" y="19054"/>
                    </a:lnTo>
                    <a:close/>
                    <a:moveTo>
                      <a:pt x="193684" y="19054"/>
                    </a:moveTo>
                    <a:lnTo>
                      <a:pt x="193684" y="24990"/>
                    </a:lnTo>
                    <a:lnTo>
                      <a:pt x="187749" y="24990"/>
                    </a:lnTo>
                    <a:lnTo>
                      <a:pt x="187749" y="19054"/>
                    </a:lnTo>
                    <a:close/>
                    <a:moveTo>
                      <a:pt x="199931" y="19054"/>
                    </a:moveTo>
                    <a:lnTo>
                      <a:pt x="199931" y="24990"/>
                    </a:lnTo>
                    <a:lnTo>
                      <a:pt x="193996" y="24990"/>
                    </a:lnTo>
                    <a:lnTo>
                      <a:pt x="193996" y="19054"/>
                    </a:lnTo>
                    <a:close/>
                    <a:moveTo>
                      <a:pt x="206180" y="19054"/>
                    </a:moveTo>
                    <a:lnTo>
                      <a:pt x="206180" y="24990"/>
                    </a:lnTo>
                    <a:lnTo>
                      <a:pt x="200244" y="24990"/>
                    </a:lnTo>
                    <a:lnTo>
                      <a:pt x="200244" y="19054"/>
                    </a:lnTo>
                    <a:close/>
                    <a:moveTo>
                      <a:pt x="212427" y="19054"/>
                    </a:moveTo>
                    <a:lnTo>
                      <a:pt x="212427" y="24990"/>
                    </a:lnTo>
                    <a:lnTo>
                      <a:pt x="206491" y="24990"/>
                    </a:lnTo>
                    <a:lnTo>
                      <a:pt x="206491" y="19054"/>
                    </a:lnTo>
                    <a:close/>
                    <a:moveTo>
                      <a:pt x="218674" y="19054"/>
                    </a:moveTo>
                    <a:lnTo>
                      <a:pt x="218674" y="24990"/>
                    </a:lnTo>
                    <a:lnTo>
                      <a:pt x="212739" y="24990"/>
                    </a:lnTo>
                    <a:lnTo>
                      <a:pt x="212739" y="19054"/>
                    </a:lnTo>
                    <a:close/>
                    <a:moveTo>
                      <a:pt x="224921" y="19054"/>
                    </a:moveTo>
                    <a:lnTo>
                      <a:pt x="224921" y="24990"/>
                    </a:lnTo>
                    <a:lnTo>
                      <a:pt x="218987" y="24990"/>
                    </a:lnTo>
                    <a:lnTo>
                      <a:pt x="218987" y="19054"/>
                    </a:lnTo>
                    <a:close/>
                    <a:moveTo>
                      <a:pt x="231170" y="19054"/>
                    </a:moveTo>
                    <a:lnTo>
                      <a:pt x="231170" y="24990"/>
                    </a:lnTo>
                    <a:lnTo>
                      <a:pt x="225234" y="24990"/>
                    </a:lnTo>
                    <a:lnTo>
                      <a:pt x="225234" y="19054"/>
                    </a:lnTo>
                    <a:close/>
                    <a:moveTo>
                      <a:pt x="237417" y="19054"/>
                    </a:moveTo>
                    <a:lnTo>
                      <a:pt x="237417" y="24990"/>
                    </a:lnTo>
                    <a:lnTo>
                      <a:pt x="231481" y="24990"/>
                    </a:lnTo>
                    <a:lnTo>
                      <a:pt x="231481" y="19054"/>
                    </a:lnTo>
                    <a:close/>
                    <a:moveTo>
                      <a:pt x="243664" y="19054"/>
                    </a:moveTo>
                    <a:lnTo>
                      <a:pt x="243664" y="24990"/>
                    </a:lnTo>
                    <a:lnTo>
                      <a:pt x="237729" y="24990"/>
                    </a:lnTo>
                    <a:lnTo>
                      <a:pt x="237729" y="19054"/>
                    </a:lnTo>
                    <a:close/>
                    <a:moveTo>
                      <a:pt x="249911" y="19054"/>
                    </a:moveTo>
                    <a:lnTo>
                      <a:pt x="249911" y="24990"/>
                    </a:lnTo>
                    <a:lnTo>
                      <a:pt x="243977" y="24990"/>
                    </a:lnTo>
                    <a:lnTo>
                      <a:pt x="243977" y="19054"/>
                    </a:lnTo>
                    <a:close/>
                    <a:moveTo>
                      <a:pt x="256161" y="19054"/>
                    </a:moveTo>
                    <a:lnTo>
                      <a:pt x="256161" y="24990"/>
                    </a:lnTo>
                    <a:lnTo>
                      <a:pt x="250225" y="24990"/>
                    </a:lnTo>
                    <a:lnTo>
                      <a:pt x="250225" y="19054"/>
                    </a:lnTo>
                    <a:close/>
                    <a:moveTo>
                      <a:pt x="262409" y="19054"/>
                    </a:moveTo>
                    <a:lnTo>
                      <a:pt x="262409" y="24990"/>
                    </a:lnTo>
                    <a:lnTo>
                      <a:pt x="256474" y="24990"/>
                    </a:lnTo>
                    <a:lnTo>
                      <a:pt x="256474" y="19054"/>
                    </a:lnTo>
                    <a:close/>
                    <a:moveTo>
                      <a:pt x="268656" y="19054"/>
                    </a:moveTo>
                    <a:lnTo>
                      <a:pt x="268656" y="24990"/>
                    </a:lnTo>
                    <a:lnTo>
                      <a:pt x="262721" y="24990"/>
                    </a:lnTo>
                    <a:lnTo>
                      <a:pt x="262721" y="19054"/>
                    </a:lnTo>
                    <a:close/>
                    <a:moveTo>
                      <a:pt x="274904" y="19054"/>
                    </a:moveTo>
                    <a:lnTo>
                      <a:pt x="274904" y="24990"/>
                    </a:lnTo>
                    <a:lnTo>
                      <a:pt x="268968" y="24990"/>
                    </a:lnTo>
                    <a:lnTo>
                      <a:pt x="268968" y="19054"/>
                    </a:lnTo>
                    <a:close/>
                    <a:moveTo>
                      <a:pt x="6251" y="25301"/>
                    </a:moveTo>
                    <a:lnTo>
                      <a:pt x="6251" y="31237"/>
                    </a:lnTo>
                    <a:lnTo>
                      <a:pt x="315" y="31237"/>
                    </a:lnTo>
                    <a:lnTo>
                      <a:pt x="315" y="25301"/>
                    </a:lnTo>
                    <a:close/>
                    <a:moveTo>
                      <a:pt x="12498" y="25301"/>
                    </a:moveTo>
                    <a:lnTo>
                      <a:pt x="12498" y="31237"/>
                    </a:lnTo>
                    <a:lnTo>
                      <a:pt x="6562" y="31237"/>
                    </a:lnTo>
                    <a:lnTo>
                      <a:pt x="6562" y="25301"/>
                    </a:lnTo>
                    <a:close/>
                    <a:moveTo>
                      <a:pt x="18745" y="25301"/>
                    </a:moveTo>
                    <a:lnTo>
                      <a:pt x="18745" y="31237"/>
                    </a:lnTo>
                    <a:lnTo>
                      <a:pt x="12810" y="31237"/>
                    </a:lnTo>
                    <a:lnTo>
                      <a:pt x="12810" y="25301"/>
                    </a:lnTo>
                    <a:close/>
                    <a:moveTo>
                      <a:pt x="24992" y="25301"/>
                    </a:moveTo>
                    <a:lnTo>
                      <a:pt x="24992" y="31237"/>
                    </a:lnTo>
                    <a:lnTo>
                      <a:pt x="19058" y="31237"/>
                    </a:lnTo>
                    <a:lnTo>
                      <a:pt x="19058" y="25301"/>
                    </a:lnTo>
                    <a:close/>
                    <a:moveTo>
                      <a:pt x="31241" y="25301"/>
                    </a:moveTo>
                    <a:lnTo>
                      <a:pt x="31241" y="31237"/>
                    </a:lnTo>
                    <a:lnTo>
                      <a:pt x="25305" y="31237"/>
                    </a:lnTo>
                    <a:lnTo>
                      <a:pt x="25305" y="25301"/>
                    </a:lnTo>
                    <a:close/>
                    <a:moveTo>
                      <a:pt x="37489" y="25301"/>
                    </a:moveTo>
                    <a:lnTo>
                      <a:pt x="37489" y="31237"/>
                    </a:lnTo>
                    <a:lnTo>
                      <a:pt x="31553" y="31237"/>
                    </a:lnTo>
                    <a:lnTo>
                      <a:pt x="31553" y="25301"/>
                    </a:lnTo>
                    <a:close/>
                    <a:moveTo>
                      <a:pt x="43737" y="25301"/>
                    </a:moveTo>
                    <a:lnTo>
                      <a:pt x="43737" y="31237"/>
                    </a:lnTo>
                    <a:lnTo>
                      <a:pt x="37802" y="31237"/>
                    </a:lnTo>
                    <a:lnTo>
                      <a:pt x="37802" y="25301"/>
                    </a:lnTo>
                    <a:close/>
                    <a:moveTo>
                      <a:pt x="49985" y="25301"/>
                    </a:moveTo>
                    <a:lnTo>
                      <a:pt x="49985" y="31237"/>
                    </a:lnTo>
                    <a:lnTo>
                      <a:pt x="44049" y="31237"/>
                    </a:lnTo>
                    <a:lnTo>
                      <a:pt x="44049" y="25301"/>
                    </a:lnTo>
                    <a:close/>
                    <a:moveTo>
                      <a:pt x="56232" y="25301"/>
                    </a:moveTo>
                    <a:lnTo>
                      <a:pt x="56232" y="31237"/>
                    </a:lnTo>
                    <a:lnTo>
                      <a:pt x="50296" y="31237"/>
                    </a:lnTo>
                    <a:lnTo>
                      <a:pt x="50296" y="25301"/>
                    </a:lnTo>
                    <a:close/>
                    <a:moveTo>
                      <a:pt x="62480" y="25301"/>
                    </a:moveTo>
                    <a:lnTo>
                      <a:pt x="62480" y="31237"/>
                    </a:lnTo>
                    <a:lnTo>
                      <a:pt x="56545" y="31237"/>
                    </a:lnTo>
                    <a:lnTo>
                      <a:pt x="56545" y="25301"/>
                    </a:lnTo>
                    <a:close/>
                    <a:moveTo>
                      <a:pt x="68727" y="25301"/>
                    </a:moveTo>
                    <a:lnTo>
                      <a:pt x="68727" y="31237"/>
                    </a:lnTo>
                    <a:lnTo>
                      <a:pt x="62792" y="31237"/>
                    </a:lnTo>
                    <a:lnTo>
                      <a:pt x="62792" y="25301"/>
                    </a:lnTo>
                    <a:close/>
                    <a:moveTo>
                      <a:pt x="74975" y="25301"/>
                    </a:moveTo>
                    <a:lnTo>
                      <a:pt x="74975" y="31237"/>
                    </a:lnTo>
                    <a:lnTo>
                      <a:pt x="69039" y="31237"/>
                    </a:lnTo>
                    <a:lnTo>
                      <a:pt x="69039" y="25301"/>
                    </a:lnTo>
                    <a:close/>
                    <a:moveTo>
                      <a:pt x="81223" y="25301"/>
                    </a:moveTo>
                    <a:lnTo>
                      <a:pt x="81223" y="31237"/>
                    </a:lnTo>
                    <a:lnTo>
                      <a:pt x="75286" y="31237"/>
                    </a:lnTo>
                    <a:lnTo>
                      <a:pt x="75286" y="25301"/>
                    </a:lnTo>
                    <a:close/>
                    <a:moveTo>
                      <a:pt x="87470" y="25301"/>
                    </a:moveTo>
                    <a:lnTo>
                      <a:pt x="87470" y="31237"/>
                    </a:lnTo>
                    <a:lnTo>
                      <a:pt x="81535" y="31237"/>
                    </a:lnTo>
                    <a:lnTo>
                      <a:pt x="81535" y="25301"/>
                    </a:lnTo>
                    <a:close/>
                    <a:moveTo>
                      <a:pt x="93720" y="25301"/>
                    </a:moveTo>
                    <a:lnTo>
                      <a:pt x="93720" y="31237"/>
                    </a:lnTo>
                    <a:lnTo>
                      <a:pt x="87784" y="31237"/>
                    </a:lnTo>
                    <a:lnTo>
                      <a:pt x="87784" y="25301"/>
                    </a:lnTo>
                    <a:close/>
                    <a:moveTo>
                      <a:pt x="99967" y="25301"/>
                    </a:moveTo>
                    <a:lnTo>
                      <a:pt x="99967" y="31237"/>
                    </a:lnTo>
                    <a:lnTo>
                      <a:pt x="94031" y="31237"/>
                    </a:lnTo>
                    <a:lnTo>
                      <a:pt x="94031" y="25301"/>
                    </a:lnTo>
                    <a:close/>
                    <a:moveTo>
                      <a:pt x="106214" y="25301"/>
                    </a:moveTo>
                    <a:lnTo>
                      <a:pt x="106214" y="31237"/>
                    </a:lnTo>
                    <a:lnTo>
                      <a:pt x="100280" y="31237"/>
                    </a:lnTo>
                    <a:lnTo>
                      <a:pt x="100280" y="25301"/>
                    </a:lnTo>
                    <a:close/>
                    <a:moveTo>
                      <a:pt x="112461" y="25301"/>
                    </a:moveTo>
                    <a:lnTo>
                      <a:pt x="112461" y="31237"/>
                    </a:lnTo>
                    <a:lnTo>
                      <a:pt x="106527" y="31237"/>
                    </a:lnTo>
                    <a:lnTo>
                      <a:pt x="106527" y="25301"/>
                    </a:lnTo>
                    <a:close/>
                    <a:moveTo>
                      <a:pt x="118710" y="25301"/>
                    </a:moveTo>
                    <a:lnTo>
                      <a:pt x="118710" y="31237"/>
                    </a:lnTo>
                    <a:lnTo>
                      <a:pt x="112774" y="31237"/>
                    </a:lnTo>
                    <a:lnTo>
                      <a:pt x="112774" y="25301"/>
                    </a:lnTo>
                    <a:close/>
                    <a:moveTo>
                      <a:pt x="124957" y="25301"/>
                    </a:moveTo>
                    <a:lnTo>
                      <a:pt x="124957" y="31237"/>
                    </a:lnTo>
                    <a:lnTo>
                      <a:pt x="119021" y="31237"/>
                    </a:lnTo>
                    <a:lnTo>
                      <a:pt x="119021" y="25301"/>
                    </a:lnTo>
                    <a:close/>
                    <a:moveTo>
                      <a:pt x="131204" y="25301"/>
                    </a:moveTo>
                    <a:lnTo>
                      <a:pt x="131204" y="31237"/>
                    </a:lnTo>
                    <a:lnTo>
                      <a:pt x="125270" y="31237"/>
                    </a:lnTo>
                    <a:lnTo>
                      <a:pt x="125270" y="25301"/>
                    </a:lnTo>
                    <a:close/>
                    <a:moveTo>
                      <a:pt x="137451" y="25301"/>
                    </a:moveTo>
                    <a:lnTo>
                      <a:pt x="137451" y="31237"/>
                    </a:lnTo>
                    <a:lnTo>
                      <a:pt x="131517" y="31237"/>
                    </a:lnTo>
                    <a:lnTo>
                      <a:pt x="131517" y="25301"/>
                    </a:lnTo>
                    <a:close/>
                    <a:moveTo>
                      <a:pt x="143702" y="25301"/>
                    </a:moveTo>
                    <a:lnTo>
                      <a:pt x="143702" y="31237"/>
                    </a:lnTo>
                    <a:lnTo>
                      <a:pt x="137766" y="31237"/>
                    </a:lnTo>
                    <a:lnTo>
                      <a:pt x="137766" y="25301"/>
                    </a:lnTo>
                    <a:close/>
                    <a:moveTo>
                      <a:pt x="149949" y="25301"/>
                    </a:moveTo>
                    <a:lnTo>
                      <a:pt x="149949" y="31237"/>
                    </a:lnTo>
                    <a:lnTo>
                      <a:pt x="144015" y="31237"/>
                    </a:lnTo>
                    <a:lnTo>
                      <a:pt x="144015" y="25301"/>
                    </a:lnTo>
                    <a:close/>
                    <a:moveTo>
                      <a:pt x="156196" y="25301"/>
                    </a:moveTo>
                    <a:lnTo>
                      <a:pt x="156196" y="31237"/>
                    </a:lnTo>
                    <a:lnTo>
                      <a:pt x="150262" y="31237"/>
                    </a:lnTo>
                    <a:lnTo>
                      <a:pt x="150262" y="25301"/>
                    </a:lnTo>
                    <a:close/>
                    <a:moveTo>
                      <a:pt x="162445" y="25301"/>
                    </a:moveTo>
                    <a:lnTo>
                      <a:pt x="162445" y="31237"/>
                    </a:lnTo>
                    <a:lnTo>
                      <a:pt x="156509" y="31237"/>
                    </a:lnTo>
                    <a:lnTo>
                      <a:pt x="156509" y="25301"/>
                    </a:lnTo>
                    <a:close/>
                    <a:moveTo>
                      <a:pt x="168692" y="25301"/>
                    </a:moveTo>
                    <a:lnTo>
                      <a:pt x="168692" y="31237"/>
                    </a:lnTo>
                    <a:lnTo>
                      <a:pt x="162756" y="31237"/>
                    </a:lnTo>
                    <a:lnTo>
                      <a:pt x="162756" y="25301"/>
                    </a:lnTo>
                    <a:close/>
                    <a:moveTo>
                      <a:pt x="174939" y="25301"/>
                    </a:moveTo>
                    <a:lnTo>
                      <a:pt x="174939" y="31237"/>
                    </a:lnTo>
                    <a:lnTo>
                      <a:pt x="169005" y="31237"/>
                    </a:lnTo>
                    <a:lnTo>
                      <a:pt x="169005" y="25301"/>
                    </a:lnTo>
                    <a:close/>
                    <a:moveTo>
                      <a:pt x="181186" y="25301"/>
                    </a:moveTo>
                    <a:lnTo>
                      <a:pt x="181186" y="31237"/>
                    </a:lnTo>
                    <a:lnTo>
                      <a:pt x="175252" y="31237"/>
                    </a:lnTo>
                    <a:lnTo>
                      <a:pt x="175252" y="25301"/>
                    </a:lnTo>
                    <a:close/>
                    <a:moveTo>
                      <a:pt x="187435" y="25301"/>
                    </a:moveTo>
                    <a:lnTo>
                      <a:pt x="187435" y="31237"/>
                    </a:lnTo>
                    <a:lnTo>
                      <a:pt x="181499" y="31237"/>
                    </a:lnTo>
                    <a:lnTo>
                      <a:pt x="181499" y="25301"/>
                    </a:lnTo>
                    <a:close/>
                    <a:moveTo>
                      <a:pt x="193684" y="25301"/>
                    </a:moveTo>
                    <a:lnTo>
                      <a:pt x="193684" y="31237"/>
                    </a:lnTo>
                    <a:lnTo>
                      <a:pt x="187749" y="31237"/>
                    </a:lnTo>
                    <a:lnTo>
                      <a:pt x="187749" y="25301"/>
                    </a:lnTo>
                    <a:close/>
                    <a:moveTo>
                      <a:pt x="199931" y="25301"/>
                    </a:moveTo>
                    <a:lnTo>
                      <a:pt x="199931" y="31237"/>
                    </a:lnTo>
                    <a:lnTo>
                      <a:pt x="193996" y="31237"/>
                    </a:lnTo>
                    <a:lnTo>
                      <a:pt x="193996" y="25301"/>
                    </a:lnTo>
                    <a:close/>
                    <a:moveTo>
                      <a:pt x="206180" y="25301"/>
                    </a:moveTo>
                    <a:lnTo>
                      <a:pt x="206180" y="31237"/>
                    </a:lnTo>
                    <a:lnTo>
                      <a:pt x="200244" y="31237"/>
                    </a:lnTo>
                    <a:lnTo>
                      <a:pt x="200244" y="25301"/>
                    </a:lnTo>
                    <a:close/>
                    <a:moveTo>
                      <a:pt x="212427" y="25301"/>
                    </a:moveTo>
                    <a:lnTo>
                      <a:pt x="212427" y="31237"/>
                    </a:lnTo>
                    <a:lnTo>
                      <a:pt x="206491" y="31237"/>
                    </a:lnTo>
                    <a:lnTo>
                      <a:pt x="206491" y="25301"/>
                    </a:lnTo>
                    <a:close/>
                    <a:moveTo>
                      <a:pt x="218674" y="25301"/>
                    </a:moveTo>
                    <a:lnTo>
                      <a:pt x="218674" y="31237"/>
                    </a:lnTo>
                    <a:lnTo>
                      <a:pt x="212739" y="31237"/>
                    </a:lnTo>
                    <a:lnTo>
                      <a:pt x="212739" y="25301"/>
                    </a:lnTo>
                    <a:close/>
                    <a:moveTo>
                      <a:pt x="224921" y="25301"/>
                    </a:moveTo>
                    <a:lnTo>
                      <a:pt x="224921" y="31237"/>
                    </a:lnTo>
                    <a:lnTo>
                      <a:pt x="218987" y="31237"/>
                    </a:lnTo>
                    <a:lnTo>
                      <a:pt x="218987" y="25301"/>
                    </a:lnTo>
                    <a:close/>
                    <a:moveTo>
                      <a:pt x="231170" y="25301"/>
                    </a:moveTo>
                    <a:lnTo>
                      <a:pt x="231170" y="31237"/>
                    </a:lnTo>
                    <a:lnTo>
                      <a:pt x="225234" y="31237"/>
                    </a:lnTo>
                    <a:lnTo>
                      <a:pt x="225234" y="25301"/>
                    </a:lnTo>
                    <a:close/>
                    <a:moveTo>
                      <a:pt x="237417" y="25301"/>
                    </a:moveTo>
                    <a:lnTo>
                      <a:pt x="237417" y="31237"/>
                    </a:lnTo>
                    <a:lnTo>
                      <a:pt x="231481" y="31237"/>
                    </a:lnTo>
                    <a:lnTo>
                      <a:pt x="231481" y="25301"/>
                    </a:lnTo>
                    <a:close/>
                    <a:moveTo>
                      <a:pt x="243664" y="25301"/>
                    </a:moveTo>
                    <a:lnTo>
                      <a:pt x="243664" y="31237"/>
                    </a:lnTo>
                    <a:lnTo>
                      <a:pt x="237729" y="31237"/>
                    </a:lnTo>
                    <a:lnTo>
                      <a:pt x="237729" y="25301"/>
                    </a:lnTo>
                    <a:close/>
                    <a:moveTo>
                      <a:pt x="249911" y="25301"/>
                    </a:moveTo>
                    <a:lnTo>
                      <a:pt x="249911" y="31237"/>
                    </a:lnTo>
                    <a:lnTo>
                      <a:pt x="243977" y="31237"/>
                    </a:lnTo>
                    <a:lnTo>
                      <a:pt x="243977" y="25301"/>
                    </a:lnTo>
                    <a:close/>
                    <a:moveTo>
                      <a:pt x="256161" y="25301"/>
                    </a:moveTo>
                    <a:lnTo>
                      <a:pt x="256161" y="31237"/>
                    </a:lnTo>
                    <a:lnTo>
                      <a:pt x="250225" y="31237"/>
                    </a:lnTo>
                    <a:lnTo>
                      <a:pt x="250225" y="25301"/>
                    </a:lnTo>
                    <a:close/>
                    <a:moveTo>
                      <a:pt x="262409" y="25301"/>
                    </a:moveTo>
                    <a:lnTo>
                      <a:pt x="262409" y="31237"/>
                    </a:lnTo>
                    <a:lnTo>
                      <a:pt x="256474" y="31237"/>
                    </a:lnTo>
                    <a:lnTo>
                      <a:pt x="256474" y="25301"/>
                    </a:lnTo>
                    <a:close/>
                    <a:moveTo>
                      <a:pt x="268656" y="25301"/>
                    </a:moveTo>
                    <a:lnTo>
                      <a:pt x="268656" y="31237"/>
                    </a:lnTo>
                    <a:lnTo>
                      <a:pt x="262721" y="31237"/>
                    </a:lnTo>
                    <a:lnTo>
                      <a:pt x="262721" y="25301"/>
                    </a:lnTo>
                    <a:close/>
                    <a:moveTo>
                      <a:pt x="274904" y="25301"/>
                    </a:moveTo>
                    <a:lnTo>
                      <a:pt x="274904" y="31237"/>
                    </a:lnTo>
                    <a:lnTo>
                      <a:pt x="268968" y="31237"/>
                    </a:lnTo>
                    <a:lnTo>
                      <a:pt x="268968" y="25301"/>
                    </a:lnTo>
                    <a:close/>
                    <a:moveTo>
                      <a:pt x="6251" y="31548"/>
                    </a:moveTo>
                    <a:lnTo>
                      <a:pt x="6251" y="31550"/>
                    </a:lnTo>
                    <a:lnTo>
                      <a:pt x="6251" y="37484"/>
                    </a:lnTo>
                    <a:lnTo>
                      <a:pt x="315" y="37484"/>
                    </a:lnTo>
                    <a:lnTo>
                      <a:pt x="315" y="31548"/>
                    </a:lnTo>
                    <a:close/>
                    <a:moveTo>
                      <a:pt x="12498" y="31548"/>
                    </a:moveTo>
                    <a:lnTo>
                      <a:pt x="12498" y="31550"/>
                    </a:lnTo>
                    <a:lnTo>
                      <a:pt x="12498" y="37484"/>
                    </a:lnTo>
                    <a:lnTo>
                      <a:pt x="6562" y="37484"/>
                    </a:lnTo>
                    <a:lnTo>
                      <a:pt x="6562" y="31548"/>
                    </a:lnTo>
                    <a:close/>
                    <a:moveTo>
                      <a:pt x="18745" y="31548"/>
                    </a:moveTo>
                    <a:lnTo>
                      <a:pt x="18745" y="31550"/>
                    </a:lnTo>
                    <a:lnTo>
                      <a:pt x="18745" y="37484"/>
                    </a:lnTo>
                    <a:lnTo>
                      <a:pt x="12810" y="37484"/>
                    </a:lnTo>
                    <a:lnTo>
                      <a:pt x="12810" y="31548"/>
                    </a:lnTo>
                    <a:close/>
                    <a:moveTo>
                      <a:pt x="24992" y="31548"/>
                    </a:moveTo>
                    <a:lnTo>
                      <a:pt x="24992" y="31550"/>
                    </a:lnTo>
                    <a:lnTo>
                      <a:pt x="24992" y="37484"/>
                    </a:lnTo>
                    <a:lnTo>
                      <a:pt x="19058" y="37484"/>
                    </a:lnTo>
                    <a:lnTo>
                      <a:pt x="19058" y="31548"/>
                    </a:lnTo>
                    <a:close/>
                    <a:moveTo>
                      <a:pt x="31242" y="31548"/>
                    </a:moveTo>
                    <a:lnTo>
                      <a:pt x="31242" y="31550"/>
                    </a:lnTo>
                    <a:lnTo>
                      <a:pt x="31242" y="37484"/>
                    </a:lnTo>
                    <a:lnTo>
                      <a:pt x="25305" y="37484"/>
                    </a:lnTo>
                    <a:lnTo>
                      <a:pt x="25305" y="31548"/>
                    </a:lnTo>
                    <a:close/>
                    <a:moveTo>
                      <a:pt x="162445" y="31548"/>
                    </a:moveTo>
                    <a:lnTo>
                      <a:pt x="162445" y="31550"/>
                    </a:lnTo>
                    <a:lnTo>
                      <a:pt x="162445" y="37484"/>
                    </a:lnTo>
                    <a:lnTo>
                      <a:pt x="156509" y="37484"/>
                    </a:lnTo>
                    <a:lnTo>
                      <a:pt x="156509" y="31548"/>
                    </a:lnTo>
                    <a:close/>
                    <a:moveTo>
                      <a:pt x="168692" y="31548"/>
                    </a:moveTo>
                    <a:lnTo>
                      <a:pt x="168692" y="31550"/>
                    </a:lnTo>
                    <a:lnTo>
                      <a:pt x="168692" y="37484"/>
                    </a:lnTo>
                    <a:lnTo>
                      <a:pt x="162756" y="37484"/>
                    </a:lnTo>
                    <a:lnTo>
                      <a:pt x="162756" y="31548"/>
                    </a:lnTo>
                    <a:close/>
                    <a:moveTo>
                      <a:pt x="174939" y="31548"/>
                    </a:moveTo>
                    <a:lnTo>
                      <a:pt x="174939" y="31550"/>
                    </a:lnTo>
                    <a:lnTo>
                      <a:pt x="174939" y="37484"/>
                    </a:lnTo>
                    <a:lnTo>
                      <a:pt x="169005" y="37484"/>
                    </a:lnTo>
                    <a:lnTo>
                      <a:pt x="169005" y="31548"/>
                    </a:lnTo>
                    <a:close/>
                    <a:moveTo>
                      <a:pt x="181186" y="31548"/>
                    </a:moveTo>
                    <a:lnTo>
                      <a:pt x="181186" y="31550"/>
                    </a:lnTo>
                    <a:lnTo>
                      <a:pt x="181186" y="37484"/>
                    </a:lnTo>
                    <a:lnTo>
                      <a:pt x="175252" y="37484"/>
                    </a:lnTo>
                    <a:lnTo>
                      <a:pt x="175252" y="31548"/>
                    </a:lnTo>
                    <a:close/>
                    <a:moveTo>
                      <a:pt x="187435" y="31548"/>
                    </a:moveTo>
                    <a:lnTo>
                      <a:pt x="187435" y="31550"/>
                    </a:lnTo>
                    <a:lnTo>
                      <a:pt x="187435" y="37484"/>
                    </a:lnTo>
                    <a:lnTo>
                      <a:pt x="181499" y="37484"/>
                    </a:lnTo>
                    <a:lnTo>
                      <a:pt x="181499" y="31548"/>
                    </a:lnTo>
                    <a:close/>
                    <a:moveTo>
                      <a:pt x="37489" y="31552"/>
                    </a:moveTo>
                    <a:lnTo>
                      <a:pt x="37489" y="37486"/>
                    </a:lnTo>
                    <a:lnTo>
                      <a:pt x="31553" y="37486"/>
                    </a:lnTo>
                    <a:lnTo>
                      <a:pt x="31553" y="31552"/>
                    </a:lnTo>
                    <a:close/>
                    <a:moveTo>
                      <a:pt x="43737" y="31552"/>
                    </a:moveTo>
                    <a:lnTo>
                      <a:pt x="43737" y="37486"/>
                    </a:lnTo>
                    <a:lnTo>
                      <a:pt x="37802" y="37486"/>
                    </a:lnTo>
                    <a:lnTo>
                      <a:pt x="37802" y="31552"/>
                    </a:lnTo>
                    <a:close/>
                    <a:moveTo>
                      <a:pt x="49985" y="31552"/>
                    </a:moveTo>
                    <a:lnTo>
                      <a:pt x="49985" y="37486"/>
                    </a:lnTo>
                    <a:lnTo>
                      <a:pt x="44049" y="37486"/>
                    </a:lnTo>
                    <a:lnTo>
                      <a:pt x="44049" y="31552"/>
                    </a:lnTo>
                    <a:close/>
                    <a:moveTo>
                      <a:pt x="56232" y="31552"/>
                    </a:moveTo>
                    <a:lnTo>
                      <a:pt x="56232" y="37486"/>
                    </a:lnTo>
                    <a:lnTo>
                      <a:pt x="50296" y="37486"/>
                    </a:lnTo>
                    <a:lnTo>
                      <a:pt x="50296" y="31552"/>
                    </a:lnTo>
                    <a:close/>
                    <a:moveTo>
                      <a:pt x="62480" y="31552"/>
                    </a:moveTo>
                    <a:lnTo>
                      <a:pt x="62480" y="37486"/>
                    </a:lnTo>
                    <a:lnTo>
                      <a:pt x="56545" y="37486"/>
                    </a:lnTo>
                    <a:lnTo>
                      <a:pt x="56545" y="31552"/>
                    </a:lnTo>
                    <a:close/>
                    <a:moveTo>
                      <a:pt x="68727" y="31552"/>
                    </a:moveTo>
                    <a:lnTo>
                      <a:pt x="68727" y="37486"/>
                    </a:lnTo>
                    <a:lnTo>
                      <a:pt x="62792" y="37486"/>
                    </a:lnTo>
                    <a:lnTo>
                      <a:pt x="62792" y="31552"/>
                    </a:lnTo>
                    <a:close/>
                    <a:moveTo>
                      <a:pt x="74975" y="31552"/>
                    </a:moveTo>
                    <a:lnTo>
                      <a:pt x="74975" y="37486"/>
                    </a:lnTo>
                    <a:lnTo>
                      <a:pt x="69039" y="37486"/>
                    </a:lnTo>
                    <a:lnTo>
                      <a:pt x="69039" y="31552"/>
                    </a:lnTo>
                    <a:close/>
                    <a:moveTo>
                      <a:pt x="81223" y="31552"/>
                    </a:moveTo>
                    <a:lnTo>
                      <a:pt x="81223" y="37486"/>
                    </a:lnTo>
                    <a:lnTo>
                      <a:pt x="75286" y="37486"/>
                    </a:lnTo>
                    <a:lnTo>
                      <a:pt x="75286" y="31552"/>
                    </a:lnTo>
                    <a:close/>
                    <a:moveTo>
                      <a:pt x="87470" y="31552"/>
                    </a:moveTo>
                    <a:lnTo>
                      <a:pt x="87470" y="37486"/>
                    </a:lnTo>
                    <a:lnTo>
                      <a:pt x="81535" y="37486"/>
                    </a:lnTo>
                    <a:lnTo>
                      <a:pt x="81535" y="31552"/>
                    </a:lnTo>
                    <a:close/>
                    <a:moveTo>
                      <a:pt x="93720" y="31552"/>
                    </a:moveTo>
                    <a:lnTo>
                      <a:pt x="93720" y="37486"/>
                    </a:lnTo>
                    <a:lnTo>
                      <a:pt x="87784" y="37486"/>
                    </a:lnTo>
                    <a:lnTo>
                      <a:pt x="87784" y="31552"/>
                    </a:lnTo>
                    <a:close/>
                    <a:moveTo>
                      <a:pt x="99967" y="31552"/>
                    </a:moveTo>
                    <a:lnTo>
                      <a:pt x="99967" y="37486"/>
                    </a:lnTo>
                    <a:lnTo>
                      <a:pt x="94031" y="37486"/>
                    </a:lnTo>
                    <a:lnTo>
                      <a:pt x="94031" y="31552"/>
                    </a:lnTo>
                    <a:close/>
                    <a:moveTo>
                      <a:pt x="106214" y="31552"/>
                    </a:moveTo>
                    <a:lnTo>
                      <a:pt x="106214" y="37486"/>
                    </a:lnTo>
                    <a:lnTo>
                      <a:pt x="100280" y="37486"/>
                    </a:lnTo>
                    <a:lnTo>
                      <a:pt x="100280" y="31552"/>
                    </a:lnTo>
                    <a:close/>
                    <a:moveTo>
                      <a:pt x="112461" y="31552"/>
                    </a:moveTo>
                    <a:lnTo>
                      <a:pt x="112461" y="37486"/>
                    </a:lnTo>
                    <a:lnTo>
                      <a:pt x="106527" y="37486"/>
                    </a:lnTo>
                    <a:lnTo>
                      <a:pt x="106527" y="31552"/>
                    </a:lnTo>
                    <a:close/>
                    <a:moveTo>
                      <a:pt x="118710" y="31552"/>
                    </a:moveTo>
                    <a:lnTo>
                      <a:pt x="118710" y="37486"/>
                    </a:lnTo>
                    <a:lnTo>
                      <a:pt x="112774" y="37486"/>
                    </a:lnTo>
                    <a:lnTo>
                      <a:pt x="112774" y="31552"/>
                    </a:lnTo>
                    <a:close/>
                    <a:moveTo>
                      <a:pt x="124957" y="31552"/>
                    </a:moveTo>
                    <a:lnTo>
                      <a:pt x="124957" y="37486"/>
                    </a:lnTo>
                    <a:lnTo>
                      <a:pt x="119021" y="37486"/>
                    </a:lnTo>
                    <a:lnTo>
                      <a:pt x="119021" y="31552"/>
                    </a:lnTo>
                    <a:close/>
                    <a:moveTo>
                      <a:pt x="131204" y="31552"/>
                    </a:moveTo>
                    <a:lnTo>
                      <a:pt x="131204" y="37486"/>
                    </a:lnTo>
                    <a:lnTo>
                      <a:pt x="125270" y="37486"/>
                    </a:lnTo>
                    <a:lnTo>
                      <a:pt x="125270" y="31552"/>
                    </a:lnTo>
                    <a:close/>
                    <a:moveTo>
                      <a:pt x="137451" y="31552"/>
                    </a:moveTo>
                    <a:lnTo>
                      <a:pt x="137451" y="37486"/>
                    </a:lnTo>
                    <a:lnTo>
                      <a:pt x="131517" y="37486"/>
                    </a:lnTo>
                    <a:lnTo>
                      <a:pt x="131517" y="31552"/>
                    </a:lnTo>
                    <a:close/>
                    <a:moveTo>
                      <a:pt x="143702" y="31552"/>
                    </a:moveTo>
                    <a:lnTo>
                      <a:pt x="143702" y="37486"/>
                    </a:lnTo>
                    <a:lnTo>
                      <a:pt x="137766" y="37486"/>
                    </a:lnTo>
                    <a:lnTo>
                      <a:pt x="137766" y="31552"/>
                    </a:lnTo>
                    <a:close/>
                    <a:moveTo>
                      <a:pt x="149949" y="31552"/>
                    </a:moveTo>
                    <a:lnTo>
                      <a:pt x="149949" y="37486"/>
                    </a:lnTo>
                    <a:lnTo>
                      <a:pt x="144015" y="37486"/>
                    </a:lnTo>
                    <a:lnTo>
                      <a:pt x="144015" y="31552"/>
                    </a:lnTo>
                    <a:close/>
                    <a:moveTo>
                      <a:pt x="156196" y="31552"/>
                    </a:moveTo>
                    <a:lnTo>
                      <a:pt x="156196" y="37486"/>
                    </a:lnTo>
                    <a:lnTo>
                      <a:pt x="150262" y="37486"/>
                    </a:lnTo>
                    <a:lnTo>
                      <a:pt x="150262" y="31552"/>
                    </a:lnTo>
                    <a:close/>
                    <a:moveTo>
                      <a:pt x="193684" y="31552"/>
                    </a:moveTo>
                    <a:lnTo>
                      <a:pt x="193684" y="37486"/>
                    </a:lnTo>
                    <a:lnTo>
                      <a:pt x="187749" y="37486"/>
                    </a:lnTo>
                    <a:lnTo>
                      <a:pt x="187749" y="31552"/>
                    </a:lnTo>
                    <a:close/>
                    <a:moveTo>
                      <a:pt x="199931" y="31552"/>
                    </a:moveTo>
                    <a:lnTo>
                      <a:pt x="199931" y="37486"/>
                    </a:lnTo>
                    <a:lnTo>
                      <a:pt x="193996" y="37486"/>
                    </a:lnTo>
                    <a:lnTo>
                      <a:pt x="193996" y="31552"/>
                    </a:lnTo>
                    <a:close/>
                    <a:moveTo>
                      <a:pt x="206180" y="31552"/>
                    </a:moveTo>
                    <a:lnTo>
                      <a:pt x="206180" y="37486"/>
                    </a:lnTo>
                    <a:lnTo>
                      <a:pt x="200244" y="37486"/>
                    </a:lnTo>
                    <a:lnTo>
                      <a:pt x="200244" y="31552"/>
                    </a:lnTo>
                    <a:close/>
                    <a:moveTo>
                      <a:pt x="212427" y="31552"/>
                    </a:moveTo>
                    <a:lnTo>
                      <a:pt x="212427" y="37486"/>
                    </a:lnTo>
                    <a:lnTo>
                      <a:pt x="206491" y="37486"/>
                    </a:lnTo>
                    <a:lnTo>
                      <a:pt x="206491" y="31552"/>
                    </a:lnTo>
                    <a:close/>
                    <a:moveTo>
                      <a:pt x="218674" y="31552"/>
                    </a:moveTo>
                    <a:lnTo>
                      <a:pt x="218674" y="37486"/>
                    </a:lnTo>
                    <a:lnTo>
                      <a:pt x="212739" y="37486"/>
                    </a:lnTo>
                    <a:lnTo>
                      <a:pt x="212739" y="31552"/>
                    </a:lnTo>
                    <a:close/>
                    <a:moveTo>
                      <a:pt x="224921" y="31552"/>
                    </a:moveTo>
                    <a:lnTo>
                      <a:pt x="224921" y="37486"/>
                    </a:lnTo>
                    <a:lnTo>
                      <a:pt x="218987" y="37486"/>
                    </a:lnTo>
                    <a:lnTo>
                      <a:pt x="218987" y="31552"/>
                    </a:lnTo>
                    <a:close/>
                    <a:moveTo>
                      <a:pt x="231170" y="31552"/>
                    </a:moveTo>
                    <a:lnTo>
                      <a:pt x="231170" y="37486"/>
                    </a:lnTo>
                    <a:lnTo>
                      <a:pt x="225234" y="37486"/>
                    </a:lnTo>
                    <a:lnTo>
                      <a:pt x="225234" y="31552"/>
                    </a:lnTo>
                    <a:close/>
                    <a:moveTo>
                      <a:pt x="237417" y="31552"/>
                    </a:moveTo>
                    <a:lnTo>
                      <a:pt x="237417" y="37486"/>
                    </a:lnTo>
                    <a:lnTo>
                      <a:pt x="231481" y="37486"/>
                    </a:lnTo>
                    <a:lnTo>
                      <a:pt x="231481" y="31552"/>
                    </a:lnTo>
                    <a:close/>
                    <a:moveTo>
                      <a:pt x="243664" y="31552"/>
                    </a:moveTo>
                    <a:lnTo>
                      <a:pt x="243664" y="37486"/>
                    </a:lnTo>
                    <a:lnTo>
                      <a:pt x="237729" y="37486"/>
                    </a:lnTo>
                    <a:lnTo>
                      <a:pt x="237729" y="31552"/>
                    </a:lnTo>
                    <a:close/>
                    <a:moveTo>
                      <a:pt x="249911" y="31552"/>
                    </a:moveTo>
                    <a:lnTo>
                      <a:pt x="249911" y="37486"/>
                    </a:lnTo>
                    <a:lnTo>
                      <a:pt x="243977" y="37486"/>
                    </a:lnTo>
                    <a:lnTo>
                      <a:pt x="243977" y="31552"/>
                    </a:lnTo>
                    <a:close/>
                    <a:moveTo>
                      <a:pt x="256161" y="31552"/>
                    </a:moveTo>
                    <a:lnTo>
                      <a:pt x="256161" y="37486"/>
                    </a:lnTo>
                    <a:lnTo>
                      <a:pt x="250225" y="37486"/>
                    </a:lnTo>
                    <a:lnTo>
                      <a:pt x="250225" y="31552"/>
                    </a:lnTo>
                    <a:close/>
                    <a:moveTo>
                      <a:pt x="262409" y="31552"/>
                    </a:moveTo>
                    <a:lnTo>
                      <a:pt x="262409" y="37486"/>
                    </a:lnTo>
                    <a:lnTo>
                      <a:pt x="256474" y="37486"/>
                    </a:lnTo>
                    <a:lnTo>
                      <a:pt x="256474" y="31552"/>
                    </a:lnTo>
                    <a:close/>
                    <a:moveTo>
                      <a:pt x="268656" y="31552"/>
                    </a:moveTo>
                    <a:lnTo>
                      <a:pt x="268656" y="37486"/>
                    </a:lnTo>
                    <a:lnTo>
                      <a:pt x="262721" y="37486"/>
                    </a:lnTo>
                    <a:lnTo>
                      <a:pt x="262721" y="31552"/>
                    </a:lnTo>
                    <a:close/>
                    <a:moveTo>
                      <a:pt x="274904" y="31552"/>
                    </a:moveTo>
                    <a:lnTo>
                      <a:pt x="274904" y="37486"/>
                    </a:lnTo>
                    <a:lnTo>
                      <a:pt x="268968" y="37486"/>
                    </a:lnTo>
                    <a:lnTo>
                      <a:pt x="268968" y="31552"/>
                    </a:lnTo>
                    <a:close/>
                    <a:moveTo>
                      <a:pt x="6251" y="37799"/>
                    </a:moveTo>
                    <a:lnTo>
                      <a:pt x="6251" y="43735"/>
                    </a:lnTo>
                    <a:lnTo>
                      <a:pt x="315" y="43735"/>
                    </a:lnTo>
                    <a:lnTo>
                      <a:pt x="315" y="37799"/>
                    </a:lnTo>
                    <a:close/>
                    <a:moveTo>
                      <a:pt x="12498" y="37799"/>
                    </a:moveTo>
                    <a:lnTo>
                      <a:pt x="12498" y="43735"/>
                    </a:lnTo>
                    <a:lnTo>
                      <a:pt x="6562" y="43735"/>
                    </a:lnTo>
                    <a:lnTo>
                      <a:pt x="6562" y="37799"/>
                    </a:lnTo>
                    <a:close/>
                    <a:moveTo>
                      <a:pt x="18745" y="37799"/>
                    </a:moveTo>
                    <a:lnTo>
                      <a:pt x="18745" y="43735"/>
                    </a:lnTo>
                    <a:lnTo>
                      <a:pt x="12810" y="43735"/>
                    </a:lnTo>
                    <a:lnTo>
                      <a:pt x="12810" y="37799"/>
                    </a:lnTo>
                    <a:close/>
                    <a:moveTo>
                      <a:pt x="24992" y="37799"/>
                    </a:moveTo>
                    <a:lnTo>
                      <a:pt x="24992" y="43735"/>
                    </a:lnTo>
                    <a:lnTo>
                      <a:pt x="19058" y="43735"/>
                    </a:lnTo>
                    <a:lnTo>
                      <a:pt x="19058" y="37799"/>
                    </a:lnTo>
                    <a:close/>
                    <a:moveTo>
                      <a:pt x="31242" y="37799"/>
                    </a:moveTo>
                    <a:lnTo>
                      <a:pt x="31242" y="43735"/>
                    </a:lnTo>
                    <a:lnTo>
                      <a:pt x="25305" y="43735"/>
                    </a:lnTo>
                    <a:lnTo>
                      <a:pt x="25305" y="37799"/>
                    </a:lnTo>
                    <a:close/>
                    <a:moveTo>
                      <a:pt x="37489" y="37799"/>
                    </a:moveTo>
                    <a:lnTo>
                      <a:pt x="37489" y="43735"/>
                    </a:lnTo>
                    <a:lnTo>
                      <a:pt x="31553" y="43735"/>
                    </a:lnTo>
                    <a:lnTo>
                      <a:pt x="31553" y="37799"/>
                    </a:lnTo>
                    <a:close/>
                    <a:moveTo>
                      <a:pt x="43737" y="37799"/>
                    </a:moveTo>
                    <a:lnTo>
                      <a:pt x="43737" y="43735"/>
                    </a:lnTo>
                    <a:lnTo>
                      <a:pt x="37802" y="43735"/>
                    </a:lnTo>
                    <a:lnTo>
                      <a:pt x="37802" y="37799"/>
                    </a:lnTo>
                    <a:close/>
                    <a:moveTo>
                      <a:pt x="49985" y="37799"/>
                    </a:moveTo>
                    <a:lnTo>
                      <a:pt x="49985" y="43735"/>
                    </a:lnTo>
                    <a:lnTo>
                      <a:pt x="44049" y="43735"/>
                    </a:lnTo>
                    <a:lnTo>
                      <a:pt x="44049" y="37799"/>
                    </a:lnTo>
                    <a:close/>
                    <a:moveTo>
                      <a:pt x="56232" y="37799"/>
                    </a:moveTo>
                    <a:lnTo>
                      <a:pt x="56232" y="43735"/>
                    </a:lnTo>
                    <a:lnTo>
                      <a:pt x="50296" y="43735"/>
                    </a:lnTo>
                    <a:lnTo>
                      <a:pt x="50296" y="37799"/>
                    </a:lnTo>
                    <a:close/>
                    <a:moveTo>
                      <a:pt x="62480" y="37799"/>
                    </a:moveTo>
                    <a:lnTo>
                      <a:pt x="62480" y="43735"/>
                    </a:lnTo>
                    <a:lnTo>
                      <a:pt x="56545" y="43735"/>
                    </a:lnTo>
                    <a:lnTo>
                      <a:pt x="56545" y="37799"/>
                    </a:lnTo>
                    <a:close/>
                    <a:moveTo>
                      <a:pt x="68727" y="37799"/>
                    </a:moveTo>
                    <a:lnTo>
                      <a:pt x="68727" y="43735"/>
                    </a:lnTo>
                    <a:lnTo>
                      <a:pt x="62792" y="43735"/>
                    </a:lnTo>
                    <a:lnTo>
                      <a:pt x="62792" y="37799"/>
                    </a:lnTo>
                    <a:close/>
                    <a:moveTo>
                      <a:pt x="74975" y="37799"/>
                    </a:moveTo>
                    <a:lnTo>
                      <a:pt x="74975" y="43735"/>
                    </a:lnTo>
                    <a:lnTo>
                      <a:pt x="69039" y="43735"/>
                    </a:lnTo>
                    <a:lnTo>
                      <a:pt x="69039" y="37799"/>
                    </a:lnTo>
                    <a:close/>
                    <a:moveTo>
                      <a:pt x="81223" y="37799"/>
                    </a:moveTo>
                    <a:lnTo>
                      <a:pt x="81223" y="43735"/>
                    </a:lnTo>
                    <a:lnTo>
                      <a:pt x="75286" y="43735"/>
                    </a:lnTo>
                    <a:lnTo>
                      <a:pt x="75286" y="37799"/>
                    </a:lnTo>
                    <a:close/>
                    <a:moveTo>
                      <a:pt x="87470" y="37799"/>
                    </a:moveTo>
                    <a:lnTo>
                      <a:pt x="87470" y="43735"/>
                    </a:lnTo>
                    <a:lnTo>
                      <a:pt x="81535" y="43735"/>
                    </a:lnTo>
                    <a:lnTo>
                      <a:pt x="81535" y="37799"/>
                    </a:lnTo>
                    <a:close/>
                    <a:moveTo>
                      <a:pt x="93720" y="37799"/>
                    </a:moveTo>
                    <a:lnTo>
                      <a:pt x="93720" y="43735"/>
                    </a:lnTo>
                    <a:lnTo>
                      <a:pt x="87784" y="43735"/>
                    </a:lnTo>
                    <a:lnTo>
                      <a:pt x="87784" y="37799"/>
                    </a:lnTo>
                    <a:close/>
                    <a:moveTo>
                      <a:pt x="99967" y="37799"/>
                    </a:moveTo>
                    <a:lnTo>
                      <a:pt x="99967" y="43735"/>
                    </a:lnTo>
                    <a:lnTo>
                      <a:pt x="94031" y="43735"/>
                    </a:lnTo>
                    <a:lnTo>
                      <a:pt x="94031" y="37799"/>
                    </a:lnTo>
                    <a:close/>
                    <a:moveTo>
                      <a:pt x="106214" y="37799"/>
                    </a:moveTo>
                    <a:lnTo>
                      <a:pt x="106214" y="43735"/>
                    </a:lnTo>
                    <a:lnTo>
                      <a:pt x="100280" y="43735"/>
                    </a:lnTo>
                    <a:lnTo>
                      <a:pt x="100280" y="37799"/>
                    </a:lnTo>
                    <a:close/>
                    <a:moveTo>
                      <a:pt x="112461" y="37799"/>
                    </a:moveTo>
                    <a:lnTo>
                      <a:pt x="112461" y="43735"/>
                    </a:lnTo>
                    <a:lnTo>
                      <a:pt x="106527" y="43735"/>
                    </a:lnTo>
                    <a:lnTo>
                      <a:pt x="106527" y="37799"/>
                    </a:lnTo>
                    <a:close/>
                    <a:moveTo>
                      <a:pt x="118710" y="37799"/>
                    </a:moveTo>
                    <a:lnTo>
                      <a:pt x="118710" y="43735"/>
                    </a:lnTo>
                    <a:lnTo>
                      <a:pt x="112774" y="43735"/>
                    </a:lnTo>
                    <a:lnTo>
                      <a:pt x="112774" y="37799"/>
                    </a:lnTo>
                    <a:close/>
                    <a:moveTo>
                      <a:pt x="124957" y="37799"/>
                    </a:moveTo>
                    <a:lnTo>
                      <a:pt x="124957" y="43735"/>
                    </a:lnTo>
                    <a:lnTo>
                      <a:pt x="119021" y="43735"/>
                    </a:lnTo>
                    <a:lnTo>
                      <a:pt x="119021" y="37799"/>
                    </a:lnTo>
                    <a:close/>
                    <a:moveTo>
                      <a:pt x="131204" y="37799"/>
                    </a:moveTo>
                    <a:lnTo>
                      <a:pt x="131204" y="43735"/>
                    </a:lnTo>
                    <a:lnTo>
                      <a:pt x="125270" y="43735"/>
                    </a:lnTo>
                    <a:lnTo>
                      <a:pt x="125270" y="37799"/>
                    </a:lnTo>
                    <a:close/>
                    <a:moveTo>
                      <a:pt x="137451" y="37799"/>
                    </a:moveTo>
                    <a:lnTo>
                      <a:pt x="137451" y="43735"/>
                    </a:lnTo>
                    <a:lnTo>
                      <a:pt x="131517" y="43735"/>
                    </a:lnTo>
                    <a:lnTo>
                      <a:pt x="131517" y="37799"/>
                    </a:lnTo>
                    <a:close/>
                    <a:moveTo>
                      <a:pt x="143702" y="37799"/>
                    </a:moveTo>
                    <a:lnTo>
                      <a:pt x="143702" y="43735"/>
                    </a:lnTo>
                    <a:lnTo>
                      <a:pt x="137766" y="43735"/>
                    </a:lnTo>
                    <a:lnTo>
                      <a:pt x="137766" y="37799"/>
                    </a:lnTo>
                    <a:close/>
                    <a:moveTo>
                      <a:pt x="149949" y="37799"/>
                    </a:moveTo>
                    <a:lnTo>
                      <a:pt x="149949" y="43735"/>
                    </a:lnTo>
                    <a:lnTo>
                      <a:pt x="144015" y="43735"/>
                    </a:lnTo>
                    <a:lnTo>
                      <a:pt x="144015" y="37799"/>
                    </a:lnTo>
                    <a:close/>
                    <a:moveTo>
                      <a:pt x="156196" y="37799"/>
                    </a:moveTo>
                    <a:lnTo>
                      <a:pt x="156196" y="43735"/>
                    </a:lnTo>
                    <a:lnTo>
                      <a:pt x="150262" y="43735"/>
                    </a:lnTo>
                    <a:lnTo>
                      <a:pt x="150262" y="37799"/>
                    </a:lnTo>
                    <a:close/>
                    <a:moveTo>
                      <a:pt x="162445" y="37799"/>
                    </a:moveTo>
                    <a:lnTo>
                      <a:pt x="162445" y="43735"/>
                    </a:lnTo>
                    <a:lnTo>
                      <a:pt x="156509" y="43735"/>
                    </a:lnTo>
                    <a:lnTo>
                      <a:pt x="156509" y="37799"/>
                    </a:lnTo>
                    <a:close/>
                    <a:moveTo>
                      <a:pt x="168692" y="37799"/>
                    </a:moveTo>
                    <a:lnTo>
                      <a:pt x="168692" y="43735"/>
                    </a:lnTo>
                    <a:lnTo>
                      <a:pt x="162756" y="43735"/>
                    </a:lnTo>
                    <a:lnTo>
                      <a:pt x="162756" y="37799"/>
                    </a:lnTo>
                    <a:close/>
                    <a:moveTo>
                      <a:pt x="174939" y="37799"/>
                    </a:moveTo>
                    <a:lnTo>
                      <a:pt x="174939" y="43735"/>
                    </a:lnTo>
                    <a:lnTo>
                      <a:pt x="169005" y="43735"/>
                    </a:lnTo>
                    <a:lnTo>
                      <a:pt x="169005" y="37799"/>
                    </a:lnTo>
                    <a:close/>
                    <a:moveTo>
                      <a:pt x="181186" y="37799"/>
                    </a:moveTo>
                    <a:lnTo>
                      <a:pt x="181186" y="43735"/>
                    </a:lnTo>
                    <a:lnTo>
                      <a:pt x="175252" y="43735"/>
                    </a:lnTo>
                    <a:lnTo>
                      <a:pt x="175252" y="37799"/>
                    </a:lnTo>
                    <a:close/>
                    <a:moveTo>
                      <a:pt x="187435" y="37799"/>
                    </a:moveTo>
                    <a:lnTo>
                      <a:pt x="187435" y="43735"/>
                    </a:lnTo>
                    <a:lnTo>
                      <a:pt x="181499" y="43735"/>
                    </a:lnTo>
                    <a:lnTo>
                      <a:pt x="181499" y="37799"/>
                    </a:lnTo>
                    <a:close/>
                    <a:moveTo>
                      <a:pt x="193684" y="37799"/>
                    </a:moveTo>
                    <a:lnTo>
                      <a:pt x="193684" y="43735"/>
                    </a:lnTo>
                    <a:lnTo>
                      <a:pt x="187749" y="43735"/>
                    </a:lnTo>
                    <a:lnTo>
                      <a:pt x="187749" y="37799"/>
                    </a:lnTo>
                    <a:close/>
                    <a:moveTo>
                      <a:pt x="199931" y="37799"/>
                    </a:moveTo>
                    <a:lnTo>
                      <a:pt x="199931" y="43735"/>
                    </a:lnTo>
                    <a:lnTo>
                      <a:pt x="193996" y="43735"/>
                    </a:lnTo>
                    <a:lnTo>
                      <a:pt x="193996" y="37799"/>
                    </a:lnTo>
                    <a:close/>
                    <a:moveTo>
                      <a:pt x="206180" y="37799"/>
                    </a:moveTo>
                    <a:lnTo>
                      <a:pt x="206180" y="43735"/>
                    </a:lnTo>
                    <a:lnTo>
                      <a:pt x="200244" y="43735"/>
                    </a:lnTo>
                    <a:lnTo>
                      <a:pt x="200244" y="37799"/>
                    </a:lnTo>
                    <a:close/>
                    <a:moveTo>
                      <a:pt x="212427" y="37799"/>
                    </a:moveTo>
                    <a:lnTo>
                      <a:pt x="212427" y="43735"/>
                    </a:lnTo>
                    <a:lnTo>
                      <a:pt x="206491" y="43735"/>
                    </a:lnTo>
                    <a:lnTo>
                      <a:pt x="206491" y="37799"/>
                    </a:lnTo>
                    <a:close/>
                    <a:moveTo>
                      <a:pt x="218674" y="37799"/>
                    </a:moveTo>
                    <a:lnTo>
                      <a:pt x="218674" y="43735"/>
                    </a:lnTo>
                    <a:lnTo>
                      <a:pt x="212739" y="43735"/>
                    </a:lnTo>
                    <a:lnTo>
                      <a:pt x="212739" y="37799"/>
                    </a:lnTo>
                    <a:close/>
                    <a:moveTo>
                      <a:pt x="224921" y="37799"/>
                    </a:moveTo>
                    <a:lnTo>
                      <a:pt x="224921" y="43735"/>
                    </a:lnTo>
                    <a:lnTo>
                      <a:pt x="218987" y="43735"/>
                    </a:lnTo>
                    <a:lnTo>
                      <a:pt x="218987" y="37799"/>
                    </a:lnTo>
                    <a:close/>
                    <a:moveTo>
                      <a:pt x="231170" y="37799"/>
                    </a:moveTo>
                    <a:lnTo>
                      <a:pt x="231170" y="43735"/>
                    </a:lnTo>
                    <a:lnTo>
                      <a:pt x="225234" y="43735"/>
                    </a:lnTo>
                    <a:lnTo>
                      <a:pt x="225234" y="37799"/>
                    </a:lnTo>
                    <a:close/>
                    <a:moveTo>
                      <a:pt x="237417" y="37799"/>
                    </a:moveTo>
                    <a:lnTo>
                      <a:pt x="237417" y="43735"/>
                    </a:lnTo>
                    <a:lnTo>
                      <a:pt x="231481" y="43735"/>
                    </a:lnTo>
                    <a:lnTo>
                      <a:pt x="231481" y="37799"/>
                    </a:lnTo>
                    <a:close/>
                    <a:moveTo>
                      <a:pt x="243664" y="37799"/>
                    </a:moveTo>
                    <a:lnTo>
                      <a:pt x="243664" y="43735"/>
                    </a:lnTo>
                    <a:lnTo>
                      <a:pt x="237729" y="43735"/>
                    </a:lnTo>
                    <a:lnTo>
                      <a:pt x="237729" y="37799"/>
                    </a:lnTo>
                    <a:close/>
                    <a:moveTo>
                      <a:pt x="249911" y="37799"/>
                    </a:moveTo>
                    <a:lnTo>
                      <a:pt x="249911" y="43735"/>
                    </a:lnTo>
                    <a:lnTo>
                      <a:pt x="243977" y="43735"/>
                    </a:lnTo>
                    <a:lnTo>
                      <a:pt x="243977" y="37799"/>
                    </a:lnTo>
                    <a:close/>
                    <a:moveTo>
                      <a:pt x="256161" y="37799"/>
                    </a:moveTo>
                    <a:lnTo>
                      <a:pt x="256161" y="43735"/>
                    </a:lnTo>
                    <a:lnTo>
                      <a:pt x="250225" y="43735"/>
                    </a:lnTo>
                    <a:lnTo>
                      <a:pt x="250225" y="37799"/>
                    </a:lnTo>
                    <a:close/>
                    <a:moveTo>
                      <a:pt x="262409" y="37799"/>
                    </a:moveTo>
                    <a:lnTo>
                      <a:pt x="262409" y="43735"/>
                    </a:lnTo>
                    <a:lnTo>
                      <a:pt x="256474" y="43735"/>
                    </a:lnTo>
                    <a:lnTo>
                      <a:pt x="256474" y="37799"/>
                    </a:lnTo>
                    <a:close/>
                    <a:moveTo>
                      <a:pt x="268656" y="37799"/>
                    </a:moveTo>
                    <a:lnTo>
                      <a:pt x="268656" y="43735"/>
                    </a:lnTo>
                    <a:lnTo>
                      <a:pt x="262721" y="43735"/>
                    </a:lnTo>
                    <a:lnTo>
                      <a:pt x="262721" y="37799"/>
                    </a:lnTo>
                    <a:close/>
                    <a:moveTo>
                      <a:pt x="274904" y="37799"/>
                    </a:moveTo>
                    <a:lnTo>
                      <a:pt x="274904" y="43735"/>
                    </a:lnTo>
                    <a:lnTo>
                      <a:pt x="268968" y="43735"/>
                    </a:lnTo>
                    <a:lnTo>
                      <a:pt x="268968" y="37799"/>
                    </a:lnTo>
                    <a:close/>
                    <a:moveTo>
                      <a:pt x="6251" y="44046"/>
                    </a:moveTo>
                    <a:lnTo>
                      <a:pt x="6251" y="49982"/>
                    </a:lnTo>
                    <a:lnTo>
                      <a:pt x="315" y="49982"/>
                    </a:lnTo>
                    <a:lnTo>
                      <a:pt x="315" y="44046"/>
                    </a:lnTo>
                    <a:close/>
                    <a:moveTo>
                      <a:pt x="12498" y="44046"/>
                    </a:moveTo>
                    <a:lnTo>
                      <a:pt x="12498" y="49982"/>
                    </a:lnTo>
                    <a:lnTo>
                      <a:pt x="6562" y="49982"/>
                    </a:lnTo>
                    <a:lnTo>
                      <a:pt x="6562" y="44046"/>
                    </a:lnTo>
                    <a:close/>
                    <a:moveTo>
                      <a:pt x="18745" y="44046"/>
                    </a:moveTo>
                    <a:lnTo>
                      <a:pt x="18745" y="49982"/>
                    </a:lnTo>
                    <a:lnTo>
                      <a:pt x="12810" y="49982"/>
                    </a:lnTo>
                    <a:lnTo>
                      <a:pt x="12810" y="44046"/>
                    </a:lnTo>
                    <a:close/>
                    <a:moveTo>
                      <a:pt x="24992" y="44046"/>
                    </a:moveTo>
                    <a:lnTo>
                      <a:pt x="24992" y="49982"/>
                    </a:lnTo>
                    <a:lnTo>
                      <a:pt x="19058" y="49982"/>
                    </a:lnTo>
                    <a:lnTo>
                      <a:pt x="19058" y="44046"/>
                    </a:lnTo>
                    <a:close/>
                    <a:moveTo>
                      <a:pt x="31242" y="44046"/>
                    </a:moveTo>
                    <a:lnTo>
                      <a:pt x="31242" y="49982"/>
                    </a:lnTo>
                    <a:lnTo>
                      <a:pt x="25305" y="49982"/>
                    </a:lnTo>
                    <a:lnTo>
                      <a:pt x="25305" y="44046"/>
                    </a:lnTo>
                    <a:close/>
                    <a:moveTo>
                      <a:pt x="37489" y="44046"/>
                    </a:moveTo>
                    <a:lnTo>
                      <a:pt x="37489" y="49982"/>
                    </a:lnTo>
                    <a:lnTo>
                      <a:pt x="31553" y="49982"/>
                    </a:lnTo>
                    <a:lnTo>
                      <a:pt x="31553" y="44046"/>
                    </a:lnTo>
                    <a:close/>
                    <a:moveTo>
                      <a:pt x="43737" y="44046"/>
                    </a:moveTo>
                    <a:lnTo>
                      <a:pt x="43737" y="49982"/>
                    </a:lnTo>
                    <a:lnTo>
                      <a:pt x="37802" y="49982"/>
                    </a:lnTo>
                    <a:lnTo>
                      <a:pt x="37802" y="44046"/>
                    </a:lnTo>
                    <a:close/>
                    <a:moveTo>
                      <a:pt x="49985" y="44046"/>
                    </a:moveTo>
                    <a:lnTo>
                      <a:pt x="49985" y="49982"/>
                    </a:lnTo>
                    <a:lnTo>
                      <a:pt x="44049" y="49982"/>
                    </a:lnTo>
                    <a:lnTo>
                      <a:pt x="44049" y="44046"/>
                    </a:lnTo>
                    <a:close/>
                    <a:moveTo>
                      <a:pt x="56232" y="44046"/>
                    </a:moveTo>
                    <a:lnTo>
                      <a:pt x="56232" y="49982"/>
                    </a:lnTo>
                    <a:lnTo>
                      <a:pt x="50296" y="49982"/>
                    </a:lnTo>
                    <a:lnTo>
                      <a:pt x="50296" y="44046"/>
                    </a:lnTo>
                    <a:close/>
                    <a:moveTo>
                      <a:pt x="62480" y="44046"/>
                    </a:moveTo>
                    <a:lnTo>
                      <a:pt x="62480" y="49982"/>
                    </a:lnTo>
                    <a:lnTo>
                      <a:pt x="56545" y="49982"/>
                    </a:lnTo>
                    <a:lnTo>
                      <a:pt x="56545" y="44046"/>
                    </a:lnTo>
                    <a:close/>
                    <a:moveTo>
                      <a:pt x="68727" y="44046"/>
                    </a:moveTo>
                    <a:lnTo>
                      <a:pt x="68727" y="49982"/>
                    </a:lnTo>
                    <a:lnTo>
                      <a:pt x="62792" y="49982"/>
                    </a:lnTo>
                    <a:lnTo>
                      <a:pt x="62792" y="44046"/>
                    </a:lnTo>
                    <a:close/>
                    <a:moveTo>
                      <a:pt x="74975" y="44046"/>
                    </a:moveTo>
                    <a:lnTo>
                      <a:pt x="74975" y="49982"/>
                    </a:lnTo>
                    <a:lnTo>
                      <a:pt x="69039" y="49982"/>
                    </a:lnTo>
                    <a:lnTo>
                      <a:pt x="69039" y="44046"/>
                    </a:lnTo>
                    <a:close/>
                    <a:moveTo>
                      <a:pt x="81223" y="44046"/>
                    </a:moveTo>
                    <a:lnTo>
                      <a:pt x="81223" y="49982"/>
                    </a:lnTo>
                    <a:lnTo>
                      <a:pt x="75286" y="49982"/>
                    </a:lnTo>
                    <a:lnTo>
                      <a:pt x="75286" y="44046"/>
                    </a:lnTo>
                    <a:close/>
                    <a:moveTo>
                      <a:pt x="87470" y="44046"/>
                    </a:moveTo>
                    <a:lnTo>
                      <a:pt x="87470" y="49982"/>
                    </a:lnTo>
                    <a:lnTo>
                      <a:pt x="81535" y="49982"/>
                    </a:lnTo>
                    <a:lnTo>
                      <a:pt x="81535" y="44046"/>
                    </a:lnTo>
                    <a:close/>
                    <a:moveTo>
                      <a:pt x="93720" y="44046"/>
                    </a:moveTo>
                    <a:lnTo>
                      <a:pt x="93720" y="49982"/>
                    </a:lnTo>
                    <a:lnTo>
                      <a:pt x="87784" y="49982"/>
                    </a:lnTo>
                    <a:lnTo>
                      <a:pt x="87784" y="44046"/>
                    </a:lnTo>
                    <a:close/>
                    <a:moveTo>
                      <a:pt x="99967" y="44046"/>
                    </a:moveTo>
                    <a:lnTo>
                      <a:pt x="99967" y="49982"/>
                    </a:lnTo>
                    <a:lnTo>
                      <a:pt x="94031" y="49982"/>
                    </a:lnTo>
                    <a:lnTo>
                      <a:pt x="94031" y="44046"/>
                    </a:lnTo>
                    <a:close/>
                    <a:moveTo>
                      <a:pt x="106214" y="44046"/>
                    </a:moveTo>
                    <a:lnTo>
                      <a:pt x="106214" y="49982"/>
                    </a:lnTo>
                    <a:lnTo>
                      <a:pt x="100278" y="49982"/>
                    </a:lnTo>
                    <a:lnTo>
                      <a:pt x="100278" y="44046"/>
                    </a:lnTo>
                    <a:close/>
                    <a:moveTo>
                      <a:pt x="112461" y="44046"/>
                    </a:moveTo>
                    <a:lnTo>
                      <a:pt x="112461" y="49982"/>
                    </a:lnTo>
                    <a:lnTo>
                      <a:pt x="106527" y="49982"/>
                    </a:lnTo>
                    <a:lnTo>
                      <a:pt x="106527" y="44046"/>
                    </a:lnTo>
                    <a:close/>
                    <a:moveTo>
                      <a:pt x="118710" y="44046"/>
                    </a:moveTo>
                    <a:lnTo>
                      <a:pt x="118710" y="49982"/>
                    </a:lnTo>
                    <a:lnTo>
                      <a:pt x="112774" y="49982"/>
                    </a:lnTo>
                    <a:lnTo>
                      <a:pt x="112774" y="44046"/>
                    </a:lnTo>
                    <a:close/>
                    <a:moveTo>
                      <a:pt x="124957" y="44046"/>
                    </a:moveTo>
                    <a:lnTo>
                      <a:pt x="124957" y="49982"/>
                    </a:lnTo>
                    <a:lnTo>
                      <a:pt x="119021" y="49982"/>
                    </a:lnTo>
                    <a:lnTo>
                      <a:pt x="119021" y="44046"/>
                    </a:lnTo>
                    <a:close/>
                    <a:moveTo>
                      <a:pt x="131204" y="44046"/>
                    </a:moveTo>
                    <a:lnTo>
                      <a:pt x="131204" y="49982"/>
                    </a:lnTo>
                    <a:lnTo>
                      <a:pt x="125270" y="49982"/>
                    </a:lnTo>
                    <a:lnTo>
                      <a:pt x="125270" y="44046"/>
                    </a:lnTo>
                    <a:close/>
                    <a:moveTo>
                      <a:pt x="137451" y="44046"/>
                    </a:moveTo>
                    <a:lnTo>
                      <a:pt x="137451" y="49982"/>
                    </a:lnTo>
                    <a:lnTo>
                      <a:pt x="131517" y="49982"/>
                    </a:lnTo>
                    <a:lnTo>
                      <a:pt x="131517" y="44046"/>
                    </a:lnTo>
                    <a:close/>
                    <a:moveTo>
                      <a:pt x="143702" y="44046"/>
                    </a:moveTo>
                    <a:lnTo>
                      <a:pt x="143702" y="49982"/>
                    </a:lnTo>
                    <a:lnTo>
                      <a:pt x="137766" y="49982"/>
                    </a:lnTo>
                    <a:lnTo>
                      <a:pt x="137766" y="44046"/>
                    </a:lnTo>
                    <a:close/>
                    <a:moveTo>
                      <a:pt x="149949" y="44046"/>
                    </a:moveTo>
                    <a:lnTo>
                      <a:pt x="149949" y="49982"/>
                    </a:lnTo>
                    <a:lnTo>
                      <a:pt x="144015" y="49982"/>
                    </a:lnTo>
                    <a:lnTo>
                      <a:pt x="144015" y="44046"/>
                    </a:lnTo>
                    <a:close/>
                    <a:moveTo>
                      <a:pt x="156196" y="44046"/>
                    </a:moveTo>
                    <a:lnTo>
                      <a:pt x="156196" y="49982"/>
                    </a:lnTo>
                    <a:lnTo>
                      <a:pt x="150262" y="49982"/>
                    </a:lnTo>
                    <a:lnTo>
                      <a:pt x="150262" y="44046"/>
                    </a:lnTo>
                    <a:close/>
                    <a:moveTo>
                      <a:pt x="162445" y="44046"/>
                    </a:moveTo>
                    <a:lnTo>
                      <a:pt x="162445" y="49982"/>
                    </a:lnTo>
                    <a:lnTo>
                      <a:pt x="156509" y="49982"/>
                    </a:lnTo>
                    <a:lnTo>
                      <a:pt x="156509" y="44046"/>
                    </a:lnTo>
                    <a:close/>
                    <a:moveTo>
                      <a:pt x="168692" y="44046"/>
                    </a:moveTo>
                    <a:lnTo>
                      <a:pt x="168692" y="49982"/>
                    </a:lnTo>
                    <a:lnTo>
                      <a:pt x="162756" y="49982"/>
                    </a:lnTo>
                    <a:lnTo>
                      <a:pt x="162756" y="44046"/>
                    </a:lnTo>
                    <a:close/>
                    <a:moveTo>
                      <a:pt x="174939" y="44046"/>
                    </a:moveTo>
                    <a:lnTo>
                      <a:pt x="174939" y="49982"/>
                    </a:lnTo>
                    <a:lnTo>
                      <a:pt x="169005" y="49982"/>
                    </a:lnTo>
                    <a:lnTo>
                      <a:pt x="169005" y="44046"/>
                    </a:lnTo>
                    <a:close/>
                    <a:moveTo>
                      <a:pt x="181186" y="44046"/>
                    </a:moveTo>
                    <a:lnTo>
                      <a:pt x="181186" y="49982"/>
                    </a:lnTo>
                    <a:lnTo>
                      <a:pt x="175252" y="49982"/>
                    </a:lnTo>
                    <a:lnTo>
                      <a:pt x="175252" y="44046"/>
                    </a:lnTo>
                    <a:close/>
                    <a:moveTo>
                      <a:pt x="187435" y="44046"/>
                    </a:moveTo>
                    <a:lnTo>
                      <a:pt x="187435" y="49982"/>
                    </a:lnTo>
                    <a:lnTo>
                      <a:pt x="181499" y="49982"/>
                    </a:lnTo>
                    <a:lnTo>
                      <a:pt x="181499" y="44046"/>
                    </a:lnTo>
                    <a:close/>
                    <a:moveTo>
                      <a:pt x="193684" y="44046"/>
                    </a:moveTo>
                    <a:lnTo>
                      <a:pt x="193684" y="49982"/>
                    </a:lnTo>
                    <a:lnTo>
                      <a:pt x="187749" y="49982"/>
                    </a:lnTo>
                    <a:lnTo>
                      <a:pt x="187749" y="44046"/>
                    </a:lnTo>
                    <a:close/>
                    <a:moveTo>
                      <a:pt x="199931" y="44046"/>
                    </a:moveTo>
                    <a:lnTo>
                      <a:pt x="199931" y="49982"/>
                    </a:lnTo>
                    <a:lnTo>
                      <a:pt x="193996" y="49982"/>
                    </a:lnTo>
                    <a:lnTo>
                      <a:pt x="193996" y="44046"/>
                    </a:lnTo>
                    <a:close/>
                    <a:moveTo>
                      <a:pt x="206180" y="44046"/>
                    </a:moveTo>
                    <a:lnTo>
                      <a:pt x="206180" y="49982"/>
                    </a:lnTo>
                    <a:lnTo>
                      <a:pt x="200244" y="49982"/>
                    </a:lnTo>
                    <a:lnTo>
                      <a:pt x="200244" y="44046"/>
                    </a:lnTo>
                    <a:close/>
                    <a:moveTo>
                      <a:pt x="212427" y="44046"/>
                    </a:moveTo>
                    <a:lnTo>
                      <a:pt x="212427" y="49982"/>
                    </a:lnTo>
                    <a:lnTo>
                      <a:pt x="206491" y="49982"/>
                    </a:lnTo>
                    <a:lnTo>
                      <a:pt x="206491" y="44046"/>
                    </a:lnTo>
                    <a:close/>
                    <a:moveTo>
                      <a:pt x="218674" y="44046"/>
                    </a:moveTo>
                    <a:lnTo>
                      <a:pt x="218674" y="49982"/>
                    </a:lnTo>
                    <a:lnTo>
                      <a:pt x="212739" y="49982"/>
                    </a:lnTo>
                    <a:lnTo>
                      <a:pt x="212739" y="44046"/>
                    </a:lnTo>
                    <a:close/>
                    <a:moveTo>
                      <a:pt x="224921" y="44046"/>
                    </a:moveTo>
                    <a:lnTo>
                      <a:pt x="224921" y="49982"/>
                    </a:lnTo>
                    <a:lnTo>
                      <a:pt x="218987" y="49982"/>
                    </a:lnTo>
                    <a:lnTo>
                      <a:pt x="218987" y="44046"/>
                    </a:lnTo>
                    <a:close/>
                    <a:moveTo>
                      <a:pt x="231170" y="44046"/>
                    </a:moveTo>
                    <a:lnTo>
                      <a:pt x="231170" y="49982"/>
                    </a:lnTo>
                    <a:lnTo>
                      <a:pt x="225234" y="49982"/>
                    </a:lnTo>
                    <a:lnTo>
                      <a:pt x="225234" y="44046"/>
                    </a:lnTo>
                    <a:close/>
                    <a:moveTo>
                      <a:pt x="237417" y="44046"/>
                    </a:moveTo>
                    <a:lnTo>
                      <a:pt x="237417" y="49982"/>
                    </a:lnTo>
                    <a:lnTo>
                      <a:pt x="231481" y="49982"/>
                    </a:lnTo>
                    <a:lnTo>
                      <a:pt x="231481" y="44046"/>
                    </a:lnTo>
                    <a:close/>
                    <a:moveTo>
                      <a:pt x="243664" y="44046"/>
                    </a:moveTo>
                    <a:lnTo>
                      <a:pt x="243664" y="49982"/>
                    </a:lnTo>
                    <a:lnTo>
                      <a:pt x="237729" y="49982"/>
                    </a:lnTo>
                    <a:lnTo>
                      <a:pt x="237729" y="44046"/>
                    </a:lnTo>
                    <a:close/>
                    <a:moveTo>
                      <a:pt x="249911" y="44046"/>
                    </a:moveTo>
                    <a:lnTo>
                      <a:pt x="249911" y="49982"/>
                    </a:lnTo>
                    <a:lnTo>
                      <a:pt x="243977" y="49982"/>
                    </a:lnTo>
                    <a:lnTo>
                      <a:pt x="243977" y="44046"/>
                    </a:lnTo>
                    <a:close/>
                    <a:moveTo>
                      <a:pt x="256161" y="44046"/>
                    </a:moveTo>
                    <a:lnTo>
                      <a:pt x="256161" y="49982"/>
                    </a:lnTo>
                    <a:lnTo>
                      <a:pt x="250225" y="49982"/>
                    </a:lnTo>
                    <a:lnTo>
                      <a:pt x="250225" y="44046"/>
                    </a:lnTo>
                    <a:close/>
                    <a:moveTo>
                      <a:pt x="262409" y="44046"/>
                    </a:moveTo>
                    <a:lnTo>
                      <a:pt x="262409" y="49982"/>
                    </a:lnTo>
                    <a:lnTo>
                      <a:pt x="256474" y="49982"/>
                    </a:lnTo>
                    <a:lnTo>
                      <a:pt x="256474" y="44046"/>
                    </a:lnTo>
                    <a:close/>
                    <a:moveTo>
                      <a:pt x="268656" y="44046"/>
                    </a:moveTo>
                    <a:lnTo>
                      <a:pt x="268656" y="49982"/>
                    </a:lnTo>
                    <a:lnTo>
                      <a:pt x="262721" y="49982"/>
                    </a:lnTo>
                    <a:lnTo>
                      <a:pt x="262721" y="44046"/>
                    </a:lnTo>
                    <a:close/>
                    <a:moveTo>
                      <a:pt x="274904" y="44046"/>
                    </a:moveTo>
                    <a:lnTo>
                      <a:pt x="274904" y="49982"/>
                    </a:lnTo>
                    <a:lnTo>
                      <a:pt x="268968" y="49982"/>
                    </a:lnTo>
                    <a:lnTo>
                      <a:pt x="268968" y="44046"/>
                    </a:lnTo>
                    <a:close/>
                    <a:moveTo>
                      <a:pt x="6251" y="50295"/>
                    </a:moveTo>
                    <a:lnTo>
                      <a:pt x="6251" y="56229"/>
                    </a:lnTo>
                    <a:lnTo>
                      <a:pt x="315" y="56229"/>
                    </a:lnTo>
                    <a:lnTo>
                      <a:pt x="315" y="50295"/>
                    </a:lnTo>
                    <a:close/>
                    <a:moveTo>
                      <a:pt x="12498" y="50295"/>
                    </a:moveTo>
                    <a:lnTo>
                      <a:pt x="12498" y="56229"/>
                    </a:lnTo>
                    <a:lnTo>
                      <a:pt x="6562" y="56229"/>
                    </a:lnTo>
                    <a:lnTo>
                      <a:pt x="6562" y="50295"/>
                    </a:lnTo>
                    <a:close/>
                    <a:moveTo>
                      <a:pt x="18745" y="50295"/>
                    </a:moveTo>
                    <a:lnTo>
                      <a:pt x="18745" y="56229"/>
                    </a:lnTo>
                    <a:lnTo>
                      <a:pt x="12810" y="56229"/>
                    </a:lnTo>
                    <a:lnTo>
                      <a:pt x="12810" y="50295"/>
                    </a:lnTo>
                    <a:close/>
                    <a:moveTo>
                      <a:pt x="24992" y="50295"/>
                    </a:moveTo>
                    <a:lnTo>
                      <a:pt x="24992" y="56229"/>
                    </a:lnTo>
                    <a:lnTo>
                      <a:pt x="19058" y="56229"/>
                    </a:lnTo>
                    <a:lnTo>
                      <a:pt x="19058" y="50295"/>
                    </a:lnTo>
                    <a:close/>
                    <a:moveTo>
                      <a:pt x="31242" y="50295"/>
                    </a:moveTo>
                    <a:lnTo>
                      <a:pt x="31242" y="56229"/>
                    </a:lnTo>
                    <a:lnTo>
                      <a:pt x="25305" y="56229"/>
                    </a:lnTo>
                    <a:lnTo>
                      <a:pt x="25305" y="50295"/>
                    </a:lnTo>
                    <a:close/>
                    <a:moveTo>
                      <a:pt x="37489" y="50295"/>
                    </a:moveTo>
                    <a:lnTo>
                      <a:pt x="37489" y="56229"/>
                    </a:lnTo>
                    <a:lnTo>
                      <a:pt x="31553" y="56229"/>
                    </a:lnTo>
                    <a:lnTo>
                      <a:pt x="31553" y="50295"/>
                    </a:lnTo>
                    <a:close/>
                    <a:moveTo>
                      <a:pt x="43737" y="50295"/>
                    </a:moveTo>
                    <a:lnTo>
                      <a:pt x="43737" y="56229"/>
                    </a:lnTo>
                    <a:lnTo>
                      <a:pt x="37802" y="56229"/>
                    </a:lnTo>
                    <a:lnTo>
                      <a:pt x="37802" y="50295"/>
                    </a:lnTo>
                    <a:close/>
                    <a:moveTo>
                      <a:pt x="49985" y="50295"/>
                    </a:moveTo>
                    <a:lnTo>
                      <a:pt x="49985" y="56229"/>
                    </a:lnTo>
                    <a:lnTo>
                      <a:pt x="44049" y="56229"/>
                    </a:lnTo>
                    <a:lnTo>
                      <a:pt x="44049" y="50295"/>
                    </a:lnTo>
                    <a:close/>
                    <a:moveTo>
                      <a:pt x="56232" y="50295"/>
                    </a:moveTo>
                    <a:lnTo>
                      <a:pt x="56232" y="56229"/>
                    </a:lnTo>
                    <a:lnTo>
                      <a:pt x="50296" y="56229"/>
                    </a:lnTo>
                    <a:lnTo>
                      <a:pt x="50296" y="50295"/>
                    </a:lnTo>
                    <a:close/>
                    <a:moveTo>
                      <a:pt x="62480" y="50295"/>
                    </a:moveTo>
                    <a:lnTo>
                      <a:pt x="62480" y="56229"/>
                    </a:lnTo>
                    <a:lnTo>
                      <a:pt x="56545" y="56229"/>
                    </a:lnTo>
                    <a:lnTo>
                      <a:pt x="56545" y="50295"/>
                    </a:lnTo>
                    <a:close/>
                    <a:moveTo>
                      <a:pt x="68727" y="50295"/>
                    </a:moveTo>
                    <a:lnTo>
                      <a:pt x="68727" y="56229"/>
                    </a:lnTo>
                    <a:lnTo>
                      <a:pt x="62792" y="56229"/>
                    </a:lnTo>
                    <a:lnTo>
                      <a:pt x="62792" y="50295"/>
                    </a:lnTo>
                    <a:close/>
                    <a:moveTo>
                      <a:pt x="74975" y="50295"/>
                    </a:moveTo>
                    <a:lnTo>
                      <a:pt x="74975" y="56229"/>
                    </a:lnTo>
                    <a:lnTo>
                      <a:pt x="69039" y="56229"/>
                    </a:lnTo>
                    <a:lnTo>
                      <a:pt x="69039" y="50295"/>
                    </a:lnTo>
                    <a:close/>
                    <a:moveTo>
                      <a:pt x="81223" y="50295"/>
                    </a:moveTo>
                    <a:lnTo>
                      <a:pt x="81223" y="56229"/>
                    </a:lnTo>
                    <a:lnTo>
                      <a:pt x="75286" y="56229"/>
                    </a:lnTo>
                    <a:lnTo>
                      <a:pt x="75286" y="50295"/>
                    </a:lnTo>
                    <a:close/>
                    <a:moveTo>
                      <a:pt x="87470" y="50295"/>
                    </a:moveTo>
                    <a:lnTo>
                      <a:pt x="87470" y="56229"/>
                    </a:lnTo>
                    <a:lnTo>
                      <a:pt x="81535" y="56229"/>
                    </a:lnTo>
                    <a:lnTo>
                      <a:pt x="81535" y="50295"/>
                    </a:lnTo>
                    <a:close/>
                    <a:moveTo>
                      <a:pt x="93720" y="50295"/>
                    </a:moveTo>
                    <a:lnTo>
                      <a:pt x="93720" y="56229"/>
                    </a:lnTo>
                    <a:lnTo>
                      <a:pt x="87784" y="56229"/>
                    </a:lnTo>
                    <a:lnTo>
                      <a:pt x="87784" y="50295"/>
                    </a:lnTo>
                    <a:close/>
                    <a:moveTo>
                      <a:pt x="99967" y="50295"/>
                    </a:moveTo>
                    <a:lnTo>
                      <a:pt x="99967" y="56229"/>
                    </a:lnTo>
                    <a:lnTo>
                      <a:pt x="94031" y="56229"/>
                    </a:lnTo>
                    <a:lnTo>
                      <a:pt x="94031" y="50295"/>
                    </a:lnTo>
                    <a:close/>
                    <a:moveTo>
                      <a:pt x="106214" y="50295"/>
                    </a:moveTo>
                    <a:lnTo>
                      <a:pt x="106214" y="56229"/>
                    </a:lnTo>
                    <a:lnTo>
                      <a:pt x="100278" y="56229"/>
                    </a:lnTo>
                    <a:lnTo>
                      <a:pt x="100278" y="50295"/>
                    </a:lnTo>
                    <a:close/>
                    <a:moveTo>
                      <a:pt x="112461" y="50295"/>
                    </a:moveTo>
                    <a:lnTo>
                      <a:pt x="112461" y="56229"/>
                    </a:lnTo>
                    <a:lnTo>
                      <a:pt x="106527" y="56229"/>
                    </a:lnTo>
                    <a:lnTo>
                      <a:pt x="106527" y="50295"/>
                    </a:lnTo>
                    <a:close/>
                    <a:moveTo>
                      <a:pt x="118710" y="50295"/>
                    </a:moveTo>
                    <a:lnTo>
                      <a:pt x="118710" y="56229"/>
                    </a:lnTo>
                    <a:lnTo>
                      <a:pt x="112774" y="56229"/>
                    </a:lnTo>
                    <a:lnTo>
                      <a:pt x="112774" y="50295"/>
                    </a:lnTo>
                    <a:close/>
                    <a:moveTo>
                      <a:pt x="124957" y="50295"/>
                    </a:moveTo>
                    <a:lnTo>
                      <a:pt x="124957" y="56229"/>
                    </a:lnTo>
                    <a:lnTo>
                      <a:pt x="119021" y="56229"/>
                    </a:lnTo>
                    <a:lnTo>
                      <a:pt x="119021" y="50295"/>
                    </a:lnTo>
                    <a:close/>
                    <a:moveTo>
                      <a:pt x="131204" y="50295"/>
                    </a:moveTo>
                    <a:lnTo>
                      <a:pt x="131204" y="56229"/>
                    </a:lnTo>
                    <a:lnTo>
                      <a:pt x="125270" y="56229"/>
                    </a:lnTo>
                    <a:lnTo>
                      <a:pt x="125270" y="50295"/>
                    </a:lnTo>
                    <a:close/>
                    <a:moveTo>
                      <a:pt x="137451" y="50295"/>
                    </a:moveTo>
                    <a:lnTo>
                      <a:pt x="137451" y="56229"/>
                    </a:lnTo>
                    <a:lnTo>
                      <a:pt x="131517" y="56229"/>
                    </a:lnTo>
                    <a:lnTo>
                      <a:pt x="131517" y="50295"/>
                    </a:lnTo>
                    <a:close/>
                    <a:moveTo>
                      <a:pt x="143702" y="50295"/>
                    </a:moveTo>
                    <a:lnTo>
                      <a:pt x="143702" y="56229"/>
                    </a:lnTo>
                    <a:lnTo>
                      <a:pt x="137766" y="56229"/>
                    </a:lnTo>
                    <a:lnTo>
                      <a:pt x="137766" y="50295"/>
                    </a:lnTo>
                    <a:close/>
                    <a:moveTo>
                      <a:pt x="149949" y="50295"/>
                    </a:moveTo>
                    <a:lnTo>
                      <a:pt x="149949" y="56229"/>
                    </a:lnTo>
                    <a:lnTo>
                      <a:pt x="144015" y="56229"/>
                    </a:lnTo>
                    <a:lnTo>
                      <a:pt x="144015" y="50295"/>
                    </a:lnTo>
                    <a:close/>
                    <a:moveTo>
                      <a:pt x="156196" y="50295"/>
                    </a:moveTo>
                    <a:lnTo>
                      <a:pt x="156196" y="56229"/>
                    </a:lnTo>
                    <a:lnTo>
                      <a:pt x="150262" y="56229"/>
                    </a:lnTo>
                    <a:lnTo>
                      <a:pt x="150262" y="50295"/>
                    </a:lnTo>
                    <a:close/>
                    <a:moveTo>
                      <a:pt x="162445" y="50295"/>
                    </a:moveTo>
                    <a:lnTo>
                      <a:pt x="162445" y="56229"/>
                    </a:lnTo>
                    <a:lnTo>
                      <a:pt x="156509" y="56229"/>
                    </a:lnTo>
                    <a:lnTo>
                      <a:pt x="156509" y="50295"/>
                    </a:lnTo>
                    <a:close/>
                    <a:moveTo>
                      <a:pt x="168692" y="50295"/>
                    </a:moveTo>
                    <a:lnTo>
                      <a:pt x="168692" y="56229"/>
                    </a:lnTo>
                    <a:lnTo>
                      <a:pt x="162756" y="56229"/>
                    </a:lnTo>
                    <a:lnTo>
                      <a:pt x="162756" y="50295"/>
                    </a:lnTo>
                    <a:close/>
                    <a:moveTo>
                      <a:pt x="174939" y="50295"/>
                    </a:moveTo>
                    <a:lnTo>
                      <a:pt x="174939" y="56229"/>
                    </a:lnTo>
                    <a:lnTo>
                      <a:pt x="169005" y="56229"/>
                    </a:lnTo>
                    <a:lnTo>
                      <a:pt x="169005" y="50295"/>
                    </a:lnTo>
                    <a:close/>
                    <a:moveTo>
                      <a:pt x="181186" y="50295"/>
                    </a:moveTo>
                    <a:lnTo>
                      <a:pt x="181186" y="56229"/>
                    </a:lnTo>
                    <a:lnTo>
                      <a:pt x="175252" y="56229"/>
                    </a:lnTo>
                    <a:lnTo>
                      <a:pt x="175252" y="50295"/>
                    </a:lnTo>
                    <a:close/>
                    <a:moveTo>
                      <a:pt x="187435" y="50295"/>
                    </a:moveTo>
                    <a:lnTo>
                      <a:pt x="187435" y="56229"/>
                    </a:lnTo>
                    <a:lnTo>
                      <a:pt x="181499" y="56229"/>
                    </a:lnTo>
                    <a:lnTo>
                      <a:pt x="181499" y="50295"/>
                    </a:lnTo>
                    <a:close/>
                    <a:moveTo>
                      <a:pt x="193684" y="50295"/>
                    </a:moveTo>
                    <a:lnTo>
                      <a:pt x="193684" y="56229"/>
                    </a:lnTo>
                    <a:lnTo>
                      <a:pt x="187749" y="56229"/>
                    </a:lnTo>
                    <a:lnTo>
                      <a:pt x="187749" y="50295"/>
                    </a:lnTo>
                    <a:close/>
                    <a:moveTo>
                      <a:pt x="199931" y="50295"/>
                    </a:moveTo>
                    <a:lnTo>
                      <a:pt x="199931" y="56229"/>
                    </a:lnTo>
                    <a:lnTo>
                      <a:pt x="193996" y="56229"/>
                    </a:lnTo>
                    <a:lnTo>
                      <a:pt x="193996" y="50295"/>
                    </a:lnTo>
                    <a:close/>
                    <a:moveTo>
                      <a:pt x="206180" y="50295"/>
                    </a:moveTo>
                    <a:lnTo>
                      <a:pt x="206180" y="56229"/>
                    </a:lnTo>
                    <a:lnTo>
                      <a:pt x="200244" y="56229"/>
                    </a:lnTo>
                    <a:lnTo>
                      <a:pt x="200244" y="50295"/>
                    </a:lnTo>
                    <a:close/>
                    <a:moveTo>
                      <a:pt x="212427" y="50295"/>
                    </a:moveTo>
                    <a:lnTo>
                      <a:pt x="212427" y="56229"/>
                    </a:lnTo>
                    <a:lnTo>
                      <a:pt x="206491" y="56229"/>
                    </a:lnTo>
                    <a:lnTo>
                      <a:pt x="206491" y="50295"/>
                    </a:lnTo>
                    <a:close/>
                    <a:moveTo>
                      <a:pt x="218674" y="50295"/>
                    </a:moveTo>
                    <a:lnTo>
                      <a:pt x="218674" y="56229"/>
                    </a:lnTo>
                    <a:lnTo>
                      <a:pt x="212739" y="56229"/>
                    </a:lnTo>
                    <a:lnTo>
                      <a:pt x="212739" y="50295"/>
                    </a:lnTo>
                    <a:close/>
                    <a:moveTo>
                      <a:pt x="224921" y="50295"/>
                    </a:moveTo>
                    <a:lnTo>
                      <a:pt x="224921" y="56229"/>
                    </a:lnTo>
                    <a:lnTo>
                      <a:pt x="218987" y="56229"/>
                    </a:lnTo>
                    <a:lnTo>
                      <a:pt x="218987" y="50295"/>
                    </a:lnTo>
                    <a:close/>
                    <a:moveTo>
                      <a:pt x="231170" y="50295"/>
                    </a:moveTo>
                    <a:lnTo>
                      <a:pt x="231170" y="56229"/>
                    </a:lnTo>
                    <a:lnTo>
                      <a:pt x="225234" y="56229"/>
                    </a:lnTo>
                    <a:lnTo>
                      <a:pt x="225234" y="50295"/>
                    </a:lnTo>
                    <a:close/>
                    <a:moveTo>
                      <a:pt x="237417" y="50295"/>
                    </a:moveTo>
                    <a:lnTo>
                      <a:pt x="237417" y="56229"/>
                    </a:lnTo>
                    <a:lnTo>
                      <a:pt x="231481" y="56229"/>
                    </a:lnTo>
                    <a:lnTo>
                      <a:pt x="231481" y="50295"/>
                    </a:lnTo>
                    <a:close/>
                    <a:moveTo>
                      <a:pt x="243664" y="50295"/>
                    </a:moveTo>
                    <a:lnTo>
                      <a:pt x="243664" y="56229"/>
                    </a:lnTo>
                    <a:lnTo>
                      <a:pt x="237729" y="56229"/>
                    </a:lnTo>
                    <a:lnTo>
                      <a:pt x="237729" y="50295"/>
                    </a:lnTo>
                    <a:close/>
                    <a:moveTo>
                      <a:pt x="249911" y="50295"/>
                    </a:moveTo>
                    <a:lnTo>
                      <a:pt x="249911" y="56229"/>
                    </a:lnTo>
                    <a:lnTo>
                      <a:pt x="243977" y="56229"/>
                    </a:lnTo>
                    <a:lnTo>
                      <a:pt x="243977" y="50295"/>
                    </a:lnTo>
                    <a:close/>
                    <a:moveTo>
                      <a:pt x="256161" y="50295"/>
                    </a:moveTo>
                    <a:lnTo>
                      <a:pt x="256161" y="56229"/>
                    </a:lnTo>
                    <a:lnTo>
                      <a:pt x="250225" y="56229"/>
                    </a:lnTo>
                    <a:lnTo>
                      <a:pt x="250225" y="50295"/>
                    </a:lnTo>
                    <a:close/>
                    <a:moveTo>
                      <a:pt x="262409" y="50295"/>
                    </a:moveTo>
                    <a:lnTo>
                      <a:pt x="262409" y="56229"/>
                    </a:lnTo>
                    <a:lnTo>
                      <a:pt x="256474" y="56229"/>
                    </a:lnTo>
                    <a:lnTo>
                      <a:pt x="256474" y="50295"/>
                    </a:lnTo>
                    <a:close/>
                    <a:moveTo>
                      <a:pt x="268656" y="50295"/>
                    </a:moveTo>
                    <a:lnTo>
                      <a:pt x="268656" y="56229"/>
                    </a:lnTo>
                    <a:lnTo>
                      <a:pt x="262721" y="56229"/>
                    </a:lnTo>
                    <a:lnTo>
                      <a:pt x="262721" y="50295"/>
                    </a:lnTo>
                    <a:close/>
                    <a:moveTo>
                      <a:pt x="274904" y="50295"/>
                    </a:moveTo>
                    <a:lnTo>
                      <a:pt x="274904" y="56229"/>
                    </a:lnTo>
                    <a:lnTo>
                      <a:pt x="268968" y="56229"/>
                    </a:lnTo>
                    <a:lnTo>
                      <a:pt x="268968" y="50295"/>
                    </a:lnTo>
                    <a:close/>
                    <a:moveTo>
                      <a:pt x="6251" y="56542"/>
                    </a:moveTo>
                    <a:lnTo>
                      <a:pt x="6251" y="62476"/>
                    </a:lnTo>
                    <a:lnTo>
                      <a:pt x="315" y="62476"/>
                    </a:lnTo>
                    <a:lnTo>
                      <a:pt x="315" y="56542"/>
                    </a:lnTo>
                    <a:close/>
                    <a:moveTo>
                      <a:pt x="12498" y="56542"/>
                    </a:moveTo>
                    <a:lnTo>
                      <a:pt x="12498" y="62476"/>
                    </a:lnTo>
                    <a:lnTo>
                      <a:pt x="6562" y="62476"/>
                    </a:lnTo>
                    <a:lnTo>
                      <a:pt x="6562" y="56542"/>
                    </a:lnTo>
                    <a:close/>
                    <a:moveTo>
                      <a:pt x="18745" y="56542"/>
                    </a:moveTo>
                    <a:lnTo>
                      <a:pt x="18745" y="62476"/>
                    </a:lnTo>
                    <a:lnTo>
                      <a:pt x="12810" y="62476"/>
                    </a:lnTo>
                    <a:lnTo>
                      <a:pt x="12810" y="56542"/>
                    </a:lnTo>
                    <a:close/>
                    <a:moveTo>
                      <a:pt x="24992" y="56542"/>
                    </a:moveTo>
                    <a:lnTo>
                      <a:pt x="24992" y="62476"/>
                    </a:lnTo>
                    <a:lnTo>
                      <a:pt x="19058" y="62476"/>
                    </a:lnTo>
                    <a:lnTo>
                      <a:pt x="19058" y="56542"/>
                    </a:lnTo>
                    <a:close/>
                    <a:moveTo>
                      <a:pt x="31242" y="56542"/>
                    </a:moveTo>
                    <a:lnTo>
                      <a:pt x="31242" y="62476"/>
                    </a:lnTo>
                    <a:lnTo>
                      <a:pt x="25305" y="62476"/>
                    </a:lnTo>
                    <a:lnTo>
                      <a:pt x="25305" y="56542"/>
                    </a:lnTo>
                    <a:close/>
                    <a:moveTo>
                      <a:pt x="37489" y="56542"/>
                    </a:moveTo>
                    <a:lnTo>
                      <a:pt x="37489" y="62476"/>
                    </a:lnTo>
                    <a:lnTo>
                      <a:pt x="31553" y="62476"/>
                    </a:lnTo>
                    <a:lnTo>
                      <a:pt x="31553" y="56542"/>
                    </a:lnTo>
                    <a:close/>
                    <a:moveTo>
                      <a:pt x="43737" y="56542"/>
                    </a:moveTo>
                    <a:lnTo>
                      <a:pt x="43737" y="62476"/>
                    </a:lnTo>
                    <a:lnTo>
                      <a:pt x="37802" y="62476"/>
                    </a:lnTo>
                    <a:lnTo>
                      <a:pt x="37802" y="56542"/>
                    </a:lnTo>
                    <a:close/>
                    <a:moveTo>
                      <a:pt x="49985" y="56542"/>
                    </a:moveTo>
                    <a:lnTo>
                      <a:pt x="49985" y="62476"/>
                    </a:lnTo>
                    <a:lnTo>
                      <a:pt x="44049" y="62476"/>
                    </a:lnTo>
                    <a:lnTo>
                      <a:pt x="44049" y="56542"/>
                    </a:lnTo>
                    <a:close/>
                    <a:moveTo>
                      <a:pt x="56232" y="56542"/>
                    </a:moveTo>
                    <a:lnTo>
                      <a:pt x="56232" y="62476"/>
                    </a:lnTo>
                    <a:lnTo>
                      <a:pt x="50296" y="62476"/>
                    </a:lnTo>
                    <a:lnTo>
                      <a:pt x="50296" y="56542"/>
                    </a:lnTo>
                    <a:close/>
                    <a:moveTo>
                      <a:pt x="62480" y="56542"/>
                    </a:moveTo>
                    <a:lnTo>
                      <a:pt x="62480" y="62476"/>
                    </a:lnTo>
                    <a:lnTo>
                      <a:pt x="56545" y="62476"/>
                    </a:lnTo>
                    <a:lnTo>
                      <a:pt x="56545" y="56542"/>
                    </a:lnTo>
                    <a:close/>
                    <a:moveTo>
                      <a:pt x="68727" y="56542"/>
                    </a:moveTo>
                    <a:lnTo>
                      <a:pt x="68727" y="62476"/>
                    </a:lnTo>
                    <a:lnTo>
                      <a:pt x="62792" y="62476"/>
                    </a:lnTo>
                    <a:lnTo>
                      <a:pt x="62792" y="56542"/>
                    </a:lnTo>
                    <a:close/>
                    <a:moveTo>
                      <a:pt x="74975" y="56542"/>
                    </a:moveTo>
                    <a:lnTo>
                      <a:pt x="74975" y="62476"/>
                    </a:lnTo>
                    <a:lnTo>
                      <a:pt x="69039" y="62476"/>
                    </a:lnTo>
                    <a:lnTo>
                      <a:pt x="69039" y="56542"/>
                    </a:lnTo>
                    <a:close/>
                    <a:moveTo>
                      <a:pt x="81223" y="56542"/>
                    </a:moveTo>
                    <a:lnTo>
                      <a:pt x="81223" y="62476"/>
                    </a:lnTo>
                    <a:lnTo>
                      <a:pt x="75286" y="62476"/>
                    </a:lnTo>
                    <a:lnTo>
                      <a:pt x="75286" y="56542"/>
                    </a:lnTo>
                    <a:close/>
                    <a:moveTo>
                      <a:pt x="87470" y="56542"/>
                    </a:moveTo>
                    <a:lnTo>
                      <a:pt x="87470" y="62476"/>
                    </a:lnTo>
                    <a:lnTo>
                      <a:pt x="81535" y="62476"/>
                    </a:lnTo>
                    <a:lnTo>
                      <a:pt x="81535" y="56542"/>
                    </a:lnTo>
                    <a:close/>
                    <a:moveTo>
                      <a:pt x="93718" y="56542"/>
                    </a:moveTo>
                    <a:lnTo>
                      <a:pt x="93718" y="62476"/>
                    </a:lnTo>
                    <a:lnTo>
                      <a:pt x="87784" y="62476"/>
                    </a:lnTo>
                    <a:lnTo>
                      <a:pt x="87784" y="56542"/>
                    </a:lnTo>
                    <a:close/>
                    <a:moveTo>
                      <a:pt x="99967" y="56542"/>
                    </a:moveTo>
                    <a:lnTo>
                      <a:pt x="99967" y="62476"/>
                    </a:lnTo>
                    <a:lnTo>
                      <a:pt x="94031" y="62476"/>
                    </a:lnTo>
                    <a:lnTo>
                      <a:pt x="94031" y="56542"/>
                    </a:lnTo>
                    <a:close/>
                    <a:moveTo>
                      <a:pt x="106214" y="56542"/>
                    </a:moveTo>
                    <a:lnTo>
                      <a:pt x="106214" y="62476"/>
                    </a:lnTo>
                    <a:lnTo>
                      <a:pt x="100278" y="62476"/>
                    </a:lnTo>
                    <a:lnTo>
                      <a:pt x="100278" y="56542"/>
                    </a:lnTo>
                    <a:close/>
                    <a:moveTo>
                      <a:pt x="112461" y="56542"/>
                    </a:moveTo>
                    <a:lnTo>
                      <a:pt x="112461" y="62476"/>
                    </a:lnTo>
                    <a:lnTo>
                      <a:pt x="106527" y="62476"/>
                    </a:lnTo>
                    <a:lnTo>
                      <a:pt x="106527" y="56542"/>
                    </a:lnTo>
                    <a:close/>
                    <a:moveTo>
                      <a:pt x="118710" y="56542"/>
                    </a:moveTo>
                    <a:lnTo>
                      <a:pt x="118710" y="62476"/>
                    </a:lnTo>
                    <a:lnTo>
                      <a:pt x="112774" y="62476"/>
                    </a:lnTo>
                    <a:lnTo>
                      <a:pt x="112774" y="56542"/>
                    </a:lnTo>
                    <a:close/>
                    <a:moveTo>
                      <a:pt x="124957" y="56542"/>
                    </a:moveTo>
                    <a:lnTo>
                      <a:pt x="124957" y="62476"/>
                    </a:lnTo>
                    <a:lnTo>
                      <a:pt x="119021" y="62476"/>
                    </a:lnTo>
                    <a:lnTo>
                      <a:pt x="119021" y="56542"/>
                    </a:lnTo>
                    <a:close/>
                    <a:moveTo>
                      <a:pt x="131204" y="56542"/>
                    </a:moveTo>
                    <a:lnTo>
                      <a:pt x="131204" y="62476"/>
                    </a:lnTo>
                    <a:lnTo>
                      <a:pt x="125270" y="62476"/>
                    </a:lnTo>
                    <a:lnTo>
                      <a:pt x="125270" y="56542"/>
                    </a:lnTo>
                    <a:close/>
                    <a:moveTo>
                      <a:pt x="137451" y="56542"/>
                    </a:moveTo>
                    <a:lnTo>
                      <a:pt x="137451" y="62476"/>
                    </a:lnTo>
                    <a:lnTo>
                      <a:pt x="131517" y="62476"/>
                    </a:lnTo>
                    <a:lnTo>
                      <a:pt x="131517" y="56542"/>
                    </a:lnTo>
                    <a:close/>
                    <a:moveTo>
                      <a:pt x="143702" y="56542"/>
                    </a:moveTo>
                    <a:lnTo>
                      <a:pt x="143702" y="62476"/>
                    </a:lnTo>
                    <a:lnTo>
                      <a:pt x="137766" y="62476"/>
                    </a:lnTo>
                    <a:lnTo>
                      <a:pt x="137766" y="56542"/>
                    </a:lnTo>
                    <a:close/>
                    <a:moveTo>
                      <a:pt x="149949" y="56542"/>
                    </a:moveTo>
                    <a:lnTo>
                      <a:pt x="149949" y="62476"/>
                    </a:lnTo>
                    <a:lnTo>
                      <a:pt x="144015" y="62476"/>
                    </a:lnTo>
                    <a:lnTo>
                      <a:pt x="144015" y="56542"/>
                    </a:lnTo>
                    <a:close/>
                    <a:moveTo>
                      <a:pt x="156196" y="56542"/>
                    </a:moveTo>
                    <a:lnTo>
                      <a:pt x="156196" y="62476"/>
                    </a:lnTo>
                    <a:lnTo>
                      <a:pt x="150262" y="62476"/>
                    </a:lnTo>
                    <a:lnTo>
                      <a:pt x="150262" y="56542"/>
                    </a:lnTo>
                    <a:close/>
                    <a:moveTo>
                      <a:pt x="162445" y="56542"/>
                    </a:moveTo>
                    <a:lnTo>
                      <a:pt x="162445" y="62476"/>
                    </a:lnTo>
                    <a:lnTo>
                      <a:pt x="156509" y="62476"/>
                    </a:lnTo>
                    <a:lnTo>
                      <a:pt x="156509" y="56542"/>
                    </a:lnTo>
                    <a:close/>
                    <a:moveTo>
                      <a:pt x="168692" y="56542"/>
                    </a:moveTo>
                    <a:lnTo>
                      <a:pt x="168692" y="62476"/>
                    </a:lnTo>
                    <a:lnTo>
                      <a:pt x="162756" y="62476"/>
                    </a:lnTo>
                    <a:lnTo>
                      <a:pt x="162756" y="56542"/>
                    </a:lnTo>
                    <a:close/>
                    <a:moveTo>
                      <a:pt x="174939" y="56542"/>
                    </a:moveTo>
                    <a:lnTo>
                      <a:pt x="174939" y="62476"/>
                    </a:lnTo>
                    <a:lnTo>
                      <a:pt x="169005" y="62476"/>
                    </a:lnTo>
                    <a:lnTo>
                      <a:pt x="169005" y="56542"/>
                    </a:lnTo>
                    <a:close/>
                    <a:moveTo>
                      <a:pt x="181186" y="56542"/>
                    </a:moveTo>
                    <a:lnTo>
                      <a:pt x="181186" y="62476"/>
                    </a:lnTo>
                    <a:lnTo>
                      <a:pt x="175252" y="62476"/>
                    </a:lnTo>
                    <a:lnTo>
                      <a:pt x="175252" y="56542"/>
                    </a:lnTo>
                    <a:close/>
                    <a:moveTo>
                      <a:pt x="187435" y="56542"/>
                    </a:moveTo>
                    <a:lnTo>
                      <a:pt x="187435" y="62476"/>
                    </a:lnTo>
                    <a:lnTo>
                      <a:pt x="181499" y="62476"/>
                    </a:lnTo>
                    <a:lnTo>
                      <a:pt x="181499" y="56542"/>
                    </a:lnTo>
                    <a:close/>
                    <a:moveTo>
                      <a:pt x="193684" y="56542"/>
                    </a:moveTo>
                    <a:lnTo>
                      <a:pt x="193684" y="62476"/>
                    </a:lnTo>
                    <a:lnTo>
                      <a:pt x="187749" y="62476"/>
                    </a:lnTo>
                    <a:lnTo>
                      <a:pt x="187749" y="56542"/>
                    </a:lnTo>
                    <a:close/>
                    <a:moveTo>
                      <a:pt x="199931" y="56542"/>
                    </a:moveTo>
                    <a:lnTo>
                      <a:pt x="199931" y="62476"/>
                    </a:lnTo>
                    <a:lnTo>
                      <a:pt x="193996" y="62476"/>
                    </a:lnTo>
                    <a:lnTo>
                      <a:pt x="193996" y="56542"/>
                    </a:lnTo>
                    <a:close/>
                    <a:moveTo>
                      <a:pt x="206180" y="56542"/>
                    </a:moveTo>
                    <a:lnTo>
                      <a:pt x="206180" y="62476"/>
                    </a:lnTo>
                    <a:lnTo>
                      <a:pt x="200244" y="62476"/>
                    </a:lnTo>
                    <a:lnTo>
                      <a:pt x="200244" y="56542"/>
                    </a:lnTo>
                    <a:close/>
                    <a:moveTo>
                      <a:pt x="212427" y="56542"/>
                    </a:moveTo>
                    <a:lnTo>
                      <a:pt x="212427" y="62476"/>
                    </a:lnTo>
                    <a:lnTo>
                      <a:pt x="206491" y="62476"/>
                    </a:lnTo>
                    <a:lnTo>
                      <a:pt x="206491" y="56542"/>
                    </a:lnTo>
                    <a:close/>
                    <a:moveTo>
                      <a:pt x="218674" y="56542"/>
                    </a:moveTo>
                    <a:lnTo>
                      <a:pt x="218674" y="62476"/>
                    </a:lnTo>
                    <a:lnTo>
                      <a:pt x="212739" y="62476"/>
                    </a:lnTo>
                    <a:lnTo>
                      <a:pt x="212739" y="56542"/>
                    </a:lnTo>
                    <a:close/>
                    <a:moveTo>
                      <a:pt x="224921" y="56542"/>
                    </a:moveTo>
                    <a:lnTo>
                      <a:pt x="224921" y="62476"/>
                    </a:lnTo>
                    <a:lnTo>
                      <a:pt x="218987" y="62476"/>
                    </a:lnTo>
                    <a:lnTo>
                      <a:pt x="218987" y="56542"/>
                    </a:lnTo>
                    <a:close/>
                    <a:moveTo>
                      <a:pt x="231170" y="56542"/>
                    </a:moveTo>
                    <a:lnTo>
                      <a:pt x="231170" y="62476"/>
                    </a:lnTo>
                    <a:lnTo>
                      <a:pt x="225234" y="62476"/>
                    </a:lnTo>
                    <a:lnTo>
                      <a:pt x="225234" y="56542"/>
                    </a:lnTo>
                    <a:close/>
                    <a:moveTo>
                      <a:pt x="237417" y="56542"/>
                    </a:moveTo>
                    <a:lnTo>
                      <a:pt x="237417" y="62476"/>
                    </a:lnTo>
                    <a:lnTo>
                      <a:pt x="231481" y="62476"/>
                    </a:lnTo>
                    <a:lnTo>
                      <a:pt x="231481" y="56542"/>
                    </a:lnTo>
                    <a:close/>
                    <a:moveTo>
                      <a:pt x="243664" y="56542"/>
                    </a:moveTo>
                    <a:lnTo>
                      <a:pt x="243664" y="62476"/>
                    </a:lnTo>
                    <a:lnTo>
                      <a:pt x="237729" y="62476"/>
                    </a:lnTo>
                    <a:lnTo>
                      <a:pt x="237729" y="56542"/>
                    </a:lnTo>
                    <a:close/>
                    <a:moveTo>
                      <a:pt x="249911" y="56542"/>
                    </a:moveTo>
                    <a:lnTo>
                      <a:pt x="249911" y="62476"/>
                    </a:lnTo>
                    <a:lnTo>
                      <a:pt x="243977" y="62476"/>
                    </a:lnTo>
                    <a:lnTo>
                      <a:pt x="243977" y="56542"/>
                    </a:lnTo>
                    <a:close/>
                    <a:moveTo>
                      <a:pt x="256161" y="56542"/>
                    </a:moveTo>
                    <a:lnTo>
                      <a:pt x="256161" y="62476"/>
                    </a:lnTo>
                    <a:lnTo>
                      <a:pt x="250225" y="62476"/>
                    </a:lnTo>
                    <a:lnTo>
                      <a:pt x="250225" y="56542"/>
                    </a:lnTo>
                    <a:close/>
                    <a:moveTo>
                      <a:pt x="262409" y="56542"/>
                    </a:moveTo>
                    <a:lnTo>
                      <a:pt x="262409" y="62476"/>
                    </a:lnTo>
                    <a:lnTo>
                      <a:pt x="256474" y="62476"/>
                    </a:lnTo>
                    <a:lnTo>
                      <a:pt x="256474" y="56542"/>
                    </a:lnTo>
                    <a:close/>
                    <a:moveTo>
                      <a:pt x="268656" y="56542"/>
                    </a:moveTo>
                    <a:lnTo>
                      <a:pt x="268656" y="62476"/>
                    </a:lnTo>
                    <a:lnTo>
                      <a:pt x="262721" y="62476"/>
                    </a:lnTo>
                    <a:lnTo>
                      <a:pt x="262721" y="56542"/>
                    </a:lnTo>
                    <a:close/>
                    <a:moveTo>
                      <a:pt x="274904" y="56542"/>
                    </a:moveTo>
                    <a:lnTo>
                      <a:pt x="274904" y="62476"/>
                    </a:lnTo>
                    <a:lnTo>
                      <a:pt x="268968" y="62476"/>
                    </a:lnTo>
                    <a:lnTo>
                      <a:pt x="268968" y="56542"/>
                    </a:lnTo>
                    <a:close/>
                    <a:moveTo>
                      <a:pt x="6251" y="62789"/>
                    </a:moveTo>
                    <a:lnTo>
                      <a:pt x="6251" y="68725"/>
                    </a:lnTo>
                    <a:lnTo>
                      <a:pt x="315" y="68725"/>
                    </a:lnTo>
                    <a:lnTo>
                      <a:pt x="315" y="62789"/>
                    </a:lnTo>
                    <a:close/>
                    <a:moveTo>
                      <a:pt x="12498" y="62789"/>
                    </a:moveTo>
                    <a:lnTo>
                      <a:pt x="12498" y="68725"/>
                    </a:lnTo>
                    <a:lnTo>
                      <a:pt x="6562" y="68725"/>
                    </a:lnTo>
                    <a:lnTo>
                      <a:pt x="6562" y="62789"/>
                    </a:lnTo>
                    <a:close/>
                    <a:moveTo>
                      <a:pt x="18745" y="62789"/>
                    </a:moveTo>
                    <a:lnTo>
                      <a:pt x="18745" y="68725"/>
                    </a:lnTo>
                    <a:lnTo>
                      <a:pt x="12810" y="68725"/>
                    </a:lnTo>
                    <a:lnTo>
                      <a:pt x="12810" y="62789"/>
                    </a:lnTo>
                    <a:close/>
                    <a:moveTo>
                      <a:pt x="24992" y="62789"/>
                    </a:moveTo>
                    <a:lnTo>
                      <a:pt x="24992" y="68725"/>
                    </a:lnTo>
                    <a:lnTo>
                      <a:pt x="19058" y="68725"/>
                    </a:lnTo>
                    <a:lnTo>
                      <a:pt x="19058" y="62789"/>
                    </a:lnTo>
                    <a:close/>
                    <a:moveTo>
                      <a:pt x="31242" y="62789"/>
                    </a:moveTo>
                    <a:lnTo>
                      <a:pt x="31242" y="68725"/>
                    </a:lnTo>
                    <a:lnTo>
                      <a:pt x="25305" y="68725"/>
                    </a:lnTo>
                    <a:lnTo>
                      <a:pt x="25305" y="62789"/>
                    </a:lnTo>
                    <a:close/>
                    <a:moveTo>
                      <a:pt x="37489" y="62789"/>
                    </a:moveTo>
                    <a:lnTo>
                      <a:pt x="37489" y="68725"/>
                    </a:lnTo>
                    <a:lnTo>
                      <a:pt x="31553" y="68725"/>
                    </a:lnTo>
                    <a:lnTo>
                      <a:pt x="31553" y="62789"/>
                    </a:lnTo>
                    <a:close/>
                    <a:moveTo>
                      <a:pt x="43737" y="62789"/>
                    </a:moveTo>
                    <a:lnTo>
                      <a:pt x="43737" y="68725"/>
                    </a:lnTo>
                    <a:lnTo>
                      <a:pt x="37802" y="68725"/>
                    </a:lnTo>
                    <a:lnTo>
                      <a:pt x="37802" y="62789"/>
                    </a:lnTo>
                    <a:close/>
                    <a:moveTo>
                      <a:pt x="49985" y="62789"/>
                    </a:moveTo>
                    <a:lnTo>
                      <a:pt x="49985" y="68725"/>
                    </a:lnTo>
                    <a:lnTo>
                      <a:pt x="44049" y="68725"/>
                    </a:lnTo>
                    <a:lnTo>
                      <a:pt x="44049" y="62789"/>
                    </a:lnTo>
                    <a:close/>
                    <a:moveTo>
                      <a:pt x="56232" y="62789"/>
                    </a:moveTo>
                    <a:lnTo>
                      <a:pt x="56232" y="68725"/>
                    </a:lnTo>
                    <a:lnTo>
                      <a:pt x="50296" y="68725"/>
                    </a:lnTo>
                    <a:lnTo>
                      <a:pt x="50296" y="62789"/>
                    </a:lnTo>
                    <a:close/>
                    <a:moveTo>
                      <a:pt x="62480" y="62789"/>
                    </a:moveTo>
                    <a:lnTo>
                      <a:pt x="62480" y="68725"/>
                    </a:lnTo>
                    <a:lnTo>
                      <a:pt x="56545" y="68725"/>
                    </a:lnTo>
                    <a:lnTo>
                      <a:pt x="56545" y="62789"/>
                    </a:lnTo>
                    <a:close/>
                    <a:moveTo>
                      <a:pt x="68727" y="62789"/>
                    </a:moveTo>
                    <a:lnTo>
                      <a:pt x="68727" y="68725"/>
                    </a:lnTo>
                    <a:lnTo>
                      <a:pt x="62792" y="68725"/>
                    </a:lnTo>
                    <a:lnTo>
                      <a:pt x="62792" y="62789"/>
                    </a:lnTo>
                    <a:close/>
                    <a:moveTo>
                      <a:pt x="74975" y="62789"/>
                    </a:moveTo>
                    <a:lnTo>
                      <a:pt x="74975" y="68725"/>
                    </a:lnTo>
                    <a:lnTo>
                      <a:pt x="69039" y="68725"/>
                    </a:lnTo>
                    <a:lnTo>
                      <a:pt x="69039" y="62789"/>
                    </a:lnTo>
                    <a:close/>
                    <a:moveTo>
                      <a:pt x="81223" y="62789"/>
                    </a:moveTo>
                    <a:lnTo>
                      <a:pt x="81223" y="68725"/>
                    </a:lnTo>
                    <a:lnTo>
                      <a:pt x="75286" y="68725"/>
                    </a:lnTo>
                    <a:lnTo>
                      <a:pt x="75286" y="62789"/>
                    </a:lnTo>
                    <a:close/>
                    <a:moveTo>
                      <a:pt x="87470" y="62789"/>
                    </a:moveTo>
                    <a:lnTo>
                      <a:pt x="87470" y="68725"/>
                    </a:lnTo>
                    <a:lnTo>
                      <a:pt x="81535" y="68725"/>
                    </a:lnTo>
                    <a:lnTo>
                      <a:pt x="81535" y="62789"/>
                    </a:lnTo>
                    <a:close/>
                    <a:moveTo>
                      <a:pt x="93718" y="62789"/>
                    </a:moveTo>
                    <a:lnTo>
                      <a:pt x="93718" y="68725"/>
                    </a:lnTo>
                    <a:lnTo>
                      <a:pt x="87784" y="68725"/>
                    </a:lnTo>
                    <a:lnTo>
                      <a:pt x="87784" y="62789"/>
                    </a:lnTo>
                    <a:close/>
                    <a:moveTo>
                      <a:pt x="99967" y="62789"/>
                    </a:moveTo>
                    <a:lnTo>
                      <a:pt x="99967" y="68725"/>
                    </a:lnTo>
                    <a:lnTo>
                      <a:pt x="94031" y="68725"/>
                    </a:lnTo>
                    <a:lnTo>
                      <a:pt x="94031" y="62789"/>
                    </a:lnTo>
                    <a:close/>
                    <a:moveTo>
                      <a:pt x="106214" y="62789"/>
                    </a:moveTo>
                    <a:lnTo>
                      <a:pt x="106214" y="68725"/>
                    </a:lnTo>
                    <a:lnTo>
                      <a:pt x="100278" y="68725"/>
                    </a:lnTo>
                    <a:lnTo>
                      <a:pt x="100278" y="62789"/>
                    </a:lnTo>
                    <a:close/>
                    <a:moveTo>
                      <a:pt x="112461" y="62789"/>
                    </a:moveTo>
                    <a:lnTo>
                      <a:pt x="112461" y="68725"/>
                    </a:lnTo>
                    <a:lnTo>
                      <a:pt x="106527" y="68725"/>
                    </a:lnTo>
                    <a:lnTo>
                      <a:pt x="106527" y="62789"/>
                    </a:lnTo>
                    <a:close/>
                    <a:moveTo>
                      <a:pt x="118710" y="62789"/>
                    </a:moveTo>
                    <a:lnTo>
                      <a:pt x="118710" y="68725"/>
                    </a:lnTo>
                    <a:lnTo>
                      <a:pt x="112774" y="68725"/>
                    </a:lnTo>
                    <a:lnTo>
                      <a:pt x="112774" y="62789"/>
                    </a:lnTo>
                    <a:close/>
                    <a:moveTo>
                      <a:pt x="124957" y="62789"/>
                    </a:moveTo>
                    <a:lnTo>
                      <a:pt x="124957" y="68725"/>
                    </a:lnTo>
                    <a:lnTo>
                      <a:pt x="119021" y="68725"/>
                    </a:lnTo>
                    <a:lnTo>
                      <a:pt x="119021" y="62789"/>
                    </a:lnTo>
                    <a:close/>
                    <a:moveTo>
                      <a:pt x="131204" y="62789"/>
                    </a:moveTo>
                    <a:lnTo>
                      <a:pt x="131204" y="68725"/>
                    </a:lnTo>
                    <a:lnTo>
                      <a:pt x="125270" y="68725"/>
                    </a:lnTo>
                    <a:lnTo>
                      <a:pt x="125270" y="62789"/>
                    </a:lnTo>
                    <a:close/>
                    <a:moveTo>
                      <a:pt x="137451" y="62789"/>
                    </a:moveTo>
                    <a:lnTo>
                      <a:pt x="137451" y="68725"/>
                    </a:lnTo>
                    <a:lnTo>
                      <a:pt x="131517" y="68725"/>
                    </a:lnTo>
                    <a:lnTo>
                      <a:pt x="131517" y="62789"/>
                    </a:lnTo>
                    <a:close/>
                    <a:moveTo>
                      <a:pt x="143702" y="62789"/>
                    </a:moveTo>
                    <a:lnTo>
                      <a:pt x="143702" y="68725"/>
                    </a:lnTo>
                    <a:lnTo>
                      <a:pt x="137766" y="68725"/>
                    </a:lnTo>
                    <a:lnTo>
                      <a:pt x="137766" y="62789"/>
                    </a:lnTo>
                    <a:close/>
                    <a:moveTo>
                      <a:pt x="149949" y="62789"/>
                    </a:moveTo>
                    <a:lnTo>
                      <a:pt x="149949" y="68725"/>
                    </a:lnTo>
                    <a:lnTo>
                      <a:pt x="144015" y="68725"/>
                    </a:lnTo>
                    <a:lnTo>
                      <a:pt x="144015" y="62789"/>
                    </a:lnTo>
                    <a:close/>
                    <a:moveTo>
                      <a:pt x="156196" y="62789"/>
                    </a:moveTo>
                    <a:lnTo>
                      <a:pt x="156196" y="68725"/>
                    </a:lnTo>
                    <a:lnTo>
                      <a:pt x="150262" y="68725"/>
                    </a:lnTo>
                    <a:lnTo>
                      <a:pt x="150262" y="62789"/>
                    </a:lnTo>
                    <a:close/>
                    <a:moveTo>
                      <a:pt x="162445" y="62789"/>
                    </a:moveTo>
                    <a:lnTo>
                      <a:pt x="162445" y="68725"/>
                    </a:lnTo>
                    <a:lnTo>
                      <a:pt x="156509" y="68725"/>
                    </a:lnTo>
                    <a:lnTo>
                      <a:pt x="156509" y="62789"/>
                    </a:lnTo>
                    <a:close/>
                    <a:moveTo>
                      <a:pt x="168692" y="62789"/>
                    </a:moveTo>
                    <a:lnTo>
                      <a:pt x="168692" y="68725"/>
                    </a:lnTo>
                    <a:lnTo>
                      <a:pt x="162756" y="68725"/>
                    </a:lnTo>
                    <a:lnTo>
                      <a:pt x="162756" y="62789"/>
                    </a:lnTo>
                    <a:close/>
                    <a:moveTo>
                      <a:pt x="174939" y="62789"/>
                    </a:moveTo>
                    <a:lnTo>
                      <a:pt x="174939" y="68725"/>
                    </a:lnTo>
                    <a:lnTo>
                      <a:pt x="169005" y="68725"/>
                    </a:lnTo>
                    <a:lnTo>
                      <a:pt x="169005" y="62789"/>
                    </a:lnTo>
                    <a:close/>
                    <a:moveTo>
                      <a:pt x="181186" y="62789"/>
                    </a:moveTo>
                    <a:lnTo>
                      <a:pt x="181186" y="68725"/>
                    </a:lnTo>
                    <a:lnTo>
                      <a:pt x="175252" y="68725"/>
                    </a:lnTo>
                    <a:lnTo>
                      <a:pt x="175252" y="62789"/>
                    </a:lnTo>
                    <a:close/>
                    <a:moveTo>
                      <a:pt x="187435" y="62789"/>
                    </a:moveTo>
                    <a:lnTo>
                      <a:pt x="187435" y="68725"/>
                    </a:lnTo>
                    <a:lnTo>
                      <a:pt x="181499" y="68725"/>
                    </a:lnTo>
                    <a:lnTo>
                      <a:pt x="181499" y="62789"/>
                    </a:lnTo>
                    <a:close/>
                    <a:moveTo>
                      <a:pt x="193684" y="62789"/>
                    </a:moveTo>
                    <a:lnTo>
                      <a:pt x="193684" y="68725"/>
                    </a:lnTo>
                    <a:lnTo>
                      <a:pt x="187749" y="68725"/>
                    </a:lnTo>
                    <a:lnTo>
                      <a:pt x="187749" y="62789"/>
                    </a:lnTo>
                    <a:close/>
                    <a:moveTo>
                      <a:pt x="199931" y="62789"/>
                    </a:moveTo>
                    <a:lnTo>
                      <a:pt x="199931" y="68725"/>
                    </a:lnTo>
                    <a:lnTo>
                      <a:pt x="193996" y="68725"/>
                    </a:lnTo>
                    <a:lnTo>
                      <a:pt x="193996" y="62789"/>
                    </a:lnTo>
                    <a:close/>
                    <a:moveTo>
                      <a:pt x="206180" y="62789"/>
                    </a:moveTo>
                    <a:lnTo>
                      <a:pt x="206180" y="68725"/>
                    </a:lnTo>
                    <a:lnTo>
                      <a:pt x="200244" y="68725"/>
                    </a:lnTo>
                    <a:lnTo>
                      <a:pt x="200244" y="62789"/>
                    </a:lnTo>
                    <a:close/>
                    <a:moveTo>
                      <a:pt x="212427" y="62789"/>
                    </a:moveTo>
                    <a:lnTo>
                      <a:pt x="212427" y="68725"/>
                    </a:lnTo>
                    <a:lnTo>
                      <a:pt x="206491" y="68725"/>
                    </a:lnTo>
                    <a:lnTo>
                      <a:pt x="206491" y="62789"/>
                    </a:lnTo>
                    <a:close/>
                    <a:moveTo>
                      <a:pt x="218674" y="62789"/>
                    </a:moveTo>
                    <a:lnTo>
                      <a:pt x="218674" y="68725"/>
                    </a:lnTo>
                    <a:lnTo>
                      <a:pt x="212739" y="68725"/>
                    </a:lnTo>
                    <a:lnTo>
                      <a:pt x="212739" y="62789"/>
                    </a:lnTo>
                    <a:close/>
                    <a:moveTo>
                      <a:pt x="224921" y="62789"/>
                    </a:moveTo>
                    <a:lnTo>
                      <a:pt x="224921" y="68725"/>
                    </a:lnTo>
                    <a:lnTo>
                      <a:pt x="218987" y="68725"/>
                    </a:lnTo>
                    <a:lnTo>
                      <a:pt x="218987" y="62789"/>
                    </a:lnTo>
                    <a:close/>
                    <a:moveTo>
                      <a:pt x="231170" y="62789"/>
                    </a:moveTo>
                    <a:lnTo>
                      <a:pt x="231170" y="68725"/>
                    </a:lnTo>
                    <a:lnTo>
                      <a:pt x="225234" y="68725"/>
                    </a:lnTo>
                    <a:lnTo>
                      <a:pt x="225234" y="62789"/>
                    </a:lnTo>
                    <a:close/>
                    <a:moveTo>
                      <a:pt x="237417" y="62789"/>
                    </a:moveTo>
                    <a:lnTo>
                      <a:pt x="237417" y="68725"/>
                    </a:lnTo>
                    <a:lnTo>
                      <a:pt x="231481" y="68725"/>
                    </a:lnTo>
                    <a:lnTo>
                      <a:pt x="231481" y="62789"/>
                    </a:lnTo>
                    <a:close/>
                    <a:moveTo>
                      <a:pt x="243664" y="62789"/>
                    </a:moveTo>
                    <a:lnTo>
                      <a:pt x="243664" y="68725"/>
                    </a:lnTo>
                    <a:lnTo>
                      <a:pt x="237729" y="68725"/>
                    </a:lnTo>
                    <a:lnTo>
                      <a:pt x="237729" y="62789"/>
                    </a:lnTo>
                    <a:close/>
                    <a:moveTo>
                      <a:pt x="249911" y="62789"/>
                    </a:moveTo>
                    <a:lnTo>
                      <a:pt x="249911" y="68725"/>
                    </a:lnTo>
                    <a:lnTo>
                      <a:pt x="243977" y="68725"/>
                    </a:lnTo>
                    <a:lnTo>
                      <a:pt x="243977" y="62789"/>
                    </a:lnTo>
                    <a:close/>
                    <a:moveTo>
                      <a:pt x="256161" y="62789"/>
                    </a:moveTo>
                    <a:lnTo>
                      <a:pt x="256161" y="68725"/>
                    </a:lnTo>
                    <a:lnTo>
                      <a:pt x="250225" y="68725"/>
                    </a:lnTo>
                    <a:lnTo>
                      <a:pt x="250225" y="62789"/>
                    </a:lnTo>
                    <a:close/>
                    <a:moveTo>
                      <a:pt x="262409" y="62789"/>
                    </a:moveTo>
                    <a:lnTo>
                      <a:pt x="262409" y="68725"/>
                    </a:lnTo>
                    <a:lnTo>
                      <a:pt x="256474" y="68725"/>
                    </a:lnTo>
                    <a:lnTo>
                      <a:pt x="256474" y="62789"/>
                    </a:lnTo>
                    <a:close/>
                    <a:moveTo>
                      <a:pt x="268656" y="62789"/>
                    </a:moveTo>
                    <a:lnTo>
                      <a:pt x="268656" y="68725"/>
                    </a:lnTo>
                    <a:lnTo>
                      <a:pt x="262721" y="68725"/>
                    </a:lnTo>
                    <a:lnTo>
                      <a:pt x="262721" y="62789"/>
                    </a:lnTo>
                    <a:close/>
                    <a:moveTo>
                      <a:pt x="274904" y="62789"/>
                    </a:moveTo>
                    <a:lnTo>
                      <a:pt x="274904" y="68725"/>
                    </a:lnTo>
                    <a:lnTo>
                      <a:pt x="268968" y="68725"/>
                    </a:lnTo>
                    <a:lnTo>
                      <a:pt x="268968" y="62789"/>
                    </a:lnTo>
                    <a:close/>
                    <a:moveTo>
                      <a:pt x="6251" y="69036"/>
                    </a:moveTo>
                    <a:lnTo>
                      <a:pt x="6251" y="74972"/>
                    </a:lnTo>
                    <a:lnTo>
                      <a:pt x="315" y="74972"/>
                    </a:lnTo>
                    <a:lnTo>
                      <a:pt x="315" y="69036"/>
                    </a:lnTo>
                    <a:close/>
                    <a:moveTo>
                      <a:pt x="12498" y="69036"/>
                    </a:moveTo>
                    <a:lnTo>
                      <a:pt x="12498" y="74972"/>
                    </a:lnTo>
                    <a:lnTo>
                      <a:pt x="6562" y="74972"/>
                    </a:lnTo>
                    <a:lnTo>
                      <a:pt x="6562" y="69036"/>
                    </a:lnTo>
                    <a:close/>
                    <a:moveTo>
                      <a:pt x="18745" y="69036"/>
                    </a:moveTo>
                    <a:lnTo>
                      <a:pt x="18745" y="74972"/>
                    </a:lnTo>
                    <a:lnTo>
                      <a:pt x="12810" y="74972"/>
                    </a:lnTo>
                    <a:lnTo>
                      <a:pt x="12810" y="69036"/>
                    </a:lnTo>
                    <a:close/>
                    <a:moveTo>
                      <a:pt x="24992" y="69036"/>
                    </a:moveTo>
                    <a:lnTo>
                      <a:pt x="24992" y="74972"/>
                    </a:lnTo>
                    <a:lnTo>
                      <a:pt x="19058" y="74972"/>
                    </a:lnTo>
                    <a:lnTo>
                      <a:pt x="19058" y="69036"/>
                    </a:lnTo>
                    <a:close/>
                    <a:moveTo>
                      <a:pt x="31242" y="69036"/>
                    </a:moveTo>
                    <a:lnTo>
                      <a:pt x="31242" y="74972"/>
                    </a:lnTo>
                    <a:lnTo>
                      <a:pt x="25305" y="74972"/>
                    </a:lnTo>
                    <a:lnTo>
                      <a:pt x="25305" y="69036"/>
                    </a:lnTo>
                    <a:close/>
                    <a:moveTo>
                      <a:pt x="37489" y="69036"/>
                    </a:moveTo>
                    <a:lnTo>
                      <a:pt x="37489" y="74972"/>
                    </a:lnTo>
                    <a:lnTo>
                      <a:pt x="31553" y="74972"/>
                    </a:lnTo>
                    <a:lnTo>
                      <a:pt x="31553" y="69036"/>
                    </a:lnTo>
                    <a:close/>
                    <a:moveTo>
                      <a:pt x="43737" y="69036"/>
                    </a:moveTo>
                    <a:lnTo>
                      <a:pt x="43737" y="74972"/>
                    </a:lnTo>
                    <a:lnTo>
                      <a:pt x="37802" y="74972"/>
                    </a:lnTo>
                    <a:lnTo>
                      <a:pt x="37802" y="69036"/>
                    </a:lnTo>
                    <a:close/>
                    <a:moveTo>
                      <a:pt x="49985" y="69036"/>
                    </a:moveTo>
                    <a:lnTo>
                      <a:pt x="49985" y="74972"/>
                    </a:lnTo>
                    <a:lnTo>
                      <a:pt x="44049" y="74972"/>
                    </a:lnTo>
                    <a:lnTo>
                      <a:pt x="44049" y="69036"/>
                    </a:lnTo>
                    <a:close/>
                    <a:moveTo>
                      <a:pt x="56232" y="69036"/>
                    </a:moveTo>
                    <a:lnTo>
                      <a:pt x="56232" y="74972"/>
                    </a:lnTo>
                    <a:lnTo>
                      <a:pt x="50296" y="74972"/>
                    </a:lnTo>
                    <a:lnTo>
                      <a:pt x="50296" y="69036"/>
                    </a:lnTo>
                    <a:close/>
                    <a:moveTo>
                      <a:pt x="62480" y="69036"/>
                    </a:moveTo>
                    <a:lnTo>
                      <a:pt x="62480" y="74972"/>
                    </a:lnTo>
                    <a:lnTo>
                      <a:pt x="56545" y="74972"/>
                    </a:lnTo>
                    <a:lnTo>
                      <a:pt x="56545" y="69036"/>
                    </a:lnTo>
                    <a:close/>
                    <a:moveTo>
                      <a:pt x="68727" y="69036"/>
                    </a:moveTo>
                    <a:lnTo>
                      <a:pt x="68727" y="74972"/>
                    </a:lnTo>
                    <a:lnTo>
                      <a:pt x="62792" y="74972"/>
                    </a:lnTo>
                    <a:lnTo>
                      <a:pt x="62792" y="69036"/>
                    </a:lnTo>
                    <a:close/>
                    <a:moveTo>
                      <a:pt x="74975" y="69036"/>
                    </a:moveTo>
                    <a:lnTo>
                      <a:pt x="74975" y="74972"/>
                    </a:lnTo>
                    <a:lnTo>
                      <a:pt x="69039" y="74972"/>
                    </a:lnTo>
                    <a:lnTo>
                      <a:pt x="69039" y="69036"/>
                    </a:lnTo>
                    <a:close/>
                    <a:moveTo>
                      <a:pt x="81223" y="69036"/>
                    </a:moveTo>
                    <a:lnTo>
                      <a:pt x="81223" y="74972"/>
                    </a:lnTo>
                    <a:lnTo>
                      <a:pt x="75286" y="74972"/>
                    </a:lnTo>
                    <a:lnTo>
                      <a:pt x="75286" y="69036"/>
                    </a:lnTo>
                    <a:close/>
                    <a:moveTo>
                      <a:pt x="87470" y="69036"/>
                    </a:moveTo>
                    <a:lnTo>
                      <a:pt x="87470" y="74972"/>
                    </a:lnTo>
                    <a:lnTo>
                      <a:pt x="81535" y="74972"/>
                    </a:lnTo>
                    <a:lnTo>
                      <a:pt x="81535" y="69036"/>
                    </a:lnTo>
                    <a:close/>
                    <a:moveTo>
                      <a:pt x="93718" y="69036"/>
                    </a:moveTo>
                    <a:lnTo>
                      <a:pt x="93718" y="74972"/>
                    </a:lnTo>
                    <a:lnTo>
                      <a:pt x="87784" y="74972"/>
                    </a:lnTo>
                    <a:lnTo>
                      <a:pt x="87784" y="69036"/>
                    </a:lnTo>
                    <a:close/>
                    <a:moveTo>
                      <a:pt x="99967" y="69036"/>
                    </a:moveTo>
                    <a:lnTo>
                      <a:pt x="99967" y="74972"/>
                    </a:lnTo>
                    <a:lnTo>
                      <a:pt x="94031" y="74972"/>
                    </a:lnTo>
                    <a:lnTo>
                      <a:pt x="94031" y="69036"/>
                    </a:lnTo>
                    <a:close/>
                    <a:moveTo>
                      <a:pt x="106214" y="69036"/>
                    </a:moveTo>
                    <a:lnTo>
                      <a:pt x="106214" y="74972"/>
                    </a:lnTo>
                    <a:lnTo>
                      <a:pt x="100278" y="74972"/>
                    </a:lnTo>
                    <a:lnTo>
                      <a:pt x="100278" y="69036"/>
                    </a:lnTo>
                    <a:close/>
                    <a:moveTo>
                      <a:pt x="112461" y="69036"/>
                    </a:moveTo>
                    <a:lnTo>
                      <a:pt x="112461" y="74972"/>
                    </a:lnTo>
                    <a:lnTo>
                      <a:pt x="106527" y="74972"/>
                    </a:lnTo>
                    <a:lnTo>
                      <a:pt x="106527" y="69036"/>
                    </a:lnTo>
                    <a:close/>
                    <a:moveTo>
                      <a:pt x="118710" y="69036"/>
                    </a:moveTo>
                    <a:lnTo>
                      <a:pt x="118710" y="74972"/>
                    </a:lnTo>
                    <a:lnTo>
                      <a:pt x="112774" y="74972"/>
                    </a:lnTo>
                    <a:lnTo>
                      <a:pt x="112774" y="69036"/>
                    </a:lnTo>
                    <a:close/>
                    <a:moveTo>
                      <a:pt x="124957" y="69036"/>
                    </a:moveTo>
                    <a:lnTo>
                      <a:pt x="124957" y="74972"/>
                    </a:lnTo>
                    <a:lnTo>
                      <a:pt x="119021" y="74972"/>
                    </a:lnTo>
                    <a:lnTo>
                      <a:pt x="119021" y="69036"/>
                    </a:lnTo>
                    <a:close/>
                    <a:moveTo>
                      <a:pt x="131204" y="69036"/>
                    </a:moveTo>
                    <a:lnTo>
                      <a:pt x="131204" y="74972"/>
                    </a:lnTo>
                    <a:lnTo>
                      <a:pt x="125270" y="74972"/>
                    </a:lnTo>
                    <a:lnTo>
                      <a:pt x="125270" y="69036"/>
                    </a:lnTo>
                    <a:close/>
                    <a:moveTo>
                      <a:pt x="137451" y="69036"/>
                    </a:moveTo>
                    <a:lnTo>
                      <a:pt x="137451" y="74972"/>
                    </a:lnTo>
                    <a:lnTo>
                      <a:pt x="131517" y="74972"/>
                    </a:lnTo>
                    <a:lnTo>
                      <a:pt x="131517" y="69036"/>
                    </a:lnTo>
                    <a:close/>
                    <a:moveTo>
                      <a:pt x="143702" y="69036"/>
                    </a:moveTo>
                    <a:lnTo>
                      <a:pt x="143702" y="74972"/>
                    </a:lnTo>
                    <a:lnTo>
                      <a:pt x="137766" y="74972"/>
                    </a:lnTo>
                    <a:lnTo>
                      <a:pt x="137766" y="69036"/>
                    </a:lnTo>
                    <a:close/>
                    <a:moveTo>
                      <a:pt x="149949" y="69036"/>
                    </a:moveTo>
                    <a:lnTo>
                      <a:pt x="149949" y="74972"/>
                    </a:lnTo>
                    <a:lnTo>
                      <a:pt x="144015" y="74972"/>
                    </a:lnTo>
                    <a:lnTo>
                      <a:pt x="144015" y="69036"/>
                    </a:lnTo>
                    <a:close/>
                    <a:moveTo>
                      <a:pt x="156196" y="69036"/>
                    </a:moveTo>
                    <a:lnTo>
                      <a:pt x="156196" y="74972"/>
                    </a:lnTo>
                    <a:lnTo>
                      <a:pt x="150262" y="74972"/>
                    </a:lnTo>
                    <a:lnTo>
                      <a:pt x="150262" y="69036"/>
                    </a:lnTo>
                    <a:close/>
                    <a:moveTo>
                      <a:pt x="162445" y="69036"/>
                    </a:moveTo>
                    <a:lnTo>
                      <a:pt x="162445" y="74972"/>
                    </a:lnTo>
                    <a:lnTo>
                      <a:pt x="156509" y="74972"/>
                    </a:lnTo>
                    <a:lnTo>
                      <a:pt x="156509" y="69036"/>
                    </a:lnTo>
                    <a:close/>
                    <a:moveTo>
                      <a:pt x="168692" y="69036"/>
                    </a:moveTo>
                    <a:lnTo>
                      <a:pt x="168692" y="74972"/>
                    </a:lnTo>
                    <a:lnTo>
                      <a:pt x="162756" y="74972"/>
                    </a:lnTo>
                    <a:lnTo>
                      <a:pt x="162756" y="69036"/>
                    </a:lnTo>
                    <a:close/>
                    <a:moveTo>
                      <a:pt x="174939" y="69036"/>
                    </a:moveTo>
                    <a:lnTo>
                      <a:pt x="174939" y="74972"/>
                    </a:lnTo>
                    <a:lnTo>
                      <a:pt x="169005" y="74972"/>
                    </a:lnTo>
                    <a:lnTo>
                      <a:pt x="169005" y="69036"/>
                    </a:lnTo>
                    <a:close/>
                    <a:moveTo>
                      <a:pt x="181186" y="69036"/>
                    </a:moveTo>
                    <a:lnTo>
                      <a:pt x="181186" y="74972"/>
                    </a:lnTo>
                    <a:lnTo>
                      <a:pt x="175252" y="74972"/>
                    </a:lnTo>
                    <a:lnTo>
                      <a:pt x="175252" y="69036"/>
                    </a:lnTo>
                    <a:close/>
                    <a:moveTo>
                      <a:pt x="187435" y="69036"/>
                    </a:moveTo>
                    <a:lnTo>
                      <a:pt x="187435" y="74972"/>
                    </a:lnTo>
                    <a:lnTo>
                      <a:pt x="181499" y="74972"/>
                    </a:lnTo>
                    <a:lnTo>
                      <a:pt x="181499" y="69036"/>
                    </a:lnTo>
                    <a:close/>
                    <a:moveTo>
                      <a:pt x="193684" y="69036"/>
                    </a:moveTo>
                    <a:lnTo>
                      <a:pt x="193684" y="74972"/>
                    </a:lnTo>
                    <a:lnTo>
                      <a:pt x="187749" y="74972"/>
                    </a:lnTo>
                    <a:lnTo>
                      <a:pt x="187749" y="69036"/>
                    </a:lnTo>
                    <a:close/>
                    <a:moveTo>
                      <a:pt x="199931" y="69036"/>
                    </a:moveTo>
                    <a:lnTo>
                      <a:pt x="199931" y="74972"/>
                    </a:lnTo>
                    <a:lnTo>
                      <a:pt x="193996" y="74972"/>
                    </a:lnTo>
                    <a:lnTo>
                      <a:pt x="193996" y="69036"/>
                    </a:lnTo>
                    <a:close/>
                    <a:moveTo>
                      <a:pt x="206180" y="69036"/>
                    </a:moveTo>
                    <a:lnTo>
                      <a:pt x="206180" y="74972"/>
                    </a:lnTo>
                    <a:lnTo>
                      <a:pt x="200244" y="74972"/>
                    </a:lnTo>
                    <a:lnTo>
                      <a:pt x="200244" y="69036"/>
                    </a:lnTo>
                    <a:close/>
                    <a:moveTo>
                      <a:pt x="212427" y="69036"/>
                    </a:moveTo>
                    <a:lnTo>
                      <a:pt x="212427" y="74972"/>
                    </a:lnTo>
                    <a:lnTo>
                      <a:pt x="206491" y="74972"/>
                    </a:lnTo>
                    <a:lnTo>
                      <a:pt x="206491" y="69036"/>
                    </a:lnTo>
                    <a:close/>
                    <a:moveTo>
                      <a:pt x="218674" y="69036"/>
                    </a:moveTo>
                    <a:lnTo>
                      <a:pt x="218674" y="74972"/>
                    </a:lnTo>
                    <a:lnTo>
                      <a:pt x="212739" y="74972"/>
                    </a:lnTo>
                    <a:lnTo>
                      <a:pt x="212739" y="69036"/>
                    </a:lnTo>
                    <a:close/>
                    <a:moveTo>
                      <a:pt x="224921" y="69036"/>
                    </a:moveTo>
                    <a:lnTo>
                      <a:pt x="224921" y="74972"/>
                    </a:lnTo>
                    <a:lnTo>
                      <a:pt x="218987" y="74972"/>
                    </a:lnTo>
                    <a:lnTo>
                      <a:pt x="218987" y="69036"/>
                    </a:lnTo>
                    <a:close/>
                    <a:moveTo>
                      <a:pt x="231170" y="69036"/>
                    </a:moveTo>
                    <a:lnTo>
                      <a:pt x="231170" y="74972"/>
                    </a:lnTo>
                    <a:lnTo>
                      <a:pt x="225234" y="74972"/>
                    </a:lnTo>
                    <a:lnTo>
                      <a:pt x="225234" y="69036"/>
                    </a:lnTo>
                    <a:close/>
                    <a:moveTo>
                      <a:pt x="237417" y="69036"/>
                    </a:moveTo>
                    <a:lnTo>
                      <a:pt x="237417" y="74972"/>
                    </a:lnTo>
                    <a:lnTo>
                      <a:pt x="231481" y="74972"/>
                    </a:lnTo>
                    <a:lnTo>
                      <a:pt x="231481" y="69036"/>
                    </a:lnTo>
                    <a:close/>
                    <a:moveTo>
                      <a:pt x="243664" y="69036"/>
                    </a:moveTo>
                    <a:lnTo>
                      <a:pt x="243664" y="74972"/>
                    </a:lnTo>
                    <a:lnTo>
                      <a:pt x="237729" y="74972"/>
                    </a:lnTo>
                    <a:lnTo>
                      <a:pt x="237729" y="69036"/>
                    </a:lnTo>
                    <a:close/>
                    <a:moveTo>
                      <a:pt x="249911" y="69036"/>
                    </a:moveTo>
                    <a:lnTo>
                      <a:pt x="249911" y="74972"/>
                    </a:lnTo>
                    <a:lnTo>
                      <a:pt x="243977" y="74972"/>
                    </a:lnTo>
                    <a:lnTo>
                      <a:pt x="243977" y="69036"/>
                    </a:lnTo>
                    <a:close/>
                    <a:moveTo>
                      <a:pt x="256161" y="69036"/>
                    </a:moveTo>
                    <a:lnTo>
                      <a:pt x="256161" y="74972"/>
                    </a:lnTo>
                    <a:lnTo>
                      <a:pt x="250225" y="74972"/>
                    </a:lnTo>
                    <a:lnTo>
                      <a:pt x="250225" y="69036"/>
                    </a:lnTo>
                    <a:close/>
                    <a:moveTo>
                      <a:pt x="262409" y="69036"/>
                    </a:moveTo>
                    <a:lnTo>
                      <a:pt x="262409" y="74972"/>
                    </a:lnTo>
                    <a:lnTo>
                      <a:pt x="256474" y="74972"/>
                    </a:lnTo>
                    <a:lnTo>
                      <a:pt x="256474" y="69036"/>
                    </a:lnTo>
                    <a:close/>
                    <a:moveTo>
                      <a:pt x="268656" y="69036"/>
                    </a:moveTo>
                    <a:lnTo>
                      <a:pt x="268656" y="74972"/>
                    </a:lnTo>
                    <a:lnTo>
                      <a:pt x="262721" y="74972"/>
                    </a:lnTo>
                    <a:lnTo>
                      <a:pt x="262721" y="69036"/>
                    </a:lnTo>
                    <a:close/>
                    <a:moveTo>
                      <a:pt x="274904" y="69036"/>
                    </a:moveTo>
                    <a:lnTo>
                      <a:pt x="274904" y="74972"/>
                    </a:lnTo>
                    <a:lnTo>
                      <a:pt x="268968" y="74972"/>
                    </a:lnTo>
                    <a:lnTo>
                      <a:pt x="268968" y="69036"/>
                    </a:lnTo>
                    <a:close/>
                    <a:moveTo>
                      <a:pt x="6251" y="75285"/>
                    </a:moveTo>
                    <a:lnTo>
                      <a:pt x="6251" y="81219"/>
                    </a:lnTo>
                    <a:lnTo>
                      <a:pt x="315" y="81219"/>
                    </a:lnTo>
                    <a:lnTo>
                      <a:pt x="315" y="75285"/>
                    </a:lnTo>
                    <a:close/>
                    <a:moveTo>
                      <a:pt x="12498" y="75285"/>
                    </a:moveTo>
                    <a:lnTo>
                      <a:pt x="12498" y="81219"/>
                    </a:lnTo>
                    <a:lnTo>
                      <a:pt x="6562" y="81219"/>
                    </a:lnTo>
                    <a:lnTo>
                      <a:pt x="6562" y="75285"/>
                    </a:lnTo>
                    <a:close/>
                    <a:moveTo>
                      <a:pt x="18745" y="75285"/>
                    </a:moveTo>
                    <a:lnTo>
                      <a:pt x="18745" y="81219"/>
                    </a:lnTo>
                    <a:lnTo>
                      <a:pt x="12810" y="81219"/>
                    </a:lnTo>
                    <a:lnTo>
                      <a:pt x="12810" y="75285"/>
                    </a:lnTo>
                    <a:close/>
                    <a:moveTo>
                      <a:pt x="24992" y="75285"/>
                    </a:moveTo>
                    <a:lnTo>
                      <a:pt x="24992" y="81219"/>
                    </a:lnTo>
                    <a:lnTo>
                      <a:pt x="19058" y="81219"/>
                    </a:lnTo>
                    <a:lnTo>
                      <a:pt x="19058" y="75285"/>
                    </a:lnTo>
                    <a:close/>
                    <a:moveTo>
                      <a:pt x="31242" y="75285"/>
                    </a:moveTo>
                    <a:lnTo>
                      <a:pt x="31242" y="81219"/>
                    </a:lnTo>
                    <a:lnTo>
                      <a:pt x="25305" y="81219"/>
                    </a:lnTo>
                    <a:lnTo>
                      <a:pt x="25305" y="75285"/>
                    </a:lnTo>
                    <a:close/>
                    <a:moveTo>
                      <a:pt x="37489" y="75285"/>
                    </a:moveTo>
                    <a:lnTo>
                      <a:pt x="37489" y="81219"/>
                    </a:lnTo>
                    <a:lnTo>
                      <a:pt x="31553" y="81219"/>
                    </a:lnTo>
                    <a:lnTo>
                      <a:pt x="31553" y="75285"/>
                    </a:lnTo>
                    <a:close/>
                    <a:moveTo>
                      <a:pt x="43737" y="75285"/>
                    </a:moveTo>
                    <a:lnTo>
                      <a:pt x="43737" y="81219"/>
                    </a:lnTo>
                    <a:lnTo>
                      <a:pt x="37802" y="81219"/>
                    </a:lnTo>
                    <a:lnTo>
                      <a:pt x="37802" y="75285"/>
                    </a:lnTo>
                    <a:close/>
                    <a:moveTo>
                      <a:pt x="49985" y="75285"/>
                    </a:moveTo>
                    <a:lnTo>
                      <a:pt x="49985" y="81219"/>
                    </a:lnTo>
                    <a:lnTo>
                      <a:pt x="44049" y="81219"/>
                    </a:lnTo>
                    <a:lnTo>
                      <a:pt x="44049" y="75285"/>
                    </a:lnTo>
                    <a:close/>
                    <a:moveTo>
                      <a:pt x="56232" y="75285"/>
                    </a:moveTo>
                    <a:lnTo>
                      <a:pt x="56232" y="81219"/>
                    </a:lnTo>
                    <a:lnTo>
                      <a:pt x="50296" y="81219"/>
                    </a:lnTo>
                    <a:lnTo>
                      <a:pt x="50296" y="75285"/>
                    </a:lnTo>
                    <a:close/>
                    <a:moveTo>
                      <a:pt x="62480" y="75285"/>
                    </a:moveTo>
                    <a:lnTo>
                      <a:pt x="62480" y="81219"/>
                    </a:lnTo>
                    <a:lnTo>
                      <a:pt x="56545" y="81219"/>
                    </a:lnTo>
                    <a:lnTo>
                      <a:pt x="56545" y="75285"/>
                    </a:lnTo>
                    <a:close/>
                    <a:moveTo>
                      <a:pt x="68727" y="75285"/>
                    </a:moveTo>
                    <a:lnTo>
                      <a:pt x="68727" y="81219"/>
                    </a:lnTo>
                    <a:lnTo>
                      <a:pt x="62792" y="81219"/>
                    </a:lnTo>
                    <a:lnTo>
                      <a:pt x="62792" y="75285"/>
                    </a:lnTo>
                    <a:close/>
                    <a:moveTo>
                      <a:pt x="74975" y="75285"/>
                    </a:moveTo>
                    <a:lnTo>
                      <a:pt x="74975" y="81219"/>
                    </a:lnTo>
                    <a:lnTo>
                      <a:pt x="69039" y="81219"/>
                    </a:lnTo>
                    <a:lnTo>
                      <a:pt x="69039" y="75285"/>
                    </a:lnTo>
                    <a:close/>
                    <a:moveTo>
                      <a:pt x="81223" y="75285"/>
                    </a:moveTo>
                    <a:lnTo>
                      <a:pt x="81223" y="81219"/>
                    </a:lnTo>
                    <a:lnTo>
                      <a:pt x="75286" y="81219"/>
                    </a:lnTo>
                    <a:lnTo>
                      <a:pt x="75286" y="75285"/>
                    </a:lnTo>
                    <a:close/>
                    <a:moveTo>
                      <a:pt x="87470" y="75285"/>
                    </a:moveTo>
                    <a:lnTo>
                      <a:pt x="87470" y="81219"/>
                    </a:lnTo>
                    <a:lnTo>
                      <a:pt x="81535" y="81219"/>
                    </a:lnTo>
                    <a:lnTo>
                      <a:pt x="81535" y="75285"/>
                    </a:lnTo>
                    <a:close/>
                    <a:moveTo>
                      <a:pt x="93718" y="75285"/>
                    </a:moveTo>
                    <a:lnTo>
                      <a:pt x="93718" y="81219"/>
                    </a:lnTo>
                    <a:lnTo>
                      <a:pt x="87784" y="81219"/>
                    </a:lnTo>
                    <a:lnTo>
                      <a:pt x="87784" y="75285"/>
                    </a:lnTo>
                    <a:close/>
                    <a:moveTo>
                      <a:pt x="99967" y="75285"/>
                    </a:moveTo>
                    <a:lnTo>
                      <a:pt x="99967" y="81219"/>
                    </a:lnTo>
                    <a:lnTo>
                      <a:pt x="94031" y="81219"/>
                    </a:lnTo>
                    <a:lnTo>
                      <a:pt x="94031" y="75285"/>
                    </a:lnTo>
                    <a:close/>
                    <a:moveTo>
                      <a:pt x="106214" y="75285"/>
                    </a:moveTo>
                    <a:lnTo>
                      <a:pt x="106214" y="81219"/>
                    </a:lnTo>
                    <a:lnTo>
                      <a:pt x="100278" y="81219"/>
                    </a:lnTo>
                    <a:lnTo>
                      <a:pt x="100278" y="75285"/>
                    </a:lnTo>
                    <a:close/>
                    <a:moveTo>
                      <a:pt x="112461" y="75285"/>
                    </a:moveTo>
                    <a:lnTo>
                      <a:pt x="112461" y="81219"/>
                    </a:lnTo>
                    <a:lnTo>
                      <a:pt x="106527" y="81219"/>
                    </a:lnTo>
                    <a:lnTo>
                      <a:pt x="106527" y="75285"/>
                    </a:lnTo>
                    <a:close/>
                    <a:moveTo>
                      <a:pt x="118710" y="75285"/>
                    </a:moveTo>
                    <a:lnTo>
                      <a:pt x="118710" y="81219"/>
                    </a:lnTo>
                    <a:lnTo>
                      <a:pt x="112774" y="81219"/>
                    </a:lnTo>
                    <a:lnTo>
                      <a:pt x="112774" y="75285"/>
                    </a:lnTo>
                    <a:close/>
                    <a:moveTo>
                      <a:pt x="124957" y="75285"/>
                    </a:moveTo>
                    <a:lnTo>
                      <a:pt x="124957" y="81219"/>
                    </a:lnTo>
                    <a:lnTo>
                      <a:pt x="119021" y="81219"/>
                    </a:lnTo>
                    <a:lnTo>
                      <a:pt x="119021" y="75285"/>
                    </a:lnTo>
                    <a:close/>
                    <a:moveTo>
                      <a:pt x="131204" y="75285"/>
                    </a:moveTo>
                    <a:lnTo>
                      <a:pt x="131204" y="81219"/>
                    </a:lnTo>
                    <a:lnTo>
                      <a:pt x="125270" y="81219"/>
                    </a:lnTo>
                    <a:lnTo>
                      <a:pt x="125270" y="75285"/>
                    </a:lnTo>
                    <a:close/>
                    <a:moveTo>
                      <a:pt x="137451" y="75285"/>
                    </a:moveTo>
                    <a:lnTo>
                      <a:pt x="137451" y="81219"/>
                    </a:lnTo>
                    <a:lnTo>
                      <a:pt x="131517" y="81219"/>
                    </a:lnTo>
                    <a:lnTo>
                      <a:pt x="131517" y="75285"/>
                    </a:lnTo>
                    <a:close/>
                    <a:moveTo>
                      <a:pt x="143702" y="75285"/>
                    </a:moveTo>
                    <a:lnTo>
                      <a:pt x="143702" y="81219"/>
                    </a:lnTo>
                    <a:lnTo>
                      <a:pt x="137766" y="81219"/>
                    </a:lnTo>
                    <a:lnTo>
                      <a:pt x="137766" y="75285"/>
                    </a:lnTo>
                    <a:close/>
                    <a:moveTo>
                      <a:pt x="149949" y="75285"/>
                    </a:moveTo>
                    <a:lnTo>
                      <a:pt x="149949" y="81219"/>
                    </a:lnTo>
                    <a:lnTo>
                      <a:pt x="144015" y="81219"/>
                    </a:lnTo>
                    <a:lnTo>
                      <a:pt x="144015" y="75285"/>
                    </a:lnTo>
                    <a:close/>
                    <a:moveTo>
                      <a:pt x="156196" y="75285"/>
                    </a:moveTo>
                    <a:lnTo>
                      <a:pt x="156196" y="81219"/>
                    </a:lnTo>
                    <a:lnTo>
                      <a:pt x="150262" y="81219"/>
                    </a:lnTo>
                    <a:lnTo>
                      <a:pt x="150262" y="75285"/>
                    </a:lnTo>
                    <a:close/>
                    <a:moveTo>
                      <a:pt x="162445" y="75285"/>
                    </a:moveTo>
                    <a:lnTo>
                      <a:pt x="162445" y="81219"/>
                    </a:lnTo>
                    <a:lnTo>
                      <a:pt x="156509" y="81219"/>
                    </a:lnTo>
                    <a:lnTo>
                      <a:pt x="156509" y="75285"/>
                    </a:lnTo>
                    <a:close/>
                    <a:moveTo>
                      <a:pt x="168692" y="75285"/>
                    </a:moveTo>
                    <a:lnTo>
                      <a:pt x="168692" y="81219"/>
                    </a:lnTo>
                    <a:lnTo>
                      <a:pt x="162756" y="81219"/>
                    </a:lnTo>
                    <a:lnTo>
                      <a:pt x="162756" y="75285"/>
                    </a:lnTo>
                    <a:close/>
                    <a:moveTo>
                      <a:pt x="174939" y="75285"/>
                    </a:moveTo>
                    <a:lnTo>
                      <a:pt x="174939" y="81219"/>
                    </a:lnTo>
                    <a:lnTo>
                      <a:pt x="169005" y="81219"/>
                    </a:lnTo>
                    <a:lnTo>
                      <a:pt x="169005" y="75285"/>
                    </a:lnTo>
                    <a:close/>
                    <a:moveTo>
                      <a:pt x="181186" y="75285"/>
                    </a:moveTo>
                    <a:lnTo>
                      <a:pt x="181186" y="81219"/>
                    </a:lnTo>
                    <a:lnTo>
                      <a:pt x="175252" y="81219"/>
                    </a:lnTo>
                    <a:lnTo>
                      <a:pt x="175252" y="75285"/>
                    </a:lnTo>
                    <a:close/>
                    <a:moveTo>
                      <a:pt x="187435" y="75285"/>
                    </a:moveTo>
                    <a:lnTo>
                      <a:pt x="187435" y="81219"/>
                    </a:lnTo>
                    <a:lnTo>
                      <a:pt x="181499" y="81219"/>
                    </a:lnTo>
                    <a:lnTo>
                      <a:pt x="181499" y="75285"/>
                    </a:lnTo>
                    <a:close/>
                    <a:moveTo>
                      <a:pt x="193684" y="75285"/>
                    </a:moveTo>
                    <a:lnTo>
                      <a:pt x="193684" y="81219"/>
                    </a:lnTo>
                    <a:lnTo>
                      <a:pt x="187749" y="81219"/>
                    </a:lnTo>
                    <a:lnTo>
                      <a:pt x="187749" y="75285"/>
                    </a:lnTo>
                    <a:close/>
                    <a:moveTo>
                      <a:pt x="199931" y="75285"/>
                    </a:moveTo>
                    <a:lnTo>
                      <a:pt x="199931" y="81219"/>
                    </a:lnTo>
                    <a:lnTo>
                      <a:pt x="193996" y="81219"/>
                    </a:lnTo>
                    <a:lnTo>
                      <a:pt x="193996" y="75285"/>
                    </a:lnTo>
                    <a:close/>
                    <a:moveTo>
                      <a:pt x="206180" y="75285"/>
                    </a:moveTo>
                    <a:lnTo>
                      <a:pt x="206180" y="81219"/>
                    </a:lnTo>
                    <a:lnTo>
                      <a:pt x="200244" y="81219"/>
                    </a:lnTo>
                    <a:lnTo>
                      <a:pt x="200244" y="75285"/>
                    </a:lnTo>
                    <a:close/>
                    <a:moveTo>
                      <a:pt x="212427" y="75285"/>
                    </a:moveTo>
                    <a:lnTo>
                      <a:pt x="212427" y="81219"/>
                    </a:lnTo>
                    <a:lnTo>
                      <a:pt x="206491" y="81219"/>
                    </a:lnTo>
                    <a:lnTo>
                      <a:pt x="206491" y="75285"/>
                    </a:lnTo>
                    <a:close/>
                    <a:moveTo>
                      <a:pt x="218674" y="75285"/>
                    </a:moveTo>
                    <a:lnTo>
                      <a:pt x="218674" y="81219"/>
                    </a:lnTo>
                    <a:lnTo>
                      <a:pt x="212739" y="81219"/>
                    </a:lnTo>
                    <a:lnTo>
                      <a:pt x="212739" y="75285"/>
                    </a:lnTo>
                    <a:close/>
                    <a:moveTo>
                      <a:pt x="224921" y="75285"/>
                    </a:moveTo>
                    <a:lnTo>
                      <a:pt x="224921" y="81219"/>
                    </a:lnTo>
                    <a:lnTo>
                      <a:pt x="218987" y="81219"/>
                    </a:lnTo>
                    <a:lnTo>
                      <a:pt x="218987" y="75285"/>
                    </a:lnTo>
                    <a:close/>
                    <a:moveTo>
                      <a:pt x="231170" y="75285"/>
                    </a:moveTo>
                    <a:lnTo>
                      <a:pt x="231170" y="81219"/>
                    </a:lnTo>
                    <a:lnTo>
                      <a:pt x="225234" y="81219"/>
                    </a:lnTo>
                    <a:lnTo>
                      <a:pt x="225234" y="75285"/>
                    </a:lnTo>
                    <a:close/>
                    <a:moveTo>
                      <a:pt x="237417" y="75285"/>
                    </a:moveTo>
                    <a:lnTo>
                      <a:pt x="237417" y="81219"/>
                    </a:lnTo>
                    <a:lnTo>
                      <a:pt x="231481" y="81219"/>
                    </a:lnTo>
                    <a:lnTo>
                      <a:pt x="231481" y="75285"/>
                    </a:lnTo>
                    <a:close/>
                    <a:moveTo>
                      <a:pt x="243664" y="75285"/>
                    </a:moveTo>
                    <a:lnTo>
                      <a:pt x="243664" y="81219"/>
                    </a:lnTo>
                    <a:lnTo>
                      <a:pt x="237729" y="81219"/>
                    </a:lnTo>
                    <a:lnTo>
                      <a:pt x="237729" y="75285"/>
                    </a:lnTo>
                    <a:close/>
                    <a:moveTo>
                      <a:pt x="249911" y="75285"/>
                    </a:moveTo>
                    <a:lnTo>
                      <a:pt x="249911" y="81219"/>
                    </a:lnTo>
                    <a:lnTo>
                      <a:pt x="243977" y="81219"/>
                    </a:lnTo>
                    <a:lnTo>
                      <a:pt x="243977" y="75285"/>
                    </a:lnTo>
                    <a:close/>
                    <a:moveTo>
                      <a:pt x="256161" y="75285"/>
                    </a:moveTo>
                    <a:lnTo>
                      <a:pt x="256161" y="81219"/>
                    </a:lnTo>
                    <a:lnTo>
                      <a:pt x="250225" y="81219"/>
                    </a:lnTo>
                    <a:lnTo>
                      <a:pt x="250225" y="75285"/>
                    </a:lnTo>
                    <a:close/>
                    <a:moveTo>
                      <a:pt x="262409" y="75285"/>
                    </a:moveTo>
                    <a:lnTo>
                      <a:pt x="262409" y="81219"/>
                    </a:lnTo>
                    <a:lnTo>
                      <a:pt x="256474" y="81219"/>
                    </a:lnTo>
                    <a:lnTo>
                      <a:pt x="256474" y="75285"/>
                    </a:lnTo>
                    <a:close/>
                    <a:moveTo>
                      <a:pt x="268656" y="75285"/>
                    </a:moveTo>
                    <a:lnTo>
                      <a:pt x="268656" y="81219"/>
                    </a:lnTo>
                    <a:lnTo>
                      <a:pt x="262721" y="81219"/>
                    </a:lnTo>
                    <a:lnTo>
                      <a:pt x="262721" y="75285"/>
                    </a:lnTo>
                    <a:close/>
                    <a:moveTo>
                      <a:pt x="274904" y="75285"/>
                    </a:moveTo>
                    <a:lnTo>
                      <a:pt x="274904" y="81219"/>
                    </a:lnTo>
                    <a:lnTo>
                      <a:pt x="268968" y="81219"/>
                    </a:lnTo>
                    <a:lnTo>
                      <a:pt x="268968" y="75285"/>
                    </a:lnTo>
                    <a:close/>
                    <a:moveTo>
                      <a:pt x="6251" y="81532"/>
                    </a:moveTo>
                    <a:lnTo>
                      <a:pt x="6251" y="87466"/>
                    </a:lnTo>
                    <a:lnTo>
                      <a:pt x="315" y="87466"/>
                    </a:lnTo>
                    <a:lnTo>
                      <a:pt x="315" y="81532"/>
                    </a:lnTo>
                    <a:close/>
                    <a:moveTo>
                      <a:pt x="12498" y="81532"/>
                    </a:moveTo>
                    <a:lnTo>
                      <a:pt x="12498" y="87466"/>
                    </a:lnTo>
                    <a:lnTo>
                      <a:pt x="6562" y="87466"/>
                    </a:lnTo>
                    <a:lnTo>
                      <a:pt x="6562" y="81532"/>
                    </a:lnTo>
                    <a:close/>
                    <a:moveTo>
                      <a:pt x="18745" y="81532"/>
                    </a:moveTo>
                    <a:lnTo>
                      <a:pt x="18745" y="87466"/>
                    </a:lnTo>
                    <a:lnTo>
                      <a:pt x="12810" y="87466"/>
                    </a:lnTo>
                    <a:lnTo>
                      <a:pt x="12810" y="81532"/>
                    </a:lnTo>
                    <a:close/>
                    <a:moveTo>
                      <a:pt x="24992" y="81532"/>
                    </a:moveTo>
                    <a:lnTo>
                      <a:pt x="24992" y="87466"/>
                    </a:lnTo>
                    <a:lnTo>
                      <a:pt x="19058" y="87466"/>
                    </a:lnTo>
                    <a:lnTo>
                      <a:pt x="19058" y="81532"/>
                    </a:lnTo>
                    <a:close/>
                    <a:moveTo>
                      <a:pt x="31242" y="81532"/>
                    </a:moveTo>
                    <a:lnTo>
                      <a:pt x="31242" y="87466"/>
                    </a:lnTo>
                    <a:lnTo>
                      <a:pt x="25305" y="87466"/>
                    </a:lnTo>
                    <a:lnTo>
                      <a:pt x="25305" y="81532"/>
                    </a:lnTo>
                    <a:close/>
                    <a:moveTo>
                      <a:pt x="37489" y="81532"/>
                    </a:moveTo>
                    <a:lnTo>
                      <a:pt x="37489" y="87466"/>
                    </a:lnTo>
                    <a:lnTo>
                      <a:pt x="31553" y="87466"/>
                    </a:lnTo>
                    <a:lnTo>
                      <a:pt x="31553" y="81532"/>
                    </a:lnTo>
                    <a:close/>
                    <a:moveTo>
                      <a:pt x="43737" y="81532"/>
                    </a:moveTo>
                    <a:lnTo>
                      <a:pt x="43737" y="87466"/>
                    </a:lnTo>
                    <a:lnTo>
                      <a:pt x="37802" y="87466"/>
                    </a:lnTo>
                    <a:lnTo>
                      <a:pt x="37802" y="81532"/>
                    </a:lnTo>
                    <a:close/>
                    <a:moveTo>
                      <a:pt x="49985" y="81532"/>
                    </a:moveTo>
                    <a:lnTo>
                      <a:pt x="49985" y="87466"/>
                    </a:lnTo>
                    <a:lnTo>
                      <a:pt x="44049" y="87466"/>
                    </a:lnTo>
                    <a:lnTo>
                      <a:pt x="44049" y="81532"/>
                    </a:lnTo>
                    <a:close/>
                    <a:moveTo>
                      <a:pt x="56232" y="81532"/>
                    </a:moveTo>
                    <a:lnTo>
                      <a:pt x="56232" y="87466"/>
                    </a:lnTo>
                    <a:lnTo>
                      <a:pt x="50296" y="87466"/>
                    </a:lnTo>
                    <a:lnTo>
                      <a:pt x="50296" y="81532"/>
                    </a:lnTo>
                    <a:close/>
                    <a:moveTo>
                      <a:pt x="62480" y="81532"/>
                    </a:moveTo>
                    <a:lnTo>
                      <a:pt x="62480" y="87466"/>
                    </a:lnTo>
                    <a:lnTo>
                      <a:pt x="56545" y="87466"/>
                    </a:lnTo>
                    <a:lnTo>
                      <a:pt x="56545" y="81532"/>
                    </a:lnTo>
                    <a:close/>
                    <a:moveTo>
                      <a:pt x="68727" y="81532"/>
                    </a:moveTo>
                    <a:lnTo>
                      <a:pt x="68727" y="87466"/>
                    </a:lnTo>
                    <a:lnTo>
                      <a:pt x="62792" y="87466"/>
                    </a:lnTo>
                    <a:lnTo>
                      <a:pt x="62792" y="81532"/>
                    </a:lnTo>
                    <a:close/>
                    <a:moveTo>
                      <a:pt x="74975" y="81532"/>
                    </a:moveTo>
                    <a:lnTo>
                      <a:pt x="74975" y="87466"/>
                    </a:lnTo>
                    <a:lnTo>
                      <a:pt x="69039" y="87466"/>
                    </a:lnTo>
                    <a:lnTo>
                      <a:pt x="69039" y="81532"/>
                    </a:lnTo>
                    <a:close/>
                    <a:moveTo>
                      <a:pt x="81223" y="81532"/>
                    </a:moveTo>
                    <a:lnTo>
                      <a:pt x="81223" y="87466"/>
                    </a:lnTo>
                    <a:lnTo>
                      <a:pt x="75286" y="87466"/>
                    </a:lnTo>
                    <a:lnTo>
                      <a:pt x="75286" y="81532"/>
                    </a:lnTo>
                    <a:close/>
                    <a:moveTo>
                      <a:pt x="87470" y="81532"/>
                    </a:moveTo>
                    <a:lnTo>
                      <a:pt x="87470" y="87466"/>
                    </a:lnTo>
                    <a:lnTo>
                      <a:pt x="81535" y="87466"/>
                    </a:lnTo>
                    <a:lnTo>
                      <a:pt x="81535" y="81532"/>
                    </a:lnTo>
                    <a:close/>
                    <a:moveTo>
                      <a:pt x="93718" y="81532"/>
                    </a:moveTo>
                    <a:lnTo>
                      <a:pt x="93718" y="87466"/>
                    </a:lnTo>
                    <a:lnTo>
                      <a:pt x="87784" y="87466"/>
                    </a:lnTo>
                    <a:lnTo>
                      <a:pt x="87784" y="81532"/>
                    </a:lnTo>
                    <a:close/>
                    <a:moveTo>
                      <a:pt x="99967" y="81532"/>
                    </a:moveTo>
                    <a:lnTo>
                      <a:pt x="99967" y="87466"/>
                    </a:lnTo>
                    <a:lnTo>
                      <a:pt x="94031" y="87466"/>
                    </a:lnTo>
                    <a:lnTo>
                      <a:pt x="94031" y="81532"/>
                    </a:lnTo>
                    <a:close/>
                    <a:moveTo>
                      <a:pt x="106214" y="81532"/>
                    </a:moveTo>
                    <a:lnTo>
                      <a:pt x="106214" y="87466"/>
                    </a:lnTo>
                    <a:lnTo>
                      <a:pt x="100278" y="87466"/>
                    </a:lnTo>
                    <a:lnTo>
                      <a:pt x="100278" y="81532"/>
                    </a:lnTo>
                    <a:close/>
                    <a:moveTo>
                      <a:pt x="112461" y="81532"/>
                    </a:moveTo>
                    <a:lnTo>
                      <a:pt x="112461" y="87466"/>
                    </a:lnTo>
                    <a:lnTo>
                      <a:pt x="106527" y="87466"/>
                    </a:lnTo>
                    <a:lnTo>
                      <a:pt x="106527" y="81532"/>
                    </a:lnTo>
                    <a:close/>
                    <a:moveTo>
                      <a:pt x="118710" y="81532"/>
                    </a:moveTo>
                    <a:lnTo>
                      <a:pt x="118710" y="87466"/>
                    </a:lnTo>
                    <a:lnTo>
                      <a:pt x="112774" y="87466"/>
                    </a:lnTo>
                    <a:lnTo>
                      <a:pt x="112774" y="81532"/>
                    </a:lnTo>
                    <a:close/>
                    <a:moveTo>
                      <a:pt x="124957" y="81532"/>
                    </a:moveTo>
                    <a:lnTo>
                      <a:pt x="124957" y="87466"/>
                    </a:lnTo>
                    <a:lnTo>
                      <a:pt x="119021" y="87466"/>
                    </a:lnTo>
                    <a:lnTo>
                      <a:pt x="119021" y="81532"/>
                    </a:lnTo>
                    <a:close/>
                    <a:moveTo>
                      <a:pt x="131204" y="81532"/>
                    </a:moveTo>
                    <a:lnTo>
                      <a:pt x="131204" y="87466"/>
                    </a:lnTo>
                    <a:lnTo>
                      <a:pt x="125270" y="87466"/>
                    </a:lnTo>
                    <a:lnTo>
                      <a:pt x="125270" y="81532"/>
                    </a:lnTo>
                    <a:close/>
                    <a:moveTo>
                      <a:pt x="137451" y="81532"/>
                    </a:moveTo>
                    <a:lnTo>
                      <a:pt x="137451" y="87466"/>
                    </a:lnTo>
                    <a:lnTo>
                      <a:pt x="131517" y="87466"/>
                    </a:lnTo>
                    <a:lnTo>
                      <a:pt x="131517" y="81532"/>
                    </a:lnTo>
                    <a:close/>
                    <a:moveTo>
                      <a:pt x="143702" y="81532"/>
                    </a:moveTo>
                    <a:lnTo>
                      <a:pt x="143702" y="87466"/>
                    </a:lnTo>
                    <a:lnTo>
                      <a:pt x="137766" y="87466"/>
                    </a:lnTo>
                    <a:lnTo>
                      <a:pt x="137766" y="81532"/>
                    </a:lnTo>
                    <a:close/>
                    <a:moveTo>
                      <a:pt x="149949" y="81532"/>
                    </a:moveTo>
                    <a:lnTo>
                      <a:pt x="149949" y="87466"/>
                    </a:lnTo>
                    <a:lnTo>
                      <a:pt x="144015" y="87466"/>
                    </a:lnTo>
                    <a:lnTo>
                      <a:pt x="144015" y="81532"/>
                    </a:lnTo>
                    <a:close/>
                    <a:moveTo>
                      <a:pt x="156196" y="81532"/>
                    </a:moveTo>
                    <a:lnTo>
                      <a:pt x="156196" y="87466"/>
                    </a:lnTo>
                    <a:lnTo>
                      <a:pt x="150262" y="87466"/>
                    </a:lnTo>
                    <a:lnTo>
                      <a:pt x="150262" y="81532"/>
                    </a:lnTo>
                    <a:close/>
                    <a:moveTo>
                      <a:pt x="162445" y="81532"/>
                    </a:moveTo>
                    <a:lnTo>
                      <a:pt x="162445" y="87466"/>
                    </a:lnTo>
                    <a:lnTo>
                      <a:pt x="156509" y="87466"/>
                    </a:lnTo>
                    <a:lnTo>
                      <a:pt x="156509" y="81532"/>
                    </a:lnTo>
                    <a:close/>
                    <a:moveTo>
                      <a:pt x="168692" y="81532"/>
                    </a:moveTo>
                    <a:lnTo>
                      <a:pt x="168692" y="87466"/>
                    </a:lnTo>
                    <a:lnTo>
                      <a:pt x="162756" y="87466"/>
                    </a:lnTo>
                    <a:lnTo>
                      <a:pt x="162756" y="81532"/>
                    </a:lnTo>
                    <a:close/>
                    <a:moveTo>
                      <a:pt x="174939" y="81532"/>
                    </a:moveTo>
                    <a:lnTo>
                      <a:pt x="174939" y="87466"/>
                    </a:lnTo>
                    <a:lnTo>
                      <a:pt x="169005" y="87466"/>
                    </a:lnTo>
                    <a:lnTo>
                      <a:pt x="169005" y="81532"/>
                    </a:lnTo>
                    <a:close/>
                    <a:moveTo>
                      <a:pt x="181186" y="81532"/>
                    </a:moveTo>
                    <a:lnTo>
                      <a:pt x="181186" y="87466"/>
                    </a:lnTo>
                    <a:lnTo>
                      <a:pt x="175252" y="87466"/>
                    </a:lnTo>
                    <a:lnTo>
                      <a:pt x="175252" y="81532"/>
                    </a:lnTo>
                    <a:close/>
                    <a:moveTo>
                      <a:pt x="187435" y="81532"/>
                    </a:moveTo>
                    <a:lnTo>
                      <a:pt x="187435" y="87466"/>
                    </a:lnTo>
                    <a:lnTo>
                      <a:pt x="181499" y="87466"/>
                    </a:lnTo>
                    <a:lnTo>
                      <a:pt x="181499" y="81532"/>
                    </a:lnTo>
                    <a:close/>
                    <a:moveTo>
                      <a:pt x="193684" y="81532"/>
                    </a:moveTo>
                    <a:lnTo>
                      <a:pt x="193684" y="87466"/>
                    </a:lnTo>
                    <a:lnTo>
                      <a:pt x="187749" y="87466"/>
                    </a:lnTo>
                    <a:lnTo>
                      <a:pt x="187749" y="81532"/>
                    </a:lnTo>
                    <a:close/>
                    <a:moveTo>
                      <a:pt x="199931" y="81532"/>
                    </a:moveTo>
                    <a:lnTo>
                      <a:pt x="199931" y="87466"/>
                    </a:lnTo>
                    <a:lnTo>
                      <a:pt x="193996" y="87466"/>
                    </a:lnTo>
                    <a:lnTo>
                      <a:pt x="193996" y="81532"/>
                    </a:lnTo>
                    <a:close/>
                    <a:moveTo>
                      <a:pt x="206180" y="81532"/>
                    </a:moveTo>
                    <a:lnTo>
                      <a:pt x="206180" y="87466"/>
                    </a:lnTo>
                    <a:lnTo>
                      <a:pt x="200244" y="87466"/>
                    </a:lnTo>
                    <a:lnTo>
                      <a:pt x="200244" y="81532"/>
                    </a:lnTo>
                    <a:close/>
                    <a:moveTo>
                      <a:pt x="212427" y="81532"/>
                    </a:moveTo>
                    <a:lnTo>
                      <a:pt x="212427" y="87466"/>
                    </a:lnTo>
                    <a:lnTo>
                      <a:pt x="206491" y="87466"/>
                    </a:lnTo>
                    <a:lnTo>
                      <a:pt x="206491" y="81532"/>
                    </a:lnTo>
                    <a:close/>
                    <a:moveTo>
                      <a:pt x="218674" y="81532"/>
                    </a:moveTo>
                    <a:lnTo>
                      <a:pt x="218674" y="87466"/>
                    </a:lnTo>
                    <a:lnTo>
                      <a:pt x="212739" y="87466"/>
                    </a:lnTo>
                    <a:lnTo>
                      <a:pt x="212739" y="81532"/>
                    </a:lnTo>
                    <a:close/>
                    <a:moveTo>
                      <a:pt x="224921" y="81532"/>
                    </a:moveTo>
                    <a:lnTo>
                      <a:pt x="224921" y="87466"/>
                    </a:lnTo>
                    <a:lnTo>
                      <a:pt x="218987" y="87466"/>
                    </a:lnTo>
                    <a:lnTo>
                      <a:pt x="218987" y="81532"/>
                    </a:lnTo>
                    <a:close/>
                    <a:moveTo>
                      <a:pt x="231170" y="81532"/>
                    </a:moveTo>
                    <a:lnTo>
                      <a:pt x="231170" y="87466"/>
                    </a:lnTo>
                    <a:lnTo>
                      <a:pt x="225234" y="87466"/>
                    </a:lnTo>
                    <a:lnTo>
                      <a:pt x="225234" y="81532"/>
                    </a:lnTo>
                    <a:close/>
                    <a:moveTo>
                      <a:pt x="237417" y="81532"/>
                    </a:moveTo>
                    <a:lnTo>
                      <a:pt x="237417" y="87466"/>
                    </a:lnTo>
                    <a:lnTo>
                      <a:pt x="231481" y="87466"/>
                    </a:lnTo>
                    <a:lnTo>
                      <a:pt x="231481" y="81532"/>
                    </a:lnTo>
                    <a:close/>
                    <a:moveTo>
                      <a:pt x="243664" y="81532"/>
                    </a:moveTo>
                    <a:lnTo>
                      <a:pt x="243664" y="87466"/>
                    </a:lnTo>
                    <a:lnTo>
                      <a:pt x="237729" y="87466"/>
                    </a:lnTo>
                    <a:lnTo>
                      <a:pt x="237729" y="81532"/>
                    </a:lnTo>
                    <a:close/>
                    <a:moveTo>
                      <a:pt x="249911" y="81532"/>
                    </a:moveTo>
                    <a:lnTo>
                      <a:pt x="249911" y="87466"/>
                    </a:lnTo>
                    <a:lnTo>
                      <a:pt x="243977" y="87466"/>
                    </a:lnTo>
                    <a:lnTo>
                      <a:pt x="243977" y="81532"/>
                    </a:lnTo>
                    <a:close/>
                    <a:moveTo>
                      <a:pt x="256161" y="81532"/>
                    </a:moveTo>
                    <a:lnTo>
                      <a:pt x="256161" y="87466"/>
                    </a:lnTo>
                    <a:lnTo>
                      <a:pt x="250225" y="87466"/>
                    </a:lnTo>
                    <a:lnTo>
                      <a:pt x="250225" y="81532"/>
                    </a:lnTo>
                    <a:close/>
                    <a:moveTo>
                      <a:pt x="262409" y="81532"/>
                    </a:moveTo>
                    <a:lnTo>
                      <a:pt x="262409" y="87466"/>
                    </a:lnTo>
                    <a:lnTo>
                      <a:pt x="256474" y="87466"/>
                    </a:lnTo>
                    <a:lnTo>
                      <a:pt x="256474" y="81532"/>
                    </a:lnTo>
                    <a:close/>
                    <a:moveTo>
                      <a:pt x="268656" y="81532"/>
                    </a:moveTo>
                    <a:lnTo>
                      <a:pt x="268656" y="87466"/>
                    </a:lnTo>
                    <a:lnTo>
                      <a:pt x="262721" y="87466"/>
                    </a:lnTo>
                    <a:lnTo>
                      <a:pt x="262721" y="81532"/>
                    </a:lnTo>
                    <a:close/>
                    <a:moveTo>
                      <a:pt x="274904" y="81532"/>
                    </a:moveTo>
                    <a:lnTo>
                      <a:pt x="274904" y="87466"/>
                    </a:lnTo>
                    <a:lnTo>
                      <a:pt x="268968" y="87466"/>
                    </a:lnTo>
                    <a:lnTo>
                      <a:pt x="268968" y="81532"/>
                    </a:lnTo>
                    <a:close/>
                    <a:moveTo>
                      <a:pt x="6251" y="87779"/>
                    </a:moveTo>
                    <a:lnTo>
                      <a:pt x="6251" y="93713"/>
                    </a:lnTo>
                    <a:lnTo>
                      <a:pt x="315" y="93713"/>
                    </a:lnTo>
                    <a:lnTo>
                      <a:pt x="315" y="87779"/>
                    </a:lnTo>
                    <a:close/>
                    <a:moveTo>
                      <a:pt x="12498" y="87779"/>
                    </a:moveTo>
                    <a:lnTo>
                      <a:pt x="12498" y="93713"/>
                    </a:lnTo>
                    <a:lnTo>
                      <a:pt x="6562" y="93713"/>
                    </a:lnTo>
                    <a:lnTo>
                      <a:pt x="6562" y="87779"/>
                    </a:lnTo>
                    <a:close/>
                    <a:moveTo>
                      <a:pt x="18745" y="87779"/>
                    </a:moveTo>
                    <a:lnTo>
                      <a:pt x="18745" y="93713"/>
                    </a:lnTo>
                    <a:lnTo>
                      <a:pt x="12810" y="93713"/>
                    </a:lnTo>
                    <a:lnTo>
                      <a:pt x="12810" y="87779"/>
                    </a:lnTo>
                    <a:close/>
                    <a:moveTo>
                      <a:pt x="24992" y="87779"/>
                    </a:moveTo>
                    <a:lnTo>
                      <a:pt x="24992" y="93713"/>
                    </a:lnTo>
                    <a:lnTo>
                      <a:pt x="19058" y="93713"/>
                    </a:lnTo>
                    <a:lnTo>
                      <a:pt x="19058" y="87779"/>
                    </a:lnTo>
                    <a:close/>
                    <a:moveTo>
                      <a:pt x="31242" y="87779"/>
                    </a:moveTo>
                    <a:lnTo>
                      <a:pt x="31242" y="93713"/>
                    </a:lnTo>
                    <a:lnTo>
                      <a:pt x="25305" y="93713"/>
                    </a:lnTo>
                    <a:lnTo>
                      <a:pt x="25305" y="87779"/>
                    </a:lnTo>
                    <a:close/>
                    <a:moveTo>
                      <a:pt x="37489" y="87779"/>
                    </a:moveTo>
                    <a:lnTo>
                      <a:pt x="37489" y="93713"/>
                    </a:lnTo>
                    <a:lnTo>
                      <a:pt x="31553" y="93713"/>
                    </a:lnTo>
                    <a:lnTo>
                      <a:pt x="31553" y="87779"/>
                    </a:lnTo>
                    <a:close/>
                    <a:moveTo>
                      <a:pt x="43737" y="87779"/>
                    </a:moveTo>
                    <a:lnTo>
                      <a:pt x="43737" y="93713"/>
                    </a:lnTo>
                    <a:lnTo>
                      <a:pt x="37802" y="93713"/>
                    </a:lnTo>
                    <a:lnTo>
                      <a:pt x="37802" y="87779"/>
                    </a:lnTo>
                    <a:close/>
                    <a:moveTo>
                      <a:pt x="49985" y="87779"/>
                    </a:moveTo>
                    <a:lnTo>
                      <a:pt x="49985" y="93713"/>
                    </a:lnTo>
                    <a:lnTo>
                      <a:pt x="44049" y="93713"/>
                    </a:lnTo>
                    <a:lnTo>
                      <a:pt x="44049" y="87779"/>
                    </a:lnTo>
                    <a:close/>
                    <a:moveTo>
                      <a:pt x="56232" y="87779"/>
                    </a:moveTo>
                    <a:lnTo>
                      <a:pt x="56232" y="93713"/>
                    </a:lnTo>
                    <a:lnTo>
                      <a:pt x="50296" y="93713"/>
                    </a:lnTo>
                    <a:lnTo>
                      <a:pt x="50296" y="87779"/>
                    </a:lnTo>
                    <a:close/>
                    <a:moveTo>
                      <a:pt x="62480" y="87779"/>
                    </a:moveTo>
                    <a:lnTo>
                      <a:pt x="62480" y="93713"/>
                    </a:lnTo>
                    <a:lnTo>
                      <a:pt x="56545" y="93713"/>
                    </a:lnTo>
                    <a:lnTo>
                      <a:pt x="56545" y="87779"/>
                    </a:lnTo>
                    <a:close/>
                    <a:moveTo>
                      <a:pt x="68727" y="87779"/>
                    </a:moveTo>
                    <a:lnTo>
                      <a:pt x="68727" y="93713"/>
                    </a:lnTo>
                    <a:lnTo>
                      <a:pt x="62792" y="93713"/>
                    </a:lnTo>
                    <a:lnTo>
                      <a:pt x="62792" y="87779"/>
                    </a:lnTo>
                    <a:close/>
                    <a:moveTo>
                      <a:pt x="74975" y="87779"/>
                    </a:moveTo>
                    <a:lnTo>
                      <a:pt x="74975" y="93713"/>
                    </a:lnTo>
                    <a:lnTo>
                      <a:pt x="69039" y="93713"/>
                    </a:lnTo>
                    <a:lnTo>
                      <a:pt x="69039" y="87779"/>
                    </a:lnTo>
                    <a:close/>
                    <a:moveTo>
                      <a:pt x="81223" y="87779"/>
                    </a:moveTo>
                    <a:lnTo>
                      <a:pt x="81223" y="93713"/>
                    </a:lnTo>
                    <a:lnTo>
                      <a:pt x="75286" y="93713"/>
                    </a:lnTo>
                    <a:lnTo>
                      <a:pt x="75286" y="87779"/>
                    </a:lnTo>
                    <a:close/>
                    <a:moveTo>
                      <a:pt x="87470" y="87779"/>
                    </a:moveTo>
                    <a:lnTo>
                      <a:pt x="87470" y="93713"/>
                    </a:lnTo>
                    <a:lnTo>
                      <a:pt x="81535" y="93713"/>
                    </a:lnTo>
                    <a:lnTo>
                      <a:pt x="81535" y="87779"/>
                    </a:lnTo>
                    <a:close/>
                    <a:moveTo>
                      <a:pt x="93718" y="87779"/>
                    </a:moveTo>
                    <a:lnTo>
                      <a:pt x="93718" y="93713"/>
                    </a:lnTo>
                    <a:lnTo>
                      <a:pt x="87784" y="93713"/>
                    </a:lnTo>
                    <a:lnTo>
                      <a:pt x="87784" y="87779"/>
                    </a:lnTo>
                    <a:close/>
                    <a:moveTo>
                      <a:pt x="162445" y="87779"/>
                    </a:moveTo>
                    <a:lnTo>
                      <a:pt x="162445" y="93713"/>
                    </a:lnTo>
                    <a:lnTo>
                      <a:pt x="156509" y="93713"/>
                    </a:lnTo>
                    <a:lnTo>
                      <a:pt x="156509" y="87779"/>
                    </a:lnTo>
                    <a:close/>
                    <a:moveTo>
                      <a:pt x="168692" y="87779"/>
                    </a:moveTo>
                    <a:lnTo>
                      <a:pt x="168692" y="93713"/>
                    </a:lnTo>
                    <a:lnTo>
                      <a:pt x="162756" y="93713"/>
                    </a:lnTo>
                    <a:lnTo>
                      <a:pt x="162756" y="87779"/>
                    </a:lnTo>
                    <a:close/>
                    <a:moveTo>
                      <a:pt x="174939" y="87779"/>
                    </a:moveTo>
                    <a:lnTo>
                      <a:pt x="174939" y="93713"/>
                    </a:lnTo>
                    <a:lnTo>
                      <a:pt x="169005" y="93713"/>
                    </a:lnTo>
                    <a:lnTo>
                      <a:pt x="169005" y="87779"/>
                    </a:lnTo>
                    <a:close/>
                    <a:moveTo>
                      <a:pt x="181186" y="87779"/>
                    </a:moveTo>
                    <a:lnTo>
                      <a:pt x="181186" y="93713"/>
                    </a:lnTo>
                    <a:lnTo>
                      <a:pt x="175252" y="93713"/>
                    </a:lnTo>
                    <a:lnTo>
                      <a:pt x="175252" y="87779"/>
                    </a:lnTo>
                    <a:close/>
                    <a:moveTo>
                      <a:pt x="187435" y="87779"/>
                    </a:moveTo>
                    <a:lnTo>
                      <a:pt x="187435" y="93713"/>
                    </a:lnTo>
                    <a:lnTo>
                      <a:pt x="181499" y="93713"/>
                    </a:lnTo>
                    <a:lnTo>
                      <a:pt x="181499" y="87779"/>
                    </a:lnTo>
                    <a:close/>
                    <a:moveTo>
                      <a:pt x="193684" y="87779"/>
                    </a:moveTo>
                    <a:lnTo>
                      <a:pt x="193684" y="93713"/>
                    </a:lnTo>
                    <a:lnTo>
                      <a:pt x="187749" y="93713"/>
                    </a:lnTo>
                    <a:lnTo>
                      <a:pt x="187749" y="87779"/>
                    </a:lnTo>
                    <a:close/>
                    <a:moveTo>
                      <a:pt x="199931" y="87779"/>
                    </a:moveTo>
                    <a:lnTo>
                      <a:pt x="199931" y="93713"/>
                    </a:lnTo>
                    <a:lnTo>
                      <a:pt x="193996" y="93713"/>
                    </a:lnTo>
                    <a:lnTo>
                      <a:pt x="193996" y="87779"/>
                    </a:lnTo>
                    <a:close/>
                    <a:moveTo>
                      <a:pt x="206180" y="87779"/>
                    </a:moveTo>
                    <a:lnTo>
                      <a:pt x="206180" y="93713"/>
                    </a:lnTo>
                    <a:lnTo>
                      <a:pt x="200244" y="93713"/>
                    </a:lnTo>
                    <a:lnTo>
                      <a:pt x="200244" y="87779"/>
                    </a:lnTo>
                    <a:close/>
                    <a:moveTo>
                      <a:pt x="212427" y="87779"/>
                    </a:moveTo>
                    <a:lnTo>
                      <a:pt x="212427" y="93713"/>
                    </a:lnTo>
                    <a:lnTo>
                      <a:pt x="206491" y="93713"/>
                    </a:lnTo>
                    <a:lnTo>
                      <a:pt x="206491" y="87779"/>
                    </a:lnTo>
                    <a:close/>
                    <a:moveTo>
                      <a:pt x="99967" y="87781"/>
                    </a:moveTo>
                    <a:lnTo>
                      <a:pt x="99967" y="93717"/>
                    </a:lnTo>
                    <a:lnTo>
                      <a:pt x="94031" y="93717"/>
                    </a:lnTo>
                    <a:lnTo>
                      <a:pt x="94031" y="87781"/>
                    </a:lnTo>
                    <a:close/>
                    <a:moveTo>
                      <a:pt x="106214" y="87781"/>
                    </a:moveTo>
                    <a:lnTo>
                      <a:pt x="106214" y="93717"/>
                    </a:lnTo>
                    <a:lnTo>
                      <a:pt x="100278" y="93717"/>
                    </a:lnTo>
                    <a:lnTo>
                      <a:pt x="100278" y="87781"/>
                    </a:lnTo>
                    <a:close/>
                    <a:moveTo>
                      <a:pt x="112461" y="87781"/>
                    </a:moveTo>
                    <a:lnTo>
                      <a:pt x="112461" y="93717"/>
                    </a:lnTo>
                    <a:lnTo>
                      <a:pt x="106527" y="93717"/>
                    </a:lnTo>
                    <a:lnTo>
                      <a:pt x="106527" y="87781"/>
                    </a:lnTo>
                    <a:close/>
                    <a:moveTo>
                      <a:pt x="118710" y="87781"/>
                    </a:moveTo>
                    <a:lnTo>
                      <a:pt x="118710" y="93717"/>
                    </a:lnTo>
                    <a:lnTo>
                      <a:pt x="112774" y="93717"/>
                    </a:lnTo>
                    <a:lnTo>
                      <a:pt x="112774" y="87781"/>
                    </a:lnTo>
                    <a:close/>
                    <a:moveTo>
                      <a:pt x="124957" y="87781"/>
                    </a:moveTo>
                    <a:lnTo>
                      <a:pt x="124957" y="93717"/>
                    </a:lnTo>
                    <a:lnTo>
                      <a:pt x="119021" y="93717"/>
                    </a:lnTo>
                    <a:lnTo>
                      <a:pt x="119021" y="87781"/>
                    </a:lnTo>
                    <a:close/>
                    <a:moveTo>
                      <a:pt x="131204" y="87781"/>
                    </a:moveTo>
                    <a:lnTo>
                      <a:pt x="131204" y="93717"/>
                    </a:lnTo>
                    <a:lnTo>
                      <a:pt x="125270" y="93717"/>
                    </a:lnTo>
                    <a:lnTo>
                      <a:pt x="125270" y="87781"/>
                    </a:lnTo>
                    <a:close/>
                    <a:moveTo>
                      <a:pt x="137451" y="87781"/>
                    </a:moveTo>
                    <a:lnTo>
                      <a:pt x="137451" y="93717"/>
                    </a:lnTo>
                    <a:lnTo>
                      <a:pt x="131517" y="93717"/>
                    </a:lnTo>
                    <a:lnTo>
                      <a:pt x="131517" y="87781"/>
                    </a:lnTo>
                    <a:close/>
                    <a:moveTo>
                      <a:pt x="143702" y="87781"/>
                    </a:moveTo>
                    <a:lnTo>
                      <a:pt x="143702" y="93717"/>
                    </a:lnTo>
                    <a:lnTo>
                      <a:pt x="137766" y="93717"/>
                    </a:lnTo>
                    <a:lnTo>
                      <a:pt x="137766" y="87781"/>
                    </a:lnTo>
                    <a:close/>
                    <a:moveTo>
                      <a:pt x="149949" y="87781"/>
                    </a:moveTo>
                    <a:lnTo>
                      <a:pt x="149949" y="93717"/>
                    </a:lnTo>
                    <a:lnTo>
                      <a:pt x="144015" y="93717"/>
                    </a:lnTo>
                    <a:lnTo>
                      <a:pt x="144015" y="87781"/>
                    </a:lnTo>
                    <a:close/>
                    <a:moveTo>
                      <a:pt x="156196" y="87781"/>
                    </a:moveTo>
                    <a:lnTo>
                      <a:pt x="156196" y="93717"/>
                    </a:lnTo>
                    <a:lnTo>
                      <a:pt x="150262" y="93717"/>
                    </a:lnTo>
                    <a:lnTo>
                      <a:pt x="150262" y="87781"/>
                    </a:lnTo>
                    <a:close/>
                    <a:moveTo>
                      <a:pt x="218674" y="87781"/>
                    </a:moveTo>
                    <a:lnTo>
                      <a:pt x="218674" y="93717"/>
                    </a:lnTo>
                    <a:lnTo>
                      <a:pt x="212739" y="93717"/>
                    </a:lnTo>
                    <a:lnTo>
                      <a:pt x="212739" y="87781"/>
                    </a:lnTo>
                    <a:close/>
                    <a:moveTo>
                      <a:pt x="224921" y="87781"/>
                    </a:moveTo>
                    <a:lnTo>
                      <a:pt x="224921" y="93717"/>
                    </a:lnTo>
                    <a:lnTo>
                      <a:pt x="218987" y="93717"/>
                    </a:lnTo>
                    <a:lnTo>
                      <a:pt x="218987" y="87781"/>
                    </a:lnTo>
                    <a:close/>
                    <a:moveTo>
                      <a:pt x="231170" y="87781"/>
                    </a:moveTo>
                    <a:lnTo>
                      <a:pt x="231170" y="93717"/>
                    </a:lnTo>
                    <a:lnTo>
                      <a:pt x="225234" y="93717"/>
                    </a:lnTo>
                    <a:lnTo>
                      <a:pt x="225234" y="87781"/>
                    </a:lnTo>
                    <a:close/>
                    <a:moveTo>
                      <a:pt x="237417" y="87781"/>
                    </a:moveTo>
                    <a:lnTo>
                      <a:pt x="237417" y="93717"/>
                    </a:lnTo>
                    <a:lnTo>
                      <a:pt x="231481" y="93717"/>
                    </a:lnTo>
                    <a:lnTo>
                      <a:pt x="231481" y="87781"/>
                    </a:lnTo>
                    <a:close/>
                    <a:moveTo>
                      <a:pt x="243664" y="87781"/>
                    </a:moveTo>
                    <a:lnTo>
                      <a:pt x="243664" y="93717"/>
                    </a:lnTo>
                    <a:lnTo>
                      <a:pt x="237729" y="93717"/>
                    </a:lnTo>
                    <a:lnTo>
                      <a:pt x="237729" y="87781"/>
                    </a:lnTo>
                    <a:close/>
                    <a:moveTo>
                      <a:pt x="249911" y="87781"/>
                    </a:moveTo>
                    <a:lnTo>
                      <a:pt x="249911" y="93717"/>
                    </a:lnTo>
                    <a:lnTo>
                      <a:pt x="243977" y="93717"/>
                    </a:lnTo>
                    <a:lnTo>
                      <a:pt x="243977" y="87781"/>
                    </a:lnTo>
                    <a:close/>
                    <a:moveTo>
                      <a:pt x="256161" y="87781"/>
                    </a:moveTo>
                    <a:lnTo>
                      <a:pt x="256161" y="93717"/>
                    </a:lnTo>
                    <a:lnTo>
                      <a:pt x="250225" y="93717"/>
                    </a:lnTo>
                    <a:lnTo>
                      <a:pt x="250225" y="87781"/>
                    </a:lnTo>
                    <a:close/>
                    <a:moveTo>
                      <a:pt x="262409" y="87781"/>
                    </a:moveTo>
                    <a:lnTo>
                      <a:pt x="262409" y="93717"/>
                    </a:lnTo>
                    <a:lnTo>
                      <a:pt x="256474" y="93717"/>
                    </a:lnTo>
                    <a:lnTo>
                      <a:pt x="256474" y="87781"/>
                    </a:lnTo>
                    <a:close/>
                    <a:moveTo>
                      <a:pt x="268656" y="87781"/>
                    </a:moveTo>
                    <a:lnTo>
                      <a:pt x="268656" y="93717"/>
                    </a:lnTo>
                    <a:lnTo>
                      <a:pt x="262721" y="93717"/>
                    </a:lnTo>
                    <a:lnTo>
                      <a:pt x="262721" y="87781"/>
                    </a:lnTo>
                    <a:close/>
                    <a:moveTo>
                      <a:pt x="274904" y="87781"/>
                    </a:moveTo>
                    <a:lnTo>
                      <a:pt x="274904" y="93717"/>
                    </a:lnTo>
                    <a:lnTo>
                      <a:pt x="268968" y="93717"/>
                    </a:lnTo>
                    <a:lnTo>
                      <a:pt x="268968" y="87781"/>
                    </a:lnTo>
                    <a:close/>
                    <a:moveTo>
                      <a:pt x="6251" y="94028"/>
                    </a:moveTo>
                    <a:lnTo>
                      <a:pt x="6251" y="99964"/>
                    </a:lnTo>
                    <a:lnTo>
                      <a:pt x="315" y="99964"/>
                    </a:lnTo>
                    <a:lnTo>
                      <a:pt x="315" y="94028"/>
                    </a:lnTo>
                    <a:close/>
                    <a:moveTo>
                      <a:pt x="12498" y="94028"/>
                    </a:moveTo>
                    <a:lnTo>
                      <a:pt x="12498" y="99964"/>
                    </a:lnTo>
                    <a:lnTo>
                      <a:pt x="6562" y="99964"/>
                    </a:lnTo>
                    <a:lnTo>
                      <a:pt x="6562" y="94028"/>
                    </a:lnTo>
                    <a:close/>
                    <a:moveTo>
                      <a:pt x="18745" y="94028"/>
                    </a:moveTo>
                    <a:lnTo>
                      <a:pt x="18745" y="99964"/>
                    </a:lnTo>
                    <a:lnTo>
                      <a:pt x="12810" y="99964"/>
                    </a:lnTo>
                    <a:lnTo>
                      <a:pt x="12810" y="94028"/>
                    </a:lnTo>
                    <a:close/>
                    <a:moveTo>
                      <a:pt x="24992" y="94028"/>
                    </a:moveTo>
                    <a:lnTo>
                      <a:pt x="24992" y="99964"/>
                    </a:lnTo>
                    <a:lnTo>
                      <a:pt x="19058" y="99964"/>
                    </a:lnTo>
                    <a:lnTo>
                      <a:pt x="19058" y="94028"/>
                    </a:lnTo>
                    <a:close/>
                    <a:moveTo>
                      <a:pt x="31242" y="94028"/>
                    </a:moveTo>
                    <a:lnTo>
                      <a:pt x="31242" y="99964"/>
                    </a:lnTo>
                    <a:lnTo>
                      <a:pt x="25305" y="99964"/>
                    </a:lnTo>
                    <a:lnTo>
                      <a:pt x="25305" y="94028"/>
                    </a:lnTo>
                    <a:close/>
                    <a:moveTo>
                      <a:pt x="37489" y="94028"/>
                    </a:moveTo>
                    <a:lnTo>
                      <a:pt x="37489" y="99964"/>
                    </a:lnTo>
                    <a:lnTo>
                      <a:pt x="31553" y="99964"/>
                    </a:lnTo>
                    <a:lnTo>
                      <a:pt x="31553" y="94028"/>
                    </a:lnTo>
                    <a:close/>
                    <a:moveTo>
                      <a:pt x="43737" y="94028"/>
                    </a:moveTo>
                    <a:lnTo>
                      <a:pt x="43737" y="99964"/>
                    </a:lnTo>
                    <a:lnTo>
                      <a:pt x="37802" y="99964"/>
                    </a:lnTo>
                    <a:lnTo>
                      <a:pt x="37802" y="94028"/>
                    </a:lnTo>
                    <a:close/>
                    <a:moveTo>
                      <a:pt x="49985" y="94028"/>
                    </a:moveTo>
                    <a:lnTo>
                      <a:pt x="49985" y="99964"/>
                    </a:lnTo>
                    <a:lnTo>
                      <a:pt x="44049" y="99964"/>
                    </a:lnTo>
                    <a:lnTo>
                      <a:pt x="44049" y="94028"/>
                    </a:lnTo>
                    <a:close/>
                    <a:moveTo>
                      <a:pt x="56232" y="94028"/>
                    </a:moveTo>
                    <a:lnTo>
                      <a:pt x="56232" y="99964"/>
                    </a:lnTo>
                    <a:lnTo>
                      <a:pt x="50296" y="99964"/>
                    </a:lnTo>
                    <a:lnTo>
                      <a:pt x="50296" y="94028"/>
                    </a:lnTo>
                    <a:close/>
                    <a:moveTo>
                      <a:pt x="62480" y="94028"/>
                    </a:moveTo>
                    <a:lnTo>
                      <a:pt x="62480" y="99964"/>
                    </a:lnTo>
                    <a:lnTo>
                      <a:pt x="56545" y="99964"/>
                    </a:lnTo>
                    <a:lnTo>
                      <a:pt x="56545" y="94028"/>
                    </a:lnTo>
                    <a:close/>
                    <a:moveTo>
                      <a:pt x="68727" y="94028"/>
                    </a:moveTo>
                    <a:lnTo>
                      <a:pt x="68727" y="99964"/>
                    </a:lnTo>
                    <a:lnTo>
                      <a:pt x="62792" y="99964"/>
                    </a:lnTo>
                    <a:lnTo>
                      <a:pt x="62792" y="94028"/>
                    </a:lnTo>
                    <a:close/>
                    <a:moveTo>
                      <a:pt x="74975" y="94028"/>
                    </a:moveTo>
                    <a:lnTo>
                      <a:pt x="74975" y="99964"/>
                    </a:lnTo>
                    <a:lnTo>
                      <a:pt x="69039" y="99964"/>
                    </a:lnTo>
                    <a:lnTo>
                      <a:pt x="69039" y="94028"/>
                    </a:lnTo>
                    <a:close/>
                    <a:moveTo>
                      <a:pt x="81223" y="94028"/>
                    </a:moveTo>
                    <a:lnTo>
                      <a:pt x="81223" y="99964"/>
                    </a:lnTo>
                    <a:lnTo>
                      <a:pt x="75286" y="99964"/>
                    </a:lnTo>
                    <a:lnTo>
                      <a:pt x="75286" y="94028"/>
                    </a:lnTo>
                    <a:close/>
                    <a:moveTo>
                      <a:pt x="87470" y="94028"/>
                    </a:moveTo>
                    <a:lnTo>
                      <a:pt x="87470" y="99964"/>
                    </a:lnTo>
                    <a:lnTo>
                      <a:pt x="81535" y="99964"/>
                    </a:lnTo>
                    <a:lnTo>
                      <a:pt x="81535" y="94028"/>
                    </a:lnTo>
                    <a:close/>
                    <a:moveTo>
                      <a:pt x="93718" y="94028"/>
                    </a:moveTo>
                    <a:lnTo>
                      <a:pt x="93718" y="99964"/>
                    </a:lnTo>
                    <a:lnTo>
                      <a:pt x="87784" y="99964"/>
                    </a:lnTo>
                    <a:lnTo>
                      <a:pt x="87784" y="94028"/>
                    </a:lnTo>
                    <a:close/>
                    <a:moveTo>
                      <a:pt x="99967" y="94028"/>
                    </a:moveTo>
                    <a:lnTo>
                      <a:pt x="99967" y="99964"/>
                    </a:lnTo>
                    <a:lnTo>
                      <a:pt x="94031" y="99964"/>
                    </a:lnTo>
                    <a:lnTo>
                      <a:pt x="94031" y="94028"/>
                    </a:lnTo>
                    <a:close/>
                    <a:moveTo>
                      <a:pt x="106214" y="94029"/>
                    </a:moveTo>
                    <a:lnTo>
                      <a:pt x="106214" y="99964"/>
                    </a:lnTo>
                    <a:lnTo>
                      <a:pt x="100278" y="99964"/>
                    </a:lnTo>
                    <a:lnTo>
                      <a:pt x="100278" y="94029"/>
                    </a:lnTo>
                    <a:close/>
                    <a:moveTo>
                      <a:pt x="112461" y="94029"/>
                    </a:moveTo>
                    <a:lnTo>
                      <a:pt x="112461" y="99964"/>
                    </a:lnTo>
                    <a:lnTo>
                      <a:pt x="106527" y="99964"/>
                    </a:lnTo>
                    <a:lnTo>
                      <a:pt x="106527" y="94029"/>
                    </a:lnTo>
                    <a:close/>
                    <a:moveTo>
                      <a:pt x="118710" y="94029"/>
                    </a:moveTo>
                    <a:lnTo>
                      <a:pt x="118710" y="99964"/>
                    </a:lnTo>
                    <a:lnTo>
                      <a:pt x="112774" y="99964"/>
                    </a:lnTo>
                    <a:lnTo>
                      <a:pt x="112774" y="94029"/>
                    </a:lnTo>
                    <a:close/>
                    <a:moveTo>
                      <a:pt x="124957" y="94029"/>
                    </a:moveTo>
                    <a:lnTo>
                      <a:pt x="124957" y="99964"/>
                    </a:lnTo>
                    <a:lnTo>
                      <a:pt x="119021" y="99964"/>
                    </a:lnTo>
                    <a:lnTo>
                      <a:pt x="119021" y="94029"/>
                    </a:lnTo>
                    <a:close/>
                    <a:moveTo>
                      <a:pt x="131204" y="94029"/>
                    </a:moveTo>
                    <a:lnTo>
                      <a:pt x="131204" y="99964"/>
                    </a:lnTo>
                    <a:lnTo>
                      <a:pt x="125270" y="99964"/>
                    </a:lnTo>
                    <a:lnTo>
                      <a:pt x="125270" y="94029"/>
                    </a:lnTo>
                    <a:close/>
                    <a:moveTo>
                      <a:pt x="137451" y="94029"/>
                    </a:moveTo>
                    <a:lnTo>
                      <a:pt x="137451" y="99964"/>
                    </a:lnTo>
                    <a:lnTo>
                      <a:pt x="131517" y="99964"/>
                    </a:lnTo>
                    <a:lnTo>
                      <a:pt x="131517" y="94029"/>
                    </a:lnTo>
                    <a:close/>
                    <a:moveTo>
                      <a:pt x="143702" y="94029"/>
                    </a:moveTo>
                    <a:lnTo>
                      <a:pt x="143702" y="99964"/>
                    </a:lnTo>
                    <a:lnTo>
                      <a:pt x="137766" y="99964"/>
                    </a:lnTo>
                    <a:lnTo>
                      <a:pt x="137766" y="94029"/>
                    </a:lnTo>
                    <a:close/>
                    <a:moveTo>
                      <a:pt x="149949" y="94029"/>
                    </a:moveTo>
                    <a:lnTo>
                      <a:pt x="149949" y="99964"/>
                    </a:lnTo>
                    <a:lnTo>
                      <a:pt x="144015" y="99964"/>
                    </a:lnTo>
                    <a:lnTo>
                      <a:pt x="144015" y="94029"/>
                    </a:lnTo>
                    <a:close/>
                    <a:moveTo>
                      <a:pt x="156196" y="94029"/>
                    </a:moveTo>
                    <a:lnTo>
                      <a:pt x="156196" y="99964"/>
                    </a:lnTo>
                    <a:lnTo>
                      <a:pt x="150262" y="99964"/>
                    </a:lnTo>
                    <a:lnTo>
                      <a:pt x="150262" y="94029"/>
                    </a:lnTo>
                    <a:close/>
                    <a:moveTo>
                      <a:pt x="162445" y="94028"/>
                    </a:moveTo>
                    <a:lnTo>
                      <a:pt x="162445" y="99964"/>
                    </a:lnTo>
                    <a:lnTo>
                      <a:pt x="156509" y="99964"/>
                    </a:lnTo>
                    <a:lnTo>
                      <a:pt x="156509" y="94028"/>
                    </a:lnTo>
                    <a:close/>
                    <a:moveTo>
                      <a:pt x="168692" y="94028"/>
                    </a:moveTo>
                    <a:lnTo>
                      <a:pt x="168692" y="99964"/>
                    </a:lnTo>
                    <a:lnTo>
                      <a:pt x="162756" y="99964"/>
                    </a:lnTo>
                    <a:lnTo>
                      <a:pt x="162756" y="94028"/>
                    </a:lnTo>
                    <a:close/>
                    <a:moveTo>
                      <a:pt x="174939" y="94028"/>
                    </a:moveTo>
                    <a:lnTo>
                      <a:pt x="174939" y="99964"/>
                    </a:lnTo>
                    <a:lnTo>
                      <a:pt x="169005" y="99964"/>
                    </a:lnTo>
                    <a:lnTo>
                      <a:pt x="169005" y="94028"/>
                    </a:lnTo>
                    <a:close/>
                    <a:moveTo>
                      <a:pt x="181186" y="94028"/>
                    </a:moveTo>
                    <a:lnTo>
                      <a:pt x="181186" y="99964"/>
                    </a:lnTo>
                    <a:lnTo>
                      <a:pt x="175252" y="99964"/>
                    </a:lnTo>
                    <a:lnTo>
                      <a:pt x="175252" y="94028"/>
                    </a:lnTo>
                    <a:close/>
                    <a:moveTo>
                      <a:pt x="187435" y="94028"/>
                    </a:moveTo>
                    <a:lnTo>
                      <a:pt x="187435" y="99964"/>
                    </a:lnTo>
                    <a:lnTo>
                      <a:pt x="181499" y="99964"/>
                    </a:lnTo>
                    <a:lnTo>
                      <a:pt x="181499" y="94028"/>
                    </a:lnTo>
                    <a:close/>
                    <a:moveTo>
                      <a:pt x="193684" y="94028"/>
                    </a:moveTo>
                    <a:lnTo>
                      <a:pt x="193684" y="99964"/>
                    </a:lnTo>
                    <a:lnTo>
                      <a:pt x="187749" y="99964"/>
                    </a:lnTo>
                    <a:lnTo>
                      <a:pt x="187749" y="94028"/>
                    </a:lnTo>
                    <a:close/>
                    <a:moveTo>
                      <a:pt x="199931" y="94028"/>
                    </a:moveTo>
                    <a:lnTo>
                      <a:pt x="199931" y="99964"/>
                    </a:lnTo>
                    <a:lnTo>
                      <a:pt x="193996" y="99964"/>
                    </a:lnTo>
                    <a:lnTo>
                      <a:pt x="193996" y="94028"/>
                    </a:lnTo>
                    <a:close/>
                    <a:moveTo>
                      <a:pt x="206180" y="94028"/>
                    </a:moveTo>
                    <a:lnTo>
                      <a:pt x="206180" y="99964"/>
                    </a:lnTo>
                    <a:lnTo>
                      <a:pt x="200244" y="99964"/>
                    </a:lnTo>
                    <a:lnTo>
                      <a:pt x="200244" y="94028"/>
                    </a:lnTo>
                    <a:close/>
                    <a:moveTo>
                      <a:pt x="212427" y="94028"/>
                    </a:moveTo>
                    <a:lnTo>
                      <a:pt x="212427" y="99964"/>
                    </a:lnTo>
                    <a:lnTo>
                      <a:pt x="206491" y="99964"/>
                    </a:lnTo>
                    <a:lnTo>
                      <a:pt x="206491" y="94028"/>
                    </a:lnTo>
                    <a:close/>
                    <a:moveTo>
                      <a:pt x="218674" y="94028"/>
                    </a:moveTo>
                    <a:lnTo>
                      <a:pt x="218674" y="99964"/>
                    </a:lnTo>
                    <a:lnTo>
                      <a:pt x="212739" y="99964"/>
                    </a:lnTo>
                    <a:lnTo>
                      <a:pt x="212739" y="94028"/>
                    </a:lnTo>
                    <a:close/>
                    <a:moveTo>
                      <a:pt x="224921" y="94029"/>
                    </a:moveTo>
                    <a:lnTo>
                      <a:pt x="224921" y="99964"/>
                    </a:lnTo>
                    <a:lnTo>
                      <a:pt x="218987" y="99964"/>
                    </a:lnTo>
                    <a:lnTo>
                      <a:pt x="218987" y="94029"/>
                    </a:lnTo>
                    <a:close/>
                    <a:moveTo>
                      <a:pt x="231170" y="94029"/>
                    </a:moveTo>
                    <a:lnTo>
                      <a:pt x="231170" y="99964"/>
                    </a:lnTo>
                    <a:lnTo>
                      <a:pt x="225234" y="99964"/>
                    </a:lnTo>
                    <a:lnTo>
                      <a:pt x="225234" y="94029"/>
                    </a:lnTo>
                    <a:close/>
                    <a:moveTo>
                      <a:pt x="237417" y="94029"/>
                    </a:moveTo>
                    <a:lnTo>
                      <a:pt x="237417" y="99964"/>
                    </a:lnTo>
                    <a:lnTo>
                      <a:pt x="231481" y="99964"/>
                    </a:lnTo>
                    <a:lnTo>
                      <a:pt x="231481" y="94029"/>
                    </a:lnTo>
                    <a:close/>
                    <a:moveTo>
                      <a:pt x="243664" y="94029"/>
                    </a:moveTo>
                    <a:lnTo>
                      <a:pt x="243664" y="99964"/>
                    </a:lnTo>
                    <a:lnTo>
                      <a:pt x="237729" y="99964"/>
                    </a:lnTo>
                    <a:lnTo>
                      <a:pt x="237729" y="94029"/>
                    </a:lnTo>
                    <a:close/>
                    <a:moveTo>
                      <a:pt x="249911" y="94029"/>
                    </a:moveTo>
                    <a:lnTo>
                      <a:pt x="249911" y="99964"/>
                    </a:lnTo>
                    <a:lnTo>
                      <a:pt x="243977" y="99964"/>
                    </a:lnTo>
                    <a:lnTo>
                      <a:pt x="243977" y="94029"/>
                    </a:lnTo>
                    <a:close/>
                    <a:moveTo>
                      <a:pt x="256161" y="94029"/>
                    </a:moveTo>
                    <a:lnTo>
                      <a:pt x="256161" y="99964"/>
                    </a:lnTo>
                    <a:lnTo>
                      <a:pt x="250225" y="99964"/>
                    </a:lnTo>
                    <a:lnTo>
                      <a:pt x="250225" y="94029"/>
                    </a:lnTo>
                    <a:close/>
                    <a:moveTo>
                      <a:pt x="262409" y="94029"/>
                    </a:moveTo>
                    <a:lnTo>
                      <a:pt x="262409" y="99964"/>
                    </a:lnTo>
                    <a:lnTo>
                      <a:pt x="256474" y="99964"/>
                    </a:lnTo>
                    <a:lnTo>
                      <a:pt x="256474" y="94029"/>
                    </a:lnTo>
                    <a:close/>
                    <a:moveTo>
                      <a:pt x="268656" y="94029"/>
                    </a:moveTo>
                    <a:lnTo>
                      <a:pt x="268656" y="99964"/>
                    </a:lnTo>
                    <a:lnTo>
                      <a:pt x="262721" y="99964"/>
                    </a:lnTo>
                    <a:lnTo>
                      <a:pt x="262721" y="94029"/>
                    </a:lnTo>
                    <a:close/>
                    <a:moveTo>
                      <a:pt x="274904" y="94029"/>
                    </a:moveTo>
                    <a:lnTo>
                      <a:pt x="274904" y="99964"/>
                    </a:lnTo>
                    <a:lnTo>
                      <a:pt x="268968" y="99964"/>
                    </a:lnTo>
                    <a:lnTo>
                      <a:pt x="268968" y="94029"/>
                    </a:lnTo>
                    <a:close/>
                    <a:moveTo>
                      <a:pt x="6251" y="100276"/>
                    </a:moveTo>
                    <a:lnTo>
                      <a:pt x="6251" y="106211"/>
                    </a:lnTo>
                    <a:lnTo>
                      <a:pt x="315" y="106211"/>
                    </a:lnTo>
                    <a:lnTo>
                      <a:pt x="315" y="100276"/>
                    </a:lnTo>
                    <a:close/>
                    <a:moveTo>
                      <a:pt x="12498" y="100276"/>
                    </a:moveTo>
                    <a:lnTo>
                      <a:pt x="12498" y="106211"/>
                    </a:lnTo>
                    <a:lnTo>
                      <a:pt x="6562" y="106211"/>
                    </a:lnTo>
                    <a:lnTo>
                      <a:pt x="6562" y="100276"/>
                    </a:lnTo>
                    <a:close/>
                    <a:moveTo>
                      <a:pt x="18745" y="100276"/>
                    </a:moveTo>
                    <a:lnTo>
                      <a:pt x="18745" y="106211"/>
                    </a:lnTo>
                    <a:lnTo>
                      <a:pt x="12810" y="106211"/>
                    </a:lnTo>
                    <a:lnTo>
                      <a:pt x="12810" y="100276"/>
                    </a:lnTo>
                    <a:close/>
                    <a:moveTo>
                      <a:pt x="24992" y="100276"/>
                    </a:moveTo>
                    <a:lnTo>
                      <a:pt x="24992" y="106211"/>
                    </a:lnTo>
                    <a:lnTo>
                      <a:pt x="19058" y="106211"/>
                    </a:lnTo>
                    <a:lnTo>
                      <a:pt x="19058" y="100276"/>
                    </a:lnTo>
                    <a:close/>
                    <a:moveTo>
                      <a:pt x="31242" y="100276"/>
                    </a:moveTo>
                    <a:lnTo>
                      <a:pt x="31242" y="106211"/>
                    </a:lnTo>
                    <a:lnTo>
                      <a:pt x="25305" y="106211"/>
                    </a:lnTo>
                    <a:lnTo>
                      <a:pt x="25305" y="100276"/>
                    </a:lnTo>
                    <a:close/>
                    <a:moveTo>
                      <a:pt x="37489" y="100276"/>
                    </a:moveTo>
                    <a:lnTo>
                      <a:pt x="37489" y="106211"/>
                    </a:lnTo>
                    <a:lnTo>
                      <a:pt x="31553" y="106211"/>
                    </a:lnTo>
                    <a:lnTo>
                      <a:pt x="31553" y="100276"/>
                    </a:lnTo>
                    <a:close/>
                    <a:moveTo>
                      <a:pt x="43737" y="100276"/>
                    </a:moveTo>
                    <a:lnTo>
                      <a:pt x="43737" y="106211"/>
                    </a:lnTo>
                    <a:lnTo>
                      <a:pt x="37802" y="106211"/>
                    </a:lnTo>
                    <a:lnTo>
                      <a:pt x="37802" y="100276"/>
                    </a:lnTo>
                    <a:close/>
                    <a:moveTo>
                      <a:pt x="49985" y="100276"/>
                    </a:moveTo>
                    <a:lnTo>
                      <a:pt x="49985" y="106211"/>
                    </a:lnTo>
                    <a:lnTo>
                      <a:pt x="44049" y="106211"/>
                    </a:lnTo>
                    <a:lnTo>
                      <a:pt x="44049" y="100276"/>
                    </a:lnTo>
                    <a:close/>
                    <a:moveTo>
                      <a:pt x="56232" y="100276"/>
                    </a:moveTo>
                    <a:lnTo>
                      <a:pt x="56232" y="106211"/>
                    </a:lnTo>
                    <a:lnTo>
                      <a:pt x="50296" y="106211"/>
                    </a:lnTo>
                    <a:lnTo>
                      <a:pt x="50296" y="100276"/>
                    </a:lnTo>
                    <a:close/>
                    <a:moveTo>
                      <a:pt x="62480" y="100276"/>
                    </a:moveTo>
                    <a:lnTo>
                      <a:pt x="62480" y="106211"/>
                    </a:lnTo>
                    <a:lnTo>
                      <a:pt x="56545" y="106211"/>
                    </a:lnTo>
                    <a:lnTo>
                      <a:pt x="56545" y="100276"/>
                    </a:lnTo>
                    <a:close/>
                    <a:moveTo>
                      <a:pt x="68727" y="100276"/>
                    </a:moveTo>
                    <a:lnTo>
                      <a:pt x="68727" y="106211"/>
                    </a:lnTo>
                    <a:lnTo>
                      <a:pt x="62792" y="106211"/>
                    </a:lnTo>
                    <a:lnTo>
                      <a:pt x="62792" y="100276"/>
                    </a:lnTo>
                    <a:close/>
                    <a:moveTo>
                      <a:pt x="74975" y="100276"/>
                    </a:moveTo>
                    <a:lnTo>
                      <a:pt x="74975" y="106211"/>
                    </a:lnTo>
                    <a:lnTo>
                      <a:pt x="69039" y="106211"/>
                    </a:lnTo>
                    <a:lnTo>
                      <a:pt x="69039" y="100276"/>
                    </a:lnTo>
                    <a:close/>
                    <a:moveTo>
                      <a:pt x="81223" y="100276"/>
                    </a:moveTo>
                    <a:lnTo>
                      <a:pt x="81223" y="106211"/>
                    </a:lnTo>
                    <a:lnTo>
                      <a:pt x="75286" y="106211"/>
                    </a:lnTo>
                    <a:lnTo>
                      <a:pt x="75286" y="100276"/>
                    </a:lnTo>
                    <a:close/>
                    <a:moveTo>
                      <a:pt x="87470" y="100276"/>
                    </a:moveTo>
                    <a:lnTo>
                      <a:pt x="87470" y="106211"/>
                    </a:lnTo>
                    <a:lnTo>
                      <a:pt x="81535" y="106211"/>
                    </a:lnTo>
                    <a:lnTo>
                      <a:pt x="81535" y="100276"/>
                    </a:lnTo>
                    <a:close/>
                    <a:moveTo>
                      <a:pt x="93718" y="100276"/>
                    </a:moveTo>
                    <a:lnTo>
                      <a:pt x="93718" y="106211"/>
                    </a:lnTo>
                    <a:lnTo>
                      <a:pt x="87784" y="106211"/>
                    </a:lnTo>
                    <a:lnTo>
                      <a:pt x="87784" y="100276"/>
                    </a:lnTo>
                    <a:close/>
                    <a:moveTo>
                      <a:pt x="99967" y="100276"/>
                    </a:moveTo>
                    <a:lnTo>
                      <a:pt x="99967" y="106211"/>
                    </a:lnTo>
                    <a:lnTo>
                      <a:pt x="94031" y="106211"/>
                    </a:lnTo>
                    <a:lnTo>
                      <a:pt x="94031" y="100276"/>
                    </a:lnTo>
                    <a:close/>
                    <a:moveTo>
                      <a:pt x="106214" y="100276"/>
                    </a:moveTo>
                    <a:lnTo>
                      <a:pt x="106214" y="106211"/>
                    </a:lnTo>
                    <a:lnTo>
                      <a:pt x="100278" y="106211"/>
                    </a:lnTo>
                    <a:lnTo>
                      <a:pt x="100278" y="100276"/>
                    </a:lnTo>
                    <a:close/>
                    <a:moveTo>
                      <a:pt x="112461" y="100276"/>
                    </a:moveTo>
                    <a:lnTo>
                      <a:pt x="112461" y="106211"/>
                    </a:lnTo>
                    <a:lnTo>
                      <a:pt x="106527" y="106211"/>
                    </a:lnTo>
                    <a:lnTo>
                      <a:pt x="106527" y="100276"/>
                    </a:lnTo>
                    <a:close/>
                    <a:moveTo>
                      <a:pt x="118710" y="100276"/>
                    </a:moveTo>
                    <a:lnTo>
                      <a:pt x="118710" y="106211"/>
                    </a:lnTo>
                    <a:lnTo>
                      <a:pt x="112774" y="106211"/>
                    </a:lnTo>
                    <a:lnTo>
                      <a:pt x="112774" y="100276"/>
                    </a:lnTo>
                    <a:close/>
                    <a:moveTo>
                      <a:pt x="124957" y="100276"/>
                    </a:moveTo>
                    <a:lnTo>
                      <a:pt x="124957" y="106211"/>
                    </a:lnTo>
                    <a:lnTo>
                      <a:pt x="119021" y="106211"/>
                    </a:lnTo>
                    <a:lnTo>
                      <a:pt x="119021" y="100276"/>
                    </a:lnTo>
                    <a:close/>
                    <a:moveTo>
                      <a:pt x="131204" y="100276"/>
                    </a:moveTo>
                    <a:lnTo>
                      <a:pt x="131204" y="106211"/>
                    </a:lnTo>
                    <a:lnTo>
                      <a:pt x="125270" y="106211"/>
                    </a:lnTo>
                    <a:lnTo>
                      <a:pt x="125270" y="100276"/>
                    </a:lnTo>
                    <a:close/>
                    <a:moveTo>
                      <a:pt x="137451" y="100276"/>
                    </a:moveTo>
                    <a:lnTo>
                      <a:pt x="137451" y="106211"/>
                    </a:lnTo>
                    <a:lnTo>
                      <a:pt x="131517" y="106211"/>
                    </a:lnTo>
                    <a:lnTo>
                      <a:pt x="131517" y="100276"/>
                    </a:lnTo>
                    <a:close/>
                    <a:moveTo>
                      <a:pt x="143702" y="100276"/>
                    </a:moveTo>
                    <a:lnTo>
                      <a:pt x="143702" y="106211"/>
                    </a:lnTo>
                    <a:lnTo>
                      <a:pt x="137766" y="106211"/>
                    </a:lnTo>
                    <a:lnTo>
                      <a:pt x="137766" y="100276"/>
                    </a:lnTo>
                    <a:close/>
                    <a:moveTo>
                      <a:pt x="149949" y="100276"/>
                    </a:moveTo>
                    <a:lnTo>
                      <a:pt x="149949" y="106211"/>
                    </a:lnTo>
                    <a:lnTo>
                      <a:pt x="144015" y="106211"/>
                    </a:lnTo>
                    <a:lnTo>
                      <a:pt x="144015" y="100276"/>
                    </a:lnTo>
                    <a:close/>
                    <a:moveTo>
                      <a:pt x="156196" y="100276"/>
                    </a:moveTo>
                    <a:lnTo>
                      <a:pt x="156196" y="106211"/>
                    </a:lnTo>
                    <a:lnTo>
                      <a:pt x="150262" y="106211"/>
                    </a:lnTo>
                    <a:lnTo>
                      <a:pt x="150262" y="100276"/>
                    </a:lnTo>
                    <a:close/>
                    <a:moveTo>
                      <a:pt x="162445" y="100276"/>
                    </a:moveTo>
                    <a:lnTo>
                      <a:pt x="162445" y="106211"/>
                    </a:lnTo>
                    <a:lnTo>
                      <a:pt x="156509" y="106211"/>
                    </a:lnTo>
                    <a:lnTo>
                      <a:pt x="156509" y="100276"/>
                    </a:lnTo>
                    <a:close/>
                    <a:moveTo>
                      <a:pt x="168692" y="100276"/>
                    </a:moveTo>
                    <a:lnTo>
                      <a:pt x="168692" y="106211"/>
                    </a:lnTo>
                    <a:lnTo>
                      <a:pt x="162756" y="106211"/>
                    </a:lnTo>
                    <a:lnTo>
                      <a:pt x="162756" y="100276"/>
                    </a:lnTo>
                    <a:close/>
                    <a:moveTo>
                      <a:pt x="174939" y="100276"/>
                    </a:moveTo>
                    <a:lnTo>
                      <a:pt x="174939" y="106211"/>
                    </a:lnTo>
                    <a:lnTo>
                      <a:pt x="169005" y="106211"/>
                    </a:lnTo>
                    <a:lnTo>
                      <a:pt x="169005" y="100276"/>
                    </a:lnTo>
                    <a:close/>
                    <a:moveTo>
                      <a:pt x="181186" y="100276"/>
                    </a:moveTo>
                    <a:lnTo>
                      <a:pt x="181186" y="106211"/>
                    </a:lnTo>
                    <a:lnTo>
                      <a:pt x="175252" y="106211"/>
                    </a:lnTo>
                    <a:lnTo>
                      <a:pt x="175252" y="100276"/>
                    </a:lnTo>
                    <a:close/>
                    <a:moveTo>
                      <a:pt x="187435" y="100276"/>
                    </a:moveTo>
                    <a:lnTo>
                      <a:pt x="187435" y="106211"/>
                    </a:lnTo>
                    <a:lnTo>
                      <a:pt x="181499" y="106211"/>
                    </a:lnTo>
                    <a:lnTo>
                      <a:pt x="181499" y="100276"/>
                    </a:lnTo>
                    <a:close/>
                    <a:moveTo>
                      <a:pt x="193684" y="100276"/>
                    </a:moveTo>
                    <a:lnTo>
                      <a:pt x="193684" y="106211"/>
                    </a:lnTo>
                    <a:lnTo>
                      <a:pt x="187749" y="106211"/>
                    </a:lnTo>
                    <a:lnTo>
                      <a:pt x="187749" y="100276"/>
                    </a:lnTo>
                    <a:close/>
                    <a:moveTo>
                      <a:pt x="199931" y="100276"/>
                    </a:moveTo>
                    <a:lnTo>
                      <a:pt x="199931" y="106211"/>
                    </a:lnTo>
                    <a:lnTo>
                      <a:pt x="193996" y="106211"/>
                    </a:lnTo>
                    <a:lnTo>
                      <a:pt x="193996" y="100276"/>
                    </a:lnTo>
                    <a:close/>
                    <a:moveTo>
                      <a:pt x="206180" y="100276"/>
                    </a:moveTo>
                    <a:lnTo>
                      <a:pt x="206180" y="106211"/>
                    </a:lnTo>
                    <a:lnTo>
                      <a:pt x="200244" y="106211"/>
                    </a:lnTo>
                    <a:lnTo>
                      <a:pt x="200244" y="100276"/>
                    </a:lnTo>
                    <a:close/>
                    <a:moveTo>
                      <a:pt x="212427" y="100276"/>
                    </a:moveTo>
                    <a:lnTo>
                      <a:pt x="212427" y="106211"/>
                    </a:lnTo>
                    <a:lnTo>
                      <a:pt x="206491" y="106211"/>
                    </a:lnTo>
                    <a:lnTo>
                      <a:pt x="206491" y="100276"/>
                    </a:lnTo>
                    <a:close/>
                    <a:moveTo>
                      <a:pt x="218674" y="100276"/>
                    </a:moveTo>
                    <a:lnTo>
                      <a:pt x="218674" y="106211"/>
                    </a:lnTo>
                    <a:lnTo>
                      <a:pt x="212739" y="106211"/>
                    </a:lnTo>
                    <a:lnTo>
                      <a:pt x="212739" y="100276"/>
                    </a:lnTo>
                    <a:close/>
                    <a:moveTo>
                      <a:pt x="224921" y="100276"/>
                    </a:moveTo>
                    <a:lnTo>
                      <a:pt x="224921" y="106211"/>
                    </a:lnTo>
                    <a:lnTo>
                      <a:pt x="218987" y="106211"/>
                    </a:lnTo>
                    <a:lnTo>
                      <a:pt x="218987" y="100276"/>
                    </a:lnTo>
                    <a:close/>
                    <a:moveTo>
                      <a:pt x="231170" y="100276"/>
                    </a:moveTo>
                    <a:lnTo>
                      <a:pt x="231170" y="106211"/>
                    </a:lnTo>
                    <a:lnTo>
                      <a:pt x="225234" y="106211"/>
                    </a:lnTo>
                    <a:lnTo>
                      <a:pt x="225234" y="100276"/>
                    </a:lnTo>
                    <a:close/>
                    <a:moveTo>
                      <a:pt x="237417" y="100276"/>
                    </a:moveTo>
                    <a:lnTo>
                      <a:pt x="237417" y="106211"/>
                    </a:lnTo>
                    <a:lnTo>
                      <a:pt x="231481" y="106211"/>
                    </a:lnTo>
                    <a:lnTo>
                      <a:pt x="231481" y="100276"/>
                    </a:lnTo>
                    <a:close/>
                    <a:moveTo>
                      <a:pt x="243664" y="100276"/>
                    </a:moveTo>
                    <a:lnTo>
                      <a:pt x="243664" y="106211"/>
                    </a:lnTo>
                    <a:lnTo>
                      <a:pt x="237729" y="106211"/>
                    </a:lnTo>
                    <a:lnTo>
                      <a:pt x="237729" y="100276"/>
                    </a:lnTo>
                    <a:close/>
                    <a:moveTo>
                      <a:pt x="249911" y="100276"/>
                    </a:moveTo>
                    <a:lnTo>
                      <a:pt x="249911" y="106211"/>
                    </a:lnTo>
                    <a:lnTo>
                      <a:pt x="243977" y="106211"/>
                    </a:lnTo>
                    <a:lnTo>
                      <a:pt x="243977" y="100276"/>
                    </a:lnTo>
                    <a:close/>
                    <a:moveTo>
                      <a:pt x="256161" y="100276"/>
                    </a:moveTo>
                    <a:lnTo>
                      <a:pt x="256161" y="106211"/>
                    </a:lnTo>
                    <a:lnTo>
                      <a:pt x="250225" y="106211"/>
                    </a:lnTo>
                    <a:lnTo>
                      <a:pt x="250225" y="100276"/>
                    </a:lnTo>
                    <a:close/>
                    <a:moveTo>
                      <a:pt x="262409" y="100276"/>
                    </a:moveTo>
                    <a:lnTo>
                      <a:pt x="262409" y="106211"/>
                    </a:lnTo>
                    <a:lnTo>
                      <a:pt x="256474" y="106211"/>
                    </a:lnTo>
                    <a:lnTo>
                      <a:pt x="256474" y="100276"/>
                    </a:lnTo>
                    <a:close/>
                    <a:moveTo>
                      <a:pt x="268656" y="100276"/>
                    </a:moveTo>
                    <a:lnTo>
                      <a:pt x="268656" y="106211"/>
                    </a:lnTo>
                    <a:lnTo>
                      <a:pt x="262721" y="106211"/>
                    </a:lnTo>
                    <a:lnTo>
                      <a:pt x="262721" y="100276"/>
                    </a:lnTo>
                    <a:close/>
                    <a:moveTo>
                      <a:pt x="274904" y="100276"/>
                    </a:moveTo>
                    <a:lnTo>
                      <a:pt x="274904" y="106211"/>
                    </a:lnTo>
                    <a:lnTo>
                      <a:pt x="268968" y="106211"/>
                    </a:lnTo>
                    <a:lnTo>
                      <a:pt x="268968" y="100276"/>
                    </a:lnTo>
                    <a:close/>
                    <a:moveTo>
                      <a:pt x="6251" y="106523"/>
                    </a:moveTo>
                    <a:lnTo>
                      <a:pt x="6251" y="112460"/>
                    </a:lnTo>
                    <a:lnTo>
                      <a:pt x="315" y="112460"/>
                    </a:lnTo>
                    <a:lnTo>
                      <a:pt x="315" y="106523"/>
                    </a:lnTo>
                    <a:close/>
                    <a:moveTo>
                      <a:pt x="12498" y="106523"/>
                    </a:moveTo>
                    <a:lnTo>
                      <a:pt x="12498" y="112460"/>
                    </a:lnTo>
                    <a:lnTo>
                      <a:pt x="6562" y="112460"/>
                    </a:lnTo>
                    <a:lnTo>
                      <a:pt x="6562" y="106523"/>
                    </a:lnTo>
                    <a:close/>
                    <a:moveTo>
                      <a:pt x="18745" y="106523"/>
                    </a:moveTo>
                    <a:lnTo>
                      <a:pt x="18745" y="112460"/>
                    </a:lnTo>
                    <a:lnTo>
                      <a:pt x="12810" y="112460"/>
                    </a:lnTo>
                    <a:lnTo>
                      <a:pt x="12810" y="106523"/>
                    </a:lnTo>
                    <a:close/>
                    <a:moveTo>
                      <a:pt x="24992" y="106523"/>
                    </a:moveTo>
                    <a:lnTo>
                      <a:pt x="24992" y="112460"/>
                    </a:lnTo>
                    <a:lnTo>
                      <a:pt x="19058" y="112460"/>
                    </a:lnTo>
                    <a:lnTo>
                      <a:pt x="19058" y="106523"/>
                    </a:lnTo>
                    <a:close/>
                    <a:moveTo>
                      <a:pt x="31242" y="106523"/>
                    </a:moveTo>
                    <a:lnTo>
                      <a:pt x="31242" y="112460"/>
                    </a:lnTo>
                    <a:lnTo>
                      <a:pt x="25305" y="112460"/>
                    </a:lnTo>
                    <a:lnTo>
                      <a:pt x="25305" y="106523"/>
                    </a:lnTo>
                    <a:close/>
                    <a:moveTo>
                      <a:pt x="37489" y="106523"/>
                    </a:moveTo>
                    <a:lnTo>
                      <a:pt x="37489" y="112460"/>
                    </a:lnTo>
                    <a:lnTo>
                      <a:pt x="31553" y="112460"/>
                    </a:lnTo>
                    <a:lnTo>
                      <a:pt x="31553" y="106523"/>
                    </a:lnTo>
                    <a:close/>
                    <a:moveTo>
                      <a:pt x="43737" y="106523"/>
                    </a:moveTo>
                    <a:lnTo>
                      <a:pt x="43737" y="112460"/>
                    </a:lnTo>
                    <a:lnTo>
                      <a:pt x="37802" y="112460"/>
                    </a:lnTo>
                    <a:lnTo>
                      <a:pt x="37802" y="106523"/>
                    </a:lnTo>
                    <a:close/>
                    <a:moveTo>
                      <a:pt x="49985" y="106523"/>
                    </a:moveTo>
                    <a:lnTo>
                      <a:pt x="49985" y="112460"/>
                    </a:lnTo>
                    <a:lnTo>
                      <a:pt x="44049" y="112460"/>
                    </a:lnTo>
                    <a:lnTo>
                      <a:pt x="44049" y="106523"/>
                    </a:lnTo>
                    <a:close/>
                    <a:moveTo>
                      <a:pt x="56232" y="106523"/>
                    </a:moveTo>
                    <a:lnTo>
                      <a:pt x="56232" y="112460"/>
                    </a:lnTo>
                    <a:lnTo>
                      <a:pt x="50296" y="112460"/>
                    </a:lnTo>
                    <a:lnTo>
                      <a:pt x="50296" y="106523"/>
                    </a:lnTo>
                    <a:close/>
                    <a:moveTo>
                      <a:pt x="62480" y="106523"/>
                    </a:moveTo>
                    <a:lnTo>
                      <a:pt x="62480" y="112460"/>
                    </a:lnTo>
                    <a:lnTo>
                      <a:pt x="56545" y="112460"/>
                    </a:lnTo>
                    <a:lnTo>
                      <a:pt x="56545" y="106523"/>
                    </a:lnTo>
                    <a:close/>
                    <a:moveTo>
                      <a:pt x="68727" y="106523"/>
                    </a:moveTo>
                    <a:lnTo>
                      <a:pt x="68727" y="112460"/>
                    </a:lnTo>
                    <a:lnTo>
                      <a:pt x="62792" y="112460"/>
                    </a:lnTo>
                    <a:lnTo>
                      <a:pt x="62792" y="106523"/>
                    </a:lnTo>
                    <a:close/>
                    <a:moveTo>
                      <a:pt x="74975" y="106523"/>
                    </a:moveTo>
                    <a:lnTo>
                      <a:pt x="74975" y="112460"/>
                    </a:lnTo>
                    <a:lnTo>
                      <a:pt x="69039" y="112460"/>
                    </a:lnTo>
                    <a:lnTo>
                      <a:pt x="69039" y="106523"/>
                    </a:lnTo>
                    <a:close/>
                    <a:moveTo>
                      <a:pt x="81223" y="106523"/>
                    </a:moveTo>
                    <a:lnTo>
                      <a:pt x="81223" y="112460"/>
                    </a:lnTo>
                    <a:lnTo>
                      <a:pt x="75286" y="112460"/>
                    </a:lnTo>
                    <a:lnTo>
                      <a:pt x="75286" y="106523"/>
                    </a:lnTo>
                    <a:close/>
                    <a:moveTo>
                      <a:pt x="87470" y="106523"/>
                    </a:moveTo>
                    <a:lnTo>
                      <a:pt x="87470" y="112460"/>
                    </a:lnTo>
                    <a:lnTo>
                      <a:pt x="81535" y="112460"/>
                    </a:lnTo>
                    <a:lnTo>
                      <a:pt x="81535" y="106523"/>
                    </a:lnTo>
                    <a:close/>
                    <a:moveTo>
                      <a:pt x="93718" y="106523"/>
                    </a:moveTo>
                    <a:lnTo>
                      <a:pt x="93718" y="112460"/>
                    </a:lnTo>
                    <a:lnTo>
                      <a:pt x="87784" y="112460"/>
                    </a:lnTo>
                    <a:lnTo>
                      <a:pt x="87784" y="106523"/>
                    </a:lnTo>
                    <a:close/>
                    <a:moveTo>
                      <a:pt x="99967" y="106523"/>
                    </a:moveTo>
                    <a:lnTo>
                      <a:pt x="99967" y="112460"/>
                    </a:lnTo>
                    <a:lnTo>
                      <a:pt x="94031" y="112460"/>
                    </a:lnTo>
                    <a:lnTo>
                      <a:pt x="94031" y="106523"/>
                    </a:lnTo>
                    <a:close/>
                    <a:moveTo>
                      <a:pt x="106214" y="106523"/>
                    </a:moveTo>
                    <a:lnTo>
                      <a:pt x="106214" y="112460"/>
                    </a:lnTo>
                    <a:lnTo>
                      <a:pt x="100278" y="112460"/>
                    </a:lnTo>
                    <a:lnTo>
                      <a:pt x="100278" y="106523"/>
                    </a:lnTo>
                    <a:close/>
                    <a:moveTo>
                      <a:pt x="112461" y="106523"/>
                    </a:moveTo>
                    <a:lnTo>
                      <a:pt x="112461" y="112460"/>
                    </a:lnTo>
                    <a:lnTo>
                      <a:pt x="106527" y="112460"/>
                    </a:lnTo>
                    <a:lnTo>
                      <a:pt x="106527" y="106523"/>
                    </a:lnTo>
                    <a:close/>
                    <a:moveTo>
                      <a:pt x="118710" y="106523"/>
                    </a:moveTo>
                    <a:lnTo>
                      <a:pt x="118710" y="112460"/>
                    </a:lnTo>
                    <a:lnTo>
                      <a:pt x="112774" y="112460"/>
                    </a:lnTo>
                    <a:lnTo>
                      <a:pt x="112774" y="106523"/>
                    </a:lnTo>
                    <a:close/>
                    <a:moveTo>
                      <a:pt x="124957" y="106523"/>
                    </a:moveTo>
                    <a:lnTo>
                      <a:pt x="124957" y="112460"/>
                    </a:lnTo>
                    <a:lnTo>
                      <a:pt x="119021" y="112460"/>
                    </a:lnTo>
                    <a:lnTo>
                      <a:pt x="119021" y="106523"/>
                    </a:lnTo>
                    <a:close/>
                    <a:moveTo>
                      <a:pt x="131204" y="106523"/>
                    </a:moveTo>
                    <a:lnTo>
                      <a:pt x="131204" y="112460"/>
                    </a:lnTo>
                    <a:lnTo>
                      <a:pt x="125270" y="112460"/>
                    </a:lnTo>
                    <a:lnTo>
                      <a:pt x="125270" y="106523"/>
                    </a:lnTo>
                    <a:close/>
                    <a:moveTo>
                      <a:pt x="137451" y="106523"/>
                    </a:moveTo>
                    <a:lnTo>
                      <a:pt x="137451" y="112460"/>
                    </a:lnTo>
                    <a:lnTo>
                      <a:pt x="131517" y="112460"/>
                    </a:lnTo>
                    <a:lnTo>
                      <a:pt x="131517" y="106523"/>
                    </a:lnTo>
                    <a:close/>
                    <a:moveTo>
                      <a:pt x="143702" y="106523"/>
                    </a:moveTo>
                    <a:lnTo>
                      <a:pt x="143702" y="112460"/>
                    </a:lnTo>
                    <a:lnTo>
                      <a:pt x="137766" y="112460"/>
                    </a:lnTo>
                    <a:lnTo>
                      <a:pt x="137766" y="106523"/>
                    </a:lnTo>
                    <a:close/>
                    <a:moveTo>
                      <a:pt x="149949" y="106523"/>
                    </a:moveTo>
                    <a:lnTo>
                      <a:pt x="149949" y="112460"/>
                    </a:lnTo>
                    <a:lnTo>
                      <a:pt x="144015" y="112460"/>
                    </a:lnTo>
                    <a:lnTo>
                      <a:pt x="144015" y="106523"/>
                    </a:lnTo>
                    <a:close/>
                    <a:moveTo>
                      <a:pt x="156196" y="106523"/>
                    </a:moveTo>
                    <a:lnTo>
                      <a:pt x="156196" y="112460"/>
                    </a:lnTo>
                    <a:lnTo>
                      <a:pt x="150262" y="112460"/>
                    </a:lnTo>
                    <a:lnTo>
                      <a:pt x="150262" y="106523"/>
                    </a:lnTo>
                    <a:close/>
                    <a:moveTo>
                      <a:pt x="162445" y="106523"/>
                    </a:moveTo>
                    <a:lnTo>
                      <a:pt x="162445" y="112460"/>
                    </a:lnTo>
                    <a:lnTo>
                      <a:pt x="156509" y="112460"/>
                    </a:lnTo>
                    <a:lnTo>
                      <a:pt x="156509" y="106523"/>
                    </a:lnTo>
                    <a:close/>
                    <a:moveTo>
                      <a:pt x="168692" y="106523"/>
                    </a:moveTo>
                    <a:lnTo>
                      <a:pt x="168692" y="112460"/>
                    </a:lnTo>
                    <a:lnTo>
                      <a:pt x="162756" y="112460"/>
                    </a:lnTo>
                    <a:lnTo>
                      <a:pt x="162756" y="106523"/>
                    </a:lnTo>
                    <a:close/>
                    <a:moveTo>
                      <a:pt x="174939" y="106523"/>
                    </a:moveTo>
                    <a:lnTo>
                      <a:pt x="174939" y="112460"/>
                    </a:lnTo>
                    <a:lnTo>
                      <a:pt x="169005" y="112460"/>
                    </a:lnTo>
                    <a:lnTo>
                      <a:pt x="169005" y="106523"/>
                    </a:lnTo>
                    <a:close/>
                    <a:moveTo>
                      <a:pt x="181186" y="106523"/>
                    </a:moveTo>
                    <a:lnTo>
                      <a:pt x="181186" y="112460"/>
                    </a:lnTo>
                    <a:lnTo>
                      <a:pt x="175252" y="112460"/>
                    </a:lnTo>
                    <a:lnTo>
                      <a:pt x="175252" y="106523"/>
                    </a:lnTo>
                    <a:close/>
                    <a:moveTo>
                      <a:pt x="187435" y="106523"/>
                    </a:moveTo>
                    <a:lnTo>
                      <a:pt x="187435" y="112460"/>
                    </a:lnTo>
                    <a:lnTo>
                      <a:pt x="181499" y="112460"/>
                    </a:lnTo>
                    <a:lnTo>
                      <a:pt x="181499" y="106523"/>
                    </a:lnTo>
                    <a:close/>
                    <a:moveTo>
                      <a:pt x="193684" y="106523"/>
                    </a:moveTo>
                    <a:lnTo>
                      <a:pt x="193684" y="112460"/>
                    </a:lnTo>
                    <a:lnTo>
                      <a:pt x="187749" y="112460"/>
                    </a:lnTo>
                    <a:lnTo>
                      <a:pt x="187749" y="106523"/>
                    </a:lnTo>
                    <a:close/>
                    <a:moveTo>
                      <a:pt x="199931" y="106523"/>
                    </a:moveTo>
                    <a:lnTo>
                      <a:pt x="199931" y="112460"/>
                    </a:lnTo>
                    <a:lnTo>
                      <a:pt x="193996" y="112460"/>
                    </a:lnTo>
                    <a:lnTo>
                      <a:pt x="193996" y="106523"/>
                    </a:lnTo>
                    <a:close/>
                    <a:moveTo>
                      <a:pt x="206180" y="106523"/>
                    </a:moveTo>
                    <a:lnTo>
                      <a:pt x="206180" y="112460"/>
                    </a:lnTo>
                    <a:lnTo>
                      <a:pt x="200244" y="112460"/>
                    </a:lnTo>
                    <a:lnTo>
                      <a:pt x="200244" y="106523"/>
                    </a:lnTo>
                    <a:close/>
                    <a:moveTo>
                      <a:pt x="212427" y="106523"/>
                    </a:moveTo>
                    <a:lnTo>
                      <a:pt x="212427" y="112460"/>
                    </a:lnTo>
                    <a:lnTo>
                      <a:pt x="206491" y="112460"/>
                    </a:lnTo>
                    <a:lnTo>
                      <a:pt x="206491" y="106523"/>
                    </a:lnTo>
                    <a:close/>
                    <a:moveTo>
                      <a:pt x="218674" y="106523"/>
                    </a:moveTo>
                    <a:lnTo>
                      <a:pt x="218674" y="112460"/>
                    </a:lnTo>
                    <a:lnTo>
                      <a:pt x="212739" y="112460"/>
                    </a:lnTo>
                    <a:lnTo>
                      <a:pt x="212739" y="106523"/>
                    </a:lnTo>
                    <a:close/>
                    <a:moveTo>
                      <a:pt x="224921" y="106523"/>
                    </a:moveTo>
                    <a:lnTo>
                      <a:pt x="224921" y="112460"/>
                    </a:lnTo>
                    <a:lnTo>
                      <a:pt x="218987" y="112460"/>
                    </a:lnTo>
                    <a:lnTo>
                      <a:pt x="218987" y="106523"/>
                    </a:lnTo>
                    <a:close/>
                    <a:moveTo>
                      <a:pt x="231170" y="106523"/>
                    </a:moveTo>
                    <a:lnTo>
                      <a:pt x="231170" y="112460"/>
                    </a:lnTo>
                    <a:lnTo>
                      <a:pt x="225234" y="112460"/>
                    </a:lnTo>
                    <a:lnTo>
                      <a:pt x="225234" y="106523"/>
                    </a:lnTo>
                    <a:close/>
                    <a:moveTo>
                      <a:pt x="237417" y="106523"/>
                    </a:moveTo>
                    <a:lnTo>
                      <a:pt x="237417" y="112460"/>
                    </a:lnTo>
                    <a:lnTo>
                      <a:pt x="231481" y="112460"/>
                    </a:lnTo>
                    <a:lnTo>
                      <a:pt x="231481" y="106523"/>
                    </a:lnTo>
                    <a:close/>
                    <a:moveTo>
                      <a:pt x="243664" y="106523"/>
                    </a:moveTo>
                    <a:lnTo>
                      <a:pt x="243664" y="112460"/>
                    </a:lnTo>
                    <a:lnTo>
                      <a:pt x="237729" y="112460"/>
                    </a:lnTo>
                    <a:lnTo>
                      <a:pt x="237729" y="106523"/>
                    </a:lnTo>
                    <a:close/>
                    <a:moveTo>
                      <a:pt x="249911" y="106523"/>
                    </a:moveTo>
                    <a:lnTo>
                      <a:pt x="249911" y="112460"/>
                    </a:lnTo>
                    <a:lnTo>
                      <a:pt x="243977" y="112460"/>
                    </a:lnTo>
                    <a:lnTo>
                      <a:pt x="243977" y="106523"/>
                    </a:lnTo>
                    <a:close/>
                    <a:moveTo>
                      <a:pt x="256161" y="106523"/>
                    </a:moveTo>
                    <a:lnTo>
                      <a:pt x="256161" y="112460"/>
                    </a:lnTo>
                    <a:lnTo>
                      <a:pt x="250225" y="112460"/>
                    </a:lnTo>
                    <a:lnTo>
                      <a:pt x="250225" y="106523"/>
                    </a:lnTo>
                    <a:close/>
                    <a:moveTo>
                      <a:pt x="262409" y="106523"/>
                    </a:moveTo>
                    <a:lnTo>
                      <a:pt x="262409" y="112460"/>
                    </a:lnTo>
                    <a:lnTo>
                      <a:pt x="256474" y="112460"/>
                    </a:lnTo>
                    <a:lnTo>
                      <a:pt x="256474" y="106523"/>
                    </a:lnTo>
                    <a:close/>
                    <a:moveTo>
                      <a:pt x="268656" y="106523"/>
                    </a:moveTo>
                    <a:lnTo>
                      <a:pt x="268656" y="112460"/>
                    </a:lnTo>
                    <a:lnTo>
                      <a:pt x="262721" y="112460"/>
                    </a:lnTo>
                    <a:lnTo>
                      <a:pt x="262721" y="106523"/>
                    </a:lnTo>
                    <a:close/>
                    <a:moveTo>
                      <a:pt x="274904" y="106523"/>
                    </a:moveTo>
                    <a:lnTo>
                      <a:pt x="274904" y="112460"/>
                    </a:lnTo>
                    <a:lnTo>
                      <a:pt x="268968" y="112460"/>
                    </a:lnTo>
                    <a:lnTo>
                      <a:pt x="268968" y="106523"/>
                    </a:lnTo>
                    <a:close/>
                    <a:moveTo>
                      <a:pt x="6251" y="112771"/>
                    </a:moveTo>
                    <a:lnTo>
                      <a:pt x="6251" y="118707"/>
                    </a:lnTo>
                    <a:lnTo>
                      <a:pt x="315" y="118707"/>
                    </a:lnTo>
                    <a:lnTo>
                      <a:pt x="315" y="112771"/>
                    </a:lnTo>
                    <a:close/>
                    <a:moveTo>
                      <a:pt x="12498" y="112771"/>
                    </a:moveTo>
                    <a:lnTo>
                      <a:pt x="12498" y="118707"/>
                    </a:lnTo>
                    <a:lnTo>
                      <a:pt x="6562" y="118707"/>
                    </a:lnTo>
                    <a:lnTo>
                      <a:pt x="6562" y="112771"/>
                    </a:lnTo>
                    <a:close/>
                    <a:moveTo>
                      <a:pt x="18745" y="112771"/>
                    </a:moveTo>
                    <a:lnTo>
                      <a:pt x="18745" y="118707"/>
                    </a:lnTo>
                    <a:lnTo>
                      <a:pt x="12810" y="118707"/>
                    </a:lnTo>
                    <a:lnTo>
                      <a:pt x="12810" y="112771"/>
                    </a:lnTo>
                    <a:close/>
                    <a:moveTo>
                      <a:pt x="24992" y="112771"/>
                    </a:moveTo>
                    <a:lnTo>
                      <a:pt x="24992" y="118707"/>
                    </a:lnTo>
                    <a:lnTo>
                      <a:pt x="19058" y="118707"/>
                    </a:lnTo>
                    <a:lnTo>
                      <a:pt x="19058" y="112771"/>
                    </a:lnTo>
                    <a:close/>
                    <a:moveTo>
                      <a:pt x="31242" y="112771"/>
                    </a:moveTo>
                    <a:lnTo>
                      <a:pt x="31242" y="118707"/>
                    </a:lnTo>
                    <a:lnTo>
                      <a:pt x="25305" y="118707"/>
                    </a:lnTo>
                    <a:lnTo>
                      <a:pt x="25305" y="112771"/>
                    </a:lnTo>
                    <a:close/>
                    <a:moveTo>
                      <a:pt x="37489" y="112771"/>
                    </a:moveTo>
                    <a:lnTo>
                      <a:pt x="37489" y="118707"/>
                    </a:lnTo>
                    <a:lnTo>
                      <a:pt x="31553" y="118707"/>
                    </a:lnTo>
                    <a:lnTo>
                      <a:pt x="31553" y="112771"/>
                    </a:lnTo>
                    <a:close/>
                    <a:moveTo>
                      <a:pt x="43737" y="112771"/>
                    </a:moveTo>
                    <a:lnTo>
                      <a:pt x="43737" y="118707"/>
                    </a:lnTo>
                    <a:lnTo>
                      <a:pt x="37802" y="118707"/>
                    </a:lnTo>
                    <a:lnTo>
                      <a:pt x="37802" y="112771"/>
                    </a:lnTo>
                    <a:close/>
                    <a:moveTo>
                      <a:pt x="49985" y="112771"/>
                    </a:moveTo>
                    <a:lnTo>
                      <a:pt x="49985" y="118707"/>
                    </a:lnTo>
                    <a:lnTo>
                      <a:pt x="44049" y="118707"/>
                    </a:lnTo>
                    <a:lnTo>
                      <a:pt x="44049" y="112771"/>
                    </a:lnTo>
                    <a:close/>
                    <a:moveTo>
                      <a:pt x="56232" y="112771"/>
                    </a:moveTo>
                    <a:lnTo>
                      <a:pt x="56232" y="118707"/>
                    </a:lnTo>
                    <a:lnTo>
                      <a:pt x="50296" y="118707"/>
                    </a:lnTo>
                    <a:lnTo>
                      <a:pt x="50296" y="112771"/>
                    </a:lnTo>
                    <a:close/>
                    <a:moveTo>
                      <a:pt x="62480" y="112771"/>
                    </a:moveTo>
                    <a:lnTo>
                      <a:pt x="62480" y="118707"/>
                    </a:lnTo>
                    <a:lnTo>
                      <a:pt x="56545" y="118707"/>
                    </a:lnTo>
                    <a:lnTo>
                      <a:pt x="56545" y="112771"/>
                    </a:lnTo>
                    <a:close/>
                    <a:moveTo>
                      <a:pt x="68727" y="112771"/>
                    </a:moveTo>
                    <a:lnTo>
                      <a:pt x="68727" y="118707"/>
                    </a:lnTo>
                    <a:lnTo>
                      <a:pt x="62792" y="118707"/>
                    </a:lnTo>
                    <a:lnTo>
                      <a:pt x="62792" y="112771"/>
                    </a:lnTo>
                    <a:close/>
                    <a:moveTo>
                      <a:pt x="74975" y="112771"/>
                    </a:moveTo>
                    <a:lnTo>
                      <a:pt x="74975" y="118707"/>
                    </a:lnTo>
                    <a:lnTo>
                      <a:pt x="69039" y="118707"/>
                    </a:lnTo>
                    <a:lnTo>
                      <a:pt x="69039" y="112771"/>
                    </a:lnTo>
                    <a:close/>
                    <a:moveTo>
                      <a:pt x="81223" y="112771"/>
                    </a:moveTo>
                    <a:lnTo>
                      <a:pt x="81223" y="118707"/>
                    </a:lnTo>
                    <a:lnTo>
                      <a:pt x="75286" y="118707"/>
                    </a:lnTo>
                    <a:lnTo>
                      <a:pt x="75286" y="112771"/>
                    </a:lnTo>
                    <a:close/>
                    <a:moveTo>
                      <a:pt x="87470" y="112771"/>
                    </a:moveTo>
                    <a:lnTo>
                      <a:pt x="87470" y="118707"/>
                    </a:lnTo>
                    <a:lnTo>
                      <a:pt x="81535" y="118707"/>
                    </a:lnTo>
                    <a:lnTo>
                      <a:pt x="81535" y="112771"/>
                    </a:lnTo>
                    <a:close/>
                    <a:moveTo>
                      <a:pt x="93718" y="112771"/>
                    </a:moveTo>
                    <a:lnTo>
                      <a:pt x="93718" y="118707"/>
                    </a:lnTo>
                    <a:lnTo>
                      <a:pt x="87784" y="118707"/>
                    </a:lnTo>
                    <a:lnTo>
                      <a:pt x="87784" y="112771"/>
                    </a:lnTo>
                    <a:close/>
                    <a:moveTo>
                      <a:pt x="99967" y="112771"/>
                    </a:moveTo>
                    <a:lnTo>
                      <a:pt x="99967" y="118707"/>
                    </a:lnTo>
                    <a:lnTo>
                      <a:pt x="94031" y="118707"/>
                    </a:lnTo>
                    <a:lnTo>
                      <a:pt x="94031" y="112771"/>
                    </a:lnTo>
                    <a:close/>
                    <a:moveTo>
                      <a:pt x="106214" y="112771"/>
                    </a:moveTo>
                    <a:lnTo>
                      <a:pt x="106214" y="118707"/>
                    </a:lnTo>
                    <a:lnTo>
                      <a:pt x="100278" y="118707"/>
                    </a:lnTo>
                    <a:lnTo>
                      <a:pt x="100278" y="112771"/>
                    </a:lnTo>
                    <a:close/>
                    <a:moveTo>
                      <a:pt x="112461" y="112771"/>
                    </a:moveTo>
                    <a:lnTo>
                      <a:pt x="112461" y="118707"/>
                    </a:lnTo>
                    <a:lnTo>
                      <a:pt x="106527" y="118707"/>
                    </a:lnTo>
                    <a:lnTo>
                      <a:pt x="106527" y="112771"/>
                    </a:lnTo>
                    <a:close/>
                    <a:moveTo>
                      <a:pt x="118710" y="112771"/>
                    </a:moveTo>
                    <a:lnTo>
                      <a:pt x="118710" y="118707"/>
                    </a:lnTo>
                    <a:lnTo>
                      <a:pt x="112774" y="118707"/>
                    </a:lnTo>
                    <a:lnTo>
                      <a:pt x="112774" y="112771"/>
                    </a:lnTo>
                    <a:close/>
                    <a:moveTo>
                      <a:pt x="124957" y="112771"/>
                    </a:moveTo>
                    <a:lnTo>
                      <a:pt x="124957" y="118707"/>
                    </a:lnTo>
                    <a:lnTo>
                      <a:pt x="119021" y="118707"/>
                    </a:lnTo>
                    <a:lnTo>
                      <a:pt x="119021" y="112771"/>
                    </a:lnTo>
                    <a:close/>
                    <a:moveTo>
                      <a:pt x="131204" y="112771"/>
                    </a:moveTo>
                    <a:lnTo>
                      <a:pt x="131204" y="118707"/>
                    </a:lnTo>
                    <a:lnTo>
                      <a:pt x="125270" y="118707"/>
                    </a:lnTo>
                    <a:lnTo>
                      <a:pt x="125270" y="112771"/>
                    </a:lnTo>
                    <a:close/>
                    <a:moveTo>
                      <a:pt x="137451" y="112771"/>
                    </a:moveTo>
                    <a:lnTo>
                      <a:pt x="137451" y="118707"/>
                    </a:lnTo>
                    <a:lnTo>
                      <a:pt x="131517" y="118707"/>
                    </a:lnTo>
                    <a:lnTo>
                      <a:pt x="131517" y="112771"/>
                    </a:lnTo>
                    <a:close/>
                    <a:moveTo>
                      <a:pt x="143702" y="112771"/>
                    </a:moveTo>
                    <a:lnTo>
                      <a:pt x="143702" y="118707"/>
                    </a:lnTo>
                    <a:lnTo>
                      <a:pt x="137766" y="118707"/>
                    </a:lnTo>
                    <a:lnTo>
                      <a:pt x="137766" y="112771"/>
                    </a:lnTo>
                    <a:close/>
                    <a:moveTo>
                      <a:pt x="149949" y="112771"/>
                    </a:moveTo>
                    <a:lnTo>
                      <a:pt x="149949" y="118707"/>
                    </a:lnTo>
                    <a:lnTo>
                      <a:pt x="144015" y="118707"/>
                    </a:lnTo>
                    <a:lnTo>
                      <a:pt x="144015" y="112771"/>
                    </a:lnTo>
                    <a:close/>
                    <a:moveTo>
                      <a:pt x="156196" y="112771"/>
                    </a:moveTo>
                    <a:lnTo>
                      <a:pt x="156196" y="118707"/>
                    </a:lnTo>
                    <a:lnTo>
                      <a:pt x="150262" y="118707"/>
                    </a:lnTo>
                    <a:lnTo>
                      <a:pt x="150262" y="112771"/>
                    </a:lnTo>
                    <a:close/>
                    <a:moveTo>
                      <a:pt x="162445" y="112771"/>
                    </a:moveTo>
                    <a:lnTo>
                      <a:pt x="162445" y="118707"/>
                    </a:lnTo>
                    <a:lnTo>
                      <a:pt x="156509" y="118707"/>
                    </a:lnTo>
                    <a:lnTo>
                      <a:pt x="156509" y="112771"/>
                    </a:lnTo>
                    <a:close/>
                    <a:moveTo>
                      <a:pt x="168692" y="112771"/>
                    </a:moveTo>
                    <a:lnTo>
                      <a:pt x="168692" y="118707"/>
                    </a:lnTo>
                    <a:lnTo>
                      <a:pt x="162756" y="118707"/>
                    </a:lnTo>
                    <a:lnTo>
                      <a:pt x="162756" y="112771"/>
                    </a:lnTo>
                    <a:close/>
                    <a:moveTo>
                      <a:pt x="174939" y="112771"/>
                    </a:moveTo>
                    <a:lnTo>
                      <a:pt x="174939" y="118707"/>
                    </a:lnTo>
                    <a:lnTo>
                      <a:pt x="169005" y="118707"/>
                    </a:lnTo>
                    <a:lnTo>
                      <a:pt x="169005" y="112771"/>
                    </a:lnTo>
                    <a:close/>
                    <a:moveTo>
                      <a:pt x="181186" y="112771"/>
                    </a:moveTo>
                    <a:lnTo>
                      <a:pt x="181186" y="118707"/>
                    </a:lnTo>
                    <a:lnTo>
                      <a:pt x="175252" y="118707"/>
                    </a:lnTo>
                    <a:lnTo>
                      <a:pt x="175252" y="112771"/>
                    </a:lnTo>
                    <a:close/>
                    <a:moveTo>
                      <a:pt x="187435" y="112771"/>
                    </a:moveTo>
                    <a:lnTo>
                      <a:pt x="187435" y="118707"/>
                    </a:lnTo>
                    <a:lnTo>
                      <a:pt x="181499" y="118707"/>
                    </a:lnTo>
                    <a:lnTo>
                      <a:pt x="181499" y="112771"/>
                    </a:lnTo>
                    <a:close/>
                    <a:moveTo>
                      <a:pt x="193684" y="112771"/>
                    </a:moveTo>
                    <a:lnTo>
                      <a:pt x="193684" y="118707"/>
                    </a:lnTo>
                    <a:lnTo>
                      <a:pt x="187749" y="118707"/>
                    </a:lnTo>
                    <a:lnTo>
                      <a:pt x="187749" y="112771"/>
                    </a:lnTo>
                    <a:close/>
                    <a:moveTo>
                      <a:pt x="199931" y="112771"/>
                    </a:moveTo>
                    <a:lnTo>
                      <a:pt x="199931" y="118707"/>
                    </a:lnTo>
                    <a:lnTo>
                      <a:pt x="193996" y="118707"/>
                    </a:lnTo>
                    <a:lnTo>
                      <a:pt x="193996" y="112771"/>
                    </a:lnTo>
                    <a:close/>
                    <a:moveTo>
                      <a:pt x="206180" y="112771"/>
                    </a:moveTo>
                    <a:lnTo>
                      <a:pt x="206180" y="118707"/>
                    </a:lnTo>
                    <a:lnTo>
                      <a:pt x="200244" y="118707"/>
                    </a:lnTo>
                    <a:lnTo>
                      <a:pt x="200244" y="112771"/>
                    </a:lnTo>
                    <a:close/>
                    <a:moveTo>
                      <a:pt x="212427" y="112771"/>
                    </a:moveTo>
                    <a:lnTo>
                      <a:pt x="212427" y="118707"/>
                    </a:lnTo>
                    <a:lnTo>
                      <a:pt x="206491" y="118707"/>
                    </a:lnTo>
                    <a:lnTo>
                      <a:pt x="206491" y="112771"/>
                    </a:lnTo>
                    <a:close/>
                    <a:moveTo>
                      <a:pt x="218674" y="112771"/>
                    </a:moveTo>
                    <a:lnTo>
                      <a:pt x="218674" y="118707"/>
                    </a:lnTo>
                    <a:lnTo>
                      <a:pt x="212739" y="118707"/>
                    </a:lnTo>
                    <a:lnTo>
                      <a:pt x="212739" y="112771"/>
                    </a:lnTo>
                    <a:close/>
                    <a:moveTo>
                      <a:pt x="224921" y="112771"/>
                    </a:moveTo>
                    <a:lnTo>
                      <a:pt x="224921" y="118707"/>
                    </a:lnTo>
                    <a:lnTo>
                      <a:pt x="218987" y="118707"/>
                    </a:lnTo>
                    <a:lnTo>
                      <a:pt x="218987" y="112771"/>
                    </a:lnTo>
                    <a:close/>
                    <a:moveTo>
                      <a:pt x="231170" y="112771"/>
                    </a:moveTo>
                    <a:lnTo>
                      <a:pt x="231170" y="118707"/>
                    </a:lnTo>
                    <a:lnTo>
                      <a:pt x="225234" y="118707"/>
                    </a:lnTo>
                    <a:lnTo>
                      <a:pt x="225234" y="112771"/>
                    </a:lnTo>
                    <a:close/>
                    <a:moveTo>
                      <a:pt x="237417" y="112771"/>
                    </a:moveTo>
                    <a:lnTo>
                      <a:pt x="237417" y="118707"/>
                    </a:lnTo>
                    <a:lnTo>
                      <a:pt x="231481" y="118707"/>
                    </a:lnTo>
                    <a:lnTo>
                      <a:pt x="231481" y="112771"/>
                    </a:lnTo>
                    <a:close/>
                    <a:moveTo>
                      <a:pt x="243664" y="112771"/>
                    </a:moveTo>
                    <a:lnTo>
                      <a:pt x="243664" y="118707"/>
                    </a:lnTo>
                    <a:lnTo>
                      <a:pt x="237729" y="118707"/>
                    </a:lnTo>
                    <a:lnTo>
                      <a:pt x="237729" y="112771"/>
                    </a:lnTo>
                    <a:close/>
                    <a:moveTo>
                      <a:pt x="249911" y="112771"/>
                    </a:moveTo>
                    <a:lnTo>
                      <a:pt x="249911" y="118707"/>
                    </a:lnTo>
                    <a:lnTo>
                      <a:pt x="243977" y="118707"/>
                    </a:lnTo>
                    <a:lnTo>
                      <a:pt x="243977" y="112771"/>
                    </a:lnTo>
                    <a:close/>
                    <a:moveTo>
                      <a:pt x="256161" y="112771"/>
                    </a:moveTo>
                    <a:lnTo>
                      <a:pt x="256161" y="118707"/>
                    </a:lnTo>
                    <a:lnTo>
                      <a:pt x="250225" y="118707"/>
                    </a:lnTo>
                    <a:lnTo>
                      <a:pt x="250225" y="112771"/>
                    </a:lnTo>
                    <a:close/>
                    <a:moveTo>
                      <a:pt x="262409" y="112771"/>
                    </a:moveTo>
                    <a:lnTo>
                      <a:pt x="262409" y="118707"/>
                    </a:lnTo>
                    <a:lnTo>
                      <a:pt x="256474" y="118707"/>
                    </a:lnTo>
                    <a:lnTo>
                      <a:pt x="256474" y="112771"/>
                    </a:lnTo>
                    <a:close/>
                    <a:moveTo>
                      <a:pt x="268656" y="112771"/>
                    </a:moveTo>
                    <a:lnTo>
                      <a:pt x="268656" y="118707"/>
                    </a:lnTo>
                    <a:lnTo>
                      <a:pt x="262721" y="118707"/>
                    </a:lnTo>
                    <a:lnTo>
                      <a:pt x="262721" y="112771"/>
                    </a:lnTo>
                    <a:close/>
                    <a:moveTo>
                      <a:pt x="274904" y="112771"/>
                    </a:moveTo>
                    <a:lnTo>
                      <a:pt x="274904" y="118707"/>
                    </a:lnTo>
                    <a:lnTo>
                      <a:pt x="268968" y="118707"/>
                    </a:lnTo>
                    <a:lnTo>
                      <a:pt x="268968" y="112771"/>
                    </a:lnTo>
                    <a:close/>
                    <a:moveTo>
                      <a:pt x="6251" y="119019"/>
                    </a:moveTo>
                    <a:lnTo>
                      <a:pt x="6251" y="124954"/>
                    </a:lnTo>
                    <a:lnTo>
                      <a:pt x="315" y="124954"/>
                    </a:lnTo>
                    <a:lnTo>
                      <a:pt x="315" y="119019"/>
                    </a:lnTo>
                    <a:close/>
                    <a:moveTo>
                      <a:pt x="12498" y="119019"/>
                    </a:moveTo>
                    <a:lnTo>
                      <a:pt x="12498" y="124954"/>
                    </a:lnTo>
                    <a:lnTo>
                      <a:pt x="6562" y="124954"/>
                    </a:lnTo>
                    <a:lnTo>
                      <a:pt x="6562" y="119019"/>
                    </a:lnTo>
                    <a:close/>
                    <a:moveTo>
                      <a:pt x="18745" y="119019"/>
                    </a:moveTo>
                    <a:lnTo>
                      <a:pt x="18745" y="124954"/>
                    </a:lnTo>
                    <a:lnTo>
                      <a:pt x="12810" y="124954"/>
                    </a:lnTo>
                    <a:lnTo>
                      <a:pt x="12810" y="119019"/>
                    </a:lnTo>
                    <a:close/>
                    <a:moveTo>
                      <a:pt x="24992" y="119019"/>
                    </a:moveTo>
                    <a:lnTo>
                      <a:pt x="24992" y="124954"/>
                    </a:lnTo>
                    <a:lnTo>
                      <a:pt x="19058" y="124954"/>
                    </a:lnTo>
                    <a:lnTo>
                      <a:pt x="19058" y="119019"/>
                    </a:lnTo>
                    <a:close/>
                    <a:moveTo>
                      <a:pt x="31242" y="119019"/>
                    </a:moveTo>
                    <a:lnTo>
                      <a:pt x="31242" y="124954"/>
                    </a:lnTo>
                    <a:lnTo>
                      <a:pt x="25305" y="124954"/>
                    </a:lnTo>
                    <a:lnTo>
                      <a:pt x="25305" y="119019"/>
                    </a:lnTo>
                    <a:close/>
                    <a:moveTo>
                      <a:pt x="37489" y="119019"/>
                    </a:moveTo>
                    <a:lnTo>
                      <a:pt x="37489" y="124954"/>
                    </a:lnTo>
                    <a:lnTo>
                      <a:pt x="31553" y="124954"/>
                    </a:lnTo>
                    <a:lnTo>
                      <a:pt x="31553" y="119019"/>
                    </a:lnTo>
                    <a:close/>
                    <a:moveTo>
                      <a:pt x="43737" y="119019"/>
                    </a:moveTo>
                    <a:lnTo>
                      <a:pt x="43737" y="124954"/>
                    </a:lnTo>
                    <a:lnTo>
                      <a:pt x="37802" y="124954"/>
                    </a:lnTo>
                    <a:lnTo>
                      <a:pt x="37802" y="119019"/>
                    </a:lnTo>
                    <a:close/>
                    <a:moveTo>
                      <a:pt x="49985" y="119019"/>
                    </a:moveTo>
                    <a:lnTo>
                      <a:pt x="49985" y="124954"/>
                    </a:lnTo>
                    <a:lnTo>
                      <a:pt x="44049" y="124954"/>
                    </a:lnTo>
                    <a:lnTo>
                      <a:pt x="44049" y="119019"/>
                    </a:lnTo>
                    <a:close/>
                    <a:moveTo>
                      <a:pt x="56232" y="119019"/>
                    </a:moveTo>
                    <a:lnTo>
                      <a:pt x="56232" y="124954"/>
                    </a:lnTo>
                    <a:lnTo>
                      <a:pt x="50296" y="124954"/>
                    </a:lnTo>
                    <a:lnTo>
                      <a:pt x="50296" y="119019"/>
                    </a:lnTo>
                    <a:close/>
                    <a:moveTo>
                      <a:pt x="62480" y="119019"/>
                    </a:moveTo>
                    <a:lnTo>
                      <a:pt x="62480" y="124954"/>
                    </a:lnTo>
                    <a:lnTo>
                      <a:pt x="56545" y="124954"/>
                    </a:lnTo>
                    <a:lnTo>
                      <a:pt x="56545" y="119019"/>
                    </a:lnTo>
                    <a:close/>
                    <a:moveTo>
                      <a:pt x="68727" y="119019"/>
                    </a:moveTo>
                    <a:lnTo>
                      <a:pt x="68727" y="124954"/>
                    </a:lnTo>
                    <a:lnTo>
                      <a:pt x="62792" y="124954"/>
                    </a:lnTo>
                    <a:lnTo>
                      <a:pt x="62792" y="119019"/>
                    </a:lnTo>
                    <a:close/>
                    <a:moveTo>
                      <a:pt x="74975" y="119019"/>
                    </a:moveTo>
                    <a:lnTo>
                      <a:pt x="74975" y="124954"/>
                    </a:lnTo>
                    <a:lnTo>
                      <a:pt x="69039" y="124954"/>
                    </a:lnTo>
                    <a:lnTo>
                      <a:pt x="69039" y="119019"/>
                    </a:lnTo>
                    <a:close/>
                    <a:moveTo>
                      <a:pt x="81223" y="119019"/>
                    </a:moveTo>
                    <a:lnTo>
                      <a:pt x="81223" y="124954"/>
                    </a:lnTo>
                    <a:lnTo>
                      <a:pt x="75286" y="124954"/>
                    </a:lnTo>
                    <a:lnTo>
                      <a:pt x="75286" y="119019"/>
                    </a:lnTo>
                    <a:close/>
                    <a:moveTo>
                      <a:pt x="87470" y="119019"/>
                    </a:moveTo>
                    <a:lnTo>
                      <a:pt x="87470" y="124954"/>
                    </a:lnTo>
                    <a:lnTo>
                      <a:pt x="81535" y="124954"/>
                    </a:lnTo>
                    <a:lnTo>
                      <a:pt x="81535" y="119019"/>
                    </a:lnTo>
                    <a:close/>
                    <a:moveTo>
                      <a:pt x="93718" y="119019"/>
                    </a:moveTo>
                    <a:lnTo>
                      <a:pt x="93718" y="124954"/>
                    </a:lnTo>
                    <a:lnTo>
                      <a:pt x="87784" y="124954"/>
                    </a:lnTo>
                    <a:lnTo>
                      <a:pt x="87784" y="119019"/>
                    </a:lnTo>
                    <a:close/>
                    <a:moveTo>
                      <a:pt x="99967" y="119019"/>
                    </a:moveTo>
                    <a:lnTo>
                      <a:pt x="99967" y="124954"/>
                    </a:lnTo>
                    <a:lnTo>
                      <a:pt x="94031" y="124954"/>
                    </a:lnTo>
                    <a:lnTo>
                      <a:pt x="94031" y="119019"/>
                    </a:lnTo>
                    <a:close/>
                    <a:moveTo>
                      <a:pt x="106214" y="119019"/>
                    </a:moveTo>
                    <a:lnTo>
                      <a:pt x="106214" y="124954"/>
                    </a:lnTo>
                    <a:lnTo>
                      <a:pt x="100278" y="124954"/>
                    </a:lnTo>
                    <a:lnTo>
                      <a:pt x="100278" y="119019"/>
                    </a:lnTo>
                    <a:close/>
                    <a:moveTo>
                      <a:pt x="112461" y="119019"/>
                    </a:moveTo>
                    <a:lnTo>
                      <a:pt x="112461" y="124954"/>
                    </a:lnTo>
                    <a:lnTo>
                      <a:pt x="106527" y="124954"/>
                    </a:lnTo>
                    <a:lnTo>
                      <a:pt x="106527" y="119019"/>
                    </a:lnTo>
                    <a:close/>
                    <a:moveTo>
                      <a:pt x="118710" y="119019"/>
                    </a:moveTo>
                    <a:lnTo>
                      <a:pt x="118710" y="124954"/>
                    </a:lnTo>
                    <a:lnTo>
                      <a:pt x="112774" y="124954"/>
                    </a:lnTo>
                    <a:lnTo>
                      <a:pt x="112774" y="119019"/>
                    </a:lnTo>
                    <a:close/>
                    <a:moveTo>
                      <a:pt x="124957" y="119019"/>
                    </a:moveTo>
                    <a:lnTo>
                      <a:pt x="124957" y="124954"/>
                    </a:lnTo>
                    <a:lnTo>
                      <a:pt x="119021" y="124954"/>
                    </a:lnTo>
                    <a:lnTo>
                      <a:pt x="119021" y="119019"/>
                    </a:lnTo>
                    <a:close/>
                    <a:moveTo>
                      <a:pt x="131204" y="119019"/>
                    </a:moveTo>
                    <a:lnTo>
                      <a:pt x="131204" y="124954"/>
                    </a:lnTo>
                    <a:lnTo>
                      <a:pt x="125270" y="124954"/>
                    </a:lnTo>
                    <a:lnTo>
                      <a:pt x="125270" y="119019"/>
                    </a:lnTo>
                    <a:close/>
                    <a:moveTo>
                      <a:pt x="137451" y="119019"/>
                    </a:moveTo>
                    <a:lnTo>
                      <a:pt x="137451" y="124954"/>
                    </a:lnTo>
                    <a:lnTo>
                      <a:pt x="131517" y="124954"/>
                    </a:lnTo>
                    <a:lnTo>
                      <a:pt x="131517" y="119019"/>
                    </a:lnTo>
                    <a:close/>
                    <a:moveTo>
                      <a:pt x="143702" y="119019"/>
                    </a:moveTo>
                    <a:lnTo>
                      <a:pt x="143702" y="124954"/>
                    </a:lnTo>
                    <a:lnTo>
                      <a:pt x="137766" y="124954"/>
                    </a:lnTo>
                    <a:lnTo>
                      <a:pt x="137766" y="119019"/>
                    </a:lnTo>
                    <a:close/>
                    <a:moveTo>
                      <a:pt x="149949" y="119019"/>
                    </a:moveTo>
                    <a:lnTo>
                      <a:pt x="149949" y="124954"/>
                    </a:lnTo>
                    <a:lnTo>
                      <a:pt x="144015" y="124954"/>
                    </a:lnTo>
                    <a:lnTo>
                      <a:pt x="144015" y="119019"/>
                    </a:lnTo>
                    <a:close/>
                    <a:moveTo>
                      <a:pt x="156196" y="119019"/>
                    </a:moveTo>
                    <a:lnTo>
                      <a:pt x="156196" y="124954"/>
                    </a:lnTo>
                    <a:lnTo>
                      <a:pt x="150262" y="124954"/>
                    </a:lnTo>
                    <a:lnTo>
                      <a:pt x="150262" y="119019"/>
                    </a:lnTo>
                    <a:close/>
                    <a:moveTo>
                      <a:pt x="162445" y="119019"/>
                    </a:moveTo>
                    <a:lnTo>
                      <a:pt x="162445" y="124954"/>
                    </a:lnTo>
                    <a:lnTo>
                      <a:pt x="156509" y="124954"/>
                    </a:lnTo>
                    <a:lnTo>
                      <a:pt x="156509" y="119019"/>
                    </a:lnTo>
                    <a:close/>
                    <a:moveTo>
                      <a:pt x="168692" y="119019"/>
                    </a:moveTo>
                    <a:lnTo>
                      <a:pt x="168692" y="124954"/>
                    </a:lnTo>
                    <a:lnTo>
                      <a:pt x="162756" y="124954"/>
                    </a:lnTo>
                    <a:lnTo>
                      <a:pt x="162756" y="119019"/>
                    </a:lnTo>
                    <a:close/>
                    <a:moveTo>
                      <a:pt x="174939" y="119019"/>
                    </a:moveTo>
                    <a:lnTo>
                      <a:pt x="174939" y="124954"/>
                    </a:lnTo>
                    <a:lnTo>
                      <a:pt x="169005" y="124954"/>
                    </a:lnTo>
                    <a:lnTo>
                      <a:pt x="169005" y="119019"/>
                    </a:lnTo>
                    <a:close/>
                    <a:moveTo>
                      <a:pt x="181186" y="119019"/>
                    </a:moveTo>
                    <a:lnTo>
                      <a:pt x="181186" y="124954"/>
                    </a:lnTo>
                    <a:lnTo>
                      <a:pt x="175252" y="124954"/>
                    </a:lnTo>
                    <a:lnTo>
                      <a:pt x="175252" y="119019"/>
                    </a:lnTo>
                    <a:close/>
                    <a:moveTo>
                      <a:pt x="187435" y="119019"/>
                    </a:moveTo>
                    <a:lnTo>
                      <a:pt x="187435" y="124954"/>
                    </a:lnTo>
                    <a:lnTo>
                      <a:pt x="181499" y="124954"/>
                    </a:lnTo>
                    <a:lnTo>
                      <a:pt x="181499" y="119019"/>
                    </a:lnTo>
                    <a:close/>
                    <a:moveTo>
                      <a:pt x="193684" y="119019"/>
                    </a:moveTo>
                    <a:lnTo>
                      <a:pt x="193684" y="124954"/>
                    </a:lnTo>
                    <a:lnTo>
                      <a:pt x="187749" y="124954"/>
                    </a:lnTo>
                    <a:lnTo>
                      <a:pt x="187749" y="119019"/>
                    </a:lnTo>
                    <a:close/>
                    <a:moveTo>
                      <a:pt x="199931" y="119019"/>
                    </a:moveTo>
                    <a:lnTo>
                      <a:pt x="199931" y="124954"/>
                    </a:lnTo>
                    <a:lnTo>
                      <a:pt x="193996" y="124954"/>
                    </a:lnTo>
                    <a:lnTo>
                      <a:pt x="193996" y="119019"/>
                    </a:lnTo>
                    <a:close/>
                    <a:moveTo>
                      <a:pt x="206180" y="119019"/>
                    </a:moveTo>
                    <a:lnTo>
                      <a:pt x="206180" y="124954"/>
                    </a:lnTo>
                    <a:lnTo>
                      <a:pt x="200244" y="124954"/>
                    </a:lnTo>
                    <a:lnTo>
                      <a:pt x="200244" y="119019"/>
                    </a:lnTo>
                    <a:close/>
                    <a:moveTo>
                      <a:pt x="212427" y="119019"/>
                    </a:moveTo>
                    <a:lnTo>
                      <a:pt x="212427" y="124954"/>
                    </a:lnTo>
                    <a:lnTo>
                      <a:pt x="206491" y="124954"/>
                    </a:lnTo>
                    <a:lnTo>
                      <a:pt x="206491" y="119019"/>
                    </a:lnTo>
                    <a:close/>
                    <a:moveTo>
                      <a:pt x="218674" y="119019"/>
                    </a:moveTo>
                    <a:lnTo>
                      <a:pt x="218674" y="124954"/>
                    </a:lnTo>
                    <a:lnTo>
                      <a:pt x="212739" y="124954"/>
                    </a:lnTo>
                    <a:lnTo>
                      <a:pt x="212739" y="119019"/>
                    </a:lnTo>
                    <a:close/>
                    <a:moveTo>
                      <a:pt x="224921" y="119019"/>
                    </a:moveTo>
                    <a:lnTo>
                      <a:pt x="224921" y="124954"/>
                    </a:lnTo>
                    <a:lnTo>
                      <a:pt x="218987" y="124954"/>
                    </a:lnTo>
                    <a:lnTo>
                      <a:pt x="218987" y="119019"/>
                    </a:lnTo>
                    <a:close/>
                    <a:moveTo>
                      <a:pt x="231170" y="119019"/>
                    </a:moveTo>
                    <a:lnTo>
                      <a:pt x="231170" y="124954"/>
                    </a:lnTo>
                    <a:lnTo>
                      <a:pt x="225234" y="124954"/>
                    </a:lnTo>
                    <a:lnTo>
                      <a:pt x="225234" y="119019"/>
                    </a:lnTo>
                    <a:close/>
                    <a:moveTo>
                      <a:pt x="237417" y="119019"/>
                    </a:moveTo>
                    <a:lnTo>
                      <a:pt x="237417" y="124954"/>
                    </a:lnTo>
                    <a:lnTo>
                      <a:pt x="231481" y="124954"/>
                    </a:lnTo>
                    <a:lnTo>
                      <a:pt x="231481" y="119019"/>
                    </a:lnTo>
                    <a:close/>
                    <a:moveTo>
                      <a:pt x="243664" y="119019"/>
                    </a:moveTo>
                    <a:lnTo>
                      <a:pt x="243664" y="124954"/>
                    </a:lnTo>
                    <a:lnTo>
                      <a:pt x="237729" y="124954"/>
                    </a:lnTo>
                    <a:lnTo>
                      <a:pt x="237729" y="119019"/>
                    </a:lnTo>
                    <a:close/>
                    <a:moveTo>
                      <a:pt x="249911" y="119019"/>
                    </a:moveTo>
                    <a:lnTo>
                      <a:pt x="249911" y="124954"/>
                    </a:lnTo>
                    <a:lnTo>
                      <a:pt x="243977" y="124954"/>
                    </a:lnTo>
                    <a:lnTo>
                      <a:pt x="243977" y="119019"/>
                    </a:lnTo>
                    <a:close/>
                    <a:moveTo>
                      <a:pt x="256161" y="119019"/>
                    </a:moveTo>
                    <a:lnTo>
                      <a:pt x="256161" y="124954"/>
                    </a:lnTo>
                    <a:lnTo>
                      <a:pt x="250225" y="124954"/>
                    </a:lnTo>
                    <a:lnTo>
                      <a:pt x="250225" y="119019"/>
                    </a:lnTo>
                    <a:close/>
                    <a:moveTo>
                      <a:pt x="262409" y="119019"/>
                    </a:moveTo>
                    <a:lnTo>
                      <a:pt x="262409" y="124954"/>
                    </a:lnTo>
                    <a:lnTo>
                      <a:pt x="256474" y="124954"/>
                    </a:lnTo>
                    <a:lnTo>
                      <a:pt x="256474" y="119019"/>
                    </a:lnTo>
                    <a:close/>
                    <a:moveTo>
                      <a:pt x="268656" y="119019"/>
                    </a:moveTo>
                    <a:lnTo>
                      <a:pt x="268656" y="124954"/>
                    </a:lnTo>
                    <a:lnTo>
                      <a:pt x="262721" y="124954"/>
                    </a:lnTo>
                    <a:lnTo>
                      <a:pt x="262721" y="119019"/>
                    </a:lnTo>
                    <a:close/>
                    <a:moveTo>
                      <a:pt x="274904" y="119019"/>
                    </a:moveTo>
                    <a:lnTo>
                      <a:pt x="274904" y="124954"/>
                    </a:lnTo>
                    <a:lnTo>
                      <a:pt x="268968" y="124954"/>
                    </a:lnTo>
                    <a:lnTo>
                      <a:pt x="268968" y="119019"/>
                    </a:lnTo>
                    <a:close/>
                    <a:moveTo>
                      <a:pt x="6251" y="125266"/>
                    </a:moveTo>
                    <a:lnTo>
                      <a:pt x="6251" y="131201"/>
                    </a:lnTo>
                    <a:lnTo>
                      <a:pt x="315" y="131201"/>
                    </a:lnTo>
                    <a:lnTo>
                      <a:pt x="315" y="125266"/>
                    </a:lnTo>
                    <a:close/>
                    <a:moveTo>
                      <a:pt x="12498" y="125266"/>
                    </a:moveTo>
                    <a:lnTo>
                      <a:pt x="12498" y="131201"/>
                    </a:lnTo>
                    <a:lnTo>
                      <a:pt x="6562" y="131201"/>
                    </a:lnTo>
                    <a:lnTo>
                      <a:pt x="6562" y="125266"/>
                    </a:lnTo>
                    <a:close/>
                    <a:moveTo>
                      <a:pt x="18745" y="125266"/>
                    </a:moveTo>
                    <a:lnTo>
                      <a:pt x="18745" y="131201"/>
                    </a:lnTo>
                    <a:lnTo>
                      <a:pt x="12810" y="131201"/>
                    </a:lnTo>
                    <a:lnTo>
                      <a:pt x="12810" y="125266"/>
                    </a:lnTo>
                    <a:close/>
                    <a:moveTo>
                      <a:pt x="24992" y="125266"/>
                    </a:moveTo>
                    <a:lnTo>
                      <a:pt x="24992" y="131201"/>
                    </a:lnTo>
                    <a:lnTo>
                      <a:pt x="19058" y="131201"/>
                    </a:lnTo>
                    <a:lnTo>
                      <a:pt x="19058" y="125266"/>
                    </a:lnTo>
                    <a:close/>
                    <a:moveTo>
                      <a:pt x="31242" y="125266"/>
                    </a:moveTo>
                    <a:lnTo>
                      <a:pt x="31242" y="131201"/>
                    </a:lnTo>
                    <a:lnTo>
                      <a:pt x="25305" y="131201"/>
                    </a:lnTo>
                    <a:lnTo>
                      <a:pt x="25305" y="125266"/>
                    </a:lnTo>
                    <a:close/>
                    <a:moveTo>
                      <a:pt x="37489" y="125266"/>
                    </a:moveTo>
                    <a:lnTo>
                      <a:pt x="37489" y="131201"/>
                    </a:lnTo>
                    <a:lnTo>
                      <a:pt x="31553" y="131201"/>
                    </a:lnTo>
                    <a:lnTo>
                      <a:pt x="31553" y="125266"/>
                    </a:lnTo>
                    <a:close/>
                    <a:moveTo>
                      <a:pt x="43737" y="125266"/>
                    </a:moveTo>
                    <a:lnTo>
                      <a:pt x="43737" y="131201"/>
                    </a:lnTo>
                    <a:lnTo>
                      <a:pt x="37802" y="131201"/>
                    </a:lnTo>
                    <a:lnTo>
                      <a:pt x="37802" y="125266"/>
                    </a:lnTo>
                    <a:close/>
                    <a:moveTo>
                      <a:pt x="49985" y="125266"/>
                    </a:moveTo>
                    <a:lnTo>
                      <a:pt x="49985" y="131201"/>
                    </a:lnTo>
                    <a:lnTo>
                      <a:pt x="44049" y="131201"/>
                    </a:lnTo>
                    <a:lnTo>
                      <a:pt x="44049" y="125266"/>
                    </a:lnTo>
                    <a:close/>
                    <a:moveTo>
                      <a:pt x="56232" y="125266"/>
                    </a:moveTo>
                    <a:lnTo>
                      <a:pt x="56232" y="131201"/>
                    </a:lnTo>
                    <a:lnTo>
                      <a:pt x="50296" y="131201"/>
                    </a:lnTo>
                    <a:lnTo>
                      <a:pt x="50296" y="125266"/>
                    </a:lnTo>
                    <a:close/>
                    <a:moveTo>
                      <a:pt x="62480" y="125266"/>
                    </a:moveTo>
                    <a:lnTo>
                      <a:pt x="62480" y="131201"/>
                    </a:lnTo>
                    <a:lnTo>
                      <a:pt x="56545" y="131201"/>
                    </a:lnTo>
                    <a:lnTo>
                      <a:pt x="56545" y="125266"/>
                    </a:lnTo>
                    <a:close/>
                    <a:moveTo>
                      <a:pt x="68727" y="125266"/>
                    </a:moveTo>
                    <a:lnTo>
                      <a:pt x="68727" y="131201"/>
                    </a:lnTo>
                    <a:lnTo>
                      <a:pt x="62792" y="131201"/>
                    </a:lnTo>
                    <a:lnTo>
                      <a:pt x="62792" y="125266"/>
                    </a:lnTo>
                    <a:close/>
                    <a:moveTo>
                      <a:pt x="74975" y="125266"/>
                    </a:moveTo>
                    <a:lnTo>
                      <a:pt x="74975" y="131201"/>
                    </a:lnTo>
                    <a:lnTo>
                      <a:pt x="69039" y="131201"/>
                    </a:lnTo>
                    <a:lnTo>
                      <a:pt x="69039" y="125266"/>
                    </a:lnTo>
                    <a:close/>
                    <a:moveTo>
                      <a:pt x="81223" y="125266"/>
                    </a:moveTo>
                    <a:lnTo>
                      <a:pt x="81223" y="131201"/>
                    </a:lnTo>
                    <a:lnTo>
                      <a:pt x="75286" y="131201"/>
                    </a:lnTo>
                    <a:lnTo>
                      <a:pt x="75286" y="125266"/>
                    </a:lnTo>
                    <a:close/>
                    <a:moveTo>
                      <a:pt x="87470" y="125266"/>
                    </a:moveTo>
                    <a:lnTo>
                      <a:pt x="87470" y="131201"/>
                    </a:lnTo>
                    <a:lnTo>
                      <a:pt x="81535" y="131201"/>
                    </a:lnTo>
                    <a:lnTo>
                      <a:pt x="81535" y="125266"/>
                    </a:lnTo>
                    <a:close/>
                    <a:moveTo>
                      <a:pt x="93718" y="125266"/>
                    </a:moveTo>
                    <a:lnTo>
                      <a:pt x="93718" y="131201"/>
                    </a:lnTo>
                    <a:lnTo>
                      <a:pt x="87784" y="131201"/>
                    </a:lnTo>
                    <a:lnTo>
                      <a:pt x="87784" y="125266"/>
                    </a:lnTo>
                    <a:close/>
                    <a:moveTo>
                      <a:pt x="99967" y="125266"/>
                    </a:moveTo>
                    <a:lnTo>
                      <a:pt x="99967" y="131201"/>
                    </a:lnTo>
                    <a:lnTo>
                      <a:pt x="94031" y="131201"/>
                    </a:lnTo>
                    <a:lnTo>
                      <a:pt x="94031" y="125266"/>
                    </a:lnTo>
                    <a:close/>
                    <a:moveTo>
                      <a:pt x="106214" y="125266"/>
                    </a:moveTo>
                    <a:lnTo>
                      <a:pt x="106214" y="131201"/>
                    </a:lnTo>
                    <a:lnTo>
                      <a:pt x="100278" y="131201"/>
                    </a:lnTo>
                    <a:lnTo>
                      <a:pt x="100278" y="125266"/>
                    </a:lnTo>
                    <a:close/>
                    <a:moveTo>
                      <a:pt x="112461" y="125266"/>
                    </a:moveTo>
                    <a:lnTo>
                      <a:pt x="112461" y="131201"/>
                    </a:lnTo>
                    <a:lnTo>
                      <a:pt x="106527" y="131201"/>
                    </a:lnTo>
                    <a:lnTo>
                      <a:pt x="106527" y="125266"/>
                    </a:lnTo>
                    <a:close/>
                    <a:moveTo>
                      <a:pt x="118710" y="125266"/>
                    </a:moveTo>
                    <a:lnTo>
                      <a:pt x="118710" y="131201"/>
                    </a:lnTo>
                    <a:lnTo>
                      <a:pt x="112774" y="131201"/>
                    </a:lnTo>
                    <a:lnTo>
                      <a:pt x="112774" y="125266"/>
                    </a:lnTo>
                    <a:close/>
                    <a:moveTo>
                      <a:pt x="124957" y="125266"/>
                    </a:moveTo>
                    <a:lnTo>
                      <a:pt x="124957" y="131201"/>
                    </a:lnTo>
                    <a:lnTo>
                      <a:pt x="119021" y="131201"/>
                    </a:lnTo>
                    <a:lnTo>
                      <a:pt x="119021" y="125266"/>
                    </a:lnTo>
                    <a:close/>
                    <a:moveTo>
                      <a:pt x="131204" y="125266"/>
                    </a:moveTo>
                    <a:lnTo>
                      <a:pt x="131204" y="131201"/>
                    </a:lnTo>
                    <a:lnTo>
                      <a:pt x="125270" y="131201"/>
                    </a:lnTo>
                    <a:lnTo>
                      <a:pt x="125270" y="125266"/>
                    </a:lnTo>
                    <a:close/>
                    <a:moveTo>
                      <a:pt x="137451" y="125266"/>
                    </a:moveTo>
                    <a:lnTo>
                      <a:pt x="137451" y="131201"/>
                    </a:lnTo>
                    <a:lnTo>
                      <a:pt x="131517" y="131201"/>
                    </a:lnTo>
                    <a:lnTo>
                      <a:pt x="131517" y="125266"/>
                    </a:lnTo>
                    <a:close/>
                    <a:moveTo>
                      <a:pt x="143702" y="125266"/>
                    </a:moveTo>
                    <a:lnTo>
                      <a:pt x="143702" y="131201"/>
                    </a:lnTo>
                    <a:lnTo>
                      <a:pt x="137766" y="131201"/>
                    </a:lnTo>
                    <a:lnTo>
                      <a:pt x="137766" y="125266"/>
                    </a:lnTo>
                    <a:close/>
                    <a:moveTo>
                      <a:pt x="149949" y="125266"/>
                    </a:moveTo>
                    <a:lnTo>
                      <a:pt x="149949" y="131201"/>
                    </a:lnTo>
                    <a:lnTo>
                      <a:pt x="144015" y="131201"/>
                    </a:lnTo>
                    <a:lnTo>
                      <a:pt x="144015" y="125266"/>
                    </a:lnTo>
                    <a:close/>
                    <a:moveTo>
                      <a:pt x="156196" y="125266"/>
                    </a:moveTo>
                    <a:lnTo>
                      <a:pt x="156196" y="131201"/>
                    </a:lnTo>
                    <a:lnTo>
                      <a:pt x="150262" y="131201"/>
                    </a:lnTo>
                    <a:lnTo>
                      <a:pt x="150262" y="125266"/>
                    </a:lnTo>
                    <a:close/>
                    <a:moveTo>
                      <a:pt x="162445" y="125266"/>
                    </a:moveTo>
                    <a:lnTo>
                      <a:pt x="162445" y="131201"/>
                    </a:lnTo>
                    <a:lnTo>
                      <a:pt x="156509" y="131201"/>
                    </a:lnTo>
                    <a:lnTo>
                      <a:pt x="156509" y="125266"/>
                    </a:lnTo>
                    <a:close/>
                    <a:moveTo>
                      <a:pt x="168692" y="125266"/>
                    </a:moveTo>
                    <a:lnTo>
                      <a:pt x="168692" y="131201"/>
                    </a:lnTo>
                    <a:lnTo>
                      <a:pt x="162756" y="131201"/>
                    </a:lnTo>
                    <a:lnTo>
                      <a:pt x="162756" y="125266"/>
                    </a:lnTo>
                    <a:close/>
                    <a:moveTo>
                      <a:pt x="174939" y="125266"/>
                    </a:moveTo>
                    <a:lnTo>
                      <a:pt x="174939" y="131201"/>
                    </a:lnTo>
                    <a:lnTo>
                      <a:pt x="169005" y="131201"/>
                    </a:lnTo>
                    <a:lnTo>
                      <a:pt x="169005" y="125266"/>
                    </a:lnTo>
                    <a:close/>
                    <a:moveTo>
                      <a:pt x="181186" y="125266"/>
                    </a:moveTo>
                    <a:lnTo>
                      <a:pt x="181186" y="131201"/>
                    </a:lnTo>
                    <a:lnTo>
                      <a:pt x="175252" y="131201"/>
                    </a:lnTo>
                    <a:lnTo>
                      <a:pt x="175252" y="125266"/>
                    </a:lnTo>
                    <a:close/>
                    <a:moveTo>
                      <a:pt x="187435" y="125266"/>
                    </a:moveTo>
                    <a:lnTo>
                      <a:pt x="187435" y="131201"/>
                    </a:lnTo>
                    <a:lnTo>
                      <a:pt x="181499" y="131201"/>
                    </a:lnTo>
                    <a:lnTo>
                      <a:pt x="181499" y="125266"/>
                    </a:lnTo>
                    <a:close/>
                    <a:moveTo>
                      <a:pt x="193682" y="125266"/>
                    </a:moveTo>
                    <a:lnTo>
                      <a:pt x="193682" y="131201"/>
                    </a:lnTo>
                    <a:lnTo>
                      <a:pt x="187746" y="131201"/>
                    </a:lnTo>
                    <a:lnTo>
                      <a:pt x="187746" y="125266"/>
                    </a:lnTo>
                    <a:close/>
                    <a:moveTo>
                      <a:pt x="199931" y="125266"/>
                    </a:moveTo>
                    <a:lnTo>
                      <a:pt x="199931" y="131201"/>
                    </a:lnTo>
                    <a:lnTo>
                      <a:pt x="193996" y="131201"/>
                    </a:lnTo>
                    <a:lnTo>
                      <a:pt x="193996" y="125266"/>
                    </a:lnTo>
                    <a:close/>
                    <a:moveTo>
                      <a:pt x="206180" y="125266"/>
                    </a:moveTo>
                    <a:lnTo>
                      <a:pt x="206180" y="131201"/>
                    </a:lnTo>
                    <a:lnTo>
                      <a:pt x="200244" y="131201"/>
                    </a:lnTo>
                    <a:lnTo>
                      <a:pt x="200244" y="125266"/>
                    </a:lnTo>
                    <a:close/>
                    <a:moveTo>
                      <a:pt x="212427" y="125266"/>
                    </a:moveTo>
                    <a:lnTo>
                      <a:pt x="212427" y="131201"/>
                    </a:lnTo>
                    <a:lnTo>
                      <a:pt x="206491" y="131201"/>
                    </a:lnTo>
                    <a:lnTo>
                      <a:pt x="206491" y="125266"/>
                    </a:lnTo>
                    <a:close/>
                    <a:moveTo>
                      <a:pt x="218674" y="125266"/>
                    </a:moveTo>
                    <a:lnTo>
                      <a:pt x="218674" y="131201"/>
                    </a:lnTo>
                    <a:lnTo>
                      <a:pt x="212739" y="131201"/>
                    </a:lnTo>
                    <a:lnTo>
                      <a:pt x="212739" y="125266"/>
                    </a:lnTo>
                    <a:close/>
                    <a:moveTo>
                      <a:pt x="224921" y="125266"/>
                    </a:moveTo>
                    <a:lnTo>
                      <a:pt x="224921" y="131201"/>
                    </a:lnTo>
                    <a:lnTo>
                      <a:pt x="218987" y="131201"/>
                    </a:lnTo>
                    <a:lnTo>
                      <a:pt x="218987" y="125266"/>
                    </a:lnTo>
                    <a:close/>
                    <a:moveTo>
                      <a:pt x="231170" y="125266"/>
                    </a:moveTo>
                    <a:lnTo>
                      <a:pt x="231170" y="131201"/>
                    </a:lnTo>
                    <a:lnTo>
                      <a:pt x="225234" y="131201"/>
                    </a:lnTo>
                    <a:lnTo>
                      <a:pt x="225234" y="125266"/>
                    </a:lnTo>
                    <a:close/>
                    <a:moveTo>
                      <a:pt x="237417" y="125266"/>
                    </a:moveTo>
                    <a:lnTo>
                      <a:pt x="237417" y="131201"/>
                    </a:lnTo>
                    <a:lnTo>
                      <a:pt x="231481" y="131201"/>
                    </a:lnTo>
                    <a:lnTo>
                      <a:pt x="231481" y="125266"/>
                    </a:lnTo>
                    <a:close/>
                    <a:moveTo>
                      <a:pt x="243664" y="125266"/>
                    </a:moveTo>
                    <a:lnTo>
                      <a:pt x="243664" y="131201"/>
                    </a:lnTo>
                    <a:lnTo>
                      <a:pt x="237729" y="131201"/>
                    </a:lnTo>
                    <a:lnTo>
                      <a:pt x="237729" y="125266"/>
                    </a:lnTo>
                    <a:close/>
                    <a:moveTo>
                      <a:pt x="249911" y="125266"/>
                    </a:moveTo>
                    <a:lnTo>
                      <a:pt x="249911" y="131201"/>
                    </a:lnTo>
                    <a:lnTo>
                      <a:pt x="243977" y="131201"/>
                    </a:lnTo>
                    <a:lnTo>
                      <a:pt x="243977" y="125266"/>
                    </a:lnTo>
                    <a:close/>
                    <a:moveTo>
                      <a:pt x="256161" y="125266"/>
                    </a:moveTo>
                    <a:lnTo>
                      <a:pt x="256161" y="131201"/>
                    </a:lnTo>
                    <a:lnTo>
                      <a:pt x="250225" y="131201"/>
                    </a:lnTo>
                    <a:lnTo>
                      <a:pt x="250225" y="125266"/>
                    </a:lnTo>
                    <a:close/>
                    <a:moveTo>
                      <a:pt x="262409" y="125266"/>
                    </a:moveTo>
                    <a:lnTo>
                      <a:pt x="262409" y="131201"/>
                    </a:lnTo>
                    <a:lnTo>
                      <a:pt x="256474" y="131201"/>
                    </a:lnTo>
                    <a:lnTo>
                      <a:pt x="256474" y="125266"/>
                    </a:lnTo>
                    <a:close/>
                    <a:moveTo>
                      <a:pt x="268656" y="125266"/>
                    </a:moveTo>
                    <a:lnTo>
                      <a:pt x="268656" y="131201"/>
                    </a:lnTo>
                    <a:lnTo>
                      <a:pt x="262721" y="131201"/>
                    </a:lnTo>
                    <a:lnTo>
                      <a:pt x="262721" y="125266"/>
                    </a:lnTo>
                    <a:close/>
                    <a:moveTo>
                      <a:pt x="274904" y="125266"/>
                    </a:moveTo>
                    <a:lnTo>
                      <a:pt x="274904" y="131201"/>
                    </a:lnTo>
                    <a:lnTo>
                      <a:pt x="268968" y="131201"/>
                    </a:lnTo>
                    <a:lnTo>
                      <a:pt x="268968" y="125266"/>
                    </a:lnTo>
                    <a:close/>
                    <a:moveTo>
                      <a:pt x="6251" y="131513"/>
                    </a:moveTo>
                    <a:lnTo>
                      <a:pt x="6251" y="137449"/>
                    </a:lnTo>
                    <a:lnTo>
                      <a:pt x="315" y="137449"/>
                    </a:lnTo>
                    <a:lnTo>
                      <a:pt x="315" y="131513"/>
                    </a:lnTo>
                    <a:close/>
                    <a:moveTo>
                      <a:pt x="12498" y="131513"/>
                    </a:moveTo>
                    <a:lnTo>
                      <a:pt x="12498" y="137449"/>
                    </a:lnTo>
                    <a:lnTo>
                      <a:pt x="6562" y="137449"/>
                    </a:lnTo>
                    <a:lnTo>
                      <a:pt x="6562" y="131513"/>
                    </a:lnTo>
                    <a:close/>
                    <a:moveTo>
                      <a:pt x="18745" y="131513"/>
                    </a:moveTo>
                    <a:lnTo>
                      <a:pt x="18745" y="137449"/>
                    </a:lnTo>
                    <a:lnTo>
                      <a:pt x="12810" y="137449"/>
                    </a:lnTo>
                    <a:lnTo>
                      <a:pt x="12810" y="131513"/>
                    </a:lnTo>
                    <a:close/>
                    <a:moveTo>
                      <a:pt x="24992" y="131513"/>
                    </a:moveTo>
                    <a:lnTo>
                      <a:pt x="24992" y="137449"/>
                    </a:lnTo>
                    <a:lnTo>
                      <a:pt x="19058" y="137449"/>
                    </a:lnTo>
                    <a:lnTo>
                      <a:pt x="19058" y="131513"/>
                    </a:lnTo>
                    <a:close/>
                    <a:moveTo>
                      <a:pt x="31241" y="131513"/>
                    </a:moveTo>
                    <a:lnTo>
                      <a:pt x="31241" y="137449"/>
                    </a:lnTo>
                    <a:lnTo>
                      <a:pt x="25305" y="137449"/>
                    </a:lnTo>
                    <a:lnTo>
                      <a:pt x="25305" y="131513"/>
                    </a:lnTo>
                    <a:close/>
                    <a:moveTo>
                      <a:pt x="37489" y="131513"/>
                    </a:moveTo>
                    <a:lnTo>
                      <a:pt x="37489" y="137449"/>
                    </a:lnTo>
                    <a:lnTo>
                      <a:pt x="31553" y="137449"/>
                    </a:lnTo>
                    <a:lnTo>
                      <a:pt x="31553" y="131513"/>
                    </a:lnTo>
                    <a:close/>
                    <a:moveTo>
                      <a:pt x="43737" y="131513"/>
                    </a:moveTo>
                    <a:lnTo>
                      <a:pt x="43737" y="137449"/>
                    </a:lnTo>
                    <a:lnTo>
                      <a:pt x="37802" y="137449"/>
                    </a:lnTo>
                    <a:lnTo>
                      <a:pt x="37802" y="131513"/>
                    </a:lnTo>
                    <a:close/>
                    <a:moveTo>
                      <a:pt x="49985" y="131513"/>
                    </a:moveTo>
                    <a:lnTo>
                      <a:pt x="49985" y="137449"/>
                    </a:lnTo>
                    <a:lnTo>
                      <a:pt x="44049" y="137449"/>
                    </a:lnTo>
                    <a:lnTo>
                      <a:pt x="44049" y="131513"/>
                    </a:lnTo>
                    <a:close/>
                    <a:moveTo>
                      <a:pt x="56232" y="131513"/>
                    </a:moveTo>
                    <a:lnTo>
                      <a:pt x="56232" y="137449"/>
                    </a:lnTo>
                    <a:lnTo>
                      <a:pt x="50296" y="137449"/>
                    </a:lnTo>
                    <a:lnTo>
                      <a:pt x="50296" y="131513"/>
                    </a:lnTo>
                    <a:close/>
                    <a:moveTo>
                      <a:pt x="62480" y="131513"/>
                    </a:moveTo>
                    <a:lnTo>
                      <a:pt x="62480" y="137449"/>
                    </a:lnTo>
                    <a:lnTo>
                      <a:pt x="56545" y="137449"/>
                    </a:lnTo>
                    <a:lnTo>
                      <a:pt x="56545" y="131513"/>
                    </a:lnTo>
                    <a:close/>
                    <a:moveTo>
                      <a:pt x="68727" y="131513"/>
                    </a:moveTo>
                    <a:lnTo>
                      <a:pt x="68727" y="137449"/>
                    </a:lnTo>
                    <a:lnTo>
                      <a:pt x="62792" y="137449"/>
                    </a:lnTo>
                    <a:lnTo>
                      <a:pt x="62792" y="131513"/>
                    </a:lnTo>
                    <a:close/>
                    <a:moveTo>
                      <a:pt x="74975" y="131513"/>
                    </a:moveTo>
                    <a:lnTo>
                      <a:pt x="74975" y="137449"/>
                    </a:lnTo>
                    <a:lnTo>
                      <a:pt x="69039" y="137449"/>
                    </a:lnTo>
                    <a:lnTo>
                      <a:pt x="69039" y="131513"/>
                    </a:lnTo>
                    <a:close/>
                    <a:moveTo>
                      <a:pt x="81223" y="131513"/>
                    </a:moveTo>
                    <a:lnTo>
                      <a:pt x="81223" y="137449"/>
                    </a:lnTo>
                    <a:lnTo>
                      <a:pt x="75286" y="137449"/>
                    </a:lnTo>
                    <a:lnTo>
                      <a:pt x="75286" y="131513"/>
                    </a:lnTo>
                    <a:close/>
                    <a:moveTo>
                      <a:pt x="87470" y="131513"/>
                    </a:moveTo>
                    <a:lnTo>
                      <a:pt x="87470" y="137449"/>
                    </a:lnTo>
                    <a:lnTo>
                      <a:pt x="81535" y="137449"/>
                    </a:lnTo>
                    <a:lnTo>
                      <a:pt x="81535" y="131513"/>
                    </a:lnTo>
                    <a:close/>
                    <a:moveTo>
                      <a:pt x="93718" y="131513"/>
                    </a:moveTo>
                    <a:lnTo>
                      <a:pt x="93718" y="137449"/>
                    </a:lnTo>
                    <a:lnTo>
                      <a:pt x="87784" y="137449"/>
                    </a:lnTo>
                    <a:lnTo>
                      <a:pt x="87784" y="131513"/>
                    </a:lnTo>
                    <a:close/>
                    <a:moveTo>
                      <a:pt x="99967" y="131513"/>
                    </a:moveTo>
                    <a:lnTo>
                      <a:pt x="99967" y="137449"/>
                    </a:lnTo>
                    <a:lnTo>
                      <a:pt x="94031" y="137449"/>
                    </a:lnTo>
                    <a:lnTo>
                      <a:pt x="94031" y="131513"/>
                    </a:lnTo>
                    <a:close/>
                    <a:moveTo>
                      <a:pt x="106214" y="131513"/>
                    </a:moveTo>
                    <a:lnTo>
                      <a:pt x="106214" y="137449"/>
                    </a:lnTo>
                    <a:lnTo>
                      <a:pt x="100278" y="137449"/>
                    </a:lnTo>
                    <a:lnTo>
                      <a:pt x="100278" y="131513"/>
                    </a:lnTo>
                    <a:close/>
                    <a:moveTo>
                      <a:pt x="112461" y="131513"/>
                    </a:moveTo>
                    <a:lnTo>
                      <a:pt x="112461" y="137449"/>
                    </a:lnTo>
                    <a:lnTo>
                      <a:pt x="106527" y="137449"/>
                    </a:lnTo>
                    <a:lnTo>
                      <a:pt x="106527" y="131513"/>
                    </a:lnTo>
                    <a:close/>
                    <a:moveTo>
                      <a:pt x="118710" y="131513"/>
                    </a:moveTo>
                    <a:lnTo>
                      <a:pt x="118710" y="137449"/>
                    </a:lnTo>
                    <a:lnTo>
                      <a:pt x="112774" y="137449"/>
                    </a:lnTo>
                    <a:lnTo>
                      <a:pt x="112774" y="131513"/>
                    </a:lnTo>
                    <a:close/>
                    <a:moveTo>
                      <a:pt x="124957" y="131513"/>
                    </a:moveTo>
                    <a:lnTo>
                      <a:pt x="124957" y="137449"/>
                    </a:lnTo>
                    <a:lnTo>
                      <a:pt x="119021" y="137449"/>
                    </a:lnTo>
                    <a:lnTo>
                      <a:pt x="119021" y="131513"/>
                    </a:lnTo>
                    <a:close/>
                    <a:moveTo>
                      <a:pt x="131204" y="131513"/>
                    </a:moveTo>
                    <a:lnTo>
                      <a:pt x="131204" y="137449"/>
                    </a:lnTo>
                    <a:lnTo>
                      <a:pt x="125270" y="137449"/>
                    </a:lnTo>
                    <a:lnTo>
                      <a:pt x="125270" y="131513"/>
                    </a:lnTo>
                    <a:close/>
                    <a:moveTo>
                      <a:pt x="137451" y="131513"/>
                    </a:moveTo>
                    <a:lnTo>
                      <a:pt x="137451" y="137449"/>
                    </a:lnTo>
                    <a:lnTo>
                      <a:pt x="131517" y="137449"/>
                    </a:lnTo>
                    <a:lnTo>
                      <a:pt x="131517" y="131513"/>
                    </a:lnTo>
                    <a:close/>
                    <a:moveTo>
                      <a:pt x="143702" y="131513"/>
                    </a:moveTo>
                    <a:lnTo>
                      <a:pt x="143702" y="137449"/>
                    </a:lnTo>
                    <a:lnTo>
                      <a:pt x="137766" y="137449"/>
                    </a:lnTo>
                    <a:lnTo>
                      <a:pt x="137766" y="131513"/>
                    </a:lnTo>
                    <a:close/>
                    <a:moveTo>
                      <a:pt x="149949" y="131513"/>
                    </a:moveTo>
                    <a:lnTo>
                      <a:pt x="149949" y="137449"/>
                    </a:lnTo>
                    <a:lnTo>
                      <a:pt x="144015" y="137449"/>
                    </a:lnTo>
                    <a:lnTo>
                      <a:pt x="144015" y="131513"/>
                    </a:lnTo>
                    <a:close/>
                    <a:moveTo>
                      <a:pt x="156196" y="131513"/>
                    </a:moveTo>
                    <a:lnTo>
                      <a:pt x="156196" y="137449"/>
                    </a:lnTo>
                    <a:lnTo>
                      <a:pt x="150262" y="137449"/>
                    </a:lnTo>
                    <a:lnTo>
                      <a:pt x="150262" y="131513"/>
                    </a:lnTo>
                    <a:close/>
                    <a:moveTo>
                      <a:pt x="162445" y="131513"/>
                    </a:moveTo>
                    <a:lnTo>
                      <a:pt x="162445" y="137449"/>
                    </a:lnTo>
                    <a:lnTo>
                      <a:pt x="156509" y="137449"/>
                    </a:lnTo>
                    <a:lnTo>
                      <a:pt x="156509" y="131513"/>
                    </a:lnTo>
                    <a:close/>
                    <a:moveTo>
                      <a:pt x="168692" y="131513"/>
                    </a:moveTo>
                    <a:lnTo>
                      <a:pt x="168692" y="137449"/>
                    </a:lnTo>
                    <a:lnTo>
                      <a:pt x="162756" y="137449"/>
                    </a:lnTo>
                    <a:lnTo>
                      <a:pt x="162756" y="131513"/>
                    </a:lnTo>
                    <a:close/>
                    <a:moveTo>
                      <a:pt x="174939" y="131513"/>
                    </a:moveTo>
                    <a:lnTo>
                      <a:pt x="174939" y="137449"/>
                    </a:lnTo>
                    <a:lnTo>
                      <a:pt x="169005" y="137449"/>
                    </a:lnTo>
                    <a:lnTo>
                      <a:pt x="169005" y="131513"/>
                    </a:lnTo>
                    <a:close/>
                    <a:moveTo>
                      <a:pt x="181186" y="131513"/>
                    </a:moveTo>
                    <a:lnTo>
                      <a:pt x="181186" y="137449"/>
                    </a:lnTo>
                    <a:lnTo>
                      <a:pt x="175252" y="137449"/>
                    </a:lnTo>
                    <a:lnTo>
                      <a:pt x="175252" y="131513"/>
                    </a:lnTo>
                    <a:close/>
                    <a:moveTo>
                      <a:pt x="187433" y="131513"/>
                    </a:moveTo>
                    <a:lnTo>
                      <a:pt x="187433" y="137449"/>
                    </a:lnTo>
                    <a:lnTo>
                      <a:pt x="181499" y="137449"/>
                    </a:lnTo>
                    <a:lnTo>
                      <a:pt x="181499" y="131513"/>
                    </a:lnTo>
                    <a:close/>
                    <a:moveTo>
                      <a:pt x="193682" y="131513"/>
                    </a:moveTo>
                    <a:lnTo>
                      <a:pt x="193682" y="137449"/>
                    </a:lnTo>
                    <a:lnTo>
                      <a:pt x="187746" y="137449"/>
                    </a:lnTo>
                    <a:lnTo>
                      <a:pt x="187746" y="131513"/>
                    </a:lnTo>
                    <a:close/>
                    <a:moveTo>
                      <a:pt x="199931" y="131513"/>
                    </a:moveTo>
                    <a:lnTo>
                      <a:pt x="199931" y="137449"/>
                    </a:lnTo>
                    <a:lnTo>
                      <a:pt x="193996" y="137449"/>
                    </a:lnTo>
                    <a:lnTo>
                      <a:pt x="193996" y="131513"/>
                    </a:lnTo>
                    <a:close/>
                    <a:moveTo>
                      <a:pt x="206180" y="131513"/>
                    </a:moveTo>
                    <a:lnTo>
                      <a:pt x="206180" y="137449"/>
                    </a:lnTo>
                    <a:lnTo>
                      <a:pt x="200244" y="137449"/>
                    </a:lnTo>
                    <a:lnTo>
                      <a:pt x="200244" y="131513"/>
                    </a:lnTo>
                    <a:close/>
                    <a:moveTo>
                      <a:pt x="212427" y="131513"/>
                    </a:moveTo>
                    <a:lnTo>
                      <a:pt x="212427" y="137449"/>
                    </a:lnTo>
                    <a:lnTo>
                      <a:pt x="206491" y="137449"/>
                    </a:lnTo>
                    <a:lnTo>
                      <a:pt x="206491" y="131513"/>
                    </a:lnTo>
                    <a:close/>
                    <a:moveTo>
                      <a:pt x="218674" y="131513"/>
                    </a:moveTo>
                    <a:lnTo>
                      <a:pt x="218674" y="137449"/>
                    </a:lnTo>
                    <a:lnTo>
                      <a:pt x="212739" y="137449"/>
                    </a:lnTo>
                    <a:lnTo>
                      <a:pt x="212739" y="131513"/>
                    </a:lnTo>
                    <a:close/>
                    <a:moveTo>
                      <a:pt x="224921" y="131513"/>
                    </a:moveTo>
                    <a:lnTo>
                      <a:pt x="224921" y="137449"/>
                    </a:lnTo>
                    <a:lnTo>
                      <a:pt x="218987" y="137449"/>
                    </a:lnTo>
                    <a:lnTo>
                      <a:pt x="218987" y="131513"/>
                    </a:lnTo>
                    <a:close/>
                    <a:moveTo>
                      <a:pt x="231170" y="131513"/>
                    </a:moveTo>
                    <a:lnTo>
                      <a:pt x="231170" y="137449"/>
                    </a:lnTo>
                    <a:lnTo>
                      <a:pt x="225234" y="137449"/>
                    </a:lnTo>
                    <a:lnTo>
                      <a:pt x="225234" y="131513"/>
                    </a:lnTo>
                    <a:close/>
                    <a:moveTo>
                      <a:pt x="237417" y="131513"/>
                    </a:moveTo>
                    <a:lnTo>
                      <a:pt x="237417" y="137449"/>
                    </a:lnTo>
                    <a:lnTo>
                      <a:pt x="231481" y="137449"/>
                    </a:lnTo>
                    <a:lnTo>
                      <a:pt x="231481" y="131513"/>
                    </a:lnTo>
                    <a:close/>
                    <a:moveTo>
                      <a:pt x="243664" y="131513"/>
                    </a:moveTo>
                    <a:lnTo>
                      <a:pt x="243664" y="137449"/>
                    </a:lnTo>
                    <a:lnTo>
                      <a:pt x="237729" y="137449"/>
                    </a:lnTo>
                    <a:lnTo>
                      <a:pt x="237729" y="131513"/>
                    </a:lnTo>
                    <a:close/>
                    <a:moveTo>
                      <a:pt x="249911" y="131513"/>
                    </a:moveTo>
                    <a:lnTo>
                      <a:pt x="249911" y="137449"/>
                    </a:lnTo>
                    <a:lnTo>
                      <a:pt x="243977" y="137449"/>
                    </a:lnTo>
                    <a:lnTo>
                      <a:pt x="243977" y="131513"/>
                    </a:lnTo>
                    <a:close/>
                    <a:moveTo>
                      <a:pt x="256161" y="131513"/>
                    </a:moveTo>
                    <a:lnTo>
                      <a:pt x="256161" y="137449"/>
                    </a:lnTo>
                    <a:lnTo>
                      <a:pt x="250225" y="137449"/>
                    </a:lnTo>
                    <a:lnTo>
                      <a:pt x="250225" y="131513"/>
                    </a:lnTo>
                    <a:close/>
                    <a:moveTo>
                      <a:pt x="262409" y="131513"/>
                    </a:moveTo>
                    <a:lnTo>
                      <a:pt x="262409" y="137449"/>
                    </a:lnTo>
                    <a:lnTo>
                      <a:pt x="256474" y="137449"/>
                    </a:lnTo>
                    <a:lnTo>
                      <a:pt x="256474" y="131513"/>
                    </a:lnTo>
                    <a:close/>
                    <a:moveTo>
                      <a:pt x="268656" y="131513"/>
                    </a:moveTo>
                    <a:lnTo>
                      <a:pt x="268656" y="137449"/>
                    </a:lnTo>
                    <a:lnTo>
                      <a:pt x="262721" y="137449"/>
                    </a:lnTo>
                    <a:lnTo>
                      <a:pt x="262721" y="131513"/>
                    </a:lnTo>
                    <a:close/>
                    <a:moveTo>
                      <a:pt x="274904" y="131513"/>
                    </a:moveTo>
                    <a:lnTo>
                      <a:pt x="274904" y="137449"/>
                    </a:lnTo>
                    <a:lnTo>
                      <a:pt x="268968" y="137449"/>
                    </a:lnTo>
                    <a:lnTo>
                      <a:pt x="268968" y="131513"/>
                    </a:lnTo>
                    <a:close/>
                    <a:moveTo>
                      <a:pt x="6251" y="137760"/>
                    </a:moveTo>
                    <a:lnTo>
                      <a:pt x="6251" y="143697"/>
                    </a:lnTo>
                    <a:lnTo>
                      <a:pt x="315" y="143697"/>
                    </a:lnTo>
                    <a:lnTo>
                      <a:pt x="315" y="137760"/>
                    </a:lnTo>
                    <a:close/>
                    <a:moveTo>
                      <a:pt x="12498" y="137760"/>
                    </a:moveTo>
                    <a:lnTo>
                      <a:pt x="12498" y="143697"/>
                    </a:lnTo>
                    <a:lnTo>
                      <a:pt x="6562" y="143697"/>
                    </a:lnTo>
                    <a:lnTo>
                      <a:pt x="6562" y="137760"/>
                    </a:lnTo>
                    <a:close/>
                    <a:moveTo>
                      <a:pt x="18745" y="137760"/>
                    </a:moveTo>
                    <a:lnTo>
                      <a:pt x="18745" y="143697"/>
                    </a:lnTo>
                    <a:lnTo>
                      <a:pt x="12810" y="143697"/>
                    </a:lnTo>
                    <a:lnTo>
                      <a:pt x="12810" y="137760"/>
                    </a:lnTo>
                    <a:close/>
                    <a:moveTo>
                      <a:pt x="24992" y="137760"/>
                    </a:moveTo>
                    <a:lnTo>
                      <a:pt x="24992" y="143697"/>
                    </a:lnTo>
                    <a:lnTo>
                      <a:pt x="19058" y="143697"/>
                    </a:lnTo>
                    <a:lnTo>
                      <a:pt x="19058" y="137760"/>
                    </a:lnTo>
                    <a:close/>
                    <a:moveTo>
                      <a:pt x="31241" y="137760"/>
                    </a:moveTo>
                    <a:lnTo>
                      <a:pt x="31241" y="143697"/>
                    </a:lnTo>
                    <a:lnTo>
                      <a:pt x="25305" y="143697"/>
                    </a:lnTo>
                    <a:lnTo>
                      <a:pt x="25305" y="137760"/>
                    </a:lnTo>
                    <a:close/>
                    <a:moveTo>
                      <a:pt x="37489" y="137760"/>
                    </a:moveTo>
                    <a:lnTo>
                      <a:pt x="37489" y="143697"/>
                    </a:lnTo>
                    <a:lnTo>
                      <a:pt x="31553" y="143697"/>
                    </a:lnTo>
                    <a:lnTo>
                      <a:pt x="31553" y="137760"/>
                    </a:lnTo>
                    <a:close/>
                    <a:moveTo>
                      <a:pt x="43737" y="137760"/>
                    </a:moveTo>
                    <a:lnTo>
                      <a:pt x="43737" y="143697"/>
                    </a:lnTo>
                    <a:lnTo>
                      <a:pt x="37802" y="143697"/>
                    </a:lnTo>
                    <a:lnTo>
                      <a:pt x="37802" y="137760"/>
                    </a:lnTo>
                    <a:close/>
                    <a:moveTo>
                      <a:pt x="49985" y="137760"/>
                    </a:moveTo>
                    <a:lnTo>
                      <a:pt x="49985" y="143697"/>
                    </a:lnTo>
                    <a:lnTo>
                      <a:pt x="44049" y="143697"/>
                    </a:lnTo>
                    <a:lnTo>
                      <a:pt x="44049" y="137760"/>
                    </a:lnTo>
                    <a:close/>
                    <a:moveTo>
                      <a:pt x="56232" y="137760"/>
                    </a:moveTo>
                    <a:lnTo>
                      <a:pt x="56232" y="143697"/>
                    </a:lnTo>
                    <a:lnTo>
                      <a:pt x="50296" y="143697"/>
                    </a:lnTo>
                    <a:lnTo>
                      <a:pt x="50296" y="137760"/>
                    </a:lnTo>
                    <a:close/>
                    <a:moveTo>
                      <a:pt x="62480" y="137760"/>
                    </a:moveTo>
                    <a:lnTo>
                      <a:pt x="62480" y="143697"/>
                    </a:lnTo>
                    <a:lnTo>
                      <a:pt x="56545" y="143697"/>
                    </a:lnTo>
                    <a:lnTo>
                      <a:pt x="56545" y="137760"/>
                    </a:lnTo>
                    <a:close/>
                    <a:moveTo>
                      <a:pt x="68727" y="137760"/>
                    </a:moveTo>
                    <a:lnTo>
                      <a:pt x="68727" y="143697"/>
                    </a:lnTo>
                    <a:lnTo>
                      <a:pt x="62792" y="143697"/>
                    </a:lnTo>
                    <a:lnTo>
                      <a:pt x="62792" y="137760"/>
                    </a:lnTo>
                    <a:close/>
                    <a:moveTo>
                      <a:pt x="74975" y="137760"/>
                    </a:moveTo>
                    <a:lnTo>
                      <a:pt x="74975" y="143697"/>
                    </a:lnTo>
                    <a:lnTo>
                      <a:pt x="69039" y="143697"/>
                    </a:lnTo>
                    <a:lnTo>
                      <a:pt x="69039" y="137760"/>
                    </a:lnTo>
                    <a:close/>
                    <a:moveTo>
                      <a:pt x="81223" y="137760"/>
                    </a:moveTo>
                    <a:lnTo>
                      <a:pt x="81223" y="143697"/>
                    </a:lnTo>
                    <a:lnTo>
                      <a:pt x="75286" y="143697"/>
                    </a:lnTo>
                    <a:lnTo>
                      <a:pt x="75286" y="137760"/>
                    </a:lnTo>
                    <a:close/>
                    <a:moveTo>
                      <a:pt x="87470" y="137760"/>
                    </a:moveTo>
                    <a:lnTo>
                      <a:pt x="87470" y="143697"/>
                    </a:lnTo>
                    <a:lnTo>
                      <a:pt x="81535" y="143697"/>
                    </a:lnTo>
                    <a:lnTo>
                      <a:pt x="81535" y="137760"/>
                    </a:lnTo>
                    <a:close/>
                    <a:moveTo>
                      <a:pt x="93718" y="137760"/>
                    </a:moveTo>
                    <a:lnTo>
                      <a:pt x="93718" y="143697"/>
                    </a:lnTo>
                    <a:lnTo>
                      <a:pt x="87784" y="143697"/>
                    </a:lnTo>
                    <a:lnTo>
                      <a:pt x="87784" y="137760"/>
                    </a:lnTo>
                    <a:close/>
                    <a:moveTo>
                      <a:pt x="99967" y="137760"/>
                    </a:moveTo>
                    <a:lnTo>
                      <a:pt x="99967" y="143697"/>
                    </a:lnTo>
                    <a:lnTo>
                      <a:pt x="94031" y="143697"/>
                    </a:lnTo>
                    <a:lnTo>
                      <a:pt x="94031" y="137760"/>
                    </a:lnTo>
                    <a:close/>
                    <a:moveTo>
                      <a:pt x="106214" y="137760"/>
                    </a:moveTo>
                    <a:lnTo>
                      <a:pt x="106214" y="143697"/>
                    </a:lnTo>
                    <a:lnTo>
                      <a:pt x="100278" y="143697"/>
                    </a:lnTo>
                    <a:lnTo>
                      <a:pt x="100278" y="137760"/>
                    </a:lnTo>
                    <a:close/>
                    <a:moveTo>
                      <a:pt x="112461" y="137760"/>
                    </a:moveTo>
                    <a:lnTo>
                      <a:pt x="112461" y="143697"/>
                    </a:lnTo>
                    <a:lnTo>
                      <a:pt x="106527" y="143697"/>
                    </a:lnTo>
                    <a:lnTo>
                      <a:pt x="106527" y="137760"/>
                    </a:lnTo>
                    <a:close/>
                    <a:moveTo>
                      <a:pt x="118710" y="137760"/>
                    </a:moveTo>
                    <a:lnTo>
                      <a:pt x="118710" y="143697"/>
                    </a:lnTo>
                    <a:lnTo>
                      <a:pt x="112774" y="143697"/>
                    </a:lnTo>
                    <a:lnTo>
                      <a:pt x="112774" y="137760"/>
                    </a:lnTo>
                    <a:close/>
                    <a:moveTo>
                      <a:pt x="124957" y="137760"/>
                    </a:moveTo>
                    <a:lnTo>
                      <a:pt x="124957" y="143697"/>
                    </a:lnTo>
                    <a:lnTo>
                      <a:pt x="119021" y="143697"/>
                    </a:lnTo>
                    <a:lnTo>
                      <a:pt x="119021" y="137760"/>
                    </a:lnTo>
                    <a:close/>
                    <a:moveTo>
                      <a:pt x="131204" y="137760"/>
                    </a:moveTo>
                    <a:lnTo>
                      <a:pt x="131204" y="143697"/>
                    </a:lnTo>
                    <a:lnTo>
                      <a:pt x="125270" y="143697"/>
                    </a:lnTo>
                    <a:lnTo>
                      <a:pt x="125270" y="137760"/>
                    </a:lnTo>
                    <a:close/>
                    <a:moveTo>
                      <a:pt x="137451" y="137760"/>
                    </a:moveTo>
                    <a:lnTo>
                      <a:pt x="137451" y="143697"/>
                    </a:lnTo>
                    <a:lnTo>
                      <a:pt x="131517" y="143697"/>
                    </a:lnTo>
                    <a:lnTo>
                      <a:pt x="131517" y="137760"/>
                    </a:lnTo>
                    <a:close/>
                    <a:moveTo>
                      <a:pt x="143702" y="137760"/>
                    </a:moveTo>
                    <a:lnTo>
                      <a:pt x="143702" y="143697"/>
                    </a:lnTo>
                    <a:lnTo>
                      <a:pt x="137766" y="143697"/>
                    </a:lnTo>
                    <a:lnTo>
                      <a:pt x="137766" y="137760"/>
                    </a:lnTo>
                    <a:close/>
                    <a:moveTo>
                      <a:pt x="149949" y="137760"/>
                    </a:moveTo>
                    <a:lnTo>
                      <a:pt x="149949" y="143697"/>
                    </a:lnTo>
                    <a:lnTo>
                      <a:pt x="144015" y="143697"/>
                    </a:lnTo>
                    <a:lnTo>
                      <a:pt x="144015" y="137760"/>
                    </a:lnTo>
                    <a:close/>
                    <a:moveTo>
                      <a:pt x="156196" y="137760"/>
                    </a:moveTo>
                    <a:lnTo>
                      <a:pt x="156196" y="143697"/>
                    </a:lnTo>
                    <a:lnTo>
                      <a:pt x="150262" y="143697"/>
                    </a:lnTo>
                    <a:lnTo>
                      <a:pt x="150262" y="137760"/>
                    </a:lnTo>
                    <a:close/>
                    <a:moveTo>
                      <a:pt x="162445" y="137760"/>
                    </a:moveTo>
                    <a:lnTo>
                      <a:pt x="162445" y="143697"/>
                    </a:lnTo>
                    <a:lnTo>
                      <a:pt x="156509" y="143697"/>
                    </a:lnTo>
                    <a:lnTo>
                      <a:pt x="156509" y="137760"/>
                    </a:lnTo>
                    <a:close/>
                    <a:moveTo>
                      <a:pt x="168692" y="137760"/>
                    </a:moveTo>
                    <a:lnTo>
                      <a:pt x="168692" y="143697"/>
                    </a:lnTo>
                    <a:lnTo>
                      <a:pt x="162756" y="143697"/>
                    </a:lnTo>
                    <a:lnTo>
                      <a:pt x="162756" y="137760"/>
                    </a:lnTo>
                    <a:close/>
                    <a:moveTo>
                      <a:pt x="174939" y="137760"/>
                    </a:moveTo>
                    <a:lnTo>
                      <a:pt x="174939" y="143697"/>
                    </a:lnTo>
                    <a:lnTo>
                      <a:pt x="169005" y="143697"/>
                    </a:lnTo>
                    <a:lnTo>
                      <a:pt x="169005" y="137760"/>
                    </a:lnTo>
                    <a:close/>
                    <a:moveTo>
                      <a:pt x="181186" y="137760"/>
                    </a:moveTo>
                    <a:lnTo>
                      <a:pt x="181186" y="143697"/>
                    </a:lnTo>
                    <a:lnTo>
                      <a:pt x="175252" y="143697"/>
                    </a:lnTo>
                    <a:lnTo>
                      <a:pt x="175252" y="137760"/>
                    </a:lnTo>
                    <a:close/>
                    <a:moveTo>
                      <a:pt x="187433" y="137760"/>
                    </a:moveTo>
                    <a:lnTo>
                      <a:pt x="187433" y="143697"/>
                    </a:lnTo>
                    <a:lnTo>
                      <a:pt x="181499" y="143697"/>
                    </a:lnTo>
                    <a:lnTo>
                      <a:pt x="181499" y="137760"/>
                    </a:lnTo>
                    <a:close/>
                    <a:moveTo>
                      <a:pt x="193682" y="137760"/>
                    </a:moveTo>
                    <a:lnTo>
                      <a:pt x="193682" y="143697"/>
                    </a:lnTo>
                    <a:lnTo>
                      <a:pt x="187746" y="143697"/>
                    </a:lnTo>
                    <a:lnTo>
                      <a:pt x="187746" y="137760"/>
                    </a:lnTo>
                    <a:close/>
                    <a:moveTo>
                      <a:pt x="199931" y="137760"/>
                    </a:moveTo>
                    <a:lnTo>
                      <a:pt x="199931" y="143697"/>
                    </a:lnTo>
                    <a:lnTo>
                      <a:pt x="193996" y="143697"/>
                    </a:lnTo>
                    <a:lnTo>
                      <a:pt x="193996" y="137760"/>
                    </a:lnTo>
                    <a:close/>
                    <a:moveTo>
                      <a:pt x="206180" y="137760"/>
                    </a:moveTo>
                    <a:lnTo>
                      <a:pt x="206180" y="143697"/>
                    </a:lnTo>
                    <a:lnTo>
                      <a:pt x="200244" y="143697"/>
                    </a:lnTo>
                    <a:lnTo>
                      <a:pt x="200244" y="137760"/>
                    </a:lnTo>
                    <a:close/>
                    <a:moveTo>
                      <a:pt x="212427" y="137760"/>
                    </a:moveTo>
                    <a:lnTo>
                      <a:pt x="212427" y="143697"/>
                    </a:lnTo>
                    <a:lnTo>
                      <a:pt x="206491" y="143697"/>
                    </a:lnTo>
                    <a:lnTo>
                      <a:pt x="206491" y="137760"/>
                    </a:lnTo>
                    <a:close/>
                    <a:moveTo>
                      <a:pt x="218674" y="137760"/>
                    </a:moveTo>
                    <a:lnTo>
                      <a:pt x="218674" y="143697"/>
                    </a:lnTo>
                    <a:lnTo>
                      <a:pt x="212739" y="143697"/>
                    </a:lnTo>
                    <a:lnTo>
                      <a:pt x="212739" y="137760"/>
                    </a:lnTo>
                    <a:close/>
                    <a:moveTo>
                      <a:pt x="224921" y="137760"/>
                    </a:moveTo>
                    <a:lnTo>
                      <a:pt x="224921" y="143697"/>
                    </a:lnTo>
                    <a:lnTo>
                      <a:pt x="218987" y="143697"/>
                    </a:lnTo>
                    <a:lnTo>
                      <a:pt x="218987" y="137760"/>
                    </a:lnTo>
                    <a:close/>
                    <a:moveTo>
                      <a:pt x="231170" y="137760"/>
                    </a:moveTo>
                    <a:lnTo>
                      <a:pt x="231170" y="143697"/>
                    </a:lnTo>
                    <a:lnTo>
                      <a:pt x="225234" y="143697"/>
                    </a:lnTo>
                    <a:lnTo>
                      <a:pt x="225234" y="137760"/>
                    </a:lnTo>
                    <a:close/>
                    <a:moveTo>
                      <a:pt x="237417" y="137760"/>
                    </a:moveTo>
                    <a:lnTo>
                      <a:pt x="237417" y="143697"/>
                    </a:lnTo>
                    <a:lnTo>
                      <a:pt x="231481" y="143697"/>
                    </a:lnTo>
                    <a:lnTo>
                      <a:pt x="231481" y="137760"/>
                    </a:lnTo>
                    <a:close/>
                    <a:moveTo>
                      <a:pt x="243664" y="137760"/>
                    </a:moveTo>
                    <a:lnTo>
                      <a:pt x="243664" y="143697"/>
                    </a:lnTo>
                    <a:lnTo>
                      <a:pt x="237729" y="143697"/>
                    </a:lnTo>
                    <a:lnTo>
                      <a:pt x="237729" y="137760"/>
                    </a:lnTo>
                    <a:close/>
                    <a:moveTo>
                      <a:pt x="249911" y="137760"/>
                    </a:moveTo>
                    <a:lnTo>
                      <a:pt x="249911" y="143697"/>
                    </a:lnTo>
                    <a:lnTo>
                      <a:pt x="243977" y="143697"/>
                    </a:lnTo>
                    <a:lnTo>
                      <a:pt x="243977" y="137760"/>
                    </a:lnTo>
                    <a:close/>
                    <a:moveTo>
                      <a:pt x="256161" y="137760"/>
                    </a:moveTo>
                    <a:lnTo>
                      <a:pt x="256161" y="143697"/>
                    </a:lnTo>
                    <a:lnTo>
                      <a:pt x="250225" y="143697"/>
                    </a:lnTo>
                    <a:lnTo>
                      <a:pt x="250225" y="137760"/>
                    </a:lnTo>
                    <a:close/>
                    <a:moveTo>
                      <a:pt x="262409" y="137760"/>
                    </a:moveTo>
                    <a:lnTo>
                      <a:pt x="262409" y="143697"/>
                    </a:lnTo>
                    <a:lnTo>
                      <a:pt x="256474" y="143697"/>
                    </a:lnTo>
                    <a:lnTo>
                      <a:pt x="256474" y="137760"/>
                    </a:lnTo>
                    <a:close/>
                    <a:moveTo>
                      <a:pt x="268656" y="137760"/>
                    </a:moveTo>
                    <a:lnTo>
                      <a:pt x="268656" y="143697"/>
                    </a:lnTo>
                    <a:lnTo>
                      <a:pt x="262721" y="143697"/>
                    </a:lnTo>
                    <a:lnTo>
                      <a:pt x="262721" y="137760"/>
                    </a:lnTo>
                    <a:close/>
                    <a:moveTo>
                      <a:pt x="274904" y="137760"/>
                    </a:moveTo>
                    <a:lnTo>
                      <a:pt x="274904" y="143697"/>
                    </a:lnTo>
                    <a:lnTo>
                      <a:pt x="268968" y="143697"/>
                    </a:lnTo>
                    <a:lnTo>
                      <a:pt x="268968" y="137760"/>
                    </a:lnTo>
                    <a:close/>
                    <a:moveTo>
                      <a:pt x="6251" y="144011"/>
                    </a:moveTo>
                    <a:lnTo>
                      <a:pt x="6251" y="149945"/>
                    </a:lnTo>
                    <a:lnTo>
                      <a:pt x="315" y="149945"/>
                    </a:lnTo>
                    <a:lnTo>
                      <a:pt x="315" y="144011"/>
                    </a:lnTo>
                    <a:close/>
                    <a:moveTo>
                      <a:pt x="12498" y="144011"/>
                    </a:moveTo>
                    <a:lnTo>
                      <a:pt x="12498" y="149945"/>
                    </a:lnTo>
                    <a:lnTo>
                      <a:pt x="6562" y="149945"/>
                    </a:lnTo>
                    <a:lnTo>
                      <a:pt x="6562" y="144011"/>
                    </a:lnTo>
                    <a:close/>
                    <a:moveTo>
                      <a:pt x="18745" y="144011"/>
                    </a:moveTo>
                    <a:lnTo>
                      <a:pt x="18745" y="149945"/>
                    </a:lnTo>
                    <a:lnTo>
                      <a:pt x="12810" y="149945"/>
                    </a:lnTo>
                    <a:lnTo>
                      <a:pt x="12810" y="144011"/>
                    </a:lnTo>
                    <a:close/>
                    <a:moveTo>
                      <a:pt x="24992" y="144011"/>
                    </a:moveTo>
                    <a:lnTo>
                      <a:pt x="24992" y="149945"/>
                    </a:lnTo>
                    <a:lnTo>
                      <a:pt x="19058" y="149945"/>
                    </a:lnTo>
                    <a:lnTo>
                      <a:pt x="19058" y="144011"/>
                    </a:lnTo>
                    <a:close/>
                    <a:moveTo>
                      <a:pt x="31241" y="144011"/>
                    </a:moveTo>
                    <a:lnTo>
                      <a:pt x="31241" y="149945"/>
                    </a:lnTo>
                    <a:lnTo>
                      <a:pt x="25305" y="149945"/>
                    </a:lnTo>
                    <a:lnTo>
                      <a:pt x="25305" y="144011"/>
                    </a:lnTo>
                    <a:close/>
                    <a:moveTo>
                      <a:pt x="37489" y="144011"/>
                    </a:moveTo>
                    <a:lnTo>
                      <a:pt x="37489" y="149945"/>
                    </a:lnTo>
                    <a:lnTo>
                      <a:pt x="31553" y="149945"/>
                    </a:lnTo>
                    <a:lnTo>
                      <a:pt x="31553" y="144011"/>
                    </a:lnTo>
                    <a:close/>
                    <a:moveTo>
                      <a:pt x="43737" y="144011"/>
                    </a:moveTo>
                    <a:lnTo>
                      <a:pt x="43737" y="149945"/>
                    </a:lnTo>
                    <a:lnTo>
                      <a:pt x="37802" y="149945"/>
                    </a:lnTo>
                    <a:lnTo>
                      <a:pt x="37802" y="144011"/>
                    </a:lnTo>
                    <a:close/>
                    <a:moveTo>
                      <a:pt x="49985" y="144011"/>
                    </a:moveTo>
                    <a:lnTo>
                      <a:pt x="49985" y="149945"/>
                    </a:lnTo>
                    <a:lnTo>
                      <a:pt x="44049" y="149945"/>
                    </a:lnTo>
                    <a:lnTo>
                      <a:pt x="44049" y="144011"/>
                    </a:lnTo>
                    <a:close/>
                    <a:moveTo>
                      <a:pt x="56232" y="144011"/>
                    </a:moveTo>
                    <a:lnTo>
                      <a:pt x="56232" y="149945"/>
                    </a:lnTo>
                    <a:lnTo>
                      <a:pt x="50296" y="149945"/>
                    </a:lnTo>
                    <a:lnTo>
                      <a:pt x="50296" y="144011"/>
                    </a:lnTo>
                    <a:close/>
                    <a:moveTo>
                      <a:pt x="62480" y="144011"/>
                    </a:moveTo>
                    <a:lnTo>
                      <a:pt x="62480" y="149945"/>
                    </a:lnTo>
                    <a:lnTo>
                      <a:pt x="56545" y="149945"/>
                    </a:lnTo>
                    <a:lnTo>
                      <a:pt x="56545" y="144011"/>
                    </a:lnTo>
                    <a:close/>
                    <a:moveTo>
                      <a:pt x="68727" y="144011"/>
                    </a:moveTo>
                    <a:lnTo>
                      <a:pt x="68727" y="149945"/>
                    </a:lnTo>
                    <a:lnTo>
                      <a:pt x="62792" y="149945"/>
                    </a:lnTo>
                    <a:lnTo>
                      <a:pt x="62792" y="144011"/>
                    </a:lnTo>
                    <a:close/>
                    <a:moveTo>
                      <a:pt x="74975" y="144011"/>
                    </a:moveTo>
                    <a:lnTo>
                      <a:pt x="74975" y="149945"/>
                    </a:lnTo>
                    <a:lnTo>
                      <a:pt x="69039" y="149945"/>
                    </a:lnTo>
                    <a:lnTo>
                      <a:pt x="69039" y="144011"/>
                    </a:lnTo>
                    <a:close/>
                    <a:moveTo>
                      <a:pt x="81223" y="144011"/>
                    </a:moveTo>
                    <a:lnTo>
                      <a:pt x="81223" y="149945"/>
                    </a:lnTo>
                    <a:lnTo>
                      <a:pt x="75286" y="149945"/>
                    </a:lnTo>
                    <a:lnTo>
                      <a:pt x="75286" y="144011"/>
                    </a:lnTo>
                    <a:close/>
                    <a:moveTo>
                      <a:pt x="87470" y="144011"/>
                    </a:moveTo>
                    <a:lnTo>
                      <a:pt x="87470" y="149945"/>
                    </a:lnTo>
                    <a:lnTo>
                      <a:pt x="81535" y="149945"/>
                    </a:lnTo>
                    <a:lnTo>
                      <a:pt x="81535" y="144011"/>
                    </a:lnTo>
                    <a:close/>
                    <a:moveTo>
                      <a:pt x="93718" y="144011"/>
                    </a:moveTo>
                    <a:lnTo>
                      <a:pt x="93718" y="149945"/>
                    </a:lnTo>
                    <a:lnTo>
                      <a:pt x="87784" y="149945"/>
                    </a:lnTo>
                    <a:lnTo>
                      <a:pt x="87784" y="144011"/>
                    </a:lnTo>
                    <a:close/>
                    <a:moveTo>
                      <a:pt x="99967" y="144011"/>
                    </a:moveTo>
                    <a:lnTo>
                      <a:pt x="99967" y="149945"/>
                    </a:lnTo>
                    <a:lnTo>
                      <a:pt x="94031" y="149945"/>
                    </a:lnTo>
                    <a:lnTo>
                      <a:pt x="94031" y="144011"/>
                    </a:lnTo>
                    <a:close/>
                    <a:moveTo>
                      <a:pt x="106214" y="144011"/>
                    </a:moveTo>
                    <a:lnTo>
                      <a:pt x="106214" y="149945"/>
                    </a:lnTo>
                    <a:lnTo>
                      <a:pt x="100278" y="149945"/>
                    </a:lnTo>
                    <a:lnTo>
                      <a:pt x="100278" y="144011"/>
                    </a:lnTo>
                    <a:close/>
                    <a:moveTo>
                      <a:pt x="112461" y="144011"/>
                    </a:moveTo>
                    <a:lnTo>
                      <a:pt x="112461" y="149945"/>
                    </a:lnTo>
                    <a:lnTo>
                      <a:pt x="106527" y="149945"/>
                    </a:lnTo>
                    <a:lnTo>
                      <a:pt x="106527" y="144011"/>
                    </a:lnTo>
                    <a:close/>
                    <a:moveTo>
                      <a:pt x="118710" y="144011"/>
                    </a:moveTo>
                    <a:lnTo>
                      <a:pt x="118710" y="149945"/>
                    </a:lnTo>
                    <a:lnTo>
                      <a:pt x="112774" y="149945"/>
                    </a:lnTo>
                    <a:lnTo>
                      <a:pt x="112774" y="144011"/>
                    </a:lnTo>
                    <a:close/>
                    <a:moveTo>
                      <a:pt x="124957" y="144011"/>
                    </a:moveTo>
                    <a:lnTo>
                      <a:pt x="124957" y="149945"/>
                    </a:lnTo>
                    <a:lnTo>
                      <a:pt x="119021" y="149945"/>
                    </a:lnTo>
                    <a:lnTo>
                      <a:pt x="119021" y="144011"/>
                    </a:lnTo>
                    <a:close/>
                    <a:moveTo>
                      <a:pt x="131204" y="144011"/>
                    </a:moveTo>
                    <a:lnTo>
                      <a:pt x="131204" y="149945"/>
                    </a:lnTo>
                    <a:lnTo>
                      <a:pt x="125270" y="149945"/>
                    </a:lnTo>
                    <a:lnTo>
                      <a:pt x="125270" y="144011"/>
                    </a:lnTo>
                    <a:close/>
                    <a:moveTo>
                      <a:pt x="137451" y="144011"/>
                    </a:moveTo>
                    <a:lnTo>
                      <a:pt x="137451" y="149945"/>
                    </a:lnTo>
                    <a:lnTo>
                      <a:pt x="131517" y="149945"/>
                    </a:lnTo>
                    <a:lnTo>
                      <a:pt x="131517" y="144011"/>
                    </a:lnTo>
                    <a:close/>
                    <a:moveTo>
                      <a:pt x="143702" y="144011"/>
                    </a:moveTo>
                    <a:lnTo>
                      <a:pt x="143702" y="149945"/>
                    </a:lnTo>
                    <a:lnTo>
                      <a:pt x="137766" y="149945"/>
                    </a:lnTo>
                    <a:lnTo>
                      <a:pt x="137766" y="144011"/>
                    </a:lnTo>
                    <a:close/>
                    <a:moveTo>
                      <a:pt x="149949" y="144011"/>
                    </a:moveTo>
                    <a:lnTo>
                      <a:pt x="149949" y="149945"/>
                    </a:lnTo>
                    <a:lnTo>
                      <a:pt x="144015" y="149945"/>
                    </a:lnTo>
                    <a:lnTo>
                      <a:pt x="144015" y="144011"/>
                    </a:lnTo>
                    <a:close/>
                    <a:moveTo>
                      <a:pt x="156196" y="144011"/>
                    </a:moveTo>
                    <a:lnTo>
                      <a:pt x="156196" y="149945"/>
                    </a:lnTo>
                    <a:lnTo>
                      <a:pt x="150262" y="149945"/>
                    </a:lnTo>
                    <a:lnTo>
                      <a:pt x="150262" y="144011"/>
                    </a:lnTo>
                    <a:close/>
                    <a:moveTo>
                      <a:pt x="162445" y="144011"/>
                    </a:moveTo>
                    <a:lnTo>
                      <a:pt x="162445" y="149945"/>
                    </a:lnTo>
                    <a:lnTo>
                      <a:pt x="156509" y="149945"/>
                    </a:lnTo>
                    <a:lnTo>
                      <a:pt x="156509" y="144011"/>
                    </a:lnTo>
                    <a:close/>
                    <a:moveTo>
                      <a:pt x="168692" y="144011"/>
                    </a:moveTo>
                    <a:lnTo>
                      <a:pt x="168692" y="149945"/>
                    </a:lnTo>
                    <a:lnTo>
                      <a:pt x="162756" y="149945"/>
                    </a:lnTo>
                    <a:lnTo>
                      <a:pt x="162756" y="144011"/>
                    </a:lnTo>
                    <a:close/>
                    <a:moveTo>
                      <a:pt x="174939" y="144011"/>
                    </a:moveTo>
                    <a:lnTo>
                      <a:pt x="174939" y="149945"/>
                    </a:lnTo>
                    <a:lnTo>
                      <a:pt x="169005" y="149945"/>
                    </a:lnTo>
                    <a:lnTo>
                      <a:pt x="169005" y="144011"/>
                    </a:lnTo>
                    <a:close/>
                    <a:moveTo>
                      <a:pt x="181186" y="144011"/>
                    </a:moveTo>
                    <a:lnTo>
                      <a:pt x="181186" y="149945"/>
                    </a:lnTo>
                    <a:lnTo>
                      <a:pt x="175252" y="149945"/>
                    </a:lnTo>
                    <a:lnTo>
                      <a:pt x="175252" y="144011"/>
                    </a:lnTo>
                    <a:close/>
                    <a:moveTo>
                      <a:pt x="187433" y="144011"/>
                    </a:moveTo>
                    <a:lnTo>
                      <a:pt x="187433" y="149945"/>
                    </a:lnTo>
                    <a:lnTo>
                      <a:pt x="181499" y="149945"/>
                    </a:lnTo>
                    <a:lnTo>
                      <a:pt x="181499" y="144011"/>
                    </a:lnTo>
                    <a:close/>
                    <a:moveTo>
                      <a:pt x="193682" y="144011"/>
                    </a:moveTo>
                    <a:lnTo>
                      <a:pt x="193682" y="149945"/>
                    </a:lnTo>
                    <a:lnTo>
                      <a:pt x="187746" y="149945"/>
                    </a:lnTo>
                    <a:lnTo>
                      <a:pt x="187746" y="144011"/>
                    </a:lnTo>
                    <a:close/>
                    <a:moveTo>
                      <a:pt x="199931" y="144011"/>
                    </a:moveTo>
                    <a:lnTo>
                      <a:pt x="199931" y="149945"/>
                    </a:lnTo>
                    <a:lnTo>
                      <a:pt x="193996" y="149945"/>
                    </a:lnTo>
                    <a:lnTo>
                      <a:pt x="193996" y="144011"/>
                    </a:lnTo>
                    <a:close/>
                    <a:moveTo>
                      <a:pt x="206180" y="144011"/>
                    </a:moveTo>
                    <a:lnTo>
                      <a:pt x="206180" y="149945"/>
                    </a:lnTo>
                    <a:lnTo>
                      <a:pt x="200244" y="149945"/>
                    </a:lnTo>
                    <a:lnTo>
                      <a:pt x="200244" y="144011"/>
                    </a:lnTo>
                    <a:close/>
                    <a:moveTo>
                      <a:pt x="212427" y="144011"/>
                    </a:moveTo>
                    <a:lnTo>
                      <a:pt x="212427" y="149945"/>
                    </a:lnTo>
                    <a:lnTo>
                      <a:pt x="206491" y="149945"/>
                    </a:lnTo>
                    <a:lnTo>
                      <a:pt x="206491" y="144011"/>
                    </a:lnTo>
                    <a:close/>
                    <a:moveTo>
                      <a:pt x="218674" y="144011"/>
                    </a:moveTo>
                    <a:lnTo>
                      <a:pt x="218674" y="149945"/>
                    </a:lnTo>
                    <a:lnTo>
                      <a:pt x="212739" y="149945"/>
                    </a:lnTo>
                    <a:lnTo>
                      <a:pt x="212739" y="144011"/>
                    </a:lnTo>
                    <a:close/>
                    <a:moveTo>
                      <a:pt x="224921" y="144011"/>
                    </a:moveTo>
                    <a:lnTo>
                      <a:pt x="224921" y="149945"/>
                    </a:lnTo>
                    <a:lnTo>
                      <a:pt x="218987" y="149945"/>
                    </a:lnTo>
                    <a:lnTo>
                      <a:pt x="218987" y="144011"/>
                    </a:lnTo>
                    <a:close/>
                    <a:moveTo>
                      <a:pt x="231170" y="144011"/>
                    </a:moveTo>
                    <a:lnTo>
                      <a:pt x="231170" y="149945"/>
                    </a:lnTo>
                    <a:lnTo>
                      <a:pt x="225234" y="149945"/>
                    </a:lnTo>
                    <a:lnTo>
                      <a:pt x="225234" y="144011"/>
                    </a:lnTo>
                    <a:close/>
                    <a:moveTo>
                      <a:pt x="237417" y="144011"/>
                    </a:moveTo>
                    <a:lnTo>
                      <a:pt x="237417" y="149945"/>
                    </a:lnTo>
                    <a:lnTo>
                      <a:pt x="231481" y="149945"/>
                    </a:lnTo>
                    <a:lnTo>
                      <a:pt x="231481" y="144011"/>
                    </a:lnTo>
                    <a:close/>
                    <a:moveTo>
                      <a:pt x="243664" y="144011"/>
                    </a:moveTo>
                    <a:lnTo>
                      <a:pt x="243664" y="149945"/>
                    </a:lnTo>
                    <a:lnTo>
                      <a:pt x="237729" y="149945"/>
                    </a:lnTo>
                    <a:lnTo>
                      <a:pt x="237729" y="144011"/>
                    </a:lnTo>
                    <a:close/>
                    <a:moveTo>
                      <a:pt x="249911" y="144011"/>
                    </a:moveTo>
                    <a:lnTo>
                      <a:pt x="249911" y="149945"/>
                    </a:lnTo>
                    <a:lnTo>
                      <a:pt x="243977" y="149945"/>
                    </a:lnTo>
                    <a:lnTo>
                      <a:pt x="243977" y="144011"/>
                    </a:lnTo>
                    <a:close/>
                    <a:moveTo>
                      <a:pt x="256161" y="144011"/>
                    </a:moveTo>
                    <a:lnTo>
                      <a:pt x="256161" y="149945"/>
                    </a:lnTo>
                    <a:lnTo>
                      <a:pt x="250225" y="149945"/>
                    </a:lnTo>
                    <a:lnTo>
                      <a:pt x="250225" y="144011"/>
                    </a:lnTo>
                    <a:close/>
                    <a:moveTo>
                      <a:pt x="262409" y="144011"/>
                    </a:moveTo>
                    <a:lnTo>
                      <a:pt x="262409" y="149945"/>
                    </a:lnTo>
                    <a:lnTo>
                      <a:pt x="256474" y="149945"/>
                    </a:lnTo>
                    <a:lnTo>
                      <a:pt x="256474" y="144011"/>
                    </a:lnTo>
                    <a:close/>
                    <a:moveTo>
                      <a:pt x="268656" y="144011"/>
                    </a:moveTo>
                    <a:lnTo>
                      <a:pt x="268656" y="149945"/>
                    </a:lnTo>
                    <a:lnTo>
                      <a:pt x="262721" y="149945"/>
                    </a:lnTo>
                    <a:lnTo>
                      <a:pt x="262721" y="144011"/>
                    </a:lnTo>
                    <a:close/>
                    <a:moveTo>
                      <a:pt x="274904" y="144011"/>
                    </a:moveTo>
                    <a:lnTo>
                      <a:pt x="274904" y="149945"/>
                    </a:lnTo>
                    <a:lnTo>
                      <a:pt x="268968" y="149945"/>
                    </a:lnTo>
                    <a:lnTo>
                      <a:pt x="268968" y="144011"/>
                    </a:lnTo>
                    <a:close/>
                    <a:moveTo>
                      <a:pt x="6251" y="150258"/>
                    </a:moveTo>
                    <a:lnTo>
                      <a:pt x="6251" y="156192"/>
                    </a:lnTo>
                    <a:lnTo>
                      <a:pt x="315" y="156192"/>
                    </a:lnTo>
                    <a:lnTo>
                      <a:pt x="315" y="150258"/>
                    </a:lnTo>
                    <a:close/>
                    <a:moveTo>
                      <a:pt x="12498" y="150258"/>
                    </a:moveTo>
                    <a:lnTo>
                      <a:pt x="12498" y="156192"/>
                    </a:lnTo>
                    <a:lnTo>
                      <a:pt x="6562" y="156192"/>
                    </a:lnTo>
                    <a:lnTo>
                      <a:pt x="6562" y="150258"/>
                    </a:lnTo>
                    <a:close/>
                    <a:moveTo>
                      <a:pt x="18745" y="150258"/>
                    </a:moveTo>
                    <a:lnTo>
                      <a:pt x="18745" y="156192"/>
                    </a:lnTo>
                    <a:lnTo>
                      <a:pt x="12810" y="156192"/>
                    </a:lnTo>
                    <a:lnTo>
                      <a:pt x="12810" y="150258"/>
                    </a:lnTo>
                    <a:close/>
                    <a:moveTo>
                      <a:pt x="24992" y="150258"/>
                    </a:moveTo>
                    <a:lnTo>
                      <a:pt x="24992" y="156192"/>
                    </a:lnTo>
                    <a:lnTo>
                      <a:pt x="19058" y="156192"/>
                    </a:lnTo>
                    <a:lnTo>
                      <a:pt x="19058" y="150258"/>
                    </a:lnTo>
                    <a:close/>
                    <a:moveTo>
                      <a:pt x="31241" y="150258"/>
                    </a:moveTo>
                    <a:lnTo>
                      <a:pt x="31241" y="156192"/>
                    </a:lnTo>
                    <a:lnTo>
                      <a:pt x="25305" y="156192"/>
                    </a:lnTo>
                    <a:lnTo>
                      <a:pt x="25305" y="150258"/>
                    </a:lnTo>
                    <a:close/>
                    <a:moveTo>
                      <a:pt x="37489" y="150258"/>
                    </a:moveTo>
                    <a:lnTo>
                      <a:pt x="37489" y="156192"/>
                    </a:lnTo>
                    <a:lnTo>
                      <a:pt x="31553" y="156192"/>
                    </a:lnTo>
                    <a:lnTo>
                      <a:pt x="31553" y="150258"/>
                    </a:lnTo>
                    <a:close/>
                    <a:moveTo>
                      <a:pt x="43737" y="150258"/>
                    </a:moveTo>
                    <a:lnTo>
                      <a:pt x="43737" y="156192"/>
                    </a:lnTo>
                    <a:lnTo>
                      <a:pt x="37802" y="156192"/>
                    </a:lnTo>
                    <a:lnTo>
                      <a:pt x="37802" y="150258"/>
                    </a:lnTo>
                    <a:close/>
                    <a:moveTo>
                      <a:pt x="49985" y="150258"/>
                    </a:moveTo>
                    <a:lnTo>
                      <a:pt x="49985" y="156192"/>
                    </a:lnTo>
                    <a:lnTo>
                      <a:pt x="44049" y="156192"/>
                    </a:lnTo>
                    <a:lnTo>
                      <a:pt x="44049" y="150258"/>
                    </a:lnTo>
                    <a:close/>
                    <a:moveTo>
                      <a:pt x="56232" y="150258"/>
                    </a:moveTo>
                    <a:lnTo>
                      <a:pt x="56232" y="156192"/>
                    </a:lnTo>
                    <a:lnTo>
                      <a:pt x="50296" y="156192"/>
                    </a:lnTo>
                    <a:lnTo>
                      <a:pt x="50296" y="150258"/>
                    </a:lnTo>
                    <a:close/>
                    <a:moveTo>
                      <a:pt x="62480" y="150258"/>
                    </a:moveTo>
                    <a:lnTo>
                      <a:pt x="62480" y="156192"/>
                    </a:lnTo>
                    <a:lnTo>
                      <a:pt x="56545" y="156192"/>
                    </a:lnTo>
                    <a:lnTo>
                      <a:pt x="56545" y="150258"/>
                    </a:lnTo>
                    <a:close/>
                    <a:moveTo>
                      <a:pt x="68727" y="150258"/>
                    </a:moveTo>
                    <a:lnTo>
                      <a:pt x="68727" y="156192"/>
                    </a:lnTo>
                    <a:lnTo>
                      <a:pt x="62792" y="156192"/>
                    </a:lnTo>
                    <a:lnTo>
                      <a:pt x="62792" y="150258"/>
                    </a:lnTo>
                    <a:close/>
                    <a:moveTo>
                      <a:pt x="74975" y="150258"/>
                    </a:moveTo>
                    <a:lnTo>
                      <a:pt x="74975" y="156192"/>
                    </a:lnTo>
                    <a:lnTo>
                      <a:pt x="69039" y="156192"/>
                    </a:lnTo>
                    <a:lnTo>
                      <a:pt x="69039" y="150258"/>
                    </a:lnTo>
                    <a:close/>
                    <a:moveTo>
                      <a:pt x="81223" y="150258"/>
                    </a:moveTo>
                    <a:lnTo>
                      <a:pt x="81223" y="156192"/>
                    </a:lnTo>
                    <a:lnTo>
                      <a:pt x="75286" y="156192"/>
                    </a:lnTo>
                    <a:lnTo>
                      <a:pt x="75286" y="150258"/>
                    </a:lnTo>
                    <a:close/>
                    <a:moveTo>
                      <a:pt x="87470" y="150258"/>
                    </a:moveTo>
                    <a:lnTo>
                      <a:pt x="87470" y="156192"/>
                    </a:lnTo>
                    <a:lnTo>
                      <a:pt x="81535" y="156192"/>
                    </a:lnTo>
                    <a:lnTo>
                      <a:pt x="81535" y="150258"/>
                    </a:lnTo>
                    <a:close/>
                    <a:moveTo>
                      <a:pt x="93718" y="150258"/>
                    </a:moveTo>
                    <a:lnTo>
                      <a:pt x="93718" y="156192"/>
                    </a:lnTo>
                    <a:lnTo>
                      <a:pt x="87784" y="156192"/>
                    </a:lnTo>
                    <a:lnTo>
                      <a:pt x="87784" y="150258"/>
                    </a:lnTo>
                    <a:close/>
                    <a:moveTo>
                      <a:pt x="99967" y="150258"/>
                    </a:moveTo>
                    <a:lnTo>
                      <a:pt x="99967" y="156192"/>
                    </a:lnTo>
                    <a:lnTo>
                      <a:pt x="94031" y="156192"/>
                    </a:lnTo>
                    <a:lnTo>
                      <a:pt x="94031" y="150258"/>
                    </a:lnTo>
                    <a:close/>
                    <a:moveTo>
                      <a:pt x="106214" y="150258"/>
                    </a:moveTo>
                    <a:lnTo>
                      <a:pt x="106214" y="156192"/>
                    </a:lnTo>
                    <a:lnTo>
                      <a:pt x="100278" y="156192"/>
                    </a:lnTo>
                    <a:lnTo>
                      <a:pt x="100278" y="150258"/>
                    </a:lnTo>
                    <a:close/>
                    <a:moveTo>
                      <a:pt x="112461" y="150258"/>
                    </a:moveTo>
                    <a:lnTo>
                      <a:pt x="112461" y="156192"/>
                    </a:lnTo>
                    <a:lnTo>
                      <a:pt x="106527" y="156192"/>
                    </a:lnTo>
                    <a:lnTo>
                      <a:pt x="106527" y="150258"/>
                    </a:lnTo>
                    <a:close/>
                    <a:moveTo>
                      <a:pt x="118710" y="150258"/>
                    </a:moveTo>
                    <a:lnTo>
                      <a:pt x="118710" y="156192"/>
                    </a:lnTo>
                    <a:lnTo>
                      <a:pt x="112774" y="156192"/>
                    </a:lnTo>
                    <a:lnTo>
                      <a:pt x="112774" y="150258"/>
                    </a:lnTo>
                    <a:close/>
                    <a:moveTo>
                      <a:pt x="124957" y="150258"/>
                    </a:moveTo>
                    <a:lnTo>
                      <a:pt x="124957" y="156192"/>
                    </a:lnTo>
                    <a:lnTo>
                      <a:pt x="119021" y="156192"/>
                    </a:lnTo>
                    <a:lnTo>
                      <a:pt x="119021" y="150258"/>
                    </a:lnTo>
                    <a:close/>
                    <a:moveTo>
                      <a:pt x="131204" y="150258"/>
                    </a:moveTo>
                    <a:lnTo>
                      <a:pt x="131204" y="156192"/>
                    </a:lnTo>
                    <a:lnTo>
                      <a:pt x="125270" y="156192"/>
                    </a:lnTo>
                    <a:lnTo>
                      <a:pt x="125270" y="150258"/>
                    </a:lnTo>
                    <a:close/>
                    <a:moveTo>
                      <a:pt x="137451" y="150258"/>
                    </a:moveTo>
                    <a:lnTo>
                      <a:pt x="137451" y="156192"/>
                    </a:lnTo>
                    <a:lnTo>
                      <a:pt x="131517" y="156192"/>
                    </a:lnTo>
                    <a:lnTo>
                      <a:pt x="131517" y="150258"/>
                    </a:lnTo>
                    <a:close/>
                    <a:moveTo>
                      <a:pt x="143702" y="150258"/>
                    </a:moveTo>
                    <a:lnTo>
                      <a:pt x="143702" y="156192"/>
                    </a:lnTo>
                    <a:lnTo>
                      <a:pt x="137766" y="156192"/>
                    </a:lnTo>
                    <a:lnTo>
                      <a:pt x="137766" y="150258"/>
                    </a:lnTo>
                    <a:close/>
                    <a:moveTo>
                      <a:pt x="149949" y="150258"/>
                    </a:moveTo>
                    <a:lnTo>
                      <a:pt x="149949" y="156192"/>
                    </a:lnTo>
                    <a:lnTo>
                      <a:pt x="144015" y="156192"/>
                    </a:lnTo>
                    <a:lnTo>
                      <a:pt x="144015" y="150258"/>
                    </a:lnTo>
                    <a:close/>
                    <a:moveTo>
                      <a:pt x="156196" y="150258"/>
                    </a:moveTo>
                    <a:lnTo>
                      <a:pt x="156196" y="156192"/>
                    </a:lnTo>
                    <a:lnTo>
                      <a:pt x="150262" y="156192"/>
                    </a:lnTo>
                    <a:lnTo>
                      <a:pt x="150262" y="150258"/>
                    </a:lnTo>
                    <a:close/>
                    <a:moveTo>
                      <a:pt x="162445" y="150258"/>
                    </a:moveTo>
                    <a:lnTo>
                      <a:pt x="162445" y="156192"/>
                    </a:lnTo>
                    <a:lnTo>
                      <a:pt x="156509" y="156192"/>
                    </a:lnTo>
                    <a:lnTo>
                      <a:pt x="156509" y="150258"/>
                    </a:lnTo>
                    <a:close/>
                    <a:moveTo>
                      <a:pt x="168692" y="150258"/>
                    </a:moveTo>
                    <a:lnTo>
                      <a:pt x="168692" y="156192"/>
                    </a:lnTo>
                    <a:lnTo>
                      <a:pt x="162756" y="156192"/>
                    </a:lnTo>
                    <a:lnTo>
                      <a:pt x="162756" y="150258"/>
                    </a:lnTo>
                    <a:close/>
                    <a:moveTo>
                      <a:pt x="174939" y="150258"/>
                    </a:moveTo>
                    <a:lnTo>
                      <a:pt x="174939" y="156192"/>
                    </a:lnTo>
                    <a:lnTo>
                      <a:pt x="169005" y="156192"/>
                    </a:lnTo>
                    <a:lnTo>
                      <a:pt x="169005" y="150258"/>
                    </a:lnTo>
                    <a:close/>
                    <a:moveTo>
                      <a:pt x="181186" y="150258"/>
                    </a:moveTo>
                    <a:lnTo>
                      <a:pt x="181186" y="156192"/>
                    </a:lnTo>
                    <a:lnTo>
                      <a:pt x="175252" y="156192"/>
                    </a:lnTo>
                    <a:lnTo>
                      <a:pt x="175252" y="150258"/>
                    </a:lnTo>
                    <a:close/>
                    <a:moveTo>
                      <a:pt x="187433" y="150258"/>
                    </a:moveTo>
                    <a:lnTo>
                      <a:pt x="187433" y="156192"/>
                    </a:lnTo>
                    <a:lnTo>
                      <a:pt x="181499" y="156192"/>
                    </a:lnTo>
                    <a:lnTo>
                      <a:pt x="181499" y="150258"/>
                    </a:lnTo>
                    <a:close/>
                    <a:moveTo>
                      <a:pt x="193682" y="150258"/>
                    </a:moveTo>
                    <a:lnTo>
                      <a:pt x="193682" y="156192"/>
                    </a:lnTo>
                    <a:lnTo>
                      <a:pt x="187746" y="156192"/>
                    </a:lnTo>
                    <a:lnTo>
                      <a:pt x="187746" y="150258"/>
                    </a:lnTo>
                    <a:close/>
                    <a:moveTo>
                      <a:pt x="199931" y="150258"/>
                    </a:moveTo>
                    <a:lnTo>
                      <a:pt x="199931" y="156192"/>
                    </a:lnTo>
                    <a:lnTo>
                      <a:pt x="193996" y="156192"/>
                    </a:lnTo>
                    <a:lnTo>
                      <a:pt x="193996" y="150258"/>
                    </a:lnTo>
                    <a:close/>
                    <a:moveTo>
                      <a:pt x="206180" y="150258"/>
                    </a:moveTo>
                    <a:lnTo>
                      <a:pt x="206180" y="156192"/>
                    </a:lnTo>
                    <a:lnTo>
                      <a:pt x="200244" y="156192"/>
                    </a:lnTo>
                    <a:lnTo>
                      <a:pt x="200244" y="150258"/>
                    </a:lnTo>
                    <a:close/>
                    <a:moveTo>
                      <a:pt x="212427" y="150258"/>
                    </a:moveTo>
                    <a:lnTo>
                      <a:pt x="212427" y="156192"/>
                    </a:lnTo>
                    <a:lnTo>
                      <a:pt x="206491" y="156192"/>
                    </a:lnTo>
                    <a:lnTo>
                      <a:pt x="206491" y="150258"/>
                    </a:lnTo>
                    <a:close/>
                    <a:moveTo>
                      <a:pt x="218674" y="150258"/>
                    </a:moveTo>
                    <a:lnTo>
                      <a:pt x="218674" y="156192"/>
                    </a:lnTo>
                    <a:lnTo>
                      <a:pt x="212739" y="156192"/>
                    </a:lnTo>
                    <a:lnTo>
                      <a:pt x="212739" y="150258"/>
                    </a:lnTo>
                    <a:close/>
                    <a:moveTo>
                      <a:pt x="224921" y="150258"/>
                    </a:moveTo>
                    <a:lnTo>
                      <a:pt x="224921" y="156192"/>
                    </a:lnTo>
                    <a:lnTo>
                      <a:pt x="218987" y="156192"/>
                    </a:lnTo>
                    <a:lnTo>
                      <a:pt x="218987" y="150258"/>
                    </a:lnTo>
                    <a:close/>
                    <a:moveTo>
                      <a:pt x="231170" y="150258"/>
                    </a:moveTo>
                    <a:lnTo>
                      <a:pt x="231170" y="156192"/>
                    </a:lnTo>
                    <a:lnTo>
                      <a:pt x="225234" y="156192"/>
                    </a:lnTo>
                    <a:lnTo>
                      <a:pt x="225234" y="150258"/>
                    </a:lnTo>
                    <a:close/>
                    <a:moveTo>
                      <a:pt x="237417" y="150258"/>
                    </a:moveTo>
                    <a:lnTo>
                      <a:pt x="237417" y="156192"/>
                    </a:lnTo>
                    <a:lnTo>
                      <a:pt x="231481" y="156192"/>
                    </a:lnTo>
                    <a:lnTo>
                      <a:pt x="231481" y="150258"/>
                    </a:lnTo>
                    <a:close/>
                    <a:moveTo>
                      <a:pt x="243664" y="150258"/>
                    </a:moveTo>
                    <a:lnTo>
                      <a:pt x="243664" y="156192"/>
                    </a:lnTo>
                    <a:lnTo>
                      <a:pt x="237729" y="156192"/>
                    </a:lnTo>
                    <a:lnTo>
                      <a:pt x="237729" y="150258"/>
                    </a:lnTo>
                    <a:close/>
                    <a:moveTo>
                      <a:pt x="249911" y="150258"/>
                    </a:moveTo>
                    <a:lnTo>
                      <a:pt x="249911" y="156192"/>
                    </a:lnTo>
                    <a:lnTo>
                      <a:pt x="243977" y="156192"/>
                    </a:lnTo>
                    <a:lnTo>
                      <a:pt x="243977" y="150258"/>
                    </a:lnTo>
                    <a:close/>
                    <a:moveTo>
                      <a:pt x="256161" y="150258"/>
                    </a:moveTo>
                    <a:lnTo>
                      <a:pt x="256161" y="156192"/>
                    </a:lnTo>
                    <a:lnTo>
                      <a:pt x="250225" y="156192"/>
                    </a:lnTo>
                    <a:lnTo>
                      <a:pt x="250225" y="150258"/>
                    </a:lnTo>
                    <a:close/>
                    <a:moveTo>
                      <a:pt x="262409" y="150258"/>
                    </a:moveTo>
                    <a:lnTo>
                      <a:pt x="262409" y="156192"/>
                    </a:lnTo>
                    <a:lnTo>
                      <a:pt x="256474" y="156192"/>
                    </a:lnTo>
                    <a:lnTo>
                      <a:pt x="256474" y="150258"/>
                    </a:lnTo>
                    <a:close/>
                    <a:moveTo>
                      <a:pt x="268656" y="150258"/>
                    </a:moveTo>
                    <a:lnTo>
                      <a:pt x="268656" y="156192"/>
                    </a:lnTo>
                    <a:lnTo>
                      <a:pt x="262721" y="156192"/>
                    </a:lnTo>
                    <a:lnTo>
                      <a:pt x="262721" y="150258"/>
                    </a:lnTo>
                    <a:close/>
                    <a:moveTo>
                      <a:pt x="274904" y="150258"/>
                    </a:moveTo>
                    <a:lnTo>
                      <a:pt x="274904" y="156192"/>
                    </a:lnTo>
                    <a:lnTo>
                      <a:pt x="268968" y="156192"/>
                    </a:lnTo>
                    <a:lnTo>
                      <a:pt x="268968" y="150258"/>
                    </a:lnTo>
                    <a:close/>
                    <a:moveTo>
                      <a:pt x="158" y="0"/>
                    </a:moveTo>
                    <a:lnTo>
                      <a:pt x="158" y="157"/>
                    </a:lnTo>
                    <a:lnTo>
                      <a:pt x="0" y="157"/>
                    </a:lnTo>
                    <a:lnTo>
                      <a:pt x="0" y="156350"/>
                    </a:lnTo>
                    <a:lnTo>
                      <a:pt x="158" y="156350"/>
                    </a:lnTo>
                    <a:lnTo>
                      <a:pt x="158" y="156508"/>
                    </a:lnTo>
                    <a:lnTo>
                      <a:pt x="275059" y="156508"/>
                    </a:lnTo>
                    <a:lnTo>
                      <a:pt x="275059" y="156350"/>
                    </a:lnTo>
                    <a:lnTo>
                      <a:pt x="275215" y="156350"/>
                    </a:lnTo>
                    <a:lnTo>
                      <a:pt x="275215" y="155"/>
                    </a:lnTo>
                    <a:lnTo>
                      <a:pt x="275059" y="155"/>
                    </a:lnTo>
                    <a:lnTo>
                      <a:pt x="27505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636" name="Google Shape;1636;p23"/>
              <p:cNvCxnSpPr/>
              <p:nvPr/>
            </p:nvCxnSpPr>
            <p:spPr>
              <a:xfrm>
                <a:off x="607100" y="213850"/>
                <a:ext cx="0" cy="4720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37" name="Google Shape;1637;p23"/>
              <p:cNvCxnSpPr/>
              <p:nvPr/>
            </p:nvCxnSpPr>
            <p:spPr>
              <a:xfrm>
                <a:off x="552800" y="213850"/>
                <a:ext cx="0" cy="4720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638" name="Google Shape;1638;p23"/>
              <p:cNvSpPr/>
              <p:nvPr/>
            </p:nvSpPr>
            <p:spPr>
              <a:xfrm>
                <a:off x="309638" y="12983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9" name="Google Shape;1639;p23"/>
              <p:cNvSpPr/>
              <p:nvPr/>
            </p:nvSpPr>
            <p:spPr>
              <a:xfrm>
                <a:off x="309638" y="4856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0" name="Google Shape;1640;p23"/>
              <p:cNvSpPr/>
              <p:nvPr/>
            </p:nvSpPr>
            <p:spPr>
              <a:xfrm>
                <a:off x="309638" y="45491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1" name="Google Shape;1641;p23"/>
              <p:cNvSpPr/>
              <p:nvPr/>
            </p:nvSpPr>
            <p:spPr>
              <a:xfrm>
                <a:off x="309638" y="37364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2" name="Google Shape;1642;p23"/>
              <p:cNvSpPr/>
              <p:nvPr/>
            </p:nvSpPr>
            <p:spPr>
              <a:xfrm>
                <a:off x="309638" y="29237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3" name="Google Shape;1643;p23"/>
              <p:cNvSpPr/>
              <p:nvPr/>
            </p:nvSpPr>
            <p:spPr>
              <a:xfrm>
                <a:off x="309638" y="21110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648" name="Google Shape;1648;p23"/>
          <p:cNvGrpSpPr/>
          <p:nvPr/>
        </p:nvGrpSpPr>
        <p:grpSpPr>
          <a:xfrm>
            <a:off x="234700" y="128839"/>
            <a:ext cx="9333352" cy="5484023"/>
            <a:chOff x="234700" y="128839"/>
            <a:chExt cx="9333352" cy="5484023"/>
          </a:xfrm>
        </p:grpSpPr>
        <p:grpSp>
          <p:nvGrpSpPr>
            <p:cNvPr id="1649" name="Google Shape;1649;p23"/>
            <p:cNvGrpSpPr/>
            <p:nvPr/>
          </p:nvGrpSpPr>
          <p:grpSpPr>
            <a:xfrm rot="4425474" flipH="1">
              <a:off x="7536848" y="3628860"/>
              <a:ext cx="1940359" cy="1644990"/>
              <a:chOff x="-526246" y="128858"/>
              <a:chExt cx="1940335" cy="1644971"/>
            </a:xfrm>
          </p:grpSpPr>
          <p:grpSp>
            <p:nvGrpSpPr>
              <p:cNvPr id="1650" name="Google Shape;1650;p23"/>
              <p:cNvGrpSpPr/>
              <p:nvPr/>
            </p:nvGrpSpPr>
            <p:grpSpPr>
              <a:xfrm rot="-1788659">
                <a:off x="1029677" y="201277"/>
                <a:ext cx="351497" cy="225982"/>
                <a:chOff x="2671300" y="2198700"/>
                <a:chExt cx="351525" cy="226000"/>
              </a:xfrm>
            </p:grpSpPr>
            <p:sp>
              <p:nvSpPr>
                <p:cNvPr id="1651" name="Google Shape;1651;p23"/>
                <p:cNvSpPr/>
                <p:nvPr/>
              </p:nvSpPr>
              <p:spPr>
                <a:xfrm>
                  <a:off x="2671300" y="2198700"/>
                  <a:ext cx="351525" cy="22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1" h="9017" fill="none" extrusionOk="0">
                      <a:moveTo>
                        <a:pt x="2351" y="0"/>
                      </a:moveTo>
                      <a:cubicBezTo>
                        <a:pt x="5547" y="2694"/>
                        <a:pt x="10865" y="6323"/>
                        <a:pt x="14060" y="9016"/>
                      </a:cubicBezTo>
                      <a:cubicBezTo>
                        <a:pt x="9199" y="8605"/>
                        <a:pt x="5250" y="8309"/>
                        <a:pt x="0" y="7601"/>
                      </a:cubicBezTo>
                      <a:cubicBezTo>
                        <a:pt x="297" y="6734"/>
                        <a:pt x="1027" y="4291"/>
                        <a:pt x="1164" y="4246"/>
                      </a:cubicBezTo>
                      <a:cubicBezTo>
                        <a:pt x="1255" y="4223"/>
                        <a:pt x="5364" y="5592"/>
                        <a:pt x="7350" y="6254"/>
                      </a:cubicBezTo>
                      <a:cubicBezTo>
                        <a:pt x="5159" y="5067"/>
                        <a:pt x="3447" y="4451"/>
                        <a:pt x="1415" y="3424"/>
                      </a:cubicBezTo>
                      <a:cubicBezTo>
                        <a:pt x="1712" y="2488"/>
                        <a:pt x="2077" y="936"/>
                        <a:pt x="2351" y="0"/>
                      </a:cubicBezTo>
                      <a:close/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52" name="Google Shape;1652;p23"/>
                <p:cNvSpPr/>
                <p:nvPr/>
              </p:nvSpPr>
              <p:spPr>
                <a:xfrm>
                  <a:off x="2706675" y="2283725"/>
                  <a:ext cx="4575" cy="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937" fill="none" extrusionOk="0">
                      <a:moveTo>
                        <a:pt x="0" y="0"/>
                      </a:moveTo>
                      <a:cubicBezTo>
                        <a:pt x="69" y="343"/>
                        <a:pt x="114" y="594"/>
                        <a:pt x="183" y="936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53" name="Google Shape;1653;p23"/>
                <p:cNvSpPr/>
                <p:nvPr/>
              </p:nvSpPr>
              <p:spPr>
                <a:xfrm>
                  <a:off x="2718650" y="2397850"/>
                  <a:ext cx="301900" cy="2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76" h="1074" fill="none" extrusionOk="0">
                      <a:moveTo>
                        <a:pt x="12075" y="1073"/>
                      </a:moveTo>
                      <a:cubicBezTo>
                        <a:pt x="6666" y="1005"/>
                        <a:pt x="3949" y="982"/>
                        <a:pt x="138" y="822"/>
                      </a:cubicBezTo>
                      <a:cubicBezTo>
                        <a:pt x="92" y="548"/>
                        <a:pt x="46" y="274"/>
                        <a:pt x="1" y="0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654" name="Google Shape;1654;p23"/>
              <p:cNvSpPr/>
              <p:nvPr/>
            </p:nvSpPr>
            <p:spPr>
              <a:xfrm rot="-1788659">
                <a:off x="-451083" y="658040"/>
                <a:ext cx="1676414" cy="748614"/>
              </a:xfrm>
              <a:custGeom>
                <a:avLst/>
                <a:gdLst/>
                <a:ahLst/>
                <a:cxnLst/>
                <a:rect l="l" t="t" r="r" b="b"/>
                <a:pathLst>
                  <a:path w="67062" h="29947" fill="none" extrusionOk="0">
                    <a:moveTo>
                      <a:pt x="67061" y="4542"/>
                    </a:moveTo>
                    <a:cubicBezTo>
                      <a:pt x="54850" y="0"/>
                      <a:pt x="40972" y="23"/>
                      <a:pt x="28760" y="4656"/>
                    </a:cubicBezTo>
                    <a:cubicBezTo>
                      <a:pt x="16572" y="9267"/>
                      <a:pt x="6141" y="18420"/>
                      <a:pt x="1" y="29947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55" name="Google Shape;1655;p23"/>
            <p:cNvSpPr/>
            <p:nvPr/>
          </p:nvSpPr>
          <p:spPr>
            <a:xfrm>
              <a:off x="3162963" y="4820200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56" name="Google Shape;1656;p23"/>
            <p:cNvGrpSpPr/>
            <p:nvPr/>
          </p:nvGrpSpPr>
          <p:grpSpPr>
            <a:xfrm>
              <a:off x="6525500" y="4704313"/>
              <a:ext cx="103900" cy="115875"/>
              <a:chOff x="1385075" y="3682325"/>
              <a:chExt cx="103900" cy="115875"/>
            </a:xfrm>
          </p:grpSpPr>
          <p:sp>
            <p:nvSpPr>
              <p:cNvPr id="1657" name="Google Shape;1657;p23"/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8" name="Google Shape;1658;p23"/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59" name="Google Shape;1659;p23"/>
            <p:cNvSpPr/>
            <p:nvPr/>
          </p:nvSpPr>
          <p:spPr>
            <a:xfrm>
              <a:off x="8539154" y="433650"/>
              <a:ext cx="257148" cy="278799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60" name="Google Shape;1660;p23"/>
            <p:cNvGrpSpPr/>
            <p:nvPr/>
          </p:nvGrpSpPr>
          <p:grpSpPr>
            <a:xfrm>
              <a:off x="5053060" y="128839"/>
              <a:ext cx="195076" cy="215146"/>
              <a:chOff x="3080000" y="3727500"/>
              <a:chExt cx="99625" cy="109875"/>
            </a:xfrm>
          </p:grpSpPr>
          <p:sp>
            <p:nvSpPr>
              <p:cNvPr id="1661" name="Google Shape;1661;p23"/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2" name="Google Shape;1662;p23"/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3" name="Google Shape;1663;p23"/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4" name="Google Shape;1664;p23"/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65" name="Google Shape;1665;p23"/>
            <p:cNvGrpSpPr/>
            <p:nvPr/>
          </p:nvGrpSpPr>
          <p:grpSpPr>
            <a:xfrm rot="3544474" flipH="1">
              <a:off x="350098" y="2565095"/>
              <a:ext cx="351510" cy="225990"/>
              <a:chOff x="2671300" y="2198700"/>
              <a:chExt cx="351525" cy="226000"/>
            </a:xfrm>
          </p:grpSpPr>
          <p:sp>
            <p:nvSpPr>
              <p:cNvPr id="1666" name="Google Shape;1666;p23"/>
              <p:cNvSpPr/>
              <p:nvPr/>
            </p:nvSpPr>
            <p:spPr>
              <a:xfrm>
                <a:off x="2671300" y="2198700"/>
                <a:ext cx="351525" cy="225425"/>
              </a:xfrm>
              <a:custGeom>
                <a:avLst/>
                <a:gdLst/>
                <a:ahLst/>
                <a:cxnLst/>
                <a:rect l="l" t="t" r="r" b="b"/>
                <a:pathLst>
                  <a:path w="14061" h="9017" fill="none" extrusionOk="0">
                    <a:moveTo>
                      <a:pt x="2351" y="0"/>
                    </a:moveTo>
                    <a:cubicBezTo>
                      <a:pt x="5547" y="2694"/>
                      <a:pt x="10865" y="6323"/>
                      <a:pt x="14060" y="9016"/>
                    </a:cubicBezTo>
                    <a:cubicBezTo>
                      <a:pt x="9199" y="8605"/>
                      <a:pt x="5250" y="8309"/>
                      <a:pt x="0" y="7601"/>
                    </a:cubicBezTo>
                    <a:cubicBezTo>
                      <a:pt x="297" y="6734"/>
                      <a:pt x="1027" y="4291"/>
                      <a:pt x="1164" y="4246"/>
                    </a:cubicBezTo>
                    <a:cubicBezTo>
                      <a:pt x="1255" y="4223"/>
                      <a:pt x="5364" y="5592"/>
                      <a:pt x="7350" y="6254"/>
                    </a:cubicBezTo>
                    <a:cubicBezTo>
                      <a:pt x="5159" y="5067"/>
                      <a:pt x="3447" y="4451"/>
                      <a:pt x="1415" y="3424"/>
                    </a:cubicBezTo>
                    <a:cubicBezTo>
                      <a:pt x="1712" y="2488"/>
                      <a:pt x="2077" y="936"/>
                      <a:pt x="2351" y="0"/>
                    </a:cubicBezTo>
                    <a:close/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7" name="Google Shape;1667;p23"/>
              <p:cNvSpPr/>
              <p:nvPr/>
            </p:nvSpPr>
            <p:spPr>
              <a:xfrm>
                <a:off x="2706675" y="2283725"/>
                <a:ext cx="4575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83" h="937" fill="none" extrusionOk="0">
                    <a:moveTo>
                      <a:pt x="0" y="0"/>
                    </a:moveTo>
                    <a:cubicBezTo>
                      <a:pt x="69" y="343"/>
                      <a:pt x="114" y="594"/>
                      <a:pt x="183" y="936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8" name="Google Shape;1668;p23"/>
              <p:cNvSpPr/>
              <p:nvPr/>
            </p:nvSpPr>
            <p:spPr>
              <a:xfrm>
                <a:off x="2718650" y="2397850"/>
                <a:ext cx="301900" cy="26850"/>
              </a:xfrm>
              <a:custGeom>
                <a:avLst/>
                <a:gdLst/>
                <a:ahLst/>
                <a:cxnLst/>
                <a:rect l="l" t="t" r="r" b="b"/>
                <a:pathLst>
                  <a:path w="12076" h="1074" fill="none" extrusionOk="0">
                    <a:moveTo>
                      <a:pt x="12075" y="1073"/>
                    </a:moveTo>
                    <a:cubicBezTo>
                      <a:pt x="6666" y="1005"/>
                      <a:pt x="3949" y="982"/>
                      <a:pt x="138" y="822"/>
                    </a:cubicBezTo>
                    <a:cubicBezTo>
                      <a:pt x="92" y="548"/>
                      <a:pt x="46" y="274"/>
                      <a:pt x="1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69" name="Google Shape;1669;p23"/>
            <p:cNvGrpSpPr/>
            <p:nvPr/>
          </p:nvGrpSpPr>
          <p:grpSpPr>
            <a:xfrm>
              <a:off x="8409497" y="2161914"/>
              <a:ext cx="195076" cy="215146"/>
              <a:chOff x="3080000" y="3727500"/>
              <a:chExt cx="99625" cy="109875"/>
            </a:xfrm>
          </p:grpSpPr>
          <p:sp>
            <p:nvSpPr>
              <p:cNvPr id="1670" name="Google Shape;1670;p23"/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1" name="Google Shape;1671;p23"/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2" name="Google Shape;1672;p23"/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3" name="Google Shape;1673;p23"/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74" name="Google Shape;1674;p23"/>
            <p:cNvGrpSpPr/>
            <p:nvPr/>
          </p:nvGrpSpPr>
          <p:grpSpPr>
            <a:xfrm>
              <a:off x="234700" y="918100"/>
              <a:ext cx="103900" cy="115875"/>
              <a:chOff x="1385075" y="3682325"/>
              <a:chExt cx="103900" cy="115875"/>
            </a:xfrm>
          </p:grpSpPr>
          <p:sp>
            <p:nvSpPr>
              <p:cNvPr id="1675" name="Google Shape;1675;p23"/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6" name="Google Shape;1676;p23"/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77" name="Google Shape;1677;p23"/>
            <p:cNvSpPr/>
            <p:nvPr/>
          </p:nvSpPr>
          <p:spPr>
            <a:xfrm>
              <a:off x="2673313" y="343975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23"/>
            <p:cNvSpPr/>
            <p:nvPr/>
          </p:nvSpPr>
          <p:spPr>
            <a:xfrm>
              <a:off x="455954" y="4541400"/>
              <a:ext cx="257148" cy="278799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0" name="Google Shape;1680;p24"/>
          <p:cNvGrpSpPr/>
          <p:nvPr/>
        </p:nvGrpSpPr>
        <p:grpSpPr>
          <a:xfrm>
            <a:off x="-9" y="-31"/>
            <a:ext cx="9143740" cy="5141097"/>
            <a:chOff x="238125" y="845075"/>
            <a:chExt cx="7140200" cy="4014600"/>
          </a:xfrm>
        </p:grpSpPr>
        <p:sp>
          <p:nvSpPr>
            <p:cNvPr id="1681" name="Google Shape;1681;p24"/>
            <p:cNvSpPr/>
            <p:nvPr/>
          </p:nvSpPr>
          <p:spPr>
            <a:xfrm>
              <a:off x="238125" y="845075"/>
              <a:ext cx="7137075" cy="4012375"/>
            </a:xfrm>
            <a:custGeom>
              <a:avLst/>
              <a:gdLst/>
              <a:ahLst/>
              <a:cxnLst/>
              <a:rect l="l" t="t" r="r" b="b"/>
              <a:pathLst>
                <a:path w="285483" h="160495" extrusionOk="0">
                  <a:moveTo>
                    <a:pt x="6745" y="321"/>
                  </a:moveTo>
                  <a:lnTo>
                    <a:pt x="6745" y="6406"/>
                  </a:lnTo>
                  <a:lnTo>
                    <a:pt x="339" y="6406"/>
                  </a:lnTo>
                  <a:lnTo>
                    <a:pt x="339" y="321"/>
                  </a:lnTo>
                  <a:close/>
                  <a:moveTo>
                    <a:pt x="13471" y="321"/>
                  </a:moveTo>
                  <a:lnTo>
                    <a:pt x="13471" y="6406"/>
                  </a:lnTo>
                  <a:lnTo>
                    <a:pt x="7066" y="6406"/>
                  </a:lnTo>
                  <a:lnTo>
                    <a:pt x="7066" y="321"/>
                  </a:lnTo>
                  <a:close/>
                  <a:moveTo>
                    <a:pt x="20198" y="321"/>
                  </a:moveTo>
                  <a:lnTo>
                    <a:pt x="20198" y="6406"/>
                  </a:lnTo>
                  <a:lnTo>
                    <a:pt x="13810" y="6406"/>
                  </a:lnTo>
                  <a:lnTo>
                    <a:pt x="13810" y="321"/>
                  </a:lnTo>
                  <a:close/>
                  <a:moveTo>
                    <a:pt x="26942" y="321"/>
                  </a:moveTo>
                  <a:lnTo>
                    <a:pt x="26942" y="6406"/>
                  </a:lnTo>
                  <a:lnTo>
                    <a:pt x="20537" y="6406"/>
                  </a:lnTo>
                  <a:lnTo>
                    <a:pt x="20537" y="321"/>
                  </a:lnTo>
                  <a:close/>
                  <a:moveTo>
                    <a:pt x="33669" y="321"/>
                  </a:moveTo>
                  <a:lnTo>
                    <a:pt x="33669" y="6406"/>
                  </a:lnTo>
                  <a:lnTo>
                    <a:pt x="27281" y="6406"/>
                  </a:lnTo>
                  <a:lnTo>
                    <a:pt x="27281" y="321"/>
                  </a:lnTo>
                  <a:close/>
                  <a:moveTo>
                    <a:pt x="40414" y="321"/>
                  </a:moveTo>
                  <a:lnTo>
                    <a:pt x="40414" y="6406"/>
                  </a:lnTo>
                  <a:lnTo>
                    <a:pt x="34008" y="6406"/>
                  </a:lnTo>
                  <a:lnTo>
                    <a:pt x="34008" y="321"/>
                  </a:lnTo>
                  <a:close/>
                  <a:moveTo>
                    <a:pt x="47140" y="321"/>
                  </a:moveTo>
                  <a:lnTo>
                    <a:pt x="47140" y="6406"/>
                  </a:lnTo>
                  <a:lnTo>
                    <a:pt x="40753" y="6406"/>
                  </a:lnTo>
                  <a:lnTo>
                    <a:pt x="40753" y="321"/>
                  </a:lnTo>
                  <a:close/>
                  <a:moveTo>
                    <a:pt x="53885" y="321"/>
                  </a:moveTo>
                  <a:lnTo>
                    <a:pt x="53885" y="6406"/>
                  </a:lnTo>
                  <a:lnTo>
                    <a:pt x="47479" y="6406"/>
                  </a:lnTo>
                  <a:lnTo>
                    <a:pt x="47479" y="321"/>
                  </a:lnTo>
                  <a:close/>
                  <a:moveTo>
                    <a:pt x="60611" y="321"/>
                  </a:moveTo>
                  <a:lnTo>
                    <a:pt x="60611" y="6406"/>
                  </a:lnTo>
                  <a:lnTo>
                    <a:pt x="54206" y="6406"/>
                  </a:lnTo>
                  <a:lnTo>
                    <a:pt x="54206" y="321"/>
                  </a:lnTo>
                  <a:close/>
                  <a:moveTo>
                    <a:pt x="67338" y="321"/>
                  </a:moveTo>
                  <a:lnTo>
                    <a:pt x="67338" y="6406"/>
                  </a:lnTo>
                  <a:lnTo>
                    <a:pt x="60950" y="6406"/>
                  </a:lnTo>
                  <a:lnTo>
                    <a:pt x="60950" y="321"/>
                  </a:lnTo>
                  <a:close/>
                  <a:moveTo>
                    <a:pt x="74083" y="321"/>
                  </a:moveTo>
                  <a:lnTo>
                    <a:pt x="74083" y="6406"/>
                  </a:lnTo>
                  <a:lnTo>
                    <a:pt x="67677" y="6406"/>
                  </a:lnTo>
                  <a:lnTo>
                    <a:pt x="67677" y="321"/>
                  </a:lnTo>
                  <a:close/>
                  <a:moveTo>
                    <a:pt x="80809" y="321"/>
                  </a:moveTo>
                  <a:lnTo>
                    <a:pt x="80809" y="6406"/>
                  </a:lnTo>
                  <a:lnTo>
                    <a:pt x="74422" y="6406"/>
                  </a:lnTo>
                  <a:lnTo>
                    <a:pt x="74422" y="321"/>
                  </a:lnTo>
                  <a:close/>
                  <a:moveTo>
                    <a:pt x="87554" y="321"/>
                  </a:moveTo>
                  <a:lnTo>
                    <a:pt x="87554" y="6406"/>
                  </a:lnTo>
                  <a:lnTo>
                    <a:pt x="81148" y="6406"/>
                  </a:lnTo>
                  <a:lnTo>
                    <a:pt x="81148" y="321"/>
                  </a:lnTo>
                  <a:close/>
                  <a:moveTo>
                    <a:pt x="94281" y="321"/>
                  </a:moveTo>
                  <a:lnTo>
                    <a:pt x="94281" y="6406"/>
                  </a:lnTo>
                  <a:lnTo>
                    <a:pt x="87893" y="6406"/>
                  </a:lnTo>
                  <a:lnTo>
                    <a:pt x="87893" y="321"/>
                  </a:lnTo>
                  <a:close/>
                  <a:moveTo>
                    <a:pt x="101025" y="321"/>
                  </a:moveTo>
                  <a:lnTo>
                    <a:pt x="101025" y="6406"/>
                  </a:lnTo>
                  <a:lnTo>
                    <a:pt x="94620" y="6406"/>
                  </a:lnTo>
                  <a:lnTo>
                    <a:pt x="94620" y="321"/>
                  </a:lnTo>
                  <a:close/>
                  <a:moveTo>
                    <a:pt x="107752" y="321"/>
                  </a:moveTo>
                  <a:lnTo>
                    <a:pt x="107752" y="6406"/>
                  </a:lnTo>
                  <a:lnTo>
                    <a:pt x="101346" y="6406"/>
                  </a:lnTo>
                  <a:lnTo>
                    <a:pt x="101346" y="321"/>
                  </a:lnTo>
                  <a:close/>
                  <a:moveTo>
                    <a:pt x="114478" y="321"/>
                  </a:moveTo>
                  <a:lnTo>
                    <a:pt x="114478" y="6406"/>
                  </a:lnTo>
                  <a:lnTo>
                    <a:pt x="108091" y="6406"/>
                  </a:lnTo>
                  <a:lnTo>
                    <a:pt x="108091" y="321"/>
                  </a:lnTo>
                  <a:close/>
                  <a:moveTo>
                    <a:pt x="121223" y="321"/>
                  </a:moveTo>
                  <a:lnTo>
                    <a:pt x="121223" y="6406"/>
                  </a:lnTo>
                  <a:lnTo>
                    <a:pt x="114817" y="6406"/>
                  </a:lnTo>
                  <a:lnTo>
                    <a:pt x="114817" y="321"/>
                  </a:lnTo>
                  <a:close/>
                  <a:moveTo>
                    <a:pt x="127950" y="321"/>
                  </a:moveTo>
                  <a:lnTo>
                    <a:pt x="127950" y="6406"/>
                  </a:lnTo>
                  <a:lnTo>
                    <a:pt x="121562" y="6406"/>
                  </a:lnTo>
                  <a:lnTo>
                    <a:pt x="121562" y="321"/>
                  </a:lnTo>
                  <a:close/>
                  <a:moveTo>
                    <a:pt x="134694" y="321"/>
                  </a:moveTo>
                  <a:lnTo>
                    <a:pt x="134694" y="6406"/>
                  </a:lnTo>
                  <a:lnTo>
                    <a:pt x="128289" y="6406"/>
                  </a:lnTo>
                  <a:lnTo>
                    <a:pt x="128289" y="321"/>
                  </a:lnTo>
                  <a:close/>
                  <a:moveTo>
                    <a:pt x="141421" y="321"/>
                  </a:moveTo>
                  <a:lnTo>
                    <a:pt x="141421" y="6406"/>
                  </a:lnTo>
                  <a:lnTo>
                    <a:pt x="135033" y="6406"/>
                  </a:lnTo>
                  <a:lnTo>
                    <a:pt x="135033" y="321"/>
                  </a:lnTo>
                  <a:close/>
                  <a:moveTo>
                    <a:pt x="148148" y="321"/>
                  </a:moveTo>
                  <a:lnTo>
                    <a:pt x="148148" y="6406"/>
                  </a:lnTo>
                  <a:lnTo>
                    <a:pt x="141760" y="6406"/>
                  </a:lnTo>
                  <a:lnTo>
                    <a:pt x="141760" y="321"/>
                  </a:lnTo>
                  <a:close/>
                  <a:moveTo>
                    <a:pt x="154892" y="321"/>
                  </a:moveTo>
                  <a:lnTo>
                    <a:pt x="154892" y="6406"/>
                  </a:lnTo>
                  <a:lnTo>
                    <a:pt x="148487" y="6406"/>
                  </a:lnTo>
                  <a:lnTo>
                    <a:pt x="148487" y="321"/>
                  </a:lnTo>
                  <a:close/>
                  <a:moveTo>
                    <a:pt x="161619" y="321"/>
                  </a:moveTo>
                  <a:lnTo>
                    <a:pt x="161619" y="6406"/>
                  </a:lnTo>
                  <a:lnTo>
                    <a:pt x="155231" y="6406"/>
                  </a:lnTo>
                  <a:lnTo>
                    <a:pt x="155231" y="321"/>
                  </a:lnTo>
                  <a:close/>
                  <a:moveTo>
                    <a:pt x="168363" y="321"/>
                  </a:moveTo>
                  <a:lnTo>
                    <a:pt x="168363" y="6406"/>
                  </a:lnTo>
                  <a:lnTo>
                    <a:pt x="161958" y="6406"/>
                  </a:lnTo>
                  <a:lnTo>
                    <a:pt x="161958" y="321"/>
                  </a:lnTo>
                  <a:close/>
                  <a:moveTo>
                    <a:pt x="175090" y="321"/>
                  </a:moveTo>
                  <a:lnTo>
                    <a:pt x="175090" y="6406"/>
                  </a:lnTo>
                  <a:lnTo>
                    <a:pt x="168702" y="6406"/>
                  </a:lnTo>
                  <a:lnTo>
                    <a:pt x="168702" y="321"/>
                  </a:lnTo>
                  <a:close/>
                  <a:moveTo>
                    <a:pt x="181834" y="321"/>
                  </a:moveTo>
                  <a:lnTo>
                    <a:pt x="181834" y="6406"/>
                  </a:lnTo>
                  <a:lnTo>
                    <a:pt x="175429" y="6406"/>
                  </a:lnTo>
                  <a:lnTo>
                    <a:pt x="175429" y="321"/>
                  </a:lnTo>
                  <a:close/>
                  <a:moveTo>
                    <a:pt x="188561" y="321"/>
                  </a:moveTo>
                  <a:lnTo>
                    <a:pt x="188561" y="6406"/>
                  </a:lnTo>
                  <a:lnTo>
                    <a:pt x="182173" y="6406"/>
                  </a:lnTo>
                  <a:lnTo>
                    <a:pt x="182173" y="321"/>
                  </a:lnTo>
                  <a:close/>
                  <a:moveTo>
                    <a:pt x="195288" y="321"/>
                  </a:moveTo>
                  <a:lnTo>
                    <a:pt x="195288" y="6406"/>
                  </a:lnTo>
                  <a:lnTo>
                    <a:pt x="188900" y="6406"/>
                  </a:lnTo>
                  <a:lnTo>
                    <a:pt x="188900" y="321"/>
                  </a:lnTo>
                  <a:close/>
                  <a:moveTo>
                    <a:pt x="202032" y="321"/>
                  </a:moveTo>
                  <a:lnTo>
                    <a:pt x="202032" y="6406"/>
                  </a:lnTo>
                  <a:lnTo>
                    <a:pt x="195627" y="6406"/>
                  </a:lnTo>
                  <a:lnTo>
                    <a:pt x="195627" y="321"/>
                  </a:lnTo>
                  <a:close/>
                  <a:moveTo>
                    <a:pt x="208759" y="321"/>
                  </a:moveTo>
                  <a:lnTo>
                    <a:pt x="208759" y="6406"/>
                  </a:lnTo>
                  <a:lnTo>
                    <a:pt x="202371" y="6406"/>
                  </a:lnTo>
                  <a:lnTo>
                    <a:pt x="202371" y="321"/>
                  </a:lnTo>
                  <a:close/>
                  <a:moveTo>
                    <a:pt x="215504" y="321"/>
                  </a:moveTo>
                  <a:lnTo>
                    <a:pt x="215504" y="6406"/>
                  </a:lnTo>
                  <a:lnTo>
                    <a:pt x="209098" y="6406"/>
                  </a:lnTo>
                  <a:lnTo>
                    <a:pt x="209098" y="321"/>
                  </a:lnTo>
                  <a:close/>
                  <a:moveTo>
                    <a:pt x="222230" y="321"/>
                  </a:moveTo>
                  <a:lnTo>
                    <a:pt x="222230" y="6406"/>
                  </a:lnTo>
                  <a:lnTo>
                    <a:pt x="215843" y="6406"/>
                  </a:lnTo>
                  <a:lnTo>
                    <a:pt x="215843" y="321"/>
                  </a:lnTo>
                  <a:close/>
                  <a:moveTo>
                    <a:pt x="228975" y="321"/>
                  </a:moveTo>
                  <a:lnTo>
                    <a:pt x="228975" y="6406"/>
                  </a:lnTo>
                  <a:lnTo>
                    <a:pt x="222569" y="6406"/>
                  </a:lnTo>
                  <a:lnTo>
                    <a:pt x="222569" y="321"/>
                  </a:lnTo>
                  <a:close/>
                  <a:moveTo>
                    <a:pt x="235701" y="321"/>
                  </a:moveTo>
                  <a:lnTo>
                    <a:pt x="235701" y="6406"/>
                  </a:lnTo>
                  <a:lnTo>
                    <a:pt x="229296" y="6406"/>
                  </a:lnTo>
                  <a:lnTo>
                    <a:pt x="229296" y="321"/>
                  </a:lnTo>
                  <a:close/>
                  <a:moveTo>
                    <a:pt x="242428" y="321"/>
                  </a:moveTo>
                  <a:lnTo>
                    <a:pt x="242428" y="6406"/>
                  </a:lnTo>
                  <a:lnTo>
                    <a:pt x="236040" y="6406"/>
                  </a:lnTo>
                  <a:lnTo>
                    <a:pt x="236040" y="321"/>
                  </a:lnTo>
                  <a:close/>
                  <a:moveTo>
                    <a:pt x="249173" y="321"/>
                  </a:moveTo>
                  <a:lnTo>
                    <a:pt x="249173" y="6406"/>
                  </a:lnTo>
                  <a:lnTo>
                    <a:pt x="242767" y="6406"/>
                  </a:lnTo>
                  <a:lnTo>
                    <a:pt x="242767" y="321"/>
                  </a:lnTo>
                  <a:close/>
                  <a:moveTo>
                    <a:pt x="255899" y="321"/>
                  </a:moveTo>
                  <a:lnTo>
                    <a:pt x="255899" y="6406"/>
                  </a:lnTo>
                  <a:lnTo>
                    <a:pt x="249512" y="6406"/>
                  </a:lnTo>
                  <a:lnTo>
                    <a:pt x="249512" y="321"/>
                  </a:lnTo>
                  <a:close/>
                  <a:moveTo>
                    <a:pt x="262644" y="321"/>
                  </a:moveTo>
                  <a:lnTo>
                    <a:pt x="262644" y="6406"/>
                  </a:lnTo>
                  <a:lnTo>
                    <a:pt x="256238" y="6406"/>
                  </a:lnTo>
                  <a:lnTo>
                    <a:pt x="256238" y="321"/>
                  </a:lnTo>
                  <a:close/>
                  <a:moveTo>
                    <a:pt x="269370" y="321"/>
                  </a:moveTo>
                  <a:lnTo>
                    <a:pt x="269370" y="6406"/>
                  </a:lnTo>
                  <a:lnTo>
                    <a:pt x="262983" y="6406"/>
                  </a:lnTo>
                  <a:lnTo>
                    <a:pt x="262983" y="321"/>
                  </a:lnTo>
                  <a:close/>
                  <a:moveTo>
                    <a:pt x="276115" y="321"/>
                  </a:moveTo>
                  <a:lnTo>
                    <a:pt x="276115" y="6406"/>
                  </a:lnTo>
                  <a:lnTo>
                    <a:pt x="269709" y="6406"/>
                  </a:lnTo>
                  <a:lnTo>
                    <a:pt x="269709" y="321"/>
                  </a:lnTo>
                  <a:close/>
                  <a:moveTo>
                    <a:pt x="282842" y="321"/>
                  </a:moveTo>
                  <a:lnTo>
                    <a:pt x="282842" y="6406"/>
                  </a:lnTo>
                  <a:lnTo>
                    <a:pt x="276436" y="6406"/>
                  </a:lnTo>
                  <a:lnTo>
                    <a:pt x="276436" y="321"/>
                  </a:lnTo>
                  <a:close/>
                  <a:moveTo>
                    <a:pt x="6745" y="6727"/>
                  </a:moveTo>
                  <a:lnTo>
                    <a:pt x="6745" y="12811"/>
                  </a:lnTo>
                  <a:lnTo>
                    <a:pt x="339" y="12811"/>
                  </a:lnTo>
                  <a:lnTo>
                    <a:pt x="339" y="6727"/>
                  </a:lnTo>
                  <a:close/>
                  <a:moveTo>
                    <a:pt x="13471" y="6727"/>
                  </a:moveTo>
                  <a:lnTo>
                    <a:pt x="13471" y="12811"/>
                  </a:lnTo>
                  <a:lnTo>
                    <a:pt x="7066" y="12811"/>
                  </a:lnTo>
                  <a:lnTo>
                    <a:pt x="7066" y="6727"/>
                  </a:lnTo>
                  <a:close/>
                  <a:moveTo>
                    <a:pt x="20198" y="6727"/>
                  </a:moveTo>
                  <a:lnTo>
                    <a:pt x="20198" y="12811"/>
                  </a:lnTo>
                  <a:lnTo>
                    <a:pt x="13810" y="12811"/>
                  </a:lnTo>
                  <a:lnTo>
                    <a:pt x="13810" y="6727"/>
                  </a:lnTo>
                  <a:close/>
                  <a:moveTo>
                    <a:pt x="26942" y="6727"/>
                  </a:moveTo>
                  <a:lnTo>
                    <a:pt x="26942" y="12811"/>
                  </a:lnTo>
                  <a:lnTo>
                    <a:pt x="20537" y="12811"/>
                  </a:lnTo>
                  <a:lnTo>
                    <a:pt x="20537" y="6727"/>
                  </a:lnTo>
                  <a:close/>
                  <a:moveTo>
                    <a:pt x="33669" y="6727"/>
                  </a:moveTo>
                  <a:lnTo>
                    <a:pt x="33669" y="12811"/>
                  </a:lnTo>
                  <a:lnTo>
                    <a:pt x="27281" y="12811"/>
                  </a:lnTo>
                  <a:lnTo>
                    <a:pt x="27281" y="6727"/>
                  </a:lnTo>
                  <a:close/>
                  <a:moveTo>
                    <a:pt x="40414" y="6727"/>
                  </a:moveTo>
                  <a:lnTo>
                    <a:pt x="40414" y="12811"/>
                  </a:lnTo>
                  <a:lnTo>
                    <a:pt x="34008" y="12811"/>
                  </a:lnTo>
                  <a:lnTo>
                    <a:pt x="34008" y="6727"/>
                  </a:lnTo>
                  <a:close/>
                  <a:moveTo>
                    <a:pt x="47140" y="6727"/>
                  </a:moveTo>
                  <a:lnTo>
                    <a:pt x="47140" y="12811"/>
                  </a:lnTo>
                  <a:lnTo>
                    <a:pt x="40753" y="12811"/>
                  </a:lnTo>
                  <a:lnTo>
                    <a:pt x="40753" y="6727"/>
                  </a:lnTo>
                  <a:close/>
                  <a:moveTo>
                    <a:pt x="53885" y="6727"/>
                  </a:moveTo>
                  <a:lnTo>
                    <a:pt x="53885" y="12811"/>
                  </a:lnTo>
                  <a:lnTo>
                    <a:pt x="47479" y="12811"/>
                  </a:lnTo>
                  <a:lnTo>
                    <a:pt x="47479" y="6727"/>
                  </a:lnTo>
                  <a:close/>
                  <a:moveTo>
                    <a:pt x="60611" y="6727"/>
                  </a:moveTo>
                  <a:lnTo>
                    <a:pt x="60611" y="12811"/>
                  </a:lnTo>
                  <a:lnTo>
                    <a:pt x="54206" y="12811"/>
                  </a:lnTo>
                  <a:lnTo>
                    <a:pt x="54206" y="6727"/>
                  </a:lnTo>
                  <a:close/>
                  <a:moveTo>
                    <a:pt x="67338" y="6727"/>
                  </a:moveTo>
                  <a:lnTo>
                    <a:pt x="67338" y="12811"/>
                  </a:lnTo>
                  <a:lnTo>
                    <a:pt x="60950" y="12811"/>
                  </a:lnTo>
                  <a:lnTo>
                    <a:pt x="60950" y="6727"/>
                  </a:lnTo>
                  <a:close/>
                  <a:moveTo>
                    <a:pt x="74083" y="6727"/>
                  </a:moveTo>
                  <a:lnTo>
                    <a:pt x="74083" y="12811"/>
                  </a:lnTo>
                  <a:lnTo>
                    <a:pt x="67677" y="12811"/>
                  </a:lnTo>
                  <a:lnTo>
                    <a:pt x="67677" y="6727"/>
                  </a:lnTo>
                  <a:close/>
                  <a:moveTo>
                    <a:pt x="80809" y="6727"/>
                  </a:moveTo>
                  <a:lnTo>
                    <a:pt x="80809" y="12811"/>
                  </a:lnTo>
                  <a:lnTo>
                    <a:pt x="74422" y="12811"/>
                  </a:lnTo>
                  <a:lnTo>
                    <a:pt x="74422" y="6727"/>
                  </a:lnTo>
                  <a:close/>
                  <a:moveTo>
                    <a:pt x="87554" y="6727"/>
                  </a:moveTo>
                  <a:lnTo>
                    <a:pt x="87554" y="12811"/>
                  </a:lnTo>
                  <a:lnTo>
                    <a:pt x="81148" y="12811"/>
                  </a:lnTo>
                  <a:lnTo>
                    <a:pt x="81148" y="6727"/>
                  </a:lnTo>
                  <a:close/>
                  <a:moveTo>
                    <a:pt x="94281" y="6727"/>
                  </a:moveTo>
                  <a:lnTo>
                    <a:pt x="94281" y="12811"/>
                  </a:lnTo>
                  <a:lnTo>
                    <a:pt x="87893" y="12811"/>
                  </a:lnTo>
                  <a:lnTo>
                    <a:pt x="87893" y="6727"/>
                  </a:lnTo>
                  <a:close/>
                  <a:moveTo>
                    <a:pt x="101025" y="6727"/>
                  </a:moveTo>
                  <a:lnTo>
                    <a:pt x="101025" y="12811"/>
                  </a:lnTo>
                  <a:lnTo>
                    <a:pt x="94620" y="12811"/>
                  </a:lnTo>
                  <a:lnTo>
                    <a:pt x="94620" y="6727"/>
                  </a:lnTo>
                  <a:close/>
                  <a:moveTo>
                    <a:pt x="107752" y="6727"/>
                  </a:moveTo>
                  <a:lnTo>
                    <a:pt x="107752" y="12811"/>
                  </a:lnTo>
                  <a:lnTo>
                    <a:pt x="101346" y="12811"/>
                  </a:lnTo>
                  <a:lnTo>
                    <a:pt x="101346" y="6727"/>
                  </a:lnTo>
                  <a:close/>
                  <a:moveTo>
                    <a:pt x="114478" y="6727"/>
                  </a:moveTo>
                  <a:lnTo>
                    <a:pt x="114478" y="12811"/>
                  </a:lnTo>
                  <a:lnTo>
                    <a:pt x="108091" y="12811"/>
                  </a:lnTo>
                  <a:lnTo>
                    <a:pt x="108091" y="6727"/>
                  </a:lnTo>
                  <a:close/>
                  <a:moveTo>
                    <a:pt x="121223" y="6727"/>
                  </a:moveTo>
                  <a:lnTo>
                    <a:pt x="121223" y="12811"/>
                  </a:lnTo>
                  <a:lnTo>
                    <a:pt x="114817" y="12811"/>
                  </a:lnTo>
                  <a:lnTo>
                    <a:pt x="114817" y="6727"/>
                  </a:lnTo>
                  <a:close/>
                  <a:moveTo>
                    <a:pt x="127950" y="6727"/>
                  </a:moveTo>
                  <a:lnTo>
                    <a:pt x="127950" y="12811"/>
                  </a:lnTo>
                  <a:lnTo>
                    <a:pt x="121562" y="12811"/>
                  </a:lnTo>
                  <a:lnTo>
                    <a:pt x="121562" y="6727"/>
                  </a:lnTo>
                  <a:close/>
                  <a:moveTo>
                    <a:pt x="134694" y="6727"/>
                  </a:moveTo>
                  <a:lnTo>
                    <a:pt x="134694" y="12811"/>
                  </a:lnTo>
                  <a:lnTo>
                    <a:pt x="128289" y="12811"/>
                  </a:lnTo>
                  <a:lnTo>
                    <a:pt x="128289" y="6727"/>
                  </a:lnTo>
                  <a:close/>
                  <a:moveTo>
                    <a:pt x="141421" y="6727"/>
                  </a:moveTo>
                  <a:lnTo>
                    <a:pt x="141421" y="12811"/>
                  </a:lnTo>
                  <a:lnTo>
                    <a:pt x="135033" y="12811"/>
                  </a:lnTo>
                  <a:lnTo>
                    <a:pt x="135033" y="6727"/>
                  </a:lnTo>
                  <a:close/>
                  <a:moveTo>
                    <a:pt x="148148" y="6727"/>
                  </a:moveTo>
                  <a:lnTo>
                    <a:pt x="148148" y="12811"/>
                  </a:lnTo>
                  <a:lnTo>
                    <a:pt x="141760" y="12811"/>
                  </a:lnTo>
                  <a:lnTo>
                    <a:pt x="141760" y="6727"/>
                  </a:lnTo>
                  <a:close/>
                  <a:moveTo>
                    <a:pt x="154892" y="6727"/>
                  </a:moveTo>
                  <a:lnTo>
                    <a:pt x="154892" y="12811"/>
                  </a:lnTo>
                  <a:lnTo>
                    <a:pt x="148487" y="12811"/>
                  </a:lnTo>
                  <a:lnTo>
                    <a:pt x="148487" y="6727"/>
                  </a:lnTo>
                  <a:close/>
                  <a:moveTo>
                    <a:pt x="161619" y="6727"/>
                  </a:moveTo>
                  <a:lnTo>
                    <a:pt x="161619" y="12811"/>
                  </a:lnTo>
                  <a:lnTo>
                    <a:pt x="155231" y="12811"/>
                  </a:lnTo>
                  <a:lnTo>
                    <a:pt x="155231" y="6727"/>
                  </a:lnTo>
                  <a:close/>
                  <a:moveTo>
                    <a:pt x="168363" y="6727"/>
                  </a:moveTo>
                  <a:lnTo>
                    <a:pt x="168363" y="12811"/>
                  </a:lnTo>
                  <a:lnTo>
                    <a:pt x="161958" y="12811"/>
                  </a:lnTo>
                  <a:lnTo>
                    <a:pt x="161958" y="6727"/>
                  </a:lnTo>
                  <a:close/>
                  <a:moveTo>
                    <a:pt x="175090" y="6727"/>
                  </a:moveTo>
                  <a:lnTo>
                    <a:pt x="175090" y="12811"/>
                  </a:lnTo>
                  <a:lnTo>
                    <a:pt x="168702" y="12811"/>
                  </a:lnTo>
                  <a:lnTo>
                    <a:pt x="168702" y="6727"/>
                  </a:lnTo>
                  <a:close/>
                  <a:moveTo>
                    <a:pt x="181834" y="6727"/>
                  </a:moveTo>
                  <a:lnTo>
                    <a:pt x="181834" y="12811"/>
                  </a:lnTo>
                  <a:lnTo>
                    <a:pt x="175429" y="12811"/>
                  </a:lnTo>
                  <a:lnTo>
                    <a:pt x="175429" y="6727"/>
                  </a:lnTo>
                  <a:close/>
                  <a:moveTo>
                    <a:pt x="188561" y="6727"/>
                  </a:moveTo>
                  <a:lnTo>
                    <a:pt x="188561" y="12811"/>
                  </a:lnTo>
                  <a:lnTo>
                    <a:pt x="182173" y="12811"/>
                  </a:lnTo>
                  <a:lnTo>
                    <a:pt x="182173" y="6727"/>
                  </a:lnTo>
                  <a:close/>
                  <a:moveTo>
                    <a:pt x="195288" y="6727"/>
                  </a:moveTo>
                  <a:lnTo>
                    <a:pt x="195288" y="12811"/>
                  </a:lnTo>
                  <a:lnTo>
                    <a:pt x="188900" y="12811"/>
                  </a:lnTo>
                  <a:lnTo>
                    <a:pt x="188900" y="6727"/>
                  </a:lnTo>
                  <a:close/>
                  <a:moveTo>
                    <a:pt x="202032" y="6727"/>
                  </a:moveTo>
                  <a:lnTo>
                    <a:pt x="202032" y="12811"/>
                  </a:lnTo>
                  <a:lnTo>
                    <a:pt x="195627" y="12811"/>
                  </a:lnTo>
                  <a:lnTo>
                    <a:pt x="195627" y="6727"/>
                  </a:lnTo>
                  <a:close/>
                  <a:moveTo>
                    <a:pt x="208759" y="6727"/>
                  </a:moveTo>
                  <a:lnTo>
                    <a:pt x="208759" y="12811"/>
                  </a:lnTo>
                  <a:lnTo>
                    <a:pt x="202371" y="12811"/>
                  </a:lnTo>
                  <a:lnTo>
                    <a:pt x="202371" y="6727"/>
                  </a:lnTo>
                  <a:close/>
                  <a:moveTo>
                    <a:pt x="215504" y="6727"/>
                  </a:moveTo>
                  <a:lnTo>
                    <a:pt x="215504" y="12811"/>
                  </a:lnTo>
                  <a:lnTo>
                    <a:pt x="209098" y="12811"/>
                  </a:lnTo>
                  <a:lnTo>
                    <a:pt x="209098" y="6727"/>
                  </a:lnTo>
                  <a:close/>
                  <a:moveTo>
                    <a:pt x="222230" y="6727"/>
                  </a:moveTo>
                  <a:lnTo>
                    <a:pt x="222230" y="12811"/>
                  </a:lnTo>
                  <a:lnTo>
                    <a:pt x="215843" y="12811"/>
                  </a:lnTo>
                  <a:lnTo>
                    <a:pt x="215843" y="6727"/>
                  </a:lnTo>
                  <a:close/>
                  <a:moveTo>
                    <a:pt x="228975" y="6727"/>
                  </a:moveTo>
                  <a:lnTo>
                    <a:pt x="228975" y="12811"/>
                  </a:lnTo>
                  <a:lnTo>
                    <a:pt x="222569" y="12811"/>
                  </a:lnTo>
                  <a:lnTo>
                    <a:pt x="222569" y="6727"/>
                  </a:lnTo>
                  <a:close/>
                  <a:moveTo>
                    <a:pt x="235701" y="6727"/>
                  </a:moveTo>
                  <a:lnTo>
                    <a:pt x="235701" y="12811"/>
                  </a:lnTo>
                  <a:lnTo>
                    <a:pt x="229296" y="12811"/>
                  </a:lnTo>
                  <a:lnTo>
                    <a:pt x="229296" y="6727"/>
                  </a:lnTo>
                  <a:close/>
                  <a:moveTo>
                    <a:pt x="242428" y="6727"/>
                  </a:moveTo>
                  <a:lnTo>
                    <a:pt x="242428" y="12811"/>
                  </a:lnTo>
                  <a:lnTo>
                    <a:pt x="236040" y="12811"/>
                  </a:lnTo>
                  <a:lnTo>
                    <a:pt x="236040" y="6727"/>
                  </a:lnTo>
                  <a:close/>
                  <a:moveTo>
                    <a:pt x="249173" y="6727"/>
                  </a:moveTo>
                  <a:lnTo>
                    <a:pt x="249173" y="12811"/>
                  </a:lnTo>
                  <a:lnTo>
                    <a:pt x="242767" y="12811"/>
                  </a:lnTo>
                  <a:lnTo>
                    <a:pt x="242767" y="6727"/>
                  </a:lnTo>
                  <a:close/>
                  <a:moveTo>
                    <a:pt x="255899" y="6727"/>
                  </a:moveTo>
                  <a:lnTo>
                    <a:pt x="255899" y="12811"/>
                  </a:lnTo>
                  <a:lnTo>
                    <a:pt x="249512" y="12811"/>
                  </a:lnTo>
                  <a:lnTo>
                    <a:pt x="249512" y="6727"/>
                  </a:lnTo>
                  <a:close/>
                  <a:moveTo>
                    <a:pt x="262644" y="6727"/>
                  </a:moveTo>
                  <a:lnTo>
                    <a:pt x="262644" y="12811"/>
                  </a:lnTo>
                  <a:lnTo>
                    <a:pt x="256238" y="12811"/>
                  </a:lnTo>
                  <a:lnTo>
                    <a:pt x="256238" y="6727"/>
                  </a:lnTo>
                  <a:close/>
                  <a:moveTo>
                    <a:pt x="269370" y="6727"/>
                  </a:moveTo>
                  <a:lnTo>
                    <a:pt x="269370" y="12811"/>
                  </a:lnTo>
                  <a:lnTo>
                    <a:pt x="262983" y="12811"/>
                  </a:lnTo>
                  <a:lnTo>
                    <a:pt x="262983" y="6727"/>
                  </a:lnTo>
                  <a:close/>
                  <a:moveTo>
                    <a:pt x="276115" y="6727"/>
                  </a:moveTo>
                  <a:lnTo>
                    <a:pt x="276115" y="12811"/>
                  </a:lnTo>
                  <a:lnTo>
                    <a:pt x="269709" y="12811"/>
                  </a:lnTo>
                  <a:lnTo>
                    <a:pt x="269709" y="6727"/>
                  </a:lnTo>
                  <a:close/>
                  <a:moveTo>
                    <a:pt x="282842" y="6727"/>
                  </a:moveTo>
                  <a:lnTo>
                    <a:pt x="282842" y="12811"/>
                  </a:lnTo>
                  <a:lnTo>
                    <a:pt x="276436" y="12811"/>
                  </a:lnTo>
                  <a:lnTo>
                    <a:pt x="276436" y="6727"/>
                  </a:lnTo>
                  <a:close/>
                  <a:moveTo>
                    <a:pt x="6745" y="13132"/>
                  </a:moveTo>
                  <a:lnTo>
                    <a:pt x="6745" y="19217"/>
                  </a:lnTo>
                  <a:lnTo>
                    <a:pt x="339" y="19217"/>
                  </a:lnTo>
                  <a:lnTo>
                    <a:pt x="339" y="13132"/>
                  </a:lnTo>
                  <a:close/>
                  <a:moveTo>
                    <a:pt x="13471" y="13132"/>
                  </a:moveTo>
                  <a:lnTo>
                    <a:pt x="13471" y="19217"/>
                  </a:lnTo>
                  <a:lnTo>
                    <a:pt x="7066" y="19217"/>
                  </a:lnTo>
                  <a:lnTo>
                    <a:pt x="7066" y="13132"/>
                  </a:lnTo>
                  <a:close/>
                  <a:moveTo>
                    <a:pt x="20198" y="13132"/>
                  </a:moveTo>
                  <a:lnTo>
                    <a:pt x="20198" y="19217"/>
                  </a:lnTo>
                  <a:lnTo>
                    <a:pt x="13810" y="19217"/>
                  </a:lnTo>
                  <a:lnTo>
                    <a:pt x="13810" y="13132"/>
                  </a:lnTo>
                  <a:close/>
                  <a:moveTo>
                    <a:pt x="26942" y="13132"/>
                  </a:moveTo>
                  <a:lnTo>
                    <a:pt x="26942" y="19217"/>
                  </a:lnTo>
                  <a:lnTo>
                    <a:pt x="20537" y="19217"/>
                  </a:lnTo>
                  <a:lnTo>
                    <a:pt x="20537" y="13132"/>
                  </a:lnTo>
                  <a:close/>
                  <a:moveTo>
                    <a:pt x="33669" y="13132"/>
                  </a:moveTo>
                  <a:lnTo>
                    <a:pt x="33669" y="19217"/>
                  </a:lnTo>
                  <a:lnTo>
                    <a:pt x="27281" y="19217"/>
                  </a:lnTo>
                  <a:lnTo>
                    <a:pt x="27281" y="13132"/>
                  </a:lnTo>
                  <a:close/>
                  <a:moveTo>
                    <a:pt x="40414" y="13132"/>
                  </a:moveTo>
                  <a:lnTo>
                    <a:pt x="40414" y="19217"/>
                  </a:lnTo>
                  <a:lnTo>
                    <a:pt x="34008" y="19217"/>
                  </a:lnTo>
                  <a:lnTo>
                    <a:pt x="34008" y="13132"/>
                  </a:lnTo>
                  <a:close/>
                  <a:moveTo>
                    <a:pt x="47140" y="13132"/>
                  </a:moveTo>
                  <a:lnTo>
                    <a:pt x="47140" y="19217"/>
                  </a:lnTo>
                  <a:lnTo>
                    <a:pt x="40753" y="19217"/>
                  </a:lnTo>
                  <a:lnTo>
                    <a:pt x="40753" y="13132"/>
                  </a:lnTo>
                  <a:close/>
                  <a:moveTo>
                    <a:pt x="53885" y="13132"/>
                  </a:moveTo>
                  <a:lnTo>
                    <a:pt x="53885" y="19217"/>
                  </a:lnTo>
                  <a:lnTo>
                    <a:pt x="47479" y="19217"/>
                  </a:lnTo>
                  <a:lnTo>
                    <a:pt x="47479" y="13132"/>
                  </a:lnTo>
                  <a:close/>
                  <a:moveTo>
                    <a:pt x="60611" y="13132"/>
                  </a:moveTo>
                  <a:lnTo>
                    <a:pt x="60611" y="19217"/>
                  </a:lnTo>
                  <a:lnTo>
                    <a:pt x="54206" y="19217"/>
                  </a:lnTo>
                  <a:lnTo>
                    <a:pt x="54206" y="13132"/>
                  </a:lnTo>
                  <a:close/>
                  <a:moveTo>
                    <a:pt x="67338" y="13132"/>
                  </a:moveTo>
                  <a:lnTo>
                    <a:pt x="67338" y="19217"/>
                  </a:lnTo>
                  <a:lnTo>
                    <a:pt x="60950" y="19217"/>
                  </a:lnTo>
                  <a:lnTo>
                    <a:pt x="60950" y="13132"/>
                  </a:lnTo>
                  <a:close/>
                  <a:moveTo>
                    <a:pt x="74083" y="13132"/>
                  </a:moveTo>
                  <a:lnTo>
                    <a:pt x="74083" y="19217"/>
                  </a:lnTo>
                  <a:lnTo>
                    <a:pt x="67677" y="19217"/>
                  </a:lnTo>
                  <a:lnTo>
                    <a:pt x="67677" y="13132"/>
                  </a:lnTo>
                  <a:close/>
                  <a:moveTo>
                    <a:pt x="80809" y="13132"/>
                  </a:moveTo>
                  <a:lnTo>
                    <a:pt x="80809" y="19217"/>
                  </a:lnTo>
                  <a:lnTo>
                    <a:pt x="74422" y="19217"/>
                  </a:lnTo>
                  <a:lnTo>
                    <a:pt x="74422" y="13132"/>
                  </a:lnTo>
                  <a:close/>
                  <a:moveTo>
                    <a:pt x="87554" y="13132"/>
                  </a:moveTo>
                  <a:lnTo>
                    <a:pt x="87554" y="19217"/>
                  </a:lnTo>
                  <a:lnTo>
                    <a:pt x="81148" y="19217"/>
                  </a:lnTo>
                  <a:lnTo>
                    <a:pt x="81148" y="13132"/>
                  </a:lnTo>
                  <a:close/>
                  <a:moveTo>
                    <a:pt x="94281" y="13132"/>
                  </a:moveTo>
                  <a:lnTo>
                    <a:pt x="94281" y="19217"/>
                  </a:lnTo>
                  <a:lnTo>
                    <a:pt x="87893" y="19217"/>
                  </a:lnTo>
                  <a:lnTo>
                    <a:pt x="87893" y="13132"/>
                  </a:lnTo>
                  <a:close/>
                  <a:moveTo>
                    <a:pt x="101025" y="13132"/>
                  </a:moveTo>
                  <a:lnTo>
                    <a:pt x="101025" y="19217"/>
                  </a:lnTo>
                  <a:lnTo>
                    <a:pt x="94620" y="19217"/>
                  </a:lnTo>
                  <a:lnTo>
                    <a:pt x="94620" y="13132"/>
                  </a:lnTo>
                  <a:close/>
                  <a:moveTo>
                    <a:pt x="107752" y="13132"/>
                  </a:moveTo>
                  <a:lnTo>
                    <a:pt x="107752" y="19217"/>
                  </a:lnTo>
                  <a:lnTo>
                    <a:pt x="101346" y="19217"/>
                  </a:lnTo>
                  <a:lnTo>
                    <a:pt x="101346" y="13132"/>
                  </a:lnTo>
                  <a:close/>
                  <a:moveTo>
                    <a:pt x="114478" y="13132"/>
                  </a:moveTo>
                  <a:lnTo>
                    <a:pt x="114478" y="19217"/>
                  </a:lnTo>
                  <a:lnTo>
                    <a:pt x="108091" y="19217"/>
                  </a:lnTo>
                  <a:lnTo>
                    <a:pt x="108091" y="13132"/>
                  </a:lnTo>
                  <a:close/>
                  <a:moveTo>
                    <a:pt x="121223" y="13132"/>
                  </a:moveTo>
                  <a:lnTo>
                    <a:pt x="121223" y="19217"/>
                  </a:lnTo>
                  <a:lnTo>
                    <a:pt x="114817" y="19217"/>
                  </a:lnTo>
                  <a:lnTo>
                    <a:pt x="114817" y="13132"/>
                  </a:lnTo>
                  <a:close/>
                  <a:moveTo>
                    <a:pt x="127950" y="13132"/>
                  </a:moveTo>
                  <a:lnTo>
                    <a:pt x="127950" y="19217"/>
                  </a:lnTo>
                  <a:lnTo>
                    <a:pt x="121562" y="19217"/>
                  </a:lnTo>
                  <a:lnTo>
                    <a:pt x="121562" y="13132"/>
                  </a:lnTo>
                  <a:close/>
                  <a:moveTo>
                    <a:pt x="134694" y="13132"/>
                  </a:moveTo>
                  <a:lnTo>
                    <a:pt x="134694" y="19217"/>
                  </a:lnTo>
                  <a:lnTo>
                    <a:pt x="128289" y="19217"/>
                  </a:lnTo>
                  <a:lnTo>
                    <a:pt x="128289" y="13132"/>
                  </a:lnTo>
                  <a:close/>
                  <a:moveTo>
                    <a:pt x="141421" y="13132"/>
                  </a:moveTo>
                  <a:lnTo>
                    <a:pt x="141421" y="19217"/>
                  </a:lnTo>
                  <a:lnTo>
                    <a:pt x="135033" y="19217"/>
                  </a:lnTo>
                  <a:lnTo>
                    <a:pt x="135033" y="13132"/>
                  </a:lnTo>
                  <a:close/>
                  <a:moveTo>
                    <a:pt x="148148" y="13132"/>
                  </a:moveTo>
                  <a:lnTo>
                    <a:pt x="148148" y="19217"/>
                  </a:lnTo>
                  <a:lnTo>
                    <a:pt x="141760" y="19217"/>
                  </a:lnTo>
                  <a:lnTo>
                    <a:pt x="141760" y="13132"/>
                  </a:lnTo>
                  <a:close/>
                  <a:moveTo>
                    <a:pt x="154892" y="13132"/>
                  </a:moveTo>
                  <a:lnTo>
                    <a:pt x="154892" y="19217"/>
                  </a:lnTo>
                  <a:lnTo>
                    <a:pt x="148487" y="19217"/>
                  </a:lnTo>
                  <a:lnTo>
                    <a:pt x="148487" y="13132"/>
                  </a:lnTo>
                  <a:close/>
                  <a:moveTo>
                    <a:pt x="161619" y="13132"/>
                  </a:moveTo>
                  <a:lnTo>
                    <a:pt x="161619" y="19217"/>
                  </a:lnTo>
                  <a:lnTo>
                    <a:pt x="155231" y="19217"/>
                  </a:lnTo>
                  <a:lnTo>
                    <a:pt x="155231" y="13132"/>
                  </a:lnTo>
                  <a:close/>
                  <a:moveTo>
                    <a:pt x="168363" y="13132"/>
                  </a:moveTo>
                  <a:lnTo>
                    <a:pt x="168363" y="19217"/>
                  </a:lnTo>
                  <a:lnTo>
                    <a:pt x="161958" y="19217"/>
                  </a:lnTo>
                  <a:lnTo>
                    <a:pt x="161958" y="13132"/>
                  </a:lnTo>
                  <a:close/>
                  <a:moveTo>
                    <a:pt x="175090" y="13132"/>
                  </a:moveTo>
                  <a:lnTo>
                    <a:pt x="175090" y="19217"/>
                  </a:lnTo>
                  <a:lnTo>
                    <a:pt x="168702" y="19217"/>
                  </a:lnTo>
                  <a:lnTo>
                    <a:pt x="168702" y="13132"/>
                  </a:lnTo>
                  <a:close/>
                  <a:moveTo>
                    <a:pt x="181834" y="13132"/>
                  </a:moveTo>
                  <a:lnTo>
                    <a:pt x="181834" y="19217"/>
                  </a:lnTo>
                  <a:lnTo>
                    <a:pt x="175429" y="19217"/>
                  </a:lnTo>
                  <a:lnTo>
                    <a:pt x="175429" y="13132"/>
                  </a:lnTo>
                  <a:close/>
                  <a:moveTo>
                    <a:pt x="188561" y="13132"/>
                  </a:moveTo>
                  <a:lnTo>
                    <a:pt x="188561" y="19217"/>
                  </a:lnTo>
                  <a:lnTo>
                    <a:pt x="182173" y="19217"/>
                  </a:lnTo>
                  <a:lnTo>
                    <a:pt x="182173" y="13132"/>
                  </a:lnTo>
                  <a:close/>
                  <a:moveTo>
                    <a:pt x="195288" y="13132"/>
                  </a:moveTo>
                  <a:lnTo>
                    <a:pt x="195288" y="19217"/>
                  </a:lnTo>
                  <a:lnTo>
                    <a:pt x="188900" y="19217"/>
                  </a:lnTo>
                  <a:lnTo>
                    <a:pt x="188900" y="13132"/>
                  </a:lnTo>
                  <a:close/>
                  <a:moveTo>
                    <a:pt x="202032" y="13132"/>
                  </a:moveTo>
                  <a:lnTo>
                    <a:pt x="202032" y="19217"/>
                  </a:lnTo>
                  <a:lnTo>
                    <a:pt x="195627" y="19217"/>
                  </a:lnTo>
                  <a:lnTo>
                    <a:pt x="195627" y="13132"/>
                  </a:lnTo>
                  <a:close/>
                  <a:moveTo>
                    <a:pt x="208759" y="13132"/>
                  </a:moveTo>
                  <a:lnTo>
                    <a:pt x="208759" y="19217"/>
                  </a:lnTo>
                  <a:lnTo>
                    <a:pt x="202371" y="19217"/>
                  </a:lnTo>
                  <a:lnTo>
                    <a:pt x="202371" y="13132"/>
                  </a:lnTo>
                  <a:close/>
                  <a:moveTo>
                    <a:pt x="215504" y="13132"/>
                  </a:moveTo>
                  <a:lnTo>
                    <a:pt x="215504" y="19217"/>
                  </a:lnTo>
                  <a:lnTo>
                    <a:pt x="209098" y="19217"/>
                  </a:lnTo>
                  <a:lnTo>
                    <a:pt x="209098" y="13132"/>
                  </a:lnTo>
                  <a:close/>
                  <a:moveTo>
                    <a:pt x="222230" y="13132"/>
                  </a:moveTo>
                  <a:lnTo>
                    <a:pt x="222230" y="19217"/>
                  </a:lnTo>
                  <a:lnTo>
                    <a:pt x="215843" y="19217"/>
                  </a:lnTo>
                  <a:lnTo>
                    <a:pt x="215843" y="13132"/>
                  </a:lnTo>
                  <a:close/>
                  <a:moveTo>
                    <a:pt x="228975" y="13132"/>
                  </a:moveTo>
                  <a:lnTo>
                    <a:pt x="228975" y="19217"/>
                  </a:lnTo>
                  <a:lnTo>
                    <a:pt x="222569" y="19217"/>
                  </a:lnTo>
                  <a:lnTo>
                    <a:pt x="222569" y="13132"/>
                  </a:lnTo>
                  <a:close/>
                  <a:moveTo>
                    <a:pt x="235701" y="13132"/>
                  </a:moveTo>
                  <a:lnTo>
                    <a:pt x="235701" y="19217"/>
                  </a:lnTo>
                  <a:lnTo>
                    <a:pt x="229296" y="19217"/>
                  </a:lnTo>
                  <a:lnTo>
                    <a:pt x="229296" y="13132"/>
                  </a:lnTo>
                  <a:close/>
                  <a:moveTo>
                    <a:pt x="242428" y="13132"/>
                  </a:moveTo>
                  <a:lnTo>
                    <a:pt x="242428" y="19217"/>
                  </a:lnTo>
                  <a:lnTo>
                    <a:pt x="236040" y="19217"/>
                  </a:lnTo>
                  <a:lnTo>
                    <a:pt x="236040" y="13132"/>
                  </a:lnTo>
                  <a:close/>
                  <a:moveTo>
                    <a:pt x="249173" y="13132"/>
                  </a:moveTo>
                  <a:lnTo>
                    <a:pt x="249173" y="19217"/>
                  </a:lnTo>
                  <a:lnTo>
                    <a:pt x="242767" y="19217"/>
                  </a:lnTo>
                  <a:lnTo>
                    <a:pt x="242767" y="13132"/>
                  </a:lnTo>
                  <a:close/>
                  <a:moveTo>
                    <a:pt x="255899" y="13132"/>
                  </a:moveTo>
                  <a:lnTo>
                    <a:pt x="255899" y="19217"/>
                  </a:lnTo>
                  <a:lnTo>
                    <a:pt x="249512" y="19217"/>
                  </a:lnTo>
                  <a:lnTo>
                    <a:pt x="249512" y="13132"/>
                  </a:lnTo>
                  <a:close/>
                  <a:moveTo>
                    <a:pt x="262644" y="13132"/>
                  </a:moveTo>
                  <a:lnTo>
                    <a:pt x="262644" y="19217"/>
                  </a:lnTo>
                  <a:lnTo>
                    <a:pt x="256238" y="19217"/>
                  </a:lnTo>
                  <a:lnTo>
                    <a:pt x="256238" y="13132"/>
                  </a:lnTo>
                  <a:close/>
                  <a:moveTo>
                    <a:pt x="269370" y="13132"/>
                  </a:moveTo>
                  <a:lnTo>
                    <a:pt x="269370" y="19217"/>
                  </a:lnTo>
                  <a:lnTo>
                    <a:pt x="262983" y="19217"/>
                  </a:lnTo>
                  <a:lnTo>
                    <a:pt x="262983" y="13132"/>
                  </a:lnTo>
                  <a:close/>
                  <a:moveTo>
                    <a:pt x="276115" y="13132"/>
                  </a:moveTo>
                  <a:lnTo>
                    <a:pt x="276115" y="19217"/>
                  </a:lnTo>
                  <a:lnTo>
                    <a:pt x="269709" y="19217"/>
                  </a:lnTo>
                  <a:lnTo>
                    <a:pt x="269709" y="13132"/>
                  </a:lnTo>
                  <a:close/>
                  <a:moveTo>
                    <a:pt x="282842" y="13132"/>
                  </a:moveTo>
                  <a:lnTo>
                    <a:pt x="282842" y="19217"/>
                  </a:lnTo>
                  <a:lnTo>
                    <a:pt x="276436" y="19217"/>
                  </a:lnTo>
                  <a:lnTo>
                    <a:pt x="276436" y="13132"/>
                  </a:lnTo>
                  <a:close/>
                  <a:moveTo>
                    <a:pt x="6745" y="19538"/>
                  </a:moveTo>
                  <a:lnTo>
                    <a:pt x="6745" y="25622"/>
                  </a:lnTo>
                  <a:lnTo>
                    <a:pt x="339" y="25622"/>
                  </a:lnTo>
                  <a:lnTo>
                    <a:pt x="339" y="19538"/>
                  </a:lnTo>
                  <a:close/>
                  <a:moveTo>
                    <a:pt x="13471" y="19538"/>
                  </a:moveTo>
                  <a:lnTo>
                    <a:pt x="13471" y="25622"/>
                  </a:lnTo>
                  <a:lnTo>
                    <a:pt x="7066" y="25622"/>
                  </a:lnTo>
                  <a:lnTo>
                    <a:pt x="7066" y="19538"/>
                  </a:lnTo>
                  <a:close/>
                  <a:moveTo>
                    <a:pt x="20198" y="19538"/>
                  </a:moveTo>
                  <a:lnTo>
                    <a:pt x="20198" y="25622"/>
                  </a:lnTo>
                  <a:lnTo>
                    <a:pt x="13810" y="25622"/>
                  </a:lnTo>
                  <a:lnTo>
                    <a:pt x="13810" y="19538"/>
                  </a:lnTo>
                  <a:close/>
                  <a:moveTo>
                    <a:pt x="26942" y="19538"/>
                  </a:moveTo>
                  <a:lnTo>
                    <a:pt x="26942" y="25622"/>
                  </a:lnTo>
                  <a:lnTo>
                    <a:pt x="20537" y="25622"/>
                  </a:lnTo>
                  <a:lnTo>
                    <a:pt x="20537" y="19538"/>
                  </a:lnTo>
                  <a:close/>
                  <a:moveTo>
                    <a:pt x="33669" y="19538"/>
                  </a:moveTo>
                  <a:lnTo>
                    <a:pt x="33669" y="25622"/>
                  </a:lnTo>
                  <a:lnTo>
                    <a:pt x="27281" y="25622"/>
                  </a:lnTo>
                  <a:lnTo>
                    <a:pt x="27281" y="19538"/>
                  </a:lnTo>
                  <a:close/>
                  <a:moveTo>
                    <a:pt x="40414" y="19538"/>
                  </a:moveTo>
                  <a:lnTo>
                    <a:pt x="40414" y="25622"/>
                  </a:lnTo>
                  <a:lnTo>
                    <a:pt x="34008" y="25622"/>
                  </a:lnTo>
                  <a:lnTo>
                    <a:pt x="34008" y="19538"/>
                  </a:lnTo>
                  <a:close/>
                  <a:moveTo>
                    <a:pt x="47140" y="19538"/>
                  </a:moveTo>
                  <a:lnTo>
                    <a:pt x="47140" y="25622"/>
                  </a:lnTo>
                  <a:lnTo>
                    <a:pt x="40753" y="25622"/>
                  </a:lnTo>
                  <a:lnTo>
                    <a:pt x="40753" y="19538"/>
                  </a:lnTo>
                  <a:close/>
                  <a:moveTo>
                    <a:pt x="53885" y="19538"/>
                  </a:moveTo>
                  <a:lnTo>
                    <a:pt x="53885" y="25622"/>
                  </a:lnTo>
                  <a:lnTo>
                    <a:pt x="47479" y="25622"/>
                  </a:lnTo>
                  <a:lnTo>
                    <a:pt x="47479" y="19538"/>
                  </a:lnTo>
                  <a:close/>
                  <a:moveTo>
                    <a:pt x="60611" y="19538"/>
                  </a:moveTo>
                  <a:lnTo>
                    <a:pt x="60611" y="25622"/>
                  </a:lnTo>
                  <a:lnTo>
                    <a:pt x="54206" y="25622"/>
                  </a:lnTo>
                  <a:lnTo>
                    <a:pt x="54206" y="19538"/>
                  </a:lnTo>
                  <a:close/>
                  <a:moveTo>
                    <a:pt x="67338" y="19538"/>
                  </a:moveTo>
                  <a:lnTo>
                    <a:pt x="67338" y="25622"/>
                  </a:lnTo>
                  <a:lnTo>
                    <a:pt x="60950" y="25622"/>
                  </a:lnTo>
                  <a:lnTo>
                    <a:pt x="60950" y="19538"/>
                  </a:lnTo>
                  <a:close/>
                  <a:moveTo>
                    <a:pt x="74083" y="19538"/>
                  </a:moveTo>
                  <a:lnTo>
                    <a:pt x="74083" y="25622"/>
                  </a:lnTo>
                  <a:lnTo>
                    <a:pt x="67677" y="25622"/>
                  </a:lnTo>
                  <a:lnTo>
                    <a:pt x="67677" y="19538"/>
                  </a:lnTo>
                  <a:close/>
                  <a:moveTo>
                    <a:pt x="80809" y="19538"/>
                  </a:moveTo>
                  <a:lnTo>
                    <a:pt x="80809" y="25622"/>
                  </a:lnTo>
                  <a:lnTo>
                    <a:pt x="74422" y="25622"/>
                  </a:lnTo>
                  <a:lnTo>
                    <a:pt x="74422" y="19538"/>
                  </a:lnTo>
                  <a:close/>
                  <a:moveTo>
                    <a:pt x="87554" y="19538"/>
                  </a:moveTo>
                  <a:lnTo>
                    <a:pt x="87554" y="25622"/>
                  </a:lnTo>
                  <a:lnTo>
                    <a:pt x="81148" y="25622"/>
                  </a:lnTo>
                  <a:lnTo>
                    <a:pt x="81148" y="19538"/>
                  </a:lnTo>
                  <a:close/>
                  <a:moveTo>
                    <a:pt x="94281" y="19538"/>
                  </a:moveTo>
                  <a:lnTo>
                    <a:pt x="94281" y="25622"/>
                  </a:lnTo>
                  <a:lnTo>
                    <a:pt x="87893" y="25622"/>
                  </a:lnTo>
                  <a:lnTo>
                    <a:pt x="87893" y="19538"/>
                  </a:lnTo>
                  <a:close/>
                  <a:moveTo>
                    <a:pt x="101025" y="19538"/>
                  </a:moveTo>
                  <a:lnTo>
                    <a:pt x="101025" y="25622"/>
                  </a:lnTo>
                  <a:lnTo>
                    <a:pt x="94620" y="25622"/>
                  </a:lnTo>
                  <a:lnTo>
                    <a:pt x="94620" y="19538"/>
                  </a:lnTo>
                  <a:close/>
                  <a:moveTo>
                    <a:pt x="107752" y="19538"/>
                  </a:moveTo>
                  <a:lnTo>
                    <a:pt x="107752" y="25622"/>
                  </a:lnTo>
                  <a:lnTo>
                    <a:pt x="101346" y="25622"/>
                  </a:lnTo>
                  <a:lnTo>
                    <a:pt x="101346" y="19538"/>
                  </a:lnTo>
                  <a:close/>
                  <a:moveTo>
                    <a:pt x="114478" y="19538"/>
                  </a:moveTo>
                  <a:lnTo>
                    <a:pt x="114478" y="25622"/>
                  </a:lnTo>
                  <a:lnTo>
                    <a:pt x="108091" y="25622"/>
                  </a:lnTo>
                  <a:lnTo>
                    <a:pt x="108091" y="19538"/>
                  </a:lnTo>
                  <a:close/>
                  <a:moveTo>
                    <a:pt x="121223" y="19538"/>
                  </a:moveTo>
                  <a:lnTo>
                    <a:pt x="121223" y="25622"/>
                  </a:lnTo>
                  <a:lnTo>
                    <a:pt x="114817" y="25622"/>
                  </a:lnTo>
                  <a:lnTo>
                    <a:pt x="114817" y="19538"/>
                  </a:lnTo>
                  <a:close/>
                  <a:moveTo>
                    <a:pt x="127950" y="19538"/>
                  </a:moveTo>
                  <a:lnTo>
                    <a:pt x="127950" y="25622"/>
                  </a:lnTo>
                  <a:lnTo>
                    <a:pt x="121562" y="25622"/>
                  </a:lnTo>
                  <a:lnTo>
                    <a:pt x="121562" y="19538"/>
                  </a:lnTo>
                  <a:close/>
                  <a:moveTo>
                    <a:pt x="134694" y="19538"/>
                  </a:moveTo>
                  <a:lnTo>
                    <a:pt x="134694" y="25622"/>
                  </a:lnTo>
                  <a:lnTo>
                    <a:pt x="128289" y="25622"/>
                  </a:lnTo>
                  <a:lnTo>
                    <a:pt x="128289" y="19538"/>
                  </a:lnTo>
                  <a:close/>
                  <a:moveTo>
                    <a:pt x="141421" y="19538"/>
                  </a:moveTo>
                  <a:lnTo>
                    <a:pt x="141421" y="25622"/>
                  </a:lnTo>
                  <a:lnTo>
                    <a:pt x="135033" y="25622"/>
                  </a:lnTo>
                  <a:lnTo>
                    <a:pt x="135033" y="19538"/>
                  </a:lnTo>
                  <a:close/>
                  <a:moveTo>
                    <a:pt x="148148" y="19538"/>
                  </a:moveTo>
                  <a:lnTo>
                    <a:pt x="148148" y="25622"/>
                  </a:lnTo>
                  <a:lnTo>
                    <a:pt x="141760" y="25622"/>
                  </a:lnTo>
                  <a:lnTo>
                    <a:pt x="141760" y="19538"/>
                  </a:lnTo>
                  <a:close/>
                  <a:moveTo>
                    <a:pt x="154892" y="19538"/>
                  </a:moveTo>
                  <a:lnTo>
                    <a:pt x="154892" y="25622"/>
                  </a:lnTo>
                  <a:lnTo>
                    <a:pt x="148487" y="25622"/>
                  </a:lnTo>
                  <a:lnTo>
                    <a:pt x="148487" y="19538"/>
                  </a:lnTo>
                  <a:close/>
                  <a:moveTo>
                    <a:pt x="161619" y="19538"/>
                  </a:moveTo>
                  <a:lnTo>
                    <a:pt x="161619" y="25622"/>
                  </a:lnTo>
                  <a:lnTo>
                    <a:pt x="155231" y="25622"/>
                  </a:lnTo>
                  <a:lnTo>
                    <a:pt x="155231" y="19538"/>
                  </a:lnTo>
                  <a:close/>
                  <a:moveTo>
                    <a:pt x="168363" y="19538"/>
                  </a:moveTo>
                  <a:lnTo>
                    <a:pt x="168363" y="25622"/>
                  </a:lnTo>
                  <a:lnTo>
                    <a:pt x="161958" y="25622"/>
                  </a:lnTo>
                  <a:lnTo>
                    <a:pt x="161958" y="19538"/>
                  </a:lnTo>
                  <a:close/>
                  <a:moveTo>
                    <a:pt x="175090" y="19538"/>
                  </a:moveTo>
                  <a:lnTo>
                    <a:pt x="175090" y="25622"/>
                  </a:lnTo>
                  <a:lnTo>
                    <a:pt x="168702" y="25622"/>
                  </a:lnTo>
                  <a:lnTo>
                    <a:pt x="168702" y="19538"/>
                  </a:lnTo>
                  <a:close/>
                  <a:moveTo>
                    <a:pt x="181834" y="19538"/>
                  </a:moveTo>
                  <a:lnTo>
                    <a:pt x="181834" y="25622"/>
                  </a:lnTo>
                  <a:lnTo>
                    <a:pt x="175429" y="25622"/>
                  </a:lnTo>
                  <a:lnTo>
                    <a:pt x="175429" y="19538"/>
                  </a:lnTo>
                  <a:close/>
                  <a:moveTo>
                    <a:pt x="188561" y="19538"/>
                  </a:moveTo>
                  <a:lnTo>
                    <a:pt x="188561" y="25622"/>
                  </a:lnTo>
                  <a:lnTo>
                    <a:pt x="182173" y="25622"/>
                  </a:lnTo>
                  <a:lnTo>
                    <a:pt x="182173" y="19538"/>
                  </a:lnTo>
                  <a:close/>
                  <a:moveTo>
                    <a:pt x="195288" y="19538"/>
                  </a:moveTo>
                  <a:lnTo>
                    <a:pt x="195288" y="25622"/>
                  </a:lnTo>
                  <a:lnTo>
                    <a:pt x="188900" y="25622"/>
                  </a:lnTo>
                  <a:lnTo>
                    <a:pt x="188900" y="19538"/>
                  </a:lnTo>
                  <a:close/>
                  <a:moveTo>
                    <a:pt x="202032" y="19538"/>
                  </a:moveTo>
                  <a:lnTo>
                    <a:pt x="202032" y="25622"/>
                  </a:lnTo>
                  <a:lnTo>
                    <a:pt x="195627" y="25622"/>
                  </a:lnTo>
                  <a:lnTo>
                    <a:pt x="195627" y="19538"/>
                  </a:lnTo>
                  <a:close/>
                  <a:moveTo>
                    <a:pt x="208759" y="19538"/>
                  </a:moveTo>
                  <a:lnTo>
                    <a:pt x="208759" y="25622"/>
                  </a:lnTo>
                  <a:lnTo>
                    <a:pt x="202371" y="25622"/>
                  </a:lnTo>
                  <a:lnTo>
                    <a:pt x="202371" y="19538"/>
                  </a:lnTo>
                  <a:close/>
                  <a:moveTo>
                    <a:pt x="215504" y="19538"/>
                  </a:moveTo>
                  <a:lnTo>
                    <a:pt x="215504" y="25622"/>
                  </a:lnTo>
                  <a:lnTo>
                    <a:pt x="209098" y="25622"/>
                  </a:lnTo>
                  <a:lnTo>
                    <a:pt x="209098" y="19538"/>
                  </a:lnTo>
                  <a:close/>
                  <a:moveTo>
                    <a:pt x="222230" y="19538"/>
                  </a:moveTo>
                  <a:lnTo>
                    <a:pt x="222230" y="25622"/>
                  </a:lnTo>
                  <a:lnTo>
                    <a:pt x="215843" y="25622"/>
                  </a:lnTo>
                  <a:lnTo>
                    <a:pt x="215843" y="19538"/>
                  </a:lnTo>
                  <a:close/>
                  <a:moveTo>
                    <a:pt x="228975" y="19538"/>
                  </a:moveTo>
                  <a:lnTo>
                    <a:pt x="228975" y="25622"/>
                  </a:lnTo>
                  <a:lnTo>
                    <a:pt x="222569" y="25622"/>
                  </a:lnTo>
                  <a:lnTo>
                    <a:pt x="222569" y="19538"/>
                  </a:lnTo>
                  <a:close/>
                  <a:moveTo>
                    <a:pt x="235701" y="19538"/>
                  </a:moveTo>
                  <a:lnTo>
                    <a:pt x="235701" y="25622"/>
                  </a:lnTo>
                  <a:lnTo>
                    <a:pt x="229296" y="25622"/>
                  </a:lnTo>
                  <a:lnTo>
                    <a:pt x="229296" y="19538"/>
                  </a:lnTo>
                  <a:close/>
                  <a:moveTo>
                    <a:pt x="242428" y="19538"/>
                  </a:moveTo>
                  <a:lnTo>
                    <a:pt x="242428" y="25622"/>
                  </a:lnTo>
                  <a:lnTo>
                    <a:pt x="236040" y="25622"/>
                  </a:lnTo>
                  <a:lnTo>
                    <a:pt x="236040" y="19538"/>
                  </a:lnTo>
                  <a:close/>
                  <a:moveTo>
                    <a:pt x="249173" y="19538"/>
                  </a:moveTo>
                  <a:lnTo>
                    <a:pt x="249173" y="25622"/>
                  </a:lnTo>
                  <a:lnTo>
                    <a:pt x="242767" y="25622"/>
                  </a:lnTo>
                  <a:lnTo>
                    <a:pt x="242767" y="19538"/>
                  </a:lnTo>
                  <a:close/>
                  <a:moveTo>
                    <a:pt x="255899" y="19538"/>
                  </a:moveTo>
                  <a:lnTo>
                    <a:pt x="255899" y="25622"/>
                  </a:lnTo>
                  <a:lnTo>
                    <a:pt x="249512" y="25622"/>
                  </a:lnTo>
                  <a:lnTo>
                    <a:pt x="249512" y="19538"/>
                  </a:lnTo>
                  <a:close/>
                  <a:moveTo>
                    <a:pt x="262644" y="19538"/>
                  </a:moveTo>
                  <a:lnTo>
                    <a:pt x="262644" y="25622"/>
                  </a:lnTo>
                  <a:lnTo>
                    <a:pt x="256238" y="25622"/>
                  </a:lnTo>
                  <a:lnTo>
                    <a:pt x="256238" y="19538"/>
                  </a:lnTo>
                  <a:close/>
                  <a:moveTo>
                    <a:pt x="269370" y="19538"/>
                  </a:moveTo>
                  <a:lnTo>
                    <a:pt x="269370" y="25622"/>
                  </a:lnTo>
                  <a:lnTo>
                    <a:pt x="262983" y="25622"/>
                  </a:lnTo>
                  <a:lnTo>
                    <a:pt x="262983" y="19538"/>
                  </a:lnTo>
                  <a:close/>
                  <a:moveTo>
                    <a:pt x="276115" y="19538"/>
                  </a:moveTo>
                  <a:lnTo>
                    <a:pt x="276115" y="25622"/>
                  </a:lnTo>
                  <a:lnTo>
                    <a:pt x="269709" y="25622"/>
                  </a:lnTo>
                  <a:lnTo>
                    <a:pt x="269709" y="19538"/>
                  </a:lnTo>
                  <a:close/>
                  <a:moveTo>
                    <a:pt x="282842" y="19538"/>
                  </a:moveTo>
                  <a:lnTo>
                    <a:pt x="282842" y="25622"/>
                  </a:lnTo>
                  <a:lnTo>
                    <a:pt x="276436" y="25622"/>
                  </a:lnTo>
                  <a:lnTo>
                    <a:pt x="276436" y="19538"/>
                  </a:lnTo>
                  <a:close/>
                  <a:moveTo>
                    <a:pt x="6745" y="25943"/>
                  </a:moveTo>
                  <a:lnTo>
                    <a:pt x="6745" y="32028"/>
                  </a:lnTo>
                  <a:lnTo>
                    <a:pt x="339" y="32028"/>
                  </a:lnTo>
                  <a:lnTo>
                    <a:pt x="339" y="25943"/>
                  </a:lnTo>
                  <a:close/>
                  <a:moveTo>
                    <a:pt x="13471" y="25943"/>
                  </a:moveTo>
                  <a:lnTo>
                    <a:pt x="13471" y="32028"/>
                  </a:lnTo>
                  <a:lnTo>
                    <a:pt x="7066" y="32028"/>
                  </a:lnTo>
                  <a:lnTo>
                    <a:pt x="7066" y="25943"/>
                  </a:lnTo>
                  <a:close/>
                  <a:moveTo>
                    <a:pt x="20198" y="25943"/>
                  </a:moveTo>
                  <a:lnTo>
                    <a:pt x="20198" y="32028"/>
                  </a:lnTo>
                  <a:lnTo>
                    <a:pt x="13810" y="32028"/>
                  </a:lnTo>
                  <a:lnTo>
                    <a:pt x="13810" y="25943"/>
                  </a:lnTo>
                  <a:close/>
                  <a:moveTo>
                    <a:pt x="26942" y="25943"/>
                  </a:moveTo>
                  <a:lnTo>
                    <a:pt x="26942" y="32028"/>
                  </a:lnTo>
                  <a:lnTo>
                    <a:pt x="20537" y="32028"/>
                  </a:lnTo>
                  <a:lnTo>
                    <a:pt x="20537" y="25943"/>
                  </a:lnTo>
                  <a:close/>
                  <a:moveTo>
                    <a:pt x="33669" y="25943"/>
                  </a:moveTo>
                  <a:lnTo>
                    <a:pt x="33669" y="32028"/>
                  </a:lnTo>
                  <a:lnTo>
                    <a:pt x="27281" y="32028"/>
                  </a:lnTo>
                  <a:lnTo>
                    <a:pt x="27281" y="25943"/>
                  </a:lnTo>
                  <a:close/>
                  <a:moveTo>
                    <a:pt x="40414" y="25943"/>
                  </a:moveTo>
                  <a:lnTo>
                    <a:pt x="40414" y="32028"/>
                  </a:lnTo>
                  <a:lnTo>
                    <a:pt x="34008" y="32028"/>
                  </a:lnTo>
                  <a:lnTo>
                    <a:pt x="34008" y="25943"/>
                  </a:lnTo>
                  <a:close/>
                  <a:moveTo>
                    <a:pt x="47140" y="25943"/>
                  </a:moveTo>
                  <a:lnTo>
                    <a:pt x="47140" y="32028"/>
                  </a:lnTo>
                  <a:lnTo>
                    <a:pt x="40753" y="32028"/>
                  </a:lnTo>
                  <a:lnTo>
                    <a:pt x="40753" y="25943"/>
                  </a:lnTo>
                  <a:close/>
                  <a:moveTo>
                    <a:pt x="53885" y="25943"/>
                  </a:moveTo>
                  <a:lnTo>
                    <a:pt x="53885" y="32028"/>
                  </a:lnTo>
                  <a:lnTo>
                    <a:pt x="47479" y="32028"/>
                  </a:lnTo>
                  <a:lnTo>
                    <a:pt x="47479" y="25943"/>
                  </a:lnTo>
                  <a:close/>
                  <a:moveTo>
                    <a:pt x="60611" y="25943"/>
                  </a:moveTo>
                  <a:lnTo>
                    <a:pt x="60611" y="32028"/>
                  </a:lnTo>
                  <a:lnTo>
                    <a:pt x="54206" y="32028"/>
                  </a:lnTo>
                  <a:lnTo>
                    <a:pt x="54206" y="25943"/>
                  </a:lnTo>
                  <a:close/>
                  <a:moveTo>
                    <a:pt x="67338" y="25943"/>
                  </a:moveTo>
                  <a:lnTo>
                    <a:pt x="67338" y="32028"/>
                  </a:lnTo>
                  <a:lnTo>
                    <a:pt x="60950" y="32028"/>
                  </a:lnTo>
                  <a:lnTo>
                    <a:pt x="60950" y="25943"/>
                  </a:lnTo>
                  <a:close/>
                  <a:moveTo>
                    <a:pt x="74083" y="25943"/>
                  </a:moveTo>
                  <a:lnTo>
                    <a:pt x="74083" y="32028"/>
                  </a:lnTo>
                  <a:lnTo>
                    <a:pt x="67677" y="32028"/>
                  </a:lnTo>
                  <a:lnTo>
                    <a:pt x="67677" y="25943"/>
                  </a:lnTo>
                  <a:close/>
                  <a:moveTo>
                    <a:pt x="80809" y="25943"/>
                  </a:moveTo>
                  <a:lnTo>
                    <a:pt x="80809" y="32028"/>
                  </a:lnTo>
                  <a:lnTo>
                    <a:pt x="74422" y="32028"/>
                  </a:lnTo>
                  <a:lnTo>
                    <a:pt x="74422" y="25943"/>
                  </a:lnTo>
                  <a:close/>
                  <a:moveTo>
                    <a:pt x="87554" y="25943"/>
                  </a:moveTo>
                  <a:lnTo>
                    <a:pt x="87554" y="32028"/>
                  </a:lnTo>
                  <a:lnTo>
                    <a:pt x="81148" y="32028"/>
                  </a:lnTo>
                  <a:lnTo>
                    <a:pt x="81148" y="25943"/>
                  </a:lnTo>
                  <a:close/>
                  <a:moveTo>
                    <a:pt x="94281" y="25943"/>
                  </a:moveTo>
                  <a:lnTo>
                    <a:pt x="94281" y="32028"/>
                  </a:lnTo>
                  <a:lnTo>
                    <a:pt x="87893" y="32028"/>
                  </a:lnTo>
                  <a:lnTo>
                    <a:pt x="87893" y="25943"/>
                  </a:lnTo>
                  <a:close/>
                  <a:moveTo>
                    <a:pt x="101025" y="25943"/>
                  </a:moveTo>
                  <a:lnTo>
                    <a:pt x="101025" y="32028"/>
                  </a:lnTo>
                  <a:lnTo>
                    <a:pt x="94620" y="32028"/>
                  </a:lnTo>
                  <a:lnTo>
                    <a:pt x="94620" y="25943"/>
                  </a:lnTo>
                  <a:close/>
                  <a:moveTo>
                    <a:pt x="107752" y="25943"/>
                  </a:moveTo>
                  <a:lnTo>
                    <a:pt x="107752" y="32028"/>
                  </a:lnTo>
                  <a:lnTo>
                    <a:pt x="101346" y="32028"/>
                  </a:lnTo>
                  <a:lnTo>
                    <a:pt x="101346" y="25943"/>
                  </a:lnTo>
                  <a:close/>
                  <a:moveTo>
                    <a:pt x="114478" y="25943"/>
                  </a:moveTo>
                  <a:lnTo>
                    <a:pt x="114478" y="32028"/>
                  </a:lnTo>
                  <a:lnTo>
                    <a:pt x="108091" y="32028"/>
                  </a:lnTo>
                  <a:lnTo>
                    <a:pt x="108091" y="25943"/>
                  </a:lnTo>
                  <a:close/>
                  <a:moveTo>
                    <a:pt x="121223" y="25943"/>
                  </a:moveTo>
                  <a:lnTo>
                    <a:pt x="121223" y="32028"/>
                  </a:lnTo>
                  <a:lnTo>
                    <a:pt x="114817" y="32028"/>
                  </a:lnTo>
                  <a:lnTo>
                    <a:pt x="114817" y="25943"/>
                  </a:lnTo>
                  <a:close/>
                  <a:moveTo>
                    <a:pt x="127950" y="25943"/>
                  </a:moveTo>
                  <a:lnTo>
                    <a:pt x="127950" y="32028"/>
                  </a:lnTo>
                  <a:lnTo>
                    <a:pt x="121562" y="32028"/>
                  </a:lnTo>
                  <a:lnTo>
                    <a:pt x="121562" y="25943"/>
                  </a:lnTo>
                  <a:close/>
                  <a:moveTo>
                    <a:pt x="134694" y="25943"/>
                  </a:moveTo>
                  <a:lnTo>
                    <a:pt x="134694" y="32028"/>
                  </a:lnTo>
                  <a:lnTo>
                    <a:pt x="128289" y="32028"/>
                  </a:lnTo>
                  <a:lnTo>
                    <a:pt x="128289" y="25943"/>
                  </a:lnTo>
                  <a:close/>
                  <a:moveTo>
                    <a:pt x="141421" y="25943"/>
                  </a:moveTo>
                  <a:lnTo>
                    <a:pt x="141421" y="32028"/>
                  </a:lnTo>
                  <a:lnTo>
                    <a:pt x="135033" y="32028"/>
                  </a:lnTo>
                  <a:lnTo>
                    <a:pt x="135033" y="25943"/>
                  </a:lnTo>
                  <a:close/>
                  <a:moveTo>
                    <a:pt x="148148" y="25943"/>
                  </a:moveTo>
                  <a:lnTo>
                    <a:pt x="148148" y="32028"/>
                  </a:lnTo>
                  <a:lnTo>
                    <a:pt x="141760" y="32028"/>
                  </a:lnTo>
                  <a:lnTo>
                    <a:pt x="141760" y="25943"/>
                  </a:lnTo>
                  <a:close/>
                  <a:moveTo>
                    <a:pt x="154892" y="25943"/>
                  </a:moveTo>
                  <a:lnTo>
                    <a:pt x="154892" y="32028"/>
                  </a:lnTo>
                  <a:lnTo>
                    <a:pt x="148487" y="32028"/>
                  </a:lnTo>
                  <a:lnTo>
                    <a:pt x="148487" y="25943"/>
                  </a:lnTo>
                  <a:close/>
                  <a:moveTo>
                    <a:pt x="161619" y="25943"/>
                  </a:moveTo>
                  <a:lnTo>
                    <a:pt x="161619" y="32028"/>
                  </a:lnTo>
                  <a:lnTo>
                    <a:pt x="155231" y="32028"/>
                  </a:lnTo>
                  <a:lnTo>
                    <a:pt x="155231" y="25943"/>
                  </a:lnTo>
                  <a:close/>
                  <a:moveTo>
                    <a:pt x="168363" y="25943"/>
                  </a:moveTo>
                  <a:lnTo>
                    <a:pt x="168363" y="32028"/>
                  </a:lnTo>
                  <a:lnTo>
                    <a:pt x="161958" y="32028"/>
                  </a:lnTo>
                  <a:lnTo>
                    <a:pt x="161958" y="25943"/>
                  </a:lnTo>
                  <a:close/>
                  <a:moveTo>
                    <a:pt x="175090" y="25943"/>
                  </a:moveTo>
                  <a:lnTo>
                    <a:pt x="175090" y="32028"/>
                  </a:lnTo>
                  <a:lnTo>
                    <a:pt x="168702" y="32028"/>
                  </a:lnTo>
                  <a:lnTo>
                    <a:pt x="168702" y="25943"/>
                  </a:lnTo>
                  <a:close/>
                  <a:moveTo>
                    <a:pt x="181834" y="25943"/>
                  </a:moveTo>
                  <a:lnTo>
                    <a:pt x="181834" y="32028"/>
                  </a:lnTo>
                  <a:lnTo>
                    <a:pt x="175429" y="32028"/>
                  </a:lnTo>
                  <a:lnTo>
                    <a:pt x="175429" y="25943"/>
                  </a:lnTo>
                  <a:close/>
                  <a:moveTo>
                    <a:pt x="188561" y="25943"/>
                  </a:moveTo>
                  <a:lnTo>
                    <a:pt x="188561" y="32028"/>
                  </a:lnTo>
                  <a:lnTo>
                    <a:pt x="182173" y="32028"/>
                  </a:lnTo>
                  <a:lnTo>
                    <a:pt x="182173" y="25943"/>
                  </a:lnTo>
                  <a:close/>
                  <a:moveTo>
                    <a:pt x="195288" y="25943"/>
                  </a:moveTo>
                  <a:lnTo>
                    <a:pt x="195288" y="32028"/>
                  </a:lnTo>
                  <a:lnTo>
                    <a:pt x="188900" y="32028"/>
                  </a:lnTo>
                  <a:lnTo>
                    <a:pt x="188900" y="25943"/>
                  </a:lnTo>
                  <a:close/>
                  <a:moveTo>
                    <a:pt x="202032" y="25943"/>
                  </a:moveTo>
                  <a:lnTo>
                    <a:pt x="202032" y="32028"/>
                  </a:lnTo>
                  <a:lnTo>
                    <a:pt x="195627" y="32028"/>
                  </a:lnTo>
                  <a:lnTo>
                    <a:pt x="195627" y="25943"/>
                  </a:lnTo>
                  <a:close/>
                  <a:moveTo>
                    <a:pt x="208759" y="25943"/>
                  </a:moveTo>
                  <a:lnTo>
                    <a:pt x="208759" y="32028"/>
                  </a:lnTo>
                  <a:lnTo>
                    <a:pt x="202371" y="32028"/>
                  </a:lnTo>
                  <a:lnTo>
                    <a:pt x="202371" y="25943"/>
                  </a:lnTo>
                  <a:close/>
                  <a:moveTo>
                    <a:pt x="215504" y="25943"/>
                  </a:moveTo>
                  <a:lnTo>
                    <a:pt x="215504" y="32028"/>
                  </a:lnTo>
                  <a:lnTo>
                    <a:pt x="209098" y="32028"/>
                  </a:lnTo>
                  <a:lnTo>
                    <a:pt x="209098" y="25943"/>
                  </a:lnTo>
                  <a:close/>
                  <a:moveTo>
                    <a:pt x="222230" y="25943"/>
                  </a:moveTo>
                  <a:lnTo>
                    <a:pt x="222230" y="32028"/>
                  </a:lnTo>
                  <a:lnTo>
                    <a:pt x="215843" y="32028"/>
                  </a:lnTo>
                  <a:lnTo>
                    <a:pt x="215843" y="25943"/>
                  </a:lnTo>
                  <a:close/>
                  <a:moveTo>
                    <a:pt x="228975" y="25943"/>
                  </a:moveTo>
                  <a:lnTo>
                    <a:pt x="228975" y="32028"/>
                  </a:lnTo>
                  <a:lnTo>
                    <a:pt x="222569" y="32028"/>
                  </a:lnTo>
                  <a:lnTo>
                    <a:pt x="222569" y="25943"/>
                  </a:lnTo>
                  <a:close/>
                  <a:moveTo>
                    <a:pt x="235701" y="25943"/>
                  </a:moveTo>
                  <a:lnTo>
                    <a:pt x="235701" y="32028"/>
                  </a:lnTo>
                  <a:lnTo>
                    <a:pt x="229296" y="32028"/>
                  </a:lnTo>
                  <a:lnTo>
                    <a:pt x="229296" y="25943"/>
                  </a:lnTo>
                  <a:close/>
                  <a:moveTo>
                    <a:pt x="242428" y="25943"/>
                  </a:moveTo>
                  <a:lnTo>
                    <a:pt x="242428" y="32028"/>
                  </a:lnTo>
                  <a:lnTo>
                    <a:pt x="236040" y="32028"/>
                  </a:lnTo>
                  <a:lnTo>
                    <a:pt x="236040" y="25943"/>
                  </a:lnTo>
                  <a:close/>
                  <a:moveTo>
                    <a:pt x="249173" y="25943"/>
                  </a:moveTo>
                  <a:lnTo>
                    <a:pt x="249173" y="32028"/>
                  </a:lnTo>
                  <a:lnTo>
                    <a:pt x="242767" y="32028"/>
                  </a:lnTo>
                  <a:lnTo>
                    <a:pt x="242767" y="25943"/>
                  </a:lnTo>
                  <a:close/>
                  <a:moveTo>
                    <a:pt x="255899" y="25943"/>
                  </a:moveTo>
                  <a:lnTo>
                    <a:pt x="255899" y="32028"/>
                  </a:lnTo>
                  <a:lnTo>
                    <a:pt x="249512" y="32028"/>
                  </a:lnTo>
                  <a:lnTo>
                    <a:pt x="249512" y="25943"/>
                  </a:lnTo>
                  <a:close/>
                  <a:moveTo>
                    <a:pt x="262644" y="25943"/>
                  </a:moveTo>
                  <a:lnTo>
                    <a:pt x="262644" y="32028"/>
                  </a:lnTo>
                  <a:lnTo>
                    <a:pt x="256238" y="32028"/>
                  </a:lnTo>
                  <a:lnTo>
                    <a:pt x="256238" y="25943"/>
                  </a:lnTo>
                  <a:close/>
                  <a:moveTo>
                    <a:pt x="269370" y="25943"/>
                  </a:moveTo>
                  <a:lnTo>
                    <a:pt x="269370" y="32028"/>
                  </a:lnTo>
                  <a:lnTo>
                    <a:pt x="262983" y="32028"/>
                  </a:lnTo>
                  <a:lnTo>
                    <a:pt x="262983" y="25943"/>
                  </a:lnTo>
                  <a:close/>
                  <a:moveTo>
                    <a:pt x="276115" y="25943"/>
                  </a:moveTo>
                  <a:lnTo>
                    <a:pt x="276115" y="32028"/>
                  </a:lnTo>
                  <a:lnTo>
                    <a:pt x="269709" y="32028"/>
                  </a:lnTo>
                  <a:lnTo>
                    <a:pt x="269709" y="25943"/>
                  </a:lnTo>
                  <a:close/>
                  <a:moveTo>
                    <a:pt x="282842" y="25943"/>
                  </a:moveTo>
                  <a:lnTo>
                    <a:pt x="282842" y="32028"/>
                  </a:lnTo>
                  <a:lnTo>
                    <a:pt x="276436" y="32028"/>
                  </a:lnTo>
                  <a:lnTo>
                    <a:pt x="276436" y="25943"/>
                  </a:lnTo>
                  <a:close/>
                  <a:moveTo>
                    <a:pt x="6745" y="32349"/>
                  </a:moveTo>
                  <a:lnTo>
                    <a:pt x="6745" y="38451"/>
                  </a:lnTo>
                  <a:lnTo>
                    <a:pt x="339" y="38451"/>
                  </a:lnTo>
                  <a:lnTo>
                    <a:pt x="339" y="32349"/>
                  </a:lnTo>
                  <a:close/>
                  <a:moveTo>
                    <a:pt x="13471" y="32349"/>
                  </a:moveTo>
                  <a:lnTo>
                    <a:pt x="13471" y="38451"/>
                  </a:lnTo>
                  <a:lnTo>
                    <a:pt x="7066" y="38451"/>
                  </a:lnTo>
                  <a:lnTo>
                    <a:pt x="7066" y="32349"/>
                  </a:lnTo>
                  <a:close/>
                  <a:moveTo>
                    <a:pt x="20198" y="32349"/>
                  </a:moveTo>
                  <a:lnTo>
                    <a:pt x="20198" y="38451"/>
                  </a:lnTo>
                  <a:lnTo>
                    <a:pt x="13810" y="38451"/>
                  </a:lnTo>
                  <a:lnTo>
                    <a:pt x="13810" y="32349"/>
                  </a:lnTo>
                  <a:close/>
                  <a:moveTo>
                    <a:pt x="26942" y="32349"/>
                  </a:moveTo>
                  <a:lnTo>
                    <a:pt x="26942" y="38451"/>
                  </a:lnTo>
                  <a:lnTo>
                    <a:pt x="20537" y="38451"/>
                  </a:lnTo>
                  <a:lnTo>
                    <a:pt x="20537" y="32349"/>
                  </a:lnTo>
                  <a:close/>
                  <a:moveTo>
                    <a:pt x="33669" y="32349"/>
                  </a:moveTo>
                  <a:lnTo>
                    <a:pt x="33669" y="38451"/>
                  </a:lnTo>
                  <a:lnTo>
                    <a:pt x="27281" y="38451"/>
                  </a:lnTo>
                  <a:lnTo>
                    <a:pt x="27281" y="32349"/>
                  </a:lnTo>
                  <a:close/>
                  <a:moveTo>
                    <a:pt x="40414" y="32367"/>
                  </a:moveTo>
                  <a:lnTo>
                    <a:pt x="40414" y="38451"/>
                  </a:lnTo>
                  <a:lnTo>
                    <a:pt x="34008" y="38451"/>
                  </a:lnTo>
                  <a:lnTo>
                    <a:pt x="34008" y="32367"/>
                  </a:lnTo>
                  <a:close/>
                  <a:moveTo>
                    <a:pt x="47140" y="32367"/>
                  </a:moveTo>
                  <a:lnTo>
                    <a:pt x="47140" y="38451"/>
                  </a:lnTo>
                  <a:lnTo>
                    <a:pt x="40753" y="38451"/>
                  </a:lnTo>
                  <a:lnTo>
                    <a:pt x="40753" y="32367"/>
                  </a:lnTo>
                  <a:close/>
                  <a:moveTo>
                    <a:pt x="53885" y="32367"/>
                  </a:moveTo>
                  <a:lnTo>
                    <a:pt x="53885" y="38451"/>
                  </a:lnTo>
                  <a:lnTo>
                    <a:pt x="47479" y="38451"/>
                  </a:lnTo>
                  <a:lnTo>
                    <a:pt x="47479" y="32367"/>
                  </a:lnTo>
                  <a:close/>
                  <a:moveTo>
                    <a:pt x="60611" y="32367"/>
                  </a:moveTo>
                  <a:lnTo>
                    <a:pt x="60611" y="38451"/>
                  </a:lnTo>
                  <a:lnTo>
                    <a:pt x="54206" y="38451"/>
                  </a:lnTo>
                  <a:lnTo>
                    <a:pt x="54206" y="32367"/>
                  </a:lnTo>
                  <a:close/>
                  <a:moveTo>
                    <a:pt x="67338" y="32367"/>
                  </a:moveTo>
                  <a:lnTo>
                    <a:pt x="67338" y="38451"/>
                  </a:lnTo>
                  <a:lnTo>
                    <a:pt x="60950" y="38451"/>
                  </a:lnTo>
                  <a:lnTo>
                    <a:pt x="60950" y="32367"/>
                  </a:lnTo>
                  <a:close/>
                  <a:moveTo>
                    <a:pt x="74083" y="32367"/>
                  </a:moveTo>
                  <a:lnTo>
                    <a:pt x="74083" y="38451"/>
                  </a:lnTo>
                  <a:lnTo>
                    <a:pt x="67677" y="38451"/>
                  </a:lnTo>
                  <a:lnTo>
                    <a:pt x="67677" y="32367"/>
                  </a:lnTo>
                  <a:close/>
                  <a:moveTo>
                    <a:pt x="80809" y="32367"/>
                  </a:moveTo>
                  <a:lnTo>
                    <a:pt x="80809" y="38451"/>
                  </a:lnTo>
                  <a:lnTo>
                    <a:pt x="74422" y="38451"/>
                  </a:lnTo>
                  <a:lnTo>
                    <a:pt x="74422" y="32367"/>
                  </a:lnTo>
                  <a:close/>
                  <a:moveTo>
                    <a:pt x="87554" y="32367"/>
                  </a:moveTo>
                  <a:lnTo>
                    <a:pt x="87554" y="38451"/>
                  </a:lnTo>
                  <a:lnTo>
                    <a:pt x="81148" y="38451"/>
                  </a:lnTo>
                  <a:lnTo>
                    <a:pt x="81148" y="32367"/>
                  </a:lnTo>
                  <a:close/>
                  <a:moveTo>
                    <a:pt x="94281" y="32367"/>
                  </a:moveTo>
                  <a:lnTo>
                    <a:pt x="94281" y="38451"/>
                  </a:lnTo>
                  <a:lnTo>
                    <a:pt x="87893" y="38451"/>
                  </a:lnTo>
                  <a:lnTo>
                    <a:pt x="87893" y="32367"/>
                  </a:lnTo>
                  <a:close/>
                  <a:moveTo>
                    <a:pt x="101025" y="32367"/>
                  </a:moveTo>
                  <a:lnTo>
                    <a:pt x="101025" y="38451"/>
                  </a:lnTo>
                  <a:lnTo>
                    <a:pt x="94620" y="38451"/>
                  </a:lnTo>
                  <a:lnTo>
                    <a:pt x="94620" y="32367"/>
                  </a:lnTo>
                  <a:close/>
                  <a:moveTo>
                    <a:pt x="107752" y="32367"/>
                  </a:moveTo>
                  <a:lnTo>
                    <a:pt x="107752" y="38451"/>
                  </a:lnTo>
                  <a:lnTo>
                    <a:pt x="101346" y="38451"/>
                  </a:lnTo>
                  <a:lnTo>
                    <a:pt x="101346" y="32367"/>
                  </a:lnTo>
                  <a:close/>
                  <a:moveTo>
                    <a:pt x="114478" y="32367"/>
                  </a:moveTo>
                  <a:lnTo>
                    <a:pt x="114478" y="38451"/>
                  </a:lnTo>
                  <a:lnTo>
                    <a:pt x="108091" y="38451"/>
                  </a:lnTo>
                  <a:lnTo>
                    <a:pt x="108091" y="32367"/>
                  </a:lnTo>
                  <a:close/>
                  <a:moveTo>
                    <a:pt x="121223" y="32367"/>
                  </a:moveTo>
                  <a:lnTo>
                    <a:pt x="121223" y="38451"/>
                  </a:lnTo>
                  <a:lnTo>
                    <a:pt x="114817" y="38451"/>
                  </a:lnTo>
                  <a:lnTo>
                    <a:pt x="114817" y="32367"/>
                  </a:lnTo>
                  <a:close/>
                  <a:moveTo>
                    <a:pt x="127950" y="32367"/>
                  </a:moveTo>
                  <a:lnTo>
                    <a:pt x="127950" y="38451"/>
                  </a:lnTo>
                  <a:lnTo>
                    <a:pt x="121562" y="38451"/>
                  </a:lnTo>
                  <a:lnTo>
                    <a:pt x="121562" y="32367"/>
                  </a:lnTo>
                  <a:close/>
                  <a:moveTo>
                    <a:pt x="134694" y="32367"/>
                  </a:moveTo>
                  <a:lnTo>
                    <a:pt x="134694" y="38451"/>
                  </a:lnTo>
                  <a:lnTo>
                    <a:pt x="128289" y="38451"/>
                  </a:lnTo>
                  <a:lnTo>
                    <a:pt x="128289" y="32367"/>
                  </a:lnTo>
                  <a:close/>
                  <a:moveTo>
                    <a:pt x="141421" y="32367"/>
                  </a:moveTo>
                  <a:lnTo>
                    <a:pt x="141421" y="38451"/>
                  </a:lnTo>
                  <a:lnTo>
                    <a:pt x="135033" y="38451"/>
                  </a:lnTo>
                  <a:lnTo>
                    <a:pt x="135033" y="32367"/>
                  </a:lnTo>
                  <a:close/>
                  <a:moveTo>
                    <a:pt x="148148" y="32367"/>
                  </a:moveTo>
                  <a:lnTo>
                    <a:pt x="148148" y="38451"/>
                  </a:lnTo>
                  <a:lnTo>
                    <a:pt x="141760" y="38451"/>
                  </a:lnTo>
                  <a:lnTo>
                    <a:pt x="141760" y="32367"/>
                  </a:lnTo>
                  <a:close/>
                  <a:moveTo>
                    <a:pt x="154892" y="32367"/>
                  </a:moveTo>
                  <a:lnTo>
                    <a:pt x="154892" y="38451"/>
                  </a:lnTo>
                  <a:lnTo>
                    <a:pt x="148487" y="38451"/>
                  </a:lnTo>
                  <a:lnTo>
                    <a:pt x="148487" y="32367"/>
                  </a:lnTo>
                  <a:close/>
                  <a:moveTo>
                    <a:pt x="161619" y="32367"/>
                  </a:moveTo>
                  <a:lnTo>
                    <a:pt x="161619" y="38451"/>
                  </a:lnTo>
                  <a:lnTo>
                    <a:pt x="155231" y="38451"/>
                  </a:lnTo>
                  <a:lnTo>
                    <a:pt x="155231" y="32367"/>
                  </a:lnTo>
                  <a:close/>
                  <a:moveTo>
                    <a:pt x="168363" y="32367"/>
                  </a:moveTo>
                  <a:lnTo>
                    <a:pt x="168363" y="38451"/>
                  </a:lnTo>
                  <a:lnTo>
                    <a:pt x="161958" y="38451"/>
                  </a:lnTo>
                  <a:lnTo>
                    <a:pt x="161958" y="32367"/>
                  </a:lnTo>
                  <a:close/>
                  <a:moveTo>
                    <a:pt x="175090" y="32349"/>
                  </a:moveTo>
                  <a:lnTo>
                    <a:pt x="175090" y="38451"/>
                  </a:lnTo>
                  <a:lnTo>
                    <a:pt x="168702" y="38451"/>
                  </a:lnTo>
                  <a:lnTo>
                    <a:pt x="168702" y="32349"/>
                  </a:lnTo>
                  <a:close/>
                  <a:moveTo>
                    <a:pt x="181834" y="32349"/>
                  </a:moveTo>
                  <a:lnTo>
                    <a:pt x="181834" y="38451"/>
                  </a:lnTo>
                  <a:lnTo>
                    <a:pt x="175429" y="38451"/>
                  </a:lnTo>
                  <a:lnTo>
                    <a:pt x="175429" y="32349"/>
                  </a:lnTo>
                  <a:close/>
                  <a:moveTo>
                    <a:pt x="188561" y="32349"/>
                  </a:moveTo>
                  <a:lnTo>
                    <a:pt x="188561" y="38451"/>
                  </a:lnTo>
                  <a:lnTo>
                    <a:pt x="182173" y="38451"/>
                  </a:lnTo>
                  <a:lnTo>
                    <a:pt x="182173" y="32349"/>
                  </a:lnTo>
                  <a:close/>
                  <a:moveTo>
                    <a:pt x="195288" y="32349"/>
                  </a:moveTo>
                  <a:lnTo>
                    <a:pt x="195288" y="38451"/>
                  </a:lnTo>
                  <a:lnTo>
                    <a:pt x="188900" y="38451"/>
                  </a:lnTo>
                  <a:lnTo>
                    <a:pt x="188900" y="32349"/>
                  </a:lnTo>
                  <a:close/>
                  <a:moveTo>
                    <a:pt x="202032" y="32349"/>
                  </a:moveTo>
                  <a:lnTo>
                    <a:pt x="202032" y="38451"/>
                  </a:lnTo>
                  <a:lnTo>
                    <a:pt x="195627" y="38451"/>
                  </a:lnTo>
                  <a:lnTo>
                    <a:pt x="195627" y="32349"/>
                  </a:lnTo>
                  <a:close/>
                  <a:moveTo>
                    <a:pt x="208759" y="32367"/>
                  </a:moveTo>
                  <a:lnTo>
                    <a:pt x="208759" y="38451"/>
                  </a:lnTo>
                  <a:lnTo>
                    <a:pt x="202371" y="38451"/>
                  </a:lnTo>
                  <a:lnTo>
                    <a:pt x="202371" y="32367"/>
                  </a:lnTo>
                  <a:close/>
                  <a:moveTo>
                    <a:pt x="215504" y="32367"/>
                  </a:moveTo>
                  <a:lnTo>
                    <a:pt x="215504" y="38451"/>
                  </a:lnTo>
                  <a:lnTo>
                    <a:pt x="209098" y="38451"/>
                  </a:lnTo>
                  <a:lnTo>
                    <a:pt x="209098" y="32367"/>
                  </a:lnTo>
                  <a:close/>
                  <a:moveTo>
                    <a:pt x="222230" y="32367"/>
                  </a:moveTo>
                  <a:lnTo>
                    <a:pt x="222230" y="38451"/>
                  </a:lnTo>
                  <a:lnTo>
                    <a:pt x="215843" y="38451"/>
                  </a:lnTo>
                  <a:lnTo>
                    <a:pt x="215843" y="32367"/>
                  </a:lnTo>
                  <a:close/>
                  <a:moveTo>
                    <a:pt x="228975" y="32367"/>
                  </a:moveTo>
                  <a:lnTo>
                    <a:pt x="228975" y="38451"/>
                  </a:lnTo>
                  <a:lnTo>
                    <a:pt x="222569" y="38451"/>
                  </a:lnTo>
                  <a:lnTo>
                    <a:pt x="222569" y="32367"/>
                  </a:lnTo>
                  <a:close/>
                  <a:moveTo>
                    <a:pt x="235701" y="32367"/>
                  </a:moveTo>
                  <a:lnTo>
                    <a:pt x="235701" y="38451"/>
                  </a:lnTo>
                  <a:lnTo>
                    <a:pt x="229296" y="38451"/>
                  </a:lnTo>
                  <a:lnTo>
                    <a:pt x="229296" y="32367"/>
                  </a:lnTo>
                  <a:close/>
                  <a:moveTo>
                    <a:pt x="242428" y="32367"/>
                  </a:moveTo>
                  <a:lnTo>
                    <a:pt x="242428" y="38451"/>
                  </a:lnTo>
                  <a:lnTo>
                    <a:pt x="236040" y="38451"/>
                  </a:lnTo>
                  <a:lnTo>
                    <a:pt x="236040" y="32367"/>
                  </a:lnTo>
                  <a:close/>
                  <a:moveTo>
                    <a:pt x="249173" y="32367"/>
                  </a:moveTo>
                  <a:lnTo>
                    <a:pt x="249173" y="38451"/>
                  </a:lnTo>
                  <a:lnTo>
                    <a:pt x="242767" y="38451"/>
                  </a:lnTo>
                  <a:lnTo>
                    <a:pt x="242767" y="32367"/>
                  </a:lnTo>
                  <a:close/>
                  <a:moveTo>
                    <a:pt x="255899" y="32367"/>
                  </a:moveTo>
                  <a:lnTo>
                    <a:pt x="255899" y="38451"/>
                  </a:lnTo>
                  <a:lnTo>
                    <a:pt x="249512" y="38451"/>
                  </a:lnTo>
                  <a:lnTo>
                    <a:pt x="249512" y="32367"/>
                  </a:lnTo>
                  <a:close/>
                  <a:moveTo>
                    <a:pt x="262644" y="32367"/>
                  </a:moveTo>
                  <a:lnTo>
                    <a:pt x="262644" y="38451"/>
                  </a:lnTo>
                  <a:lnTo>
                    <a:pt x="256238" y="38451"/>
                  </a:lnTo>
                  <a:lnTo>
                    <a:pt x="256238" y="32367"/>
                  </a:lnTo>
                  <a:close/>
                  <a:moveTo>
                    <a:pt x="269370" y="32367"/>
                  </a:moveTo>
                  <a:lnTo>
                    <a:pt x="269370" y="38451"/>
                  </a:lnTo>
                  <a:lnTo>
                    <a:pt x="262983" y="38451"/>
                  </a:lnTo>
                  <a:lnTo>
                    <a:pt x="262983" y="32367"/>
                  </a:lnTo>
                  <a:close/>
                  <a:moveTo>
                    <a:pt x="276115" y="32367"/>
                  </a:moveTo>
                  <a:lnTo>
                    <a:pt x="276115" y="38451"/>
                  </a:lnTo>
                  <a:lnTo>
                    <a:pt x="269709" y="38451"/>
                  </a:lnTo>
                  <a:lnTo>
                    <a:pt x="269709" y="32367"/>
                  </a:lnTo>
                  <a:close/>
                  <a:moveTo>
                    <a:pt x="282842" y="32367"/>
                  </a:moveTo>
                  <a:lnTo>
                    <a:pt x="282842" y="38451"/>
                  </a:lnTo>
                  <a:lnTo>
                    <a:pt x="276436" y="38451"/>
                  </a:lnTo>
                  <a:lnTo>
                    <a:pt x="276436" y="32367"/>
                  </a:lnTo>
                  <a:close/>
                  <a:moveTo>
                    <a:pt x="6745" y="38772"/>
                  </a:moveTo>
                  <a:lnTo>
                    <a:pt x="6745" y="44856"/>
                  </a:lnTo>
                  <a:lnTo>
                    <a:pt x="339" y="44856"/>
                  </a:lnTo>
                  <a:lnTo>
                    <a:pt x="339" y="38772"/>
                  </a:lnTo>
                  <a:close/>
                  <a:moveTo>
                    <a:pt x="13471" y="38772"/>
                  </a:moveTo>
                  <a:lnTo>
                    <a:pt x="13471" y="44856"/>
                  </a:lnTo>
                  <a:lnTo>
                    <a:pt x="7066" y="44856"/>
                  </a:lnTo>
                  <a:lnTo>
                    <a:pt x="7066" y="38772"/>
                  </a:lnTo>
                  <a:close/>
                  <a:moveTo>
                    <a:pt x="20198" y="38772"/>
                  </a:moveTo>
                  <a:lnTo>
                    <a:pt x="20198" y="44856"/>
                  </a:lnTo>
                  <a:lnTo>
                    <a:pt x="13810" y="44856"/>
                  </a:lnTo>
                  <a:lnTo>
                    <a:pt x="13810" y="38772"/>
                  </a:lnTo>
                  <a:close/>
                  <a:moveTo>
                    <a:pt x="26942" y="38772"/>
                  </a:moveTo>
                  <a:lnTo>
                    <a:pt x="26942" y="44856"/>
                  </a:lnTo>
                  <a:lnTo>
                    <a:pt x="20537" y="44856"/>
                  </a:lnTo>
                  <a:lnTo>
                    <a:pt x="20537" y="38772"/>
                  </a:lnTo>
                  <a:close/>
                  <a:moveTo>
                    <a:pt x="33669" y="38772"/>
                  </a:moveTo>
                  <a:lnTo>
                    <a:pt x="33669" y="44856"/>
                  </a:lnTo>
                  <a:lnTo>
                    <a:pt x="27281" y="44856"/>
                  </a:lnTo>
                  <a:lnTo>
                    <a:pt x="27281" y="38772"/>
                  </a:lnTo>
                  <a:close/>
                  <a:moveTo>
                    <a:pt x="40414" y="38772"/>
                  </a:moveTo>
                  <a:lnTo>
                    <a:pt x="40414" y="44856"/>
                  </a:lnTo>
                  <a:lnTo>
                    <a:pt x="34008" y="44856"/>
                  </a:lnTo>
                  <a:lnTo>
                    <a:pt x="34008" y="38772"/>
                  </a:lnTo>
                  <a:close/>
                  <a:moveTo>
                    <a:pt x="47140" y="38772"/>
                  </a:moveTo>
                  <a:lnTo>
                    <a:pt x="47140" y="44856"/>
                  </a:lnTo>
                  <a:lnTo>
                    <a:pt x="40753" y="44856"/>
                  </a:lnTo>
                  <a:lnTo>
                    <a:pt x="40753" y="38772"/>
                  </a:lnTo>
                  <a:close/>
                  <a:moveTo>
                    <a:pt x="53885" y="38772"/>
                  </a:moveTo>
                  <a:lnTo>
                    <a:pt x="53885" y="44856"/>
                  </a:lnTo>
                  <a:lnTo>
                    <a:pt x="47479" y="44856"/>
                  </a:lnTo>
                  <a:lnTo>
                    <a:pt x="47479" y="38772"/>
                  </a:lnTo>
                  <a:close/>
                  <a:moveTo>
                    <a:pt x="60611" y="38772"/>
                  </a:moveTo>
                  <a:lnTo>
                    <a:pt x="60611" y="44856"/>
                  </a:lnTo>
                  <a:lnTo>
                    <a:pt x="54206" y="44856"/>
                  </a:lnTo>
                  <a:lnTo>
                    <a:pt x="54206" y="38772"/>
                  </a:lnTo>
                  <a:close/>
                  <a:moveTo>
                    <a:pt x="67338" y="38772"/>
                  </a:moveTo>
                  <a:lnTo>
                    <a:pt x="67338" y="44856"/>
                  </a:lnTo>
                  <a:lnTo>
                    <a:pt x="60950" y="44856"/>
                  </a:lnTo>
                  <a:lnTo>
                    <a:pt x="60950" y="38772"/>
                  </a:lnTo>
                  <a:close/>
                  <a:moveTo>
                    <a:pt x="74083" y="38772"/>
                  </a:moveTo>
                  <a:lnTo>
                    <a:pt x="74083" y="44856"/>
                  </a:lnTo>
                  <a:lnTo>
                    <a:pt x="67677" y="44856"/>
                  </a:lnTo>
                  <a:lnTo>
                    <a:pt x="67677" y="38772"/>
                  </a:lnTo>
                  <a:close/>
                  <a:moveTo>
                    <a:pt x="80809" y="38772"/>
                  </a:moveTo>
                  <a:lnTo>
                    <a:pt x="80809" y="44856"/>
                  </a:lnTo>
                  <a:lnTo>
                    <a:pt x="74422" y="44856"/>
                  </a:lnTo>
                  <a:lnTo>
                    <a:pt x="74422" y="38772"/>
                  </a:lnTo>
                  <a:close/>
                  <a:moveTo>
                    <a:pt x="87554" y="38772"/>
                  </a:moveTo>
                  <a:lnTo>
                    <a:pt x="87554" y="44856"/>
                  </a:lnTo>
                  <a:lnTo>
                    <a:pt x="81148" y="44856"/>
                  </a:lnTo>
                  <a:lnTo>
                    <a:pt x="81148" y="38772"/>
                  </a:lnTo>
                  <a:close/>
                  <a:moveTo>
                    <a:pt x="94281" y="38772"/>
                  </a:moveTo>
                  <a:lnTo>
                    <a:pt x="94281" y="44856"/>
                  </a:lnTo>
                  <a:lnTo>
                    <a:pt x="87893" y="44856"/>
                  </a:lnTo>
                  <a:lnTo>
                    <a:pt x="87893" y="38772"/>
                  </a:lnTo>
                  <a:close/>
                  <a:moveTo>
                    <a:pt x="101025" y="38772"/>
                  </a:moveTo>
                  <a:lnTo>
                    <a:pt x="101025" y="44856"/>
                  </a:lnTo>
                  <a:lnTo>
                    <a:pt x="94620" y="44856"/>
                  </a:lnTo>
                  <a:lnTo>
                    <a:pt x="94620" y="38772"/>
                  </a:lnTo>
                  <a:close/>
                  <a:moveTo>
                    <a:pt x="107752" y="38772"/>
                  </a:moveTo>
                  <a:lnTo>
                    <a:pt x="107752" y="44856"/>
                  </a:lnTo>
                  <a:lnTo>
                    <a:pt x="101346" y="44856"/>
                  </a:lnTo>
                  <a:lnTo>
                    <a:pt x="101346" y="38772"/>
                  </a:lnTo>
                  <a:close/>
                  <a:moveTo>
                    <a:pt x="114478" y="38772"/>
                  </a:moveTo>
                  <a:lnTo>
                    <a:pt x="114478" y="44856"/>
                  </a:lnTo>
                  <a:lnTo>
                    <a:pt x="108091" y="44856"/>
                  </a:lnTo>
                  <a:lnTo>
                    <a:pt x="108091" y="38772"/>
                  </a:lnTo>
                  <a:close/>
                  <a:moveTo>
                    <a:pt x="121223" y="38772"/>
                  </a:moveTo>
                  <a:lnTo>
                    <a:pt x="121223" y="44856"/>
                  </a:lnTo>
                  <a:lnTo>
                    <a:pt x="114817" y="44856"/>
                  </a:lnTo>
                  <a:lnTo>
                    <a:pt x="114817" y="38772"/>
                  </a:lnTo>
                  <a:close/>
                  <a:moveTo>
                    <a:pt x="127950" y="38772"/>
                  </a:moveTo>
                  <a:lnTo>
                    <a:pt x="127950" y="44856"/>
                  </a:lnTo>
                  <a:lnTo>
                    <a:pt x="121562" y="44856"/>
                  </a:lnTo>
                  <a:lnTo>
                    <a:pt x="121562" y="38772"/>
                  </a:lnTo>
                  <a:close/>
                  <a:moveTo>
                    <a:pt x="134694" y="38772"/>
                  </a:moveTo>
                  <a:lnTo>
                    <a:pt x="134694" y="44856"/>
                  </a:lnTo>
                  <a:lnTo>
                    <a:pt x="128289" y="44856"/>
                  </a:lnTo>
                  <a:lnTo>
                    <a:pt x="128289" y="38772"/>
                  </a:lnTo>
                  <a:close/>
                  <a:moveTo>
                    <a:pt x="141421" y="38772"/>
                  </a:moveTo>
                  <a:lnTo>
                    <a:pt x="141421" y="44856"/>
                  </a:lnTo>
                  <a:lnTo>
                    <a:pt x="135033" y="44856"/>
                  </a:lnTo>
                  <a:lnTo>
                    <a:pt x="135033" y="38772"/>
                  </a:lnTo>
                  <a:close/>
                  <a:moveTo>
                    <a:pt x="148148" y="38772"/>
                  </a:moveTo>
                  <a:lnTo>
                    <a:pt x="148148" y="44856"/>
                  </a:lnTo>
                  <a:lnTo>
                    <a:pt x="141760" y="44856"/>
                  </a:lnTo>
                  <a:lnTo>
                    <a:pt x="141760" y="38772"/>
                  </a:lnTo>
                  <a:close/>
                  <a:moveTo>
                    <a:pt x="154892" y="38772"/>
                  </a:moveTo>
                  <a:lnTo>
                    <a:pt x="154892" y="44856"/>
                  </a:lnTo>
                  <a:lnTo>
                    <a:pt x="148487" y="44856"/>
                  </a:lnTo>
                  <a:lnTo>
                    <a:pt x="148487" y="38772"/>
                  </a:lnTo>
                  <a:close/>
                  <a:moveTo>
                    <a:pt x="161619" y="38772"/>
                  </a:moveTo>
                  <a:lnTo>
                    <a:pt x="161619" y="44856"/>
                  </a:lnTo>
                  <a:lnTo>
                    <a:pt x="155231" y="44856"/>
                  </a:lnTo>
                  <a:lnTo>
                    <a:pt x="155231" y="38772"/>
                  </a:lnTo>
                  <a:close/>
                  <a:moveTo>
                    <a:pt x="168363" y="38772"/>
                  </a:moveTo>
                  <a:lnTo>
                    <a:pt x="168363" y="44856"/>
                  </a:lnTo>
                  <a:lnTo>
                    <a:pt x="161958" y="44856"/>
                  </a:lnTo>
                  <a:lnTo>
                    <a:pt x="161958" y="38772"/>
                  </a:lnTo>
                  <a:close/>
                  <a:moveTo>
                    <a:pt x="175090" y="38772"/>
                  </a:moveTo>
                  <a:lnTo>
                    <a:pt x="175090" y="44856"/>
                  </a:lnTo>
                  <a:lnTo>
                    <a:pt x="168702" y="44856"/>
                  </a:lnTo>
                  <a:lnTo>
                    <a:pt x="168702" y="38772"/>
                  </a:lnTo>
                  <a:close/>
                  <a:moveTo>
                    <a:pt x="181834" y="38772"/>
                  </a:moveTo>
                  <a:lnTo>
                    <a:pt x="181834" y="44856"/>
                  </a:lnTo>
                  <a:lnTo>
                    <a:pt x="175429" y="44856"/>
                  </a:lnTo>
                  <a:lnTo>
                    <a:pt x="175429" y="38772"/>
                  </a:lnTo>
                  <a:close/>
                  <a:moveTo>
                    <a:pt x="188561" y="38772"/>
                  </a:moveTo>
                  <a:lnTo>
                    <a:pt x="188561" y="44856"/>
                  </a:lnTo>
                  <a:lnTo>
                    <a:pt x="182173" y="44856"/>
                  </a:lnTo>
                  <a:lnTo>
                    <a:pt x="182173" y="38772"/>
                  </a:lnTo>
                  <a:close/>
                  <a:moveTo>
                    <a:pt x="195288" y="38772"/>
                  </a:moveTo>
                  <a:lnTo>
                    <a:pt x="195288" y="44856"/>
                  </a:lnTo>
                  <a:lnTo>
                    <a:pt x="188900" y="44856"/>
                  </a:lnTo>
                  <a:lnTo>
                    <a:pt x="188900" y="38772"/>
                  </a:lnTo>
                  <a:close/>
                  <a:moveTo>
                    <a:pt x="202032" y="38772"/>
                  </a:moveTo>
                  <a:lnTo>
                    <a:pt x="202032" y="44856"/>
                  </a:lnTo>
                  <a:lnTo>
                    <a:pt x="195627" y="44856"/>
                  </a:lnTo>
                  <a:lnTo>
                    <a:pt x="195627" y="38772"/>
                  </a:lnTo>
                  <a:close/>
                  <a:moveTo>
                    <a:pt x="208759" y="38772"/>
                  </a:moveTo>
                  <a:lnTo>
                    <a:pt x="208759" y="44856"/>
                  </a:lnTo>
                  <a:lnTo>
                    <a:pt x="202371" y="44856"/>
                  </a:lnTo>
                  <a:lnTo>
                    <a:pt x="202371" y="38772"/>
                  </a:lnTo>
                  <a:close/>
                  <a:moveTo>
                    <a:pt x="215504" y="38772"/>
                  </a:moveTo>
                  <a:lnTo>
                    <a:pt x="215504" y="44856"/>
                  </a:lnTo>
                  <a:lnTo>
                    <a:pt x="209098" y="44856"/>
                  </a:lnTo>
                  <a:lnTo>
                    <a:pt x="209098" y="38772"/>
                  </a:lnTo>
                  <a:close/>
                  <a:moveTo>
                    <a:pt x="222230" y="38772"/>
                  </a:moveTo>
                  <a:lnTo>
                    <a:pt x="222230" y="44856"/>
                  </a:lnTo>
                  <a:lnTo>
                    <a:pt x="215843" y="44856"/>
                  </a:lnTo>
                  <a:lnTo>
                    <a:pt x="215843" y="38772"/>
                  </a:lnTo>
                  <a:close/>
                  <a:moveTo>
                    <a:pt x="228975" y="38772"/>
                  </a:moveTo>
                  <a:lnTo>
                    <a:pt x="228975" y="44856"/>
                  </a:lnTo>
                  <a:lnTo>
                    <a:pt x="222569" y="44856"/>
                  </a:lnTo>
                  <a:lnTo>
                    <a:pt x="222569" y="38772"/>
                  </a:lnTo>
                  <a:close/>
                  <a:moveTo>
                    <a:pt x="235701" y="38772"/>
                  </a:moveTo>
                  <a:lnTo>
                    <a:pt x="235701" y="44856"/>
                  </a:lnTo>
                  <a:lnTo>
                    <a:pt x="229296" y="44856"/>
                  </a:lnTo>
                  <a:lnTo>
                    <a:pt x="229296" y="38772"/>
                  </a:lnTo>
                  <a:close/>
                  <a:moveTo>
                    <a:pt x="242428" y="38772"/>
                  </a:moveTo>
                  <a:lnTo>
                    <a:pt x="242428" y="44856"/>
                  </a:lnTo>
                  <a:lnTo>
                    <a:pt x="236040" y="44856"/>
                  </a:lnTo>
                  <a:lnTo>
                    <a:pt x="236040" y="38772"/>
                  </a:lnTo>
                  <a:close/>
                  <a:moveTo>
                    <a:pt x="249173" y="38772"/>
                  </a:moveTo>
                  <a:lnTo>
                    <a:pt x="249173" y="44856"/>
                  </a:lnTo>
                  <a:lnTo>
                    <a:pt x="242767" y="44856"/>
                  </a:lnTo>
                  <a:lnTo>
                    <a:pt x="242767" y="38772"/>
                  </a:lnTo>
                  <a:close/>
                  <a:moveTo>
                    <a:pt x="255899" y="38772"/>
                  </a:moveTo>
                  <a:lnTo>
                    <a:pt x="255899" y="44856"/>
                  </a:lnTo>
                  <a:lnTo>
                    <a:pt x="249512" y="44856"/>
                  </a:lnTo>
                  <a:lnTo>
                    <a:pt x="249512" y="38772"/>
                  </a:lnTo>
                  <a:close/>
                  <a:moveTo>
                    <a:pt x="262644" y="38772"/>
                  </a:moveTo>
                  <a:lnTo>
                    <a:pt x="262644" y="44856"/>
                  </a:lnTo>
                  <a:lnTo>
                    <a:pt x="256238" y="44856"/>
                  </a:lnTo>
                  <a:lnTo>
                    <a:pt x="256238" y="38772"/>
                  </a:lnTo>
                  <a:close/>
                  <a:moveTo>
                    <a:pt x="269370" y="38772"/>
                  </a:moveTo>
                  <a:lnTo>
                    <a:pt x="269370" y="44856"/>
                  </a:lnTo>
                  <a:lnTo>
                    <a:pt x="262983" y="44856"/>
                  </a:lnTo>
                  <a:lnTo>
                    <a:pt x="262983" y="38772"/>
                  </a:lnTo>
                  <a:close/>
                  <a:moveTo>
                    <a:pt x="276115" y="38772"/>
                  </a:moveTo>
                  <a:lnTo>
                    <a:pt x="276115" y="44856"/>
                  </a:lnTo>
                  <a:lnTo>
                    <a:pt x="269709" y="44856"/>
                  </a:lnTo>
                  <a:lnTo>
                    <a:pt x="269709" y="38772"/>
                  </a:lnTo>
                  <a:close/>
                  <a:moveTo>
                    <a:pt x="282842" y="38772"/>
                  </a:moveTo>
                  <a:lnTo>
                    <a:pt x="282842" y="44856"/>
                  </a:lnTo>
                  <a:lnTo>
                    <a:pt x="276436" y="44856"/>
                  </a:lnTo>
                  <a:lnTo>
                    <a:pt x="276436" y="38772"/>
                  </a:lnTo>
                  <a:close/>
                  <a:moveTo>
                    <a:pt x="6745" y="45178"/>
                  </a:moveTo>
                  <a:lnTo>
                    <a:pt x="6745" y="51262"/>
                  </a:lnTo>
                  <a:lnTo>
                    <a:pt x="339" y="51262"/>
                  </a:lnTo>
                  <a:lnTo>
                    <a:pt x="339" y="45178"/>
                  </a:lnTo>
                  <a:close/>
                  <a:moveTo>
                    <a:pt x="13471" y="45178"/>
                  </a:moveTo>
                  <a:lnTo>
                    <a:pt x="13471" y="51262"/>
                  </a:lnTo>
                  <a:lnTo>
                    <a:pt x="7066" y="51262"/>
                  </a:lnTo>
                  <a:lnTo>
                    <a:pt x="7066" y="45178"/>
                  </a:lnTo>
                  <a:close/>
                  <a:moveTo>
                    <a:pt x="20198" y="45178"/>
                  </a:moveTo>
                  <a:lnTo>
                    <a:pt x="20198" y="51262"/>
                  </a:lnTo>
                  <a:lnTo>
                    <a:pt x="13810" y="51262"/>
                  </a:lnTo>
                  <a:lnTo>
                    <a:pt x="13810" y="45178"/>
                  </a:lnTo>
                  <a:close/>
                  <a:moveTo>
                    <a:pt x="26942" y="45178"/>
                  </a:moveTo>
                  <a:lnTo>
                    <a:pt x="26942" y="51262"/>
                  </a:lnTo>
                  <a:lnTo>
                    <a:pt x="20537" y="51262"/>
                  </a:lnTo>
                  <a:lnTo>
                    <a:pt x="20537" y="45178"/>
                  </a:lnTo>
                  <a:close/>
                  <a:moveTo>
                    <a:pt x="33669" y="45178"/>
                  </a:moveTo>
                  <a:lnTo>
                    <a:pt x="33669" y="51262"/>
                  </a:lnTo>
                  <a:lnTo>
                    <a:pt x="27281" y="51262"/>
                  </a:lnTo>
                  <a:lnTo>
                    <a:pt x="27281" y="45178"/>
                  </a:lnTo>
                  <a:close/>
                  <a:moveTo>
                    <a:pt x="40414" y="45178"/>
                  </a:moveTo>
                  <a:lnTo>
                    <a:pt x="40414" y="51262"/>
                  </a:lnTo>
                  <a:lnTo>
                    <a:pt x="34008" y="51262"/>
                  </a:lnTo>
                  <a:lnTo>
                    <a:pt x="34008" y="45178"/>
                  </a:lnTo>
                  <a:close/>
                  <a:moveTo>
                    <a:pt x="47140" y="45178"/>
                  </a:moveTo>
                  <a:lnTo>
                    <a:pt x="47140" y="51262"/>
                  </a:lnTo>
                  <a:lnTo>
                    <a:pt x="40753" y="51262"/>
                  </a:lnTo>
                  <a:lnTo>
                    <a:pt x="40753" y="45178"/>
                  </a:lnTo>
                  <a:close/>
                  <a:moveTo>
                    <a:pt x="53885" y="45178"/>
                  </a:moveTo>
                  <a:lnTo>
                    <a:pt x="53885" y="51262"/>
                  </a:lnTo>
                  <a:lnTo>
                    <a:pt x="47479" y="51262"/>
                  </a:lnTo>
                  <a:lnTo>
                    <a:pt x="47479" y="45178"/>
                  </a:lnTo>
                  <a:close/>
                  <a:moveTo>
                    <a:pt x="60611" y="45178"/>
                  </a:moveTo>
                  <a:lnTo>
                    <a:pt x="60611" y="51262"/>
                  </a:lnTo>
                  <a:lnTo>
                    <a:pt x="54206" y="51262"/>
                  </a:lnTo>
                  <a:lnTo>
                    <a:pt x="54206" y="45178"/>
                  </a:lnTo>
                  <a:close/>
                  <a:moveTo>
                    <a:pt x="67338" y="45178"/>
                  </a:moveTo>
                  <a:lnTo>
                    <a:pt x="67338" y="51262"/>
                  </a:lnTo>
                  <a:lnTo>
                    <a:pt x="60950" y="51262"/>
                  </a:lnTo>
                  <a:lnTo>
                    <a:pt x="60950" y="45178"/>
                  </a:lnTo>
                  <a:close/>
                  <a:moveTo>
                    <a:pt x="74083" y="45178"/>
                  </a:moveTo>
                  <a:lnTo>
                    <a:pt x="74083" y="51262"/>
                  </a:lnTo>
                  <a:lnTo>
                    <a:pt x="67677" y="51262"/>
                  </a:lnTo>
                  <a:lnTo>
                    <a:pt x="67677" y="45178"/>
                  </a:lnTo>
                  <a:close/>
                  <a:moveTo>
                    <a:pt x="80809" y="45178"/>
                  </a:moveTo>
                  <a:lnTo>
                    <a:pt x="80809" y="51262"/>
                  </a:lnTo>
                  <a:lnTo>
                    <a:pt x="74422" y="51262"/>
                  </a:lnTo>
                  <a:lnTo>
                    <a:pt x="74422" y="45178"/>
                  </a:lnTo>
                  <a:close/>
                  <a:moveTo>
                    <a:pt x="87554" y="45178"/>
                  </a:moveTo>
                  <a:lnTo>
                    <a:pt x="87554" y="51262"/>
                  </a:lnTo>
                  <a:lnTo>
                    <a:pt x="81148" y="51262"/>
                  </a:lnTo>
                  <a:lnTo>
                    <a:pt x="81148" y="45178"/>
                  </a:lnTo>
                  <a:close/>
                  <a:moveTo>
                    <a:pt x="94281" y="45178"/>
                  </a:moveTo>
                  <a:lnTo>
                    <a:pt x="94281" y="51262"/>
                  </a:lnTo>
                  <a:lnTo>
                    <a:pt x="87893" y="51262"/>
                  </a:lnTo>
                  <a:lnTo>
                    <a:pt x="87893" y="45178"/>
                  </a:lnTo>
                  <a:close/>
                  <a:moveTo>
                    <a:pt x="101025" y="45178"/>
                  </a:moveTo>
                  <a:lnTo>
                    <a:pt x="101025" y="51262"/>
                  </a:lnTo>
                  <a:lnTo>
                    <a:pt x="94620" y="51262"/>
                  </a:lnTo>
                  <a:lnTo>
                    <a:pt x="94620" y="45178"/>
                  </a:lnTo>
                  <a:close/>
                  <a:moveTo>
                    <a:pt x="107752" y="45178"/>
                  </a:moveTo>
                  <a:lnTo>
                    <a:pt x="107752" y="51262"/>
                  </a:lnTo>
                  <a:lnTo>
                    <a:pt x="101346" y="51262"/>
                  </a:lnTo>
                  <a:lnTo>
                    <a:pt x="101346" y="45178"/>
                  </a:lnTo>
                  <a:close/>
                  <a:moveTo>
                    <a:pt x="114478" y="45178"/>
                  </a:moveTo>
                  <a:lnTo>
                    <a:pt x="114478" y="51262"/>
                  </a:lnTo>
                  <a:lnTo>
                    <a:pt x="108091" y="51262"/>
                  </a:lnTo>
                  <a:lnTo>
                    <a:pt x="108091" y="45178"/>
                  </a:lnTo>
                  <a:close/>
                  <a:moveTo>
                    <a:pt x="121223" y="45178"/>
                  </a:moveTo>
                  <a:lnTo>
                    <a:pt x="121223" y="51262"/>
                  </a:lnTo>
                  <a:lnTo>
                    <a:pt x="114817" y="51262"/>
                  </a:lnTo>
                  <a:lnTo>
                    <a:pt x="114817" y="45178"/>
                  </a:lnTo>
                  <a:close/>
                  <a:moveTo>
                    <a:pt x="127950" y="45178"/>
                  </a:moveTo>
                  <a:lnTo>
                    <a:pt x="127950" y="51262"/>
                  </a:lnTo>
                  <a:lnTo>
                    <a:pt x="121562" y="51262"/>
                  </a:lnTo>
                  <a:lnTo>
                    <a:pt x="121562" y="45178"/>
                  </a:lnTo>
                  <a:close/>
                  <a:moveTo>
                    <a:pt x="134694" y="45178"/>
                  </a:moveTo>
                  <a:lnTo>
                    <a:pt x="134694" y="51262"/>
                  </a:lnTo>
                  <a:lnTo>
                    <a:pt x="128289" y="51262"/>
                  </a:lnTo>
                  <a:lnTo>
                    <a:pt x="128289" y="45178"/>
                  </a:lnTo>
                  <a:close/>
                  <a:moveTo>
                    <a:pt x="141421" y="45178"/>
                  </a:moveTo>
                  <a:lnTo>
                    <a:pt x="141421" y="51262"/>
                  </a:lnTo>
                  <a:lnTo>
                    <a:pt x="135033" y="51262"/>
                  </a:lnTo>
                  <a:lnTo>
                    <a:pt x="135033" y="45178"/>
                  </a:lnTo>
                  <a:close/>
                  <a:moveTo>
                    <a:pt x="148148" y="45178"/>
                  </a:moveTo>
                  <a:lnTo>
                    <a:pt x="148148" y="51262"/>
                  </a:lnTo>
                  <a:lnTo>
                    <a:pt x="141760" y="51262"/>
                  </a:lnTo>
                  <a:lnTo>
                    <a:pt x="141760" y="45178"/>
                  </a:lnTo>
                  <a:close/>
                  <a:moveTo>
                    <a:pt x="154892" y="45178"/>
                  </a:moveTo>
                  <a:lnTo>
                    <a:pt x="154892" y="51262"/>
                  </a:lnTo>
                  <a:lnTo>
                    <a:pt x="148487" y="51262"/>
                  </a:lnTo>
                  <a:lnTo>
                    <a:pt x="148487" y="45178"/>
                  </a:lnTo>
                  <a:close/>
                  <a:moveTo>
                    <a:pt x="161619" y="45178"/>
                  </a:moveTo>
                  <a:lnTo>
                    <a:pt x="161619" y="51262"/>
                  </a:lnTo>
                  <a:lnTo>
                    <a:pt x="155231" y="51262"/>
                  </a:lnTo>
                  <a:lnTo>
                    <a:pt x="155231" y="45178"/>
                  </a:lnTo>
                  <a:close/>
                  <a:moveTo>
                    <a:pt x="168363" y="45178"/>
                  </a:moveTo>
                  <a:lnTo>
                    <a:pt x="168363" y="51262"/>
                  </a:lnTo>
                  <a:lnTo>
                    <a:pt x="161958" y="51262"/>
                  </a:lnTo>
                  <a:lnTo>
                    <a:pt x="161958" y="45178"/>
                  </a:lnTo>
                  <a:close/>
                  <a:moveTo>
                    <a:pt x="175090" y="45178"/>
                  </a:moveTo>
                  <a:lnTo>
                    <a:pt x="175090" y="51262"/>
                  </a:lnTo>
                  <a:lnTo>
                    <a:pt x="168702" y="51262"/>
                  </a:lnTo>
                  <a:lnTo>
                    <a:pt x="168702" y="45178"/>
                  </a:lnTo>
                  <a:close/>
                  <a:moveTo>
                    <a:pt x="181834" y="45178"/>
                  </a:moveTo>
                  <a:lnTo>
                    <a:pt x="181834" y="51262"/>
                  </a:lnTo>
                  <a:lnTo>
                    <a:pt x="175429" y="51262"/>
                  </a:lnTo>
                  <a:lnTo>
                    <a:pt x="175429" y="45178"/>
                  </a:lnTo>
                  <a:close/>
                  <a:moveTo>
                    <a:pt x="188561" y="45178"/>
                  </a:moveTo>
                  <a:lnTo>
                    <a:pt x="188561" y="51262"/>
                  </a:lnTo>
                  <a:lnTo>
                    <a:pt x="182173" y="51262"/>
                  </a:lnTo>
                  <a:lnTo>
                    <a:pt x="182173" y="45178"/>
                  </a:lnTo>
                  <a:close/>
                  <a:moveTo>
                    <a:pt x="195288" y="45178"/>
                  </a:moveTo>
                  <a:lnTo>
                    <a:pt x="195288" y="51262"/>
                  </a:lnTo>
                  <a:lnTo>
                    <a:pt x="188900" y="51262"/>
                  </a:lnTo>
                  <a:lnTo>
                    <a:pt x="188900" y="45178"/>
                  </a:lnTo>
                  <a:close/>
                  <a:moveTo>
                    <a:pt x="202032" y="45178"/>
                  </a:moveTo>
                  <a:lnTo>
                    <a:pt x="202032" y="51262"/>
                  </a:lnTo>
                  <a:lnTo>
                    <a:pt x="195627" y="51262"/>
                  </a:lnTo>
                  <a:lnTo>
                    <a:pt x="195627" y="45178"/>
                  </a:lnTo>
                  <a:close/>
                  <a:moveTo>
                    <a:pt x="208759" y="45178"/>
                  </a:moveTo>
                  <a:lnTo>
                    <a:pt x="208759" y="51262"/>
                  </a:lnTo>
                  <a:lnTo>
                    <a:pt x="202371" y="51262"/>
                  </a:lnTo>
                  <a:lnTo>
                    <a:pt x="202371" y="45178"/>
                  </a:lnTo>
                  <a:close/>
                  <a:moveTo>
                    <a:pt x="215504" y="45178"/>
                  </a:moveTo>
                  <a:lnTo>
                    <a:pt x="215504" y="51262"/>
                  </a:lnTo>
                  <a:lnTo>
                    <a:pt x="209098" y="51262"/>
                  </a:lnTo>
                  <a:lnTo>
                    <a:pt x="209098" y="45178"/>
                  </a:lnTo>
                  <a:close/>
                  <a:moveTo>
                    <a:pt x="222230" y="45178"/>
                  </a:moveTo>
                  <a:lnTo>
                    <a:pt x="222230" y="51262"/>
                  </a:lnTo>
                  <a:lnTo>
                    <a:pt x="215843" y="51262"/>
                  </a:lnTo>
                  <a:lnTo>
                    <a:pt x="215843" y="45178"/>
                  </a:lnTo>
                  <a:close/>
                  <a:moveTo>
                    <a:pt x="228975" y="45178"/>
                  </a:moveTo>
                  <a:lnTo>
                    <a:pt x="228975" y="51262"/>
                  </a:lnTo>
                  <a:lnTo>
                    <a:pt x="222569" y="51262"/>
                  </a:lnTo>
                  <a:lnTo>
                    <a:pt x="222569" y="45178"/>
                  </a:lnTo>
                  <a:close/>
                  <a:moveTo>
                    <a:pt x="235701" y="45178"/>
                  </a:moveTo>
                  <a:lnTo>
                    <a:pt x="235701" y="51262"/>
                  </a:lnTo>
                  <a:lnTo>
                    <a:pt x="229296" y="51262"/>
                  </a:lnTo>
                  <a:lnTo>
                    <a:pt x="229296" y="45178"/>
                  </a:lnTo>
                  <a:close/>
                  <a:moveTo>
                    <a:pt x="242428" y="45178"/>
                  </a:moveTo>
                  <a:lnTo>
                    <a:pt x="242428" y="51262"/>
                  </a:lnTo>
                  <a:lnTo>
                    <a:pt x="236040" y="51262"/>
                  </a:lnTo>
                  <a:lnTo>
                    <a:pt x="236040" y="45178"/>
                  </a:lnTo>
                  <a:close/>
                  <a:moveTo>
                    <a:pt x="249173" y="45178"/>
                  </a:moveTo>
                  <a:lnTo>
                    <a:pt x="249173" y="51262"/>
                  </a:lnTo>
                  <a:lnTo>
                    <a:pt x="242767" y="51262"/>
                  </a:lnTo>
                  <a:lnTo>
                    <a:pt x="242767" y="45178"/>
                  </a:lnTo>
                  <a:close/>
                  <a:moveTo>
                    <a:pt x="255899" y="45178"/>
                  </a:moveTo>
                  <a:lnTo>
                    <a:pt x="255899" y="51262"/>
                  </a:lnTo>
                  <a:lnTo>
                    <a:pt x="249512" y="51262"/>
                  </a:lnTo>
                  <a:lnTo>
                    <a:pt x="249512" y="45178"/>
                  </a:lnTo>
                  <a:close/>
                  <a:moveTo>
                    <a:pt x="262644" y="45178"/>
                  </a:moveTo>
                  <a:lnTo>
                    <a:pt x="262644" y="51262"/>
                  </a:lnTo>
                  <a:lnTo>
                    <a:pt x="256238" y="51262"/>
                  </a:lnTo>
                  <a:lnTo>
                    <a:pt x="256238" y="45178"/>
                  </a:lnTo>
                  <a:close/>
                  <a:moveTo>
                    <a:pt x="269370" y="45178"/>
                  </a:moveTo>
                  <a:lnTo>
                    <a:pt x="269370" y="51262"/>
                  </a:lnTo>
                  <a:lnTo>
                    <a:pt x="262983" y="51262"/>
                  </a:lnTo>
                  <a:lnTo>
                    <a:pt x="262983" y="45178"/>
                  </a:lnTo>
                  <a:close/>
                  <a:moveTo>
                    <a:pt x="276115" y="45178"/>
                  </a:moveTo>
                  <a:lnTo>
                    <a:pt x="276115" y="51262"/>
                  </a:lnTo>
                  <a:lnTo>
                    <a:pt x="269709" y="51262"/>
                  </a:lnTo>
                  <a:lnTo>
                    <a:pt x="269709" y="45178"/>
                  </a:lnTo>
                  <a:close/>
                  <a:moveTo>
                    <a:pt x="282842" y="45178"/>
                  </a:moveTo>
                  <a:lnTo>
                    <a:pt x="282842" y="51262"/>
                  </a:lnTo>
                  <a:lnTo>
                    <a:pt x="276436" y="51262"/>
                  </a:lnTo>
                  <a:lnTo>
                    <a:pt x="276436" y="45178"/>
                  </a:lnTo>
                  <a:close/>
                  <a:moveTo>
                    <a:pt x="6745" y="51583"/>
                  </a:moveTo>
                  <a:lnTo>
                    <a:pt x="6745" y="57667"/>
                  </a:lnTo>
                  <a:lnTo>
                    <a:pt x="339" y="57667"/>
                  </a:lnTo>
                  <a:lnTo>
                    <a:pt x="339" y="51583"/>
                  </a:lnTo>
                  <a:close/>
                  <a:moveTo>
                    <a:pt x="13471" y="51583"/>
                  </a:moveTo>
                  <a:lnTo>
                    <a:pt x="13471" y="57667"/>
                  </a:lnTo>
                  <a:lnTo>
                    <a:pt x="7066" y="57667"/>
                  </a:lnTo>
                  <a:lnTo>
                    <a:pt x="7066" y="51583"/>
                  </a:lnTo>
                  <a:close/>
                  <a:moveTo>
                    <a:pt x="20198" y="51583"/>
                  </a:moveTo>
                  <a:lnTo>
                    <a:pt x="20198" y="57667"/>
                  </a:lnTo>
                  <a:lnTo>
                    <a:pt x="13810" y="57667"/>
                  </a:lnTo>
                  <a:lnTo>
                    <a:pt x="13810" y="51583"/>
                  </a:lnTo>
                  <a:close/>
                  <a:moveTo>
                    <a:pt x="26942" y="51583"/>
                  </a:moveTo>
                  <a:lnTo>
                    <a:pt x="26942" y="57667"/>
                  </a:lnTo>
                  <a:lnTo>
                    <a:pt x="20537" y="57667"/>
                  </a:lnTo>
                  <a:lnTo>
                    <a:pt x="20537" y="51583"/>
                  </a:lnTo>
                  <a:close/>
                  <a:moveTo>
                    <a:pt x="33669" y="51583"/>
                  </a:moveTo>
                  <a:lnTo>
                    <a:pt x="33669" y="57667"/>
                  </a:lnTo>
                  <a:lnTo>
                    <a:pt x="27281" y="57667"/>
                  </a:lnTo>
                  <a:lnTo>
                    <a:pt x="27281" y="51583"/>
                  </a:lnTo>
                  <a:close/>
                  <a:moveTo>
                    <a:pt x="40414" y="51583"/>
                  </a:moveTo>
                  <a:lnTo>
                    <a:pt x="40414" y="57667"/>
                  </a:lnTo>
                  <a:lnTo>
                    <a:pt x="34008" y="57667"/>
                  </a:lnTo>
                  <a:lnTo>
                    <a:pt x="34008" y="51583"/>
                  </a:lnTo>
                  <a:close/>
                  <a:moveTo>
                    <a:pt x="47140" y="51583"/>
                  </a:moveTo>
                  <a:lnTo>
                    <a:pt x="47140" y="57667"/>
                  </a:lnTo>
                  <a:lnTo>
                    <a:pt x="40753" y="57667"/>
                  </a:lnTo>
                  <a:lnTo>
                    <a:pt x="40753" y="51583"/>
                  </a:lnTo>
                  <a:close/>
                  <a:moveTo>
                    <a:pt x="53885" y="51583"/>
                  </a:moveTo>
                  <a:lnTo>
                    <a:pt x="53885" y="57667"/>
                  </a:lnTo>
                  <a:lnTo>
                    <a:pt x="47479" y="57667"/>
                  </a:lnTo>
                  <a:lnTo>
                    <a:pt x="47479" y="51583"/>
                  </a:lnTo>
                  <a:close/>
                  <a:moveTo>
                    <a:pt x="60611" y="51583"/>
                  </a:moveTo>
                  <a:lnTo>
                    <a:pt x="60611" y="57667"/>
                  </a:lnTo>
                  <a:lnTo>
                    <a:pt x="54206" y="57667"/>
                  </a:lnTo>
                  <a:lnTo>
                    <a:pt x="54206" y="51583"/>
                  </a:lnTo>
                  <a:close/>
                  <a:moveTo>
                    <a:pt x="67338" y="51583"/>
                  </a:moveTo>
                  <a:lnTo>
                    <a:pt x="67338" y="57667"/>
                  </a:lnTo>
                  <a:lnTo>
                    <a:pt x="60950" y="57667"/>
                  </a:lnTo>
                  <a:lnTo>
                    <a:pt x="60950" y="51583"/>
                  </a:lnTo>
                  <a:close/>
                  <a:moveTo>
                    <a:pt x="74083" y="51583"/>
                  </a:moveTo>
                  <a:lnTo>
                    <a:pt x="74083" y="57667"/>
                  </a:lnTo>
                  <a:lnTo>
                    <a:pt x="67677" y="57667"/>
                  </a:lnTo>
                  <a:lnTo>
                    <a:pt x="67677" y="51583"/>
                  </a:lnTo>
                  <a:close/>
                  <a:moveTo>
                    <a:pt x="80809" y="51583"/>
                  </a:moveTo>
                  <a:lnTo>
                    <a:pt x="80809" y="57667"/>
                  </a:lnTo>
                  <a:lnTo>
                    <a:pt x="74422" y="57667"/>
                  </a:lnTo>
                  <a:lnTo>
                    <a:pt x="74422" y="51583"/>
                  </a:lnTo>
                  <a:close/>
                  <a:moveTo>
                    <a:pt x="87554" y="51583"/>
                  </a:moveTo>
                  <a:lnTo>
                    <a:pt x="87554" y="57667"/>
                  </a:lnTo>
                  <a:lnTo>
                    <a:pt x="81148" y="57667"/>
                  </a:lnTo>
                  <a:lnTo>
                    <a:pt x="81148" y="51583"/>
                  </a:lnTo>
                  <a:close/>
                  <a:moveTo>
                    <a:pt x="94281" y="51583"/>
                  </a:moveTo>
                  <a:lnTo>
                    <a:pt x="94281" y="57667"/>
                  </a:lnTo>
                  <a:lnTo>
                    <a:pt x="87893" y="57667"/>
                  </a:lnTo>
                  <a:lnTo>
                    <a:pt x="87893" y="51583"/>
                  </a:lnTo>
                  <a:close/>
                  <a:moveTo>
                    <a:pt x="101025" y="51583"/>
                  </a:moveTo>
                  <a:lnTo>
                    <a:pt x="101025" y="57667"/>
                  </a:lnTo>
                  <a:lnTo>
                    <a:pt x="94620" y="57667"/>
                  </a:lnTo>
                  <a:lnTo>
                    <a:pt x="94620" y="51583"/>
                  </a:lnTo>
                  <a:close/>
                  <a:moveTo>
                    <a:pt x="107752" y="51583"/>
                  </a:moveTo>
                  <a:lnTo>
                    <a:pt x="107752" y="57667"/>
                  </a:lnTo>
                  <a:lnTo>
                    <a:pt x="101346" y="57667"/>
                  </a:lnTo>
                  <a:lnTo>
                    <a:pt x="101346" y="51583"/>
                  </a:lnTo>
                  <a:close/>
                  <a:moveTo>
                    <a:pt x="114478" y="51583"/>
                  </a:moveTo>
                  <a:lnTo>
                    <a:pt x="114478" y="57667"/>
                  </a:lnTo>
                  <a:lnTo>
                    <a:pt x="108091" y="57667"/>
                  </a:lnTo>
                  <a:lnTo>
                    <a:pt x="108091" y="51583"/>
                  </a:lnTo>
                  <a:close/>
                  <a:moveTo>
                    <a:pt x="121223" y="51583"/>
                  </a:moveTo>
                  <a:lnTo>
                    <a:pt x="121223" y="57667"/>
                  </a:lnTo>
                  <a:lnTo>
                    <a:pt x="114817" y="57667"/>
                  </a:lnTo>
                  <a:lnTo>
                    <a:pt x="114817" y="51583"/>
                  </a:lnTo>
                  <a:close/>
                  <a:moveTo>
                    <a:pt x="127950" y="51583"/>
                  </a:moveTo>
                  <a:lnTo>
                    <a:pt x="127950" y="57667"/>
                  </a:lnTo>
                  <a:lnTo>
                    <a:pt x="121562" y="57667"/>
                  </a:lnTo>
                  <a:lnTo>
                    <a:pt x="121562" y="51583"/>
                  </a:lnTo>
                  <a:close/>
                  <a:moveTo>
                    <a:pt x="134694" y="51583"/>
                  </a:moveTo>
                  <a:lnTo>
                    <a:pt x="134694" y="57667"/>
                  </a:lnTo>
                  <a:lnTo>
                    <a:pt x="128289" y="57667"/>
                  </a:lnTo>
                  <a:lnTo>
                    <a:pt x="128289" y="51583"/>
                  </a:lnTo>
                  <a:close/>
                  <a:moveTo>
                    <a:pt x="141421" y="51583"/>
                  </a:moveTo>
                  <a:lnTo>
                    <a:pt x="141421" y="57667"/>
                  </a:lnTo>
                  <a:lnTo>
                    <a:pt x="135033" y="57667"/>
                  </a:lnTo>
                  <a:lnTo>
                    <a:pt x="135033" y="51583"/>
                  </a:lnTo>
                  <a:close/>
                  <a:moveTo>
                    <a:pt x="148148" y="51583"/>
                  </a:moveTo>
                  <a:lnTo>
                    <a:pt x="148148" y="57667"/>
                  </a:lnTo>
                  <a:lnTo>
                    <a:pt x="141760" y="57667"/>
                  </a:lnTo>
                  <a:lnTo>
                    <a:pt x="141760" y="51583"/>
                  </a:lnTo>
                  <a:close/>
                  <a:moveTo>
                    <a:pt x="154892" y="51583"/>
                  </a:moveTo>
                  <a:lnTo>
                    <a:pt x="154892" y="57667"/>
                  </a:lnTo>
                  <a:lnTo>
                    <a:pt x="148487" y="57667"/>
                  </a:lnTo>
                  <a:lnTo>
                    <a:pt x="148487" y="51583"/>
                  </a:lnTo>
                  <a:close/>
                  <a:moveTo>
                    <a:pt x="161619" y="51583"/>
                  </a:moveTo>
                  <a:lnTo>
                    <a:pt x="161619" y="57667"/>
                  </a:lnTo>
                  <a:lnTo>
                    <a:pt x="155231" y="57667"/>
                  </a:lnTo>
                  <a:lnTo>
                    <a:pt x="155231" y="51583"/>
                  </a:lnTo>
                  <a:close/>
                  <a:moveTo>
                    <a:pt x="168363" y="51583"/>
                  </a:moveTo>
                  <a:lnTo>
                    <a:pt x="168363" y="57667"/>
                  </a:lnTo>
                  <a:lnTo>
                    <a:pt x="161958" y="57667"/>
                  </a:lnTo>
                  <a:lnTo>
                    <a:pt x="161958" y="51583"/>
                  </a:lnTo>
                  <a:close/>
                  <a:moveTo>
                    <a:pt x="175090" y="51583"/>
                  </a:moveTo>
                  <a:lnTo>
                    <a:pt x="175090" y="57667"/>
                  </a:lnTo>
                  <a:lnTo>
                    <a:pt x="168702" y="57667"/>
                  </a:lnTo>
                  <a:lnTo>
                    <a:pt x="168702" y="51583"/>
                  </a:lnTo>
                  <a:close/>
                  <a:moveTo>
                    <a:pt x="181834" y="51583"/>
                  </a:moveTo>
                  <a:lnTo>
                    <a:pt x="181834" y="57667"/>
                  </a:lnTo>
                  <a:lnTo>
                    <a:pt x="175429" y="57667"/>
                  </a:lnTo>
                  <a:lnTo>
                    <a:pt x="175429" y="51583"/>
                  </a:lnTo>
                  <a:close/>
                  <a:moveTo>
                    <a:pt x="188561" y="51583"/>
                  </a:moveTo>
                  <a:lnTo>
                    <a:pt x="188561" y="57667"/>
                  </a:lnTo>
                  <a:lnTo>
                    <a:pt x="182173" y="57667"/>
                  </a:lnTo>
                  <a:lnTo>
                    <a:pt x="182173" y="51583"/>
                  </a:lnTo>
                  <a:close/>
                  <a:moveTo>
                    <a:pt x="195288" y="51583"/>
                  </a:moveTo>
                  <a:lnTo>
                    <a:pt x="195288" y="57667"/>
                  </a:lnTo>
                  <a:lnTo>
                    <a:pt x="188900" y="57667"/>
                  </a:lnTo>
                  <a:lnTo>
                    <a:pt x="188900" y="51583"/>
                  </a:lnTo>
                  <a:close/>
                  <a:moveTo>
                    <a:pt x="202032" y="51583"/>
                  </a:moveTo>
                  <a:lnTo>
                    <a:pt x="202032" y="57667"/>
                  </a:lnTo>
                  <a:lnTo>
                    <a:pt x="195627" y="57667"/>
                  </a:lnTo>
                  <a:lnTo>
                    <a:pt x="195627" y="51583"/>
                  </a:lnTo>
                  <a:close/>
                  <a:moveTo>
                    <a:pt x="208759" y="51583"/>
                  </a:moveTo>
                  <a:lnTo>
                    <a:pt x="208759" y="57667"/>
                  </a:lnTo>
                  <a:lnTo>
                    <a:pt x="202371" y="57667"/>
                  </a:lnTo>
                  <a:lnTo>
                    <a:pt x="202371" y="51583"/>
                  </a:lnTo>
                  <a:close/>
                  <a:moveTo>
                    <a:pt x="215504" y="51583"/>
                  </a:moveTo>
                  <a:lnTo>
                    <a:pt x="215504" y="57667"/>
                  </a:lnTo>
                  <a:lnTo>
                    <a:pt x="209098" y="57667"/>
                  </a:lnTo>
                  <a:lnTo>
                    <a:pt x="209098" y="51583"/>
                  </a:lnTo>
                  <a:close/>
                  <a:moveTo>
                    <a:pt x="222230" y="51583"/>
                  </a:moveTo>
                  <a:lnTo>
                    <a:pt x="222230" y="57667"/>
                  </a:lnTo>
                  <a:lnTo>
                    <a:pt x="215843" y="57667"/>
                  </a:lnTo>
                  <a:lnTo>
                    <a:pt x="215843" y="51583"/>
                  </a:lnTo>
                  <a:close/>
                  <a:moveTo>
                    <a:pt x="228975" y="51583"/>
                  </a:moveTo>
                  <a:lnTo>
                    <a:pt x="228975" y="57667"/>
                  </a:lnTo>
                  <a:lnTo>
                    <a:pt x="222569" y="57667"/>
                  </a:lnTo>
                  <a:lnTo>
                    <a:pt x="222569" y="51583"/>
                  </a:lnTo>
                  <a:close/>
                  <a:moveTo>
                    <a:pt x="235701" y="51583"/>
                  </a:moveTo>
                  <a:lnTo>
                    <a:pt x="235701" y="57667"/>
                  </a:lnTo>
                  <a:lnTo>
                    <a:pt x="229296" y="57667"/>
                  </a:lnTo>
                  <a:lnTo>
                    <a:pt x="229296" y="51583"/>
                  </a:lnTo>
                  <a:close/>
                  <a:moveTo>
                    <a:pt x="242428" y="51583"/>
                  </a:moveTo>
                  <a:lnTo>
                    <a:pt x="242428" y="57667"/>
                  </a:lnTo>
                  <a:lnTo>
                    <a:pt x="236040" y="57667"/>
                  </a:lnTo>
                  <a:lnTo>
                    <a:pt x="236040" y="51583"/>
                  </a:lnTo>
                  <a:close/>
                  <a:moveTo>
                    <a:pt x="249173" y="51583"/>
                  </a:moveTo>
                  <a:lnTo>
                    <a:pt x="249173" y="57667"/>
                  </a:lnTo>
                  <a:lnTo>
                    <a:pt x="242767" y="57667"/>
                  </a:lnTo>
                  <a:lnTo>
                    <a:pt x="242767" y="51583"/>
                  </a:lnTo>
                  <a:close/>
                  <a:moveTo>
                    <a:pt x="255899" y="51583"/>
                  </a:moveTo>
                  <a:lnTo>
                    <a:pt x="255899" y="57667"/>
                  </a:lnTo>
                  <a:lnTo>
                    <a:pt x="249512" y="57667"/>
                  </a:lnTo>
                  <a:lnTo>
                    <a:pt x="249512" y="51583"/>
                  </a:lnTo>
                  <a:close/>
                  <a:moveTo>
                    <a:pt x="262644" y="51583"/>
                  </a:moveTo>
                  <a:lnTo>
                    <a:pt x="262644" y="57667"/>
                  </a:lnTo>
                  <a:lnTo>
                    <a:pt x="256238" y="57667"/>
                  </a:lnTo>
                  <a:lnTo>
                    <a:pt x="256238" y="51583"/>
                  </a:lnTo>
                  <a:close/>
                  <a:moveTo>
                    <a:pt x="269370" y="51583"/>
                  </a:moveTo>
                  <a:lnTo>
                    <a:pt x="269370" y="57667"/>
                  </a:lnTo>
                  <a:lnTo>
                    <a:pt x="262983" y="57667"/>
                  </a:lnTo>
                  <a:lnTo>
                    <a:pt x="262983" y="51583"/>
                  </a:lnTo>
                  <a:close/>
                  <a:moveTo>
                    <a:pt x="276115" y="51583"/>
                  </a:moveTo>
                  <a:lnTo>
                    <a:pt x="276115" y="57667"/>
                  </a:lnTo>
                  <a:lnTo>
                    <a:pt x="269709" y="57667"/>
                  </a:lnTo>
                  <a:lnTo>
                    <a:pt x="269709" y="51583"/>
                  </a:lnTo>
                  <a:close/>
                  <a:moveTo>
                    <a:pt x="282842" y="51583"/>
                  </a:moveTo>
                  <a:lnTo>
                    <a:pt x="282842" y="57667"/>
                  </a:lnTo>
                  <a:lnTo>
                    <a:pt x="276436" y="57667"/>
                  </a:lnTo>
                  <a:lnTo>
                    <a:pt x="276436" y="51583"/>
                  </a:lnTo>
                  <a:close/>
                  <a:moveTo>
                    <a:pt x="6745" y="57989"/>
                  </a:moveTo>
                  <a:lnTo>
                    <a:pt x="6745" y="64073"/>
                  </a:lnTo>
                  <a:lnTo>
                    <a:pt x="339" y="64073"/>
                  </a:lnTo>
                  <a:lnTo>
                    <a:pt x="339" y="57989"/>
                  </a:lnTo>
                  <a:close/>
                  <a:moveTo>
                    <a:pt x="13471" y="57989"/>
                  </a:moveTo>
                  <a:lnTo>
                    <a:pt x="13471" y="64073"/>
                  </a:lnTo>
                  <a:lnTo>
                    <a:pt x="7066" y="64073"/>
                  </a:lnTo>
                  <a:lnTo>
                    <a:pt x="7066" y="57989"/>
                  </a:lnTo>
                  <a:close/>
                  <a:moveTo>
                    <a:pt x="20198" y="57989"/>
                  </a:moveTo>
                  <a:lnTo>
                    <a:pt x="20198" y="64073"/>
                  </a:lnTo>
                  <a:lnTo>
                    <a:pt x="13810" y="64073"/>
                  </a:lnTo>
                  <a:lnTo>
                    <a:pt x="13810" y="57989"/>
                  </a:lnTo>
                  <a:close/>
                  <a:moveTo>
                    <a:pt x="26942" y="57989"/>
                  </a:moveTo>
                  <a:lnTo>
                    <a:pt x="26942" y="64073"/>
                  </a:lnTo>
                  <a:lnTo>
                    <a:pt x="20537" y="64073"/>
                  </a:lnTo>
                  <a:lnTo>
                    <a:pt x="20537" y="57989"/>
                  </a:lnTo>
                  <a:close/>
                  <a:moveTo>
                    <a:pt x="33669" y="57989"/>
                  </a:moveTo>
                  <a:lnTo>
                    <a:pt x="33669" y="64073"/>
                  </a:lnTo>
                  <a:lnTo>
                    <a:pt x="27281" y="64073"/>
                  </a:lnTo>
                  <a:lnTo>
                    <a:pt x="27281" y="57989"/>
                  </a:lnTo>
                  <a:close/>
                  <a:moveTo>
                    <a:pt x="40414" y="57989"/>
                  </a:moveTo>
                  <a:lnTo>
                    <a:pt x="40414" y="64073"/>
                  </a:lnTo>
                  <a:lnTo>
                    <a:pt x="34008" y="64073"/>
                  </a:lnTo>
                  <a:lnTo>
                    <a:pt x="34008" y="57989"/>
                  </a:lnTo>
                  <a:close/>
                  <a:moveTo>
                    <a:pt x="47140" y="57989"/>
                  </a:moveTo>
                  <a:lnTo>
                    <a:pt x="47140" y="64073"/>
                  </a:lnTo>
                  <a:lnTo>
                    <a:pt x="40753" y="64073"/>
                  </a:lnTo>
                  <a:lnTo>
                    <a:pt x="40753" y="57989"/>
                  </a:lnTo>
                  <a:close/>
                  <a:moveTo>
                    <a:pt x="53885" y="57989"/>
                  </a:moveTo>
                  <a:lnTo>
                    <a:pt x="53885" y="64073"/>
                  </a:lnTo>
                  <a:lnTo>
                    <a:pt x="47479" y="64073"/>
                  </a:lnTo>
                  <a:lnTo>
                    <a:pt x="47479" y="57989"/>
                  </a:lnTo>
                  <a:close/>
                  <a:moveTo>
                    <a:pt x="60611" y="57989"/>
                  </a:moveTo>
                  <a:lnTo>
                    <a:pt x="60611" y="64073"/>
                  </a:lnTo>
                  <a:lnTo>
                    <a:pt x="54206" y="64073"/>
                  </a:lnTo>
                  <a:lnTo>
                    <a:pt x="54206" y="57989"/>
                  </a:lnTo>
                  <a:close/>
                  <a:moveTo>
                    <a:pt x="67338" y="57989"/>
                  </a:moveTo>
                  <a:lnTo>
                    <a:pt x="67338" y="64073"/>
                  </a:lnTo>
                  <a:lnTo>
                    <a:pt x="60950" y="64073"/>
                  </a:lnTo>
                  <a:lnTo>
                    <a:pt x="60950" y="57989"/>
                  </a:lnTo>
                  <a:close/>
                  <a:moveTo>
                    <a:pt x="74083" y="57989"/>
                  </a:moveTo>
                  <a:lnTo>
                    <a:pt x="74083" y="64073"/>
                  </a:lnTo>
                  <a:lnTo>
                    <a:pt x="67677" y="64073"/>
                  </a:lnTo>
                  <a:lnTo>
                    <a:pt x="67677" y="57989"/>
                  </a:lnTo>
                  <a:close/>
                  <a:moveTo>
                    <a:pt x="80809" y="57989"/>
                  </a:moveTo>
                  <a:lnTo>
                    <a:pt x="80809" y="64073"/>
                  </a:lnTo>
                  <a:lnTo>
                    <a:pt x="74422" y="64073"/>
                  </a:lnTo>
                  <a:lnTo>
                    <a:pt x="74422" y="57989"/>
                  </a:lnTo>
                  <a:close/>
                  <a:moveTo>
                    <a:pt x="87554" y="57989"/>
                  </a:moveTo>
                  <a:lnTo>
                    <a:pt x="87554" y="64073"/>
                  </a:lnTo>
                  <a:lnTo>
                    <a:pt x="81148" y="64073"/>
                  </a:lnTo>
                  <a:lnTo>
                    <a:pt x="81148" y="57989"/>
                  </a:lnTo>
                  <a:close/>
                  <a:moveTo>
                    <a:pt x="94281" y="57989"/>
                  </a:moveTo>
                  <a:lnTo>
                    <a:pt x="94281" y="64073"/>
                  </a:lnTo>
                  <a:lnTo>
                    <a:pt x="87893" y="64073"/>
                  </a:lnTo>
                  <a:lnTo>
                    <a:pt x="87893" y="57989"/>
                  </a:lnTo>
                  <a:close/>
                  <a:moveTo>
                    <a:pt x="101007" y="57989"/>
                  </a:moveTo>
                  <a:lnTo>
                    <a:pt x="101007" y="64073"/>
                  </a:lnTo>
                  <a:lnTo>
                    <a:pt x="94620" y="64073"/>
                  </a:lnTo>
                  <a:lnTo>
                    <a:pt x="94620" y="57989"/>
                  </a:lnTo>
                  <a:close/>
                  <a:moveTo>
                    <a:pt x="107752" y="57989"/>
                  </a:moveTo>
                  <a:lnTo>
                    <a:pt x="107752" y="64073"/>
                  </a:lnTo>
                  <a:lnTo>
                    <a:pt x="101346" y="64073"/>
                  </a:lnTo>
                  <a:lnTo>
                    <a:pt x="101346" y="57989"/>
                  </a:lnTo>
                  <a:close/>
                  <a:moveTo>
                    <a:pt x="114478" y="57989"/>
                  </a:moveTo>
                  <a:lnTo>
                    <a:pt x="114478" y="64073"/>
                  </a:lnTo>
                  <a:lnTo>
                    <a:pt x="108091" y="64073"/>
                  </a:lnTo>
                  <a:lnTo>
                    <a:pt x="108091" y="57989"/>
                  </a:lnTo>
                  <a:close/>
                  <a:moveTo>
                    <a:pt x="121223" y="57989"/>
                  </a:moveTo>
                  <a:lnTo>
                    <a:pt x="121223" y="64073"/>
                  </a:lnTo>
                  <a:lnTo>
                    <a:pt x="114817" y="64073"/>
                  </a:lnTo>
                  <a:lnTo>
                    <a:pt x="114817" y="57989"/>
                  </a:lnTo>
                  <a:close/>
                  <a:moveTo>
                    <a:pt x="127950" y="57989"/>
                  </a:moveTo>
                  <a:lnTo>
                    <a:pt x="127950" y="64073"/>
                  </a:lnTo>
                  <a:lnTo>
                    <a:pt x="121562" y="64073"/>
                  </a:lnTo>
                  <a:lnTo>
                    <a:pt x="121562" y="57989"/>
                  </a:lnTo>
                  <a:close/>
                  <a:moveTo>
                    <a:pt x="134694" y="57989"/>
                  </a:moveTo>
                  <a:lnTo>
                    <a:pt x="134694" y="64073"/>
                  </a:lnTo>
                  <a:lnTo>
                    <a:pt x="128289" y="64073"/>
                  </a:lnTo>
                  <a:lnTo>
                    <a:pt x="128289" y="57989"/>
                  </a:lnTo>
                  <a:close/>
                  <a:moveTo>
                    <a:pt x="141421" y="57989"/>
                  </a:moveTo>
                  <a:lnTo>
                    <a:pt x="141421" y="64073"/>
                  </a:lnTo>
                  <a:lnTo>
                    <a:pt x="135033" y="64073"/>
                  </a:lnTo>
                  <a:lnTo>
                    <a:pt x="135033" y="57989"/>
                  </a:lnTo>
                  <a:close/>
                  <a:moveTo>
                    <a:pt x="148148" y="57989"/>
                  </a:moveTo>
                  <a:lnTo>
                    <a:pt x="148148" y="64073"/>
                  </a:lnTo>
                  <a:lnTo>
                    <a:pt x="141760" y="64073"/>
                  </a:lnTo>
                  <a:lnTo>
                    <a:pt x="141760" y="57989"/>
                  </a:lnTo>
                  <a:close/>
                  <a:moveTo>
                    <a:pt x="154892" y="57989"/>
                  </a:moveTo>
                  <a:lnTo>
                    <a:pt x="154892" y="64073"/>
                  </a:lnTo>
                  <a:lnTo>
                    <a:pt x="148487" y="64073"/>
                  </a:lnTo>
                  <a:lnTo>
                    <a:pt x="148487" y="57989"/>
                  </a:lnTo>
                  <a:close/>
                  <a:moveTo>
                    <a:pt x="161619" y="57989"/>
                  </a:moveTo>
                  <a:lnTo>
                    <a:pt x="161619" y="64073"/>
                  </a:lnTo>
                  <a:lnTo>
                    <a:pt x="155231" y="64073"/>
                  </a:lnTo>
                  <a:lnTo>
                    <a:pt x="155231" y="57989"/>
                  </a:lnTo>
                  <a:close/>
                  <a:moveTo>
                    <a:pt x="168363" y="57989"/>
                  </a:moveTo>
                  <a:lnTo>
                    <a:pt x="168363" y="64073"/>
                  </a:lnTo>
                  <a:lnTo>
                    <a:pt x="161958" y="64073"/>
                  </a:lnTo>
                  <a:lnTo>
                    <a:pt x="161958" y="57989"/>
                  </a:lnTo>
                  <a:close/>
                  <a:moveTo>
                    <a:pt x="175090" y="57989"/>
                  </a:moveTo>
                  <a:lnTo>
                    <a:pt x="175090" y="64073"/>
                  </a:lnTo>
                  <a:lnTo>
                    <a:pt x="168702" y="64073"/>
                  </a:lnTo>
                  <a:lnTo>
                    <a:pt x="168702" y="57989"/>
                  </a:lnTo>
                  <a:close/>
                  <a:moveTo>
                    <a:pt x="181834" y="57989"/>
                  </a:moveTo>
                  <a:lnTo>
                    <a:pt x="181834" y="64073"/>
                  </a:lnTo>
                  <a:lnTo>
                    <a:pt x="175429" y="64073"/>
                  </a:lnTo>
                  <a:lnTo>
                    <a:pt x="175429" y="57989"/>
                  </a:lnTo>
                  <a:close/>
                  <a:moveTo>
                    <a:pt x="188561" y="57989"/>
                  </a:moveTo>
                  <a:lnTo>
                    <a:pt x="188561" y="64073"/>
                  </a:lnTo>
                  <a:lnTo>
                    <a:pt x="182173" y="64073"/>
                  </a:lnTo>
                  <a:lnTo>
                    <a:pt x="182173" y="57989"/>
                  </a:lnTo>
                  <a:close/>
                  <a:moveTo>
                    <a:pt x="195288" y="57989"/>
                  </a:moveTo>
                  <a:lnTo>
                    <a:pt x="195288" y="64073"/>
                  </a:lnTo>
                  <a:lnTo>
                    <a:pt x="188900" y="64073"/>
                  </a:lnTo>
                  <a:lnTo>
                    <a:pt x="188900" y="57989"/>
                  </a:lnTo>
                  <a:close/>
                  <a:moveTo>
                    <a:pt x="202032" y="57989"/>
                  </a:moveTo>
                  <a:lnTo>
                    <a:pt x="202032" y="64073"/>
                  </a:lnTo>
                  <a:lnTo>
                    <a:pt x="195627" y="64073"/>
                  </a:lnTo>
                  <a:lnTo>
                    <a:pt x="195627" y="57989"/>
                  </a:lnTo>
                  <a:close/>
                  <a:moveTo>
                    <a:pt x="208759" y="57989"/>
                  </a:moveTo>
                  <a:lnTo>
                    <a:pt x="208759" y="64073"/>
                  </a:lnTo>
                  <a:lnTo>
                    <a:pt x="202371" y="64073"/>
                  </a:lnTo>
                  <a:lnTo>
                    <a:pt x="202371" y="57989"/>
                  </a:lnTo>
                  <a:close/>
                  <a:moveTo>
                    <a:pt x="215504" y="57989"/>
                  </a:moveTo>
                  <a:lnTo>
                    <a:pt x="215504" y="64073"/>
                  </a:lnTo>
                  <a:lnTo>
                    <a:pt x="209098" y="64073"/>
                  </a:lnTo>
                  <a:lnTo>
                    <a:pt x="209098" y="57989"/>
                  </a:lnTo>
                  <a:close/>
                  <a:moveTo>
                    <a:pt x="222230" y="57989"/>
                  </a:moveTo>
                  <a:lnTo>
                    <a:pt x="222230" y="64073"/>
                  </a:lnTo>
                  <a:lnTo>
                    <a:pt x="215843" y="64073"/>
                  </a:lnTo>
                  <a:lnTo>
                    <a:pt x="215843" y="57989"/>
                  </a:lnTo>
                  <a:close/>
                  <a:moveTo>
                    <a:pt x="228975" y="57989"/>
                  </a:moveTo>
                  <a:lnTo>
                    <a:pt x="228975" y="64073"/>
                  </a:lnTo>
                  <a:lnTo>
                    <a:pt x="222569" y="64073"/>
                  </a:lnTo>
                  <a:lnTo>
                    <a:pt x="222569" y="57989"/>
                  </a:lnTo>
                  <a:close/>
                  <a:moveTo>
                    <a:pt x="235701" y="57989"/>
                  </a:moveTo>
                  <a:lnTo>
                    <a:pt x="235701" y="64073"/>
                  </a:lnTo>
                  <a:lnTo>
                    <a:pt x="229296" y="64073"/>
                  </a:lnTo>
                  <a:lnTo>
                    <a:pt x="229296" y="57989"/>
                  </a:lnTo>
                  <a:close/>
                  <a:moveTo>
                    <a:pt x="242428" y="57989"/>
                  </a:moveTo>
                  <a:lnTo>
                    <a:pt x="242428" y="64073"/>
                  </a:lnTo>
                  <a:lnTo>
                    <a:pt x="236040" y="64073"/>
                  </a:lnTo>
                  <a:lnTo>
                    <a:pt x="236040" y="57989"/>
                  </a:lnTo>
                  <a:close/>
                  <a:moveTo>
                    <a:pt x="249173" y="57989"/>
                  </a:moveTo>
                  <a:lnTo>
                    <a:pt x="249173" y="64073"/>
                  </a:lnTo>
                  <a:lnTo>
                    <a:pt x="242767" y="64073"/>
                  </a:lnTo>
                  <a:lnTo>
                    <a:pt x="242767" y="57989"/>
                  </a:lnTo>
                  <a:close/>
                  <a:moveTo>
                    <a:pt x="255899" y="57989"/>
                  </a:moveTo>
                  <a:lnTo>
                    <a:pt x="255899" y="64073"/>
                  </a:lnTo>
                  <a:lnTo>
                    <a:pt x="249512" y="64073"/>
                  </a:lnTo>
                  <a:lnTo>
                    <a:pt x="249512" y="57989"/>
                  </a:lnTo>
                  <a:close/>
                  <a:moveTo>
                    <a:pt x="262644" y="57989"/>
                  </a:moveTo>
                  <a:lnTo>
                    <a:pt x="262644" y="64073"/>
                  </a:lnTo>
                  <a:lnTo>
                    <a:pt x="256238" y="64073"/>
                  </a:lnTo>
                  <a:lnTo>
                    <a:pt x="256238" y="57989"/>
                  </a:lnTo>
                  <a:close/>
                  <a:moveTo>
                    <a:pt x="269370" y="57989"/>
                  </a:moveTo>
                  <a:lnTo>
                    <a:pt x="269370" y="64073"/>
                  </a:lnTo>
                  <a:lnTo>
                    <a:pt x="262983" y="64073"/>
                  </a:lnTo>
                  <a:lnTo>
                    <a:pt x="262983" y="57989"/>
                  </a:lnTo>
                  <a:close/>
                  <a:moveTo>
                    <a:pt x="276115" y="57989"/>
                  </a:moveTo>
                  <a:lnTo>
                    <a:pt x="276115" y="64073"/>
                  </a:lnTo>
                  <a:lnTo>
                    <a:pt x="269709" y="64073"/>
                  </a:lnTo>
                  <a:lnTo>
                    <a:pt x="269709" y="57989"/>
                  </a:lnTo>
                  <a:close/>
                  <a:moveTo>
                    <a:pt x="282842" y="57989"/>
                  </a:moveTo>
                  <a:lnTo>
                    <a:pt x="282842" y="64073"/>
                  </a:lnTo>
                  <a:lnTo>
                    <a:pt x="276436" y="64073"/>
                  </a:lnTo>
                  <a:lnTo>
                    <a:pt x="276436" y="57989"/>
                  </a:lnTo>
                  <a:close/>
                  <a:moveTo>
                    <a:pt x="6745" y="64394"/>
                  </a:moveTo>
                  <a:lnTo>
                    <a:pt x="6745" y="70478"/>
                  </a:lnTo>
                  <a:lnTo>
                    <a:pt x="339" y="70478"/>
                  </a:lnTo>
                  <a:lnTo>
                    <a:pt x="339" y="64394"/>
                  </a:lnTo>
                  <a:close/>
                  <a:moveTo>
                    <a:pt x="13471" y="64394"/>
                  </a:moveTo>
                  <a:lnTo>
                    <a:pt x="13471" y="70478"/>
                  </a:lnTo>
                  <a:lnTo>
                    <a:pt x="7066" y="70478"/>
                  </a:lnTo>
                  <a:lnTo>
                    <a:pt x="7066" y="64394"/>
                  </a:lnTo>
                  <a:close/>
                  <a:moveTo>
                    <a:pt x="20198" y="64394"/>
                  </a:moveTo>
                  <a:lnTo>
                    <a:pt x="20198" y="70478"/>
                  </a:lnTo>
                  <a:lnTo>
                    <a:pt x="13810" y="70478"/>
                  </a:lnTo>
                  <a:lnTo>
                    <a:pt x="13810" y="64394"/>
                  </a:lnTo>
                  <a:close/>
                  <a:moveTo>
                    <a:pt x="26942" y="64394"/>
                  </a:moveTo>
                  <a:lnTo>
                    <a:pt x="26942" y="70478"/>
                  </a:lnTo>
                  <a:lnTo>
                    <a:pt x="20537" y="70478"/>
                  </a:lnTo>
                  <a:lnTo>
                    <a:pt x="20537" y="64394"/>
                  </a:lnTo>
                  <a:close/>
                  <a:moveTo>
                    <a:pt x="33669" y="64394"/>
                  </a:moveTo>
                  <a:lnTo>
                    <a:pt x="33669" y="70478"/>
                  </a:lnTo>
                  <a:lnTo>
                    <a:pt x="27281" y="70478"/>
                  </a:lnTo>
                  <a:lnTo>
                    <a:pt x="27281" y="64394"/>
                  </a:lnTo>
                  <a:close/>
                  <a:moveTo>
                    <a:pt x="40414" y="64394"/>
                  </a:moveTo>
                  <a:lnTo>
                    <a:pt x="40414" y="70478"/>
                  </a:lnTo>
                  <a:lnTo>
                    <a:pt x="34008" y="70478"/>
                  </a:lnTo>
                  <a:lnTo>
                    <a:pt x="34008" y="64394"/>
                  </a:lnTo>
                  <a:close/>
                  <a:moveTo>
                    <a:pt x="47140" y="64394"/>
                  </a:moveTo>
                  <a:lnTo>
                    <a:pt x="47140" y="70478"/>
                  </a:lnTo>
                  <a:lnTo>
                    <a:pt x="40753" y="70478"/>
                  </a:lnTo>
                  <a:lnTo>
                    <a:pt x="40753" y="64394"/>
                  </a:lnTo>
                  <a:close/>
                  <a:moveTo>
                    <a:pt x="53885" y="64394"/>
                  </a:moveTo>
                  <a:lnTo>
                    <a:pt x="53885" y="70478"/>
                  </a:lnTo>
                  <a:lnTo>
                    <a:pt x="47479" y="70478"/>
                  </a:lnTo>
                  <a:lnTo>
                    <a:pt x="47479" y="64394"/>
                  </a:lnTo>
                  <a:close/>
                  <a:moveTo>
                    <a:pt x="60611" y="64394"/>
                  </a:moveTo>
                  <a:lnTo>
                    <a:pt x="60611" y="70478"/>
                  </a:lnTo>
                  <a:lnTo>
                    <a:pt x="54206" y="70478"/>
                  </a:lnTo>
                  <a:lnTo>
                    <a:pt x="54206" y="64394"/>
                  </a:lnTo>
                  <a:close/>
                  <a:moveTo>
                    <a:pt x="67338" y="64394"/>
                  </a:moveTo>
                  <a:lnTo>
                    <a:pt x="67338" y="70478"/>
                  </a:lnTo>
                  <a:lnTo>
                    <a:pt x="60950" y="70478"/>
                  </a:lnTo>
                  <a:lnTo>
                    <a:pt x="60950" y="64394"/>
                  </a:lnTo>
                  <a:close/>
                  <a:moveTo>
                    <a:pt x="74083" y="64394"/>
                  </a:moveTo>
                  <a:lnTo>
                    <a:pt x="74083" y="70478"/>
                  </a:lnTo>
                  <a:lnTo>
                    <a:pt x="67677" y="70478"/>
                  </a:lnTo>
                  <a:lnTo>
                    <a:pt x="67677" y="64394"/>
                  </a:lnTo>
                  <a:close/>
                  <a:moveTo>
                    <a:pt x="80809" y="64394"/>
                  </a:moveTo>
                  <a:lnTo>
                    <a:pt x="80809" y="70478"/>
                  </a:lnTo>
                  <a:lnTo>
                    <a:pt x="74422" y="70478"/>
                  </a:lnTo>
                  <a:lnTo>
                    <a:pt x="74422" y="64394"/>
                  </a:lnTo>
                  <a:close/>
                  <a:moveTo>
                    <a:pt x="87554" y="64394"/>
                  </a:moveTo>
                  <a:lnTo>
                    <a:pt x="87554" y="70478"/>
                  </a:lnTo>
                  <a:lnTo>
                    <a:pt x="81148" y="70478"/>
                  </a:lnTo>
                  <a:lnTo>
                    <a:pt x="81148" y="64394"/>
                  </a:lnTo>
                  <a:close/>
                  <a:moveTo>
                    <a:pt x="94281" y="64394"/>
                  </a:moveTo>
                  <a:lnTo>
                    <a:pt x="94281" y="70478"/>
                  </a:lnTo>
                  <a:lnTo>
                    <a:pt x="87893" y="70478"/>
                  </a:lnTo>
                  <a:lnTo>
                    <a:pt x="87893" y="64394"/>
                  </a:lnTo>
                  <a:close/>
                  <a:moveTo>
                    <a:pt x="101007" y="64394"/>
                  </a:moveTo>
                  <a:lnTo>
                    <a:pt x="101007" y="70478"/>
                  </a:lnTo>
                  <a:lnTo>
                    <a:pt x="94620" y="70478"/>
                  </a:lnTo>
                  <a:lnTo>
                    <a:pt x="94620" y="64394"/>
                  </a:lnTo>
                  <a:close/>
                  <a:moveTo>
                    <a:pt x="107752" y="64394"/>
                  </a:moveTo>
                  <a:lnTo>
                    <a:pt x="107752" y="70478"/>
                  </a:lnTo>
                  <a:lnTo>
                    <a:pt x="101346" y="70478"/>
                  </a:lnTo>
                  <a:lnTo>
                    <a:pt x="101346" y="64394"/>
                  </a:lnTo>
                  <a:close/>
                  <a:moveTo>
                    <a:pt x="114478" y="64394"/>
                  </a:moveTo>
                  <a:lnTo>
                    <a:pt x="114478" y="70478"/>
                  </a:lnTo>
                  <a:lnTo>
                    <a:pt x="108091" y="70478"/>
                  </a:lnTo>
                  <a:lnTo>
                    <a:pt x="108091" y="64394"/>
                  </a:lnTo>
                  <a:close/>
                  <a:moveTo>
                    <a:pt x="121223" y="64394"/>
                  </a:moveTo>
                  <a:lnTo>
                    <a:pt x="121223" y="70478"/>
                  </a:lnTo>
                  <a:lnTo>
                    <a:pt x="114817" y="70478"/>
                  </a:lnTo>
                  <a:lnTo>
                    <a:pt x="114817" y="64394"/>
                  </a:lnTo>
                  <a:close/>
                  <a:moveTo>
                    <a:pt x="127950" y="64394"/>
                  </a:moveTo>
                  <a:lnTo>
                    <a:pt x="127950" y="70478"/>
                  </a:lnTo>
                  <a:lnTo>
                    <a:pt x="121562" y="70478"/>
                  </a:lnTo>
                  <a:lnTo>
                    <a:pt x="121562" y="64394"/>
                  </a:lnTo>
                  <a:close/>
                  <a:moveTo>
                    <a:pt x="134694" y="64394"/>
                  </a:moveTo>
                  <a:lnTo>
                    <a:pt x="134694" y="70478"/>
                  </a:lnTo>
                  <a:lnTo>
                    <a:pt x="128289" y="70478"/>
                  </a:lnTo>
                  <a:lnTo>
                    <a:pt x="128289" y="64394"/>
                  </a:lnTo>
                  <a:close/>
                  <a:moveTo>
                    <a:pt x="141421" y="64394"/>
                  </a:moveTo>
                  <a:lnTo>
                    <a:pt x="141421" y="70478"/>
                  </a:lnTo>
                  <a:lnTo>
                    <a:pt x="135033" y="70478"/>
                  </a:lnTo>
                  <a:lnTo>
                    <a:pt x="135033" y="64394"/>
                  </a:lnTo>
                  <a:close/>
                  <a:moveTo>
                    <a:pt x="148148" y="64394"/>
                  </a:moveTo>
                  <a:lnTo>
                    <a:pt x="148148" y="70478"/>
                  </a:lnTo>
                  <a:lnTo>
                    <a:pt x="141760" y="70478"/>
                  </a:lnTo>
                  <a:lnTo>
                    <a:pt x="141760" y="64394"/>
                  </a:lnTo>
                  <a:close/>
                  <a:moveTo>
                    <a:pt x="154892" y="64394"/>
                  </a:moveTo>
                  <a:lnTo>
                    <a:pt x="154892" y="70478"/>
                  </a:lnTo>
                  <a:lnTo>
                    <a:pt x="148487" y="70478"/>
                  </a:lnTo>
                  <a:lnTo>
                    <a:pt x="148487" y="64394"/>
                  </a:lnTo>
                  <a:close/>
                  <a:moveTo>
                    <a:pt x="161619" y="64394"/>
                  </a:moveTo>
                  <a:lnTo>
                    <a:pt x="161619" y="70478"/>
                  </a:lnTo>
                  <a:lnTo>
                    <a:pt x="155231" y="70478"/>
                  </a:lnTo>
                  <a:lnTo>
                    <a:pt x="155231" y="64394"/>
                  </a:lnTo>
                  <a:close/>
                  <a:moveTo>
                    <a:pt x="168363" y="64394"/>
                  </a:moveTo>
                  <a:lnTo>
                    <a:pt x="168363" y="70478"/>
                  </a:lnTo>
                  <a:lnTo>
                    <a:pt x="161958" y="70478"/>
                  </a:lnTo>
                  <a:lnTo>
                    <a:pt x="161958" y="64394"/>
                  </a:lnTo>
                  <a:close/>
                  <a:moveTo>
                    <a:pt x="175090" y="64394"/>
                  </a:moveTo>
                  <a:lnTo>
                    <a:pt x="175090" y="70478"/>
                  </a:lnTo>
                  <a:lnTo>
                    <a:pt x="168702" y="70478"/>
                  </a:lnTo>
                  <a:lnTo>
                    <a:pt x="168702" y="64394"/>
                  </a:lnTo>
                  <a:close/>
                  <a:moveTo>
                    <a:pt x="181834" y="64394"/>
                  </a:moveTo>
                  <a:lnTo>
                    <a:pt x="181834" y="70478"/>
                  </a:lnTo>
                  <a:lnTo>
                    <a:pt x="175429" y="70478"/>
                  </a:lnTo>
                  <a:lnTo>
                    <a:pt x="175429" y="64394"/>
                  </a:lnTo>
                  <a:close/>
                  <a:moveTo>
                    <a:pt x="188561" y="64394"/>
                  </a:moveTo>
                  <a:lnTo>
                    <a:pt x="188561" y="70478"/>
                  </a:lnTo>
                  <a:lnTo>
                    <a:pt x="182173" y="70478"/>
                  </a:lnTo>
                  <a:lnTo>
                    <a:pt x="182173" y="64394"/>
                  </a:lnTo>
                  <a:close/>
                  <a:moveTo>
                    <a:pt x="195288" y="64394"/>
                  </a:moveTo>
                  <a:lnTo>
                    <a:pt x="195288" y="70478"/>
                  </a:lnTo>
                  <a:lnTo>
                    <a:pt x="188900" y="70478"/>
                  </a:lnTo>
                  <a:lnTo>
                    <a:pt x="188900" y="64394"/>
                  </a:lnTo>
                  <a:close/>
                  <a:moveTo>
                    <a:pt x="202032" y="64394"/>
                  </a:moveTo>
                  <a:lnTo>
                    <a:pt x="202032" y="70478"/>
                  </a:lnTo>
                  <a:lnTo>
                    <a:pt x="195627" y="70478"/>
                  </a:lnTo>
                  <a:lnTo>
                    <a:pt x="195627" y="64394"/>
                  </a:lnTo>
                  <a:close/>
                  <a:moveTo>
                    <a:pt x="208759" y="64394"/>
                  </a:moveTo>
                  <a:lnTo>
                    <a:pt x="208759" y="70478"/>
                  </a:lnTo>
                  <a:lnTo>
                    <a:pt x="202371" y="70478"/>
                  </a:lnTo>
                  <a:lnTo>
                    <a:pt x="202371" y="64394"/>
                  </a:lnTo>
                  <a:close/>
                  <a:moveTo>
                    <a:pt x="215504" y="64394"/>
                  </a:moveTo>
                  <a:lnTo>
                    <a:pt x="215504" y="70478"/>
                  </a:lnTo>
                  <a:lnTo>
                    <a:pt x="209098" y="70478"/>
                  </a:lnTo>
                  <a:lnTo>
                    <a:pt x="209098" y="64394"/>
                  </a:lnTo>
                  <a:close/>
                  <a:moveTo>
                    <a:pt x="222230" y="64394"/>
                  </a:moveTo>
                  <a:lnTo>
                    <a:pt x="222230" y="70478"/>
                  </a:lnTo>
                  <a:lnTo>
                    <a:pt x="215843" y="70478"/>
                  </a:lnTo>
                  <a:lnTo>
                    <a:pt x="215843" y="64394"/>
                  </a:lnTo>
                  <a:close/>
                  <a:moveTo>
                    <a:pt x="228975" y="64394"/>
                  </a:moveTo>
                  <a:lnTo>
                    <a:pt x="228975" y="70478"/>
                  </a:lnTo>
                  <a:lnTo>
                    <a:pt x="222569" y="70478"/>
                  </a:lnTo>
                  <a:lnTo>
                    <a:pt x="222569" y="64394"/>
                  </a:lnTo>
                  <a:close/>
                  <a:moveTo>
                    <a:pt x="235701" y="64394"/>
                  </a:moveTo>
                  <a:lnTo>
                    <a:pt x="235701" y="70478"/>
                  </a:lnTo>
                  <a:lnTo>
                    <a:pt x="229296" y="70478"/>
                  </a:lnTo>
                  <a:lnTo>
                    <a:pt x="229296" y="64394"/>
                  </a:lnTo>
                  <a:close/>
                  <a:moveTo>
                    <a:pt x="242428" y="64394"/>
                  </a:moveTo>
                  <a:lnTo>
                    <a:pt x="242428" y="70478"/>
                  </a:lnTo>
                  <a:lnTo>
                    <a:pt x="236040" y="70478"/>
                  </a:lnTo>
                  <a:lnTo>
                    <a:pt x="236040" y="64394"/>
                  </a:lnTo>
                  <a:close/>
                  <a:moveTo>
                    <a:pt x="249173" y="64394"/>
                  </a:moveTo>
                  <a:lnTo>
                    <a:pt x="249173" y="70478"/>
                  </a:lnTo>
                  <a:lnTo>
                    <a:pt x="242767" y="70478"/>
                  </a:lnTo>
                  <a:lnTo>
                    <a:pt x="242767" y="64394"/>
                  </a:lnTo>
                  <a:close/>
                  <a:moveTo>
                    <a:pt x="255899" y="64394"/>
                  </a:moveTo>
                  <a:lnTo>
                    <a:pt x="255899" y="70478"/>
                  </a:lnTo>
                  <a:lnTo>
                    <a:pt x="249512" y="70478"/>
                  </a:lnTo>
                  <a:lnTo>
                    <a:pt x="249512" y="64394"/>
                  </a:lnTo>
                  <a:close/>
                  <a:moveTo>
                    <a:pt x="262644" y="64394"/>
                  </a:moveTo>
                  <a:lnTo>
                    <a:pt x="262644" y="70478"/>
                  </a:lnTo>
                  <a:lnTo>
                    <a:pt x="256238" y="70478"/>
                  </a:lnTo>
                  <a:lnTo>
                    <a:pt x="256238" y="64394"/>
                  </a:lnTo>
                  <a:close/>
                  <a:moveTo>
                    <a:pt x="269370" y="64394"/>
                  </a:moveTo>
                  <a:lnTo>
                    <a:pt x="269370" y="70478"/>
                  </a:lnTo>
                  <a:lnTo>
                    <a:pt x="262983" y="70478"/>
                  </a:lnTo>
                  <a:lnTo>
                    <a:pt x="262983" y="64394"/>
                  </a:lnTo>
                  <a:close/>
                  <a:moveTo>
                    <a:pt x="276115" y="64394"/>
                  </a:moveTo>
                  <a:lnTo>
                    <a:pt x="276115" y="70478"/>
                  </a:lnTo>
                  <a:lnTo>
                    <a:pt x="269709" y="70478"/>
                  </a:lnTo>
                  <a:lnTo>
                    <a:pt x="269709" y="64394"/>
                  </a:lnTo>
                  <a:close/>
                  <a:moveTo>
                    <a:pt x="282842" y="64394"/>
                  </a:moveTo>
                  <a:lnTo>
                    <a:pt x="282842" y="70478"/>
                  </a:lnTo>
                  <a:lnTo>
                    <a:pt x="276436" y="70478"/>
                  </a:lnTo>
                  <a:lnTo>
                    <a:pt x="276436" y="64394"/>
                  </a:lnTo>
                  <a:close/>
                  <a:moveTo>
                    <a:pt x="6745" y="70800"/>
                  </a:moveTo>
                  <a:lnTo>
                    <a:pt x="6745" y="76884"/>
                  </a:lnTo>
                  <a:lnTo>
                    <a:pt x="339" y="76884"/>
                  </a:lnTo>
                  <a:lnTo>
                    <a:pt x="339" y="70800"/>
                  </a:lnTo>
                  <a:close/>
                  <a:moveTo>
                    <a:pt x="13471" y="70800"/>
                  </a:moveTo>
                  <a:lnTo>
                    <a:pt x="13471" y="76884"/>
                  </a:lnTo>
                  <a:lnTo>
                    <a:pt x="7066" y="76884"/>
                  </a:lnTo>
                  <a:lnTo>
                    <a:pt x="7066" y="70800"/>
                  </a:lnTo>
                  <a:close/>
                  <a:moveTo>
                    <a:pt x="20198" y="70800"/>
                  </a:moveTo>
                  <a:lnTo>
                    <a:pt x="20198" y="76884"/>
                  </a:lnTo>
                  <a:lnTo>
                    <a:pt x="13810" y="76884"/>
                  </a:lnTo>
                  <a:lnTo>
                    <a:pt x="13810" y="70800"/>
                  </a:lnTo>
                  <a:close/>
                  <a:moveTo>
                    <a:pt x="26942" y="70800"/>
                  </a:moveTo>
                  <a:lnTo>
                    <a:pt x="26942" y="76884"/>
                  </a:lnTo>
                  <a:lnTo>
                    <a:pt x="20537" y="76884"/>
                  </a:lnTo>
                  <a:lnTo>
                    <a:pt x="20537" y="70800"/>
                  </a:lnTo>
                  <a:close/>
                  <a:moveTo>
                    <a:pt x="33669" y="70800"/>
                  </a:moveTo>
                  <a:lnTo>
                    <a:pt x="33669" y="76884"/>
                  </a:lnTo>
                  <a:lnTo>
                    <a:pt x="27281" y="76884"/>
                  </a:lnTo>
                  <a:lnTo>
                    <a:pt x="27281" y="70800"/>
                  </a:lnTo>
                  <a:close/>
                  <a:moveTo>
                    <a:pt x="40414" y="70800"/>
                  </a:moveTo>
                  <a:lnTo>
                    <a:pt x="40414" y="76884"/>
                  </a:lnTo>
                  <a:lnTo>
                    <a:pt x="34008" y="76884"/>
                  </a:lnTo>
                  <a:lnTo>
                    <a:pt x="34008" y="70800"/>
                  </a:lnTo>
                  <a:close/>
                  <a:moveTo>
                    <a:pt x="47140" y="70800"/>
                  </a:moveTo>
                  <a:lnTo>
                    <a:pt x="47140" y="76884"/>
                  </a:lnTo>
                  <a:lnTo>
                    <a:pt x="40753" y="76884"/>
                  </a:lnTo>
                  <a:lnTo>
                    <a:pt x="40753" y="70800"/>
                  </a:lnTo>
                  <a:close/>
                  <a:moveTo>
                    <a:pt x="53885" y="70800"/>
                  </a:moveTo>
                  <a:lnTo>
                    <a:pt x="53885" y="76884"/>
                  </a:lnTo>
                  <a:lnTo>
                    <a:pt x="47479" y="76884"/>
                  </a:lnTo>
                  <a:lnTo>
                    <a:pt x="47479" y="70800"/>
                  </a:lnTo>
                  <a:close/>
                  <a:moveTo>
                    <a:pt x="60611" y="70800"/>
                  </a:moveTo>
                  <a:lnTo>
                    <a:pt x="60611" y="76884"/>
                  </a:lnTo>
                  <a:lnTo>
                    <a:pt x="54206" y="76884"/>
                  </a:lnTo>
                  <a:lnTo>
                    <a:pt x="54206" y="70800"/>
                  </a:lnTo>
                  <a:close/>
                  <a:moveTo>
                    <a:pt x="67338" y="70800"/>
                  </a:moveTo>
                  <a:lnTo>
                    <a:pt x="67338" y="76884"/>
                  </a:lnTo>
                  <a:lnTo>
                    <a:pt x="60950" y="76884"/>
                  </a:lnTo>
                  <a:lnTo>
                    <a:pt x="60950" y="70800"/>
                  </a:lnTo>
                  <a:close/>
                  <a:moveTo>
                    <a:pt x="74083" y="70800"/>
                  </a:moveTo>
                  <a:lnTo>
                    <a:pt x="74083" y="76884"/>
                  </a:lnTo>
                  <a:lnTo>
                    <a:pt x="67677" y="76884"/>
                  </a:lnTo>
                  <a:lnTo>
                    <a:pt x="67677" y="70800"/>
                  </a:lnTo>
                  <a:close/>
                  <a:moveTo>
                    <a:pt x="80809" y="70800"/>
                  </a:moveTo>
                  <a:lnTo>
                    <a:pt x="80809" y="76884"/>
                  </a:lnTo>
                  <a:lnTo>
                    <a:pt x="74422" y="76884"/>
                  </a:lnTo>
                  <a:lnTo>
                    <a:pt x="74422" y="70800"/>
                  </a:lnTo>
                  <a:close/>
                  <a:moveTo>
                    <a:pt x="87554" y="70800"/>
                  </a:moveTo>
                  <a:lnTo>
                    <a:pt x="87554" y="76884"/>
                  </a:lnTo>
                  <a:lnTo>
                    <a:pt x="81148" y="76884"/>
                  </a:lnTo>
                  <a:lnTo>
                    <a:pt x="81148" y="70800"/>
                  </a:lnTo>
                  <a:close/>
                  <a:moveTo>
                    <a:pt x="94281" y="70800"/>
                  </a:moveTo>
                  <a:lnTo>
                    <a:pt x="94281" y="76884"/>
                  </a:lnTo>
                  <a:lnTo>
                    <a:pt x="87893" y="76884"/>
                  </a:lnTo>
                  <a:lnTo>
                    <a:pt x="87893" y="70800"/>
                  </a:lnTo>
                  <a:close/>
                  <a:moveTo>
                    <a:pt x="101007" y="70800"/>
                  </a:moveTo>
                  <a:lnTo>
                    <a:pt x="101007" y="76884"/>
                  </a:lnTo>
                  <a:lnTo>
                    <a:pt x="94620" y="76884"/>
                  </a:lnTo>
                  <a:lnTo>
                    <a:pt x="94620" y="70800"/>
                  </a:lnTo>
                  <a:close/>
                  <a:moveTo>
                    <a:pt x="107752" y="70800"/>
                  </a:moveTo>
                  <a:lnTo>
                    <a:pt x="107752" y="76884"/>
                  </a:lnTo>
                  <a:lnTo>
                    <a:pt x="101346" y="76884"/>
                  </a:lnTo>
                  <a:lnTo>
                    <a:pt x="101346" y="70800"/>
                  </a:lnTo>
                  <a:close/>
                  <a:moveTo>
                    <a:pt x="114478" y="70800"/>
                  </a:moveTo>
                  <a:lnTo>
                    <a:pt x="114478" y="76884"/>
                  </a:lnTo>
                  <a:lnTo>
                    <a:pt x="108091" y="76884"/>
                  </a:lnTo>
                  <a:lnTo>
                    <a:pt x="108091" y="70800"/>
                  </a:lnTo>
                  <a:close/>
                  <a:moveTo>
                    <a:pt x="121223" y="70800"/>
                  </a:moveTo>
                  <a:lnTo>
                    <a:pt x="121223" y="76884"/>
                  </a:lnTo>
                  <a:lnTo>
                    <a:pt x="114817" y="76884"/>
                  </a:lnTo>
                  <a:lnTo>
                    <a:pt x="114817" y="70800"/>
                  </a:lnTo>
                  <a:close/>
                  <a:moveTo>
                    <a:pt x="127950" y="70800"/>
                  </a:moveTo>
                  <a:lnTo>
                    <a:pt x="127950" y="76884"/>
                  </a:lnTo>
                  <a:lnTo>
                    <a:pt x="121562" y="76884"/>
                  </a:lnTo>
                  <a:lnTo>
                    <a:pt x="121562" y="70800"/>
                  </a:lnTo>
                  <a:close/>
                  <a:moveTo>
                    <a:pt x="134694" y="70800"/>
                  </a:moveTo>
                  <a:lnTo>
                    <a:pt x="134694" y="76884"/>
                  </a:lnTo>
                  <a:lnTo>
                    <a:pt x="128289" y="76884"/>
                  </a:lnTo>
                  <a:lnTo>
                    <a:pt x="128289" y="70800"/>
                  </a:lnTo>
                  <a:close/>
                  <a:moveTo>
                    <a:pt x="141421" y="70800"/>
                  </a:moveTo>
                  <a:lnTo>
                    <a:pt x="141421" y="76884"/>
                  </a:lnTo>
                  <a:lnTo>
                    <a:pt x="135033" y="76884"/>
                  </a:lnTo>
                  <a:lnTo>
                    <a:pt x="135033" y="70800"/>
                  </a:lnTo>
                  <a:close/>
                  <a:moveTo>
                    <a:pt x="148148" y="70800"/>
                  </a:moveTo>
                  <a:lnTo>
                    <a:pt x="148148" y="76884"/>
                  </a:lnTo>
                  <a:lnTo>
                    <a:pt x="141760" y="76884"/>
                  </a:lnTo>
                  <a:lnTo>
                    <a:pt x="141760" y="70800"/>
                  </a:lnTo>
                  <a:close/>
                  <a:moveTo>
                    <a:pt x="154892" y="70800"/>
                  </a:moveTo>
                  <a:lnTo>
                    <a:pt x="154892" y="76884"/>
                  </a:lnTo>
                  <a:lnTo>
                    <a:pt x="148487" y="76884"/>
                  </a:lnTo>
                  <a:lnTo>
                    <a:pt x="148487" y="70800"/>
                  </a:lnTo>
                  <a:close/>
                  <a:moveTo>
                    <a:pt x="161619" y="70800"/>
                  </a:moveTo>
                  <a:lnTo>
                    <a:pt x="161619" y="76884"/>
                  </a:lnTo>
                  <a:lnTo>
                    <a:pt x="155231" y="76884"/>
                  </a:lnTo>
                  <a:lnTo>
                    <a:pt x="155231" y="70800"/>
                  </a:lnTo>
                  <a:close/>
                  <a:moveTo>
                    <a:pt x="168363" y="70800"/>
                  </a:moveTo>
                  <a:lnTo>
                    <a:pt x="168363" y="76884"/>
                  </a:lnTo>
                  <a:lnTo>
                    <a:pt x="161958" y="76884"/>
                  </a:lnTo>
                  <a:lnTo>
                    <a:pt x="161958" y="70800"/>
                  </a:lnTo>
                  <a:close/>
                  <a:moveTo>
                    <a:pt x="175090" y="70800"/>
                  </a:moveTo>
                  <a:lnTo>
                    <a:pt x="175090" y="76884"/>
                  </a:lnTo>
                  <a:lnTo>
                    <a:pt x="168702" y="76884"/>
                  </a:lnTo>
                  <a:lnTo>
                    <a:pt x="168702" y="70800"/>
                  </a:lnTo>
                  <a:close/>
                  <a:moveTo>
                    <a:pt x="181834" y="70800"/>
                  </a:moveTo>
                  <a:lnTo>
                    <a:pt x="181834" y="76884"/>
                  </a:lnTo>
                  <a:lnTo>
                    <a:pt x="175429" y="76884"/>
                  </a:lnTo>
                  <a:lnTo>
                    <a:pt x="175429" y="70800"/>
                  </a:lnTo>
                  <a:close/>
                  <a:moveTo>
                    <a:pt x="188561" y="70800"/>
                  </a:moveTo>
                  <a:lnTo>
                    <a:pt x="188561" y="76884"/>
                  </a:lnTo>
                  <a:lnTo>
                    <a:pt x="182173" y="76884"/>
                  </a:lnTo>
                  <a:lnTo>
                    <a:pt x="182173" y="70800"/>
                  </a:lnTo>
                  <a:close/>
                  <a:moveTo>
                    <a:pt x="195288" y="70800"/>
                  </a:moveTo>
                  <a:lnTo>
                    <a:pt x="195288" y="76884"/>
                  </a:lnTo>
                  <a:lnTo>
                    <a:pt x="188900" y="76884"/>
                  </a:lnTo>
                  <a:lnTo>
                    <a:pt x="188900" y="70800"/>
                  </a:lnTo>
                  <a:close/>
                  <a:moveTo>
                    <a:pt x="202032" y="70800"/>
                  </a:moveTo>
                  <a:lnTo>
                    <a:pt x="202032" y="76884"/>
                  </a:lnTo>
                  <a:lnTo>
                    <a:pt x="195627" y="76884"/>
                  </a:lnTo>
                  <a:lnTo>
                    <a:pt x="195627" y="70800"/>
                  </a:lnTo>
                  <a:close/>
                  <a:moveTo>
                    <a:pt x="208759" y="70800"/>
                  </a:moveTo>
                  <a:lnTo>
                    <a:pt x="208759" y="76884"/>
                  </a:lnTo>
                  <a:lnTo>
                    <a:pt x="202371" y="76884"/>
                  </a:lnTo>
                  <a:lnTo>
                    <a:pt x="202371" y="70800"/>
                  </a:lnTo>
                  <a:close/>
                  <a:moveTo>
                    <a:pt x="215504" y="70800"/>
                  </a:moveTo>
                  <a:lnTo>
                    <a:pt x="215504" y="76884"/>
                  </a:lnTo>
                  <a:lnTo>
                    <a:pt x="209098" y="76884"/>
                  </a:lnTo>
                  <a:lnTo>
                    <a:pt x="209098" y="70800"/>
                  </a:lnTo>
                  <a:close/>
                  <a:moveTo>
                    <a:pt x="222230" y="70800"/>
                  </a:moveTo>
                  <a:lnTo>
                    <a:pt x="222230" y="76884"/>
                  </a:lnTo>
                  <a:lnTo>
                    <a:pt x="215843" y="76884"/>
                  </a:lnTo>
                  <a:lnTo>
                    <a:pt x="215843" y="70800"/>
                  </a:lnTo>
                  <a:close/>
                  <a:moveTo>
                    <a:pt x="228975" y="70800"/>
                  </a:moveTo>
                  <a:lnTo>
                    <a:pt x="228975" y="76884"/>
                  </a:lnTo>
                  <a:lnTo>
                    <a:pt x="222569" y="76884"/>
                  </a:lnTo>
                  <a:lnTo>
                    <a:pt x="222569" y="70800"/>
                  </a:lnTo>
                  <a:close/>
                  <a:moveTo>
                    <a:pt x="235701" y="70800"/>
                  </a:moveTo>
                  <a:lnTo>
                    <a:pt x="235701" y="76884"/>
                  </a:lnTo>
                  <a:lnTo>
                    <a:pt x="229296" y="76884"/>
                  </a:lnTo>
                  <a:lnTo>
                    <a:pt x="229296" y="70800"/>
                  </a:lnTo>
                  <a:close/>
                  <a:moveTo>
                    <a:pt x="242428" y="70800"/>
                  </a:moveTo>
                  <a:lnTo>
                    <a:pt x="242428" y="76884"/>
                  </a:lnTo>
                  <a:lnTo>
                    <a:pt x="236040" y="76884"/>
                  </a:lnTo>
                  <a:lnTo>
                    <a:pt x="236040" y="70800"/>
                  </a:lnTo>
                  <a:close/>
                  <a:moveTo>
                    <a:pt x="249173" y="70800"/>
                  </a:moveTo>
                  <a:lnTo>
                    <a:pt x="249173" y="76884"/>
                  </a:lnTo>
                  <a:lnTo>
                    <a:pt x="242767" y="76884"/>
                  </a:lnTo>
                  <a:lnTo>
                    <a:pt x="242767" y="70800"/>
                  </a:lnTo>
                  <a:close/>
                  <a:moveTo>
                    <a:pt x="255899" y="70800"/>
                  </a:moveTo>
                  <a:lnTo>
                    <a:pt x="255899" y="76884"/>
                  </a:lnTo>
                  <a:lnTo>
                    <a:pt x="249512" y="76884"/>
                  </a:lnTo>
                  <a:lnTo>
                    <a:pt x="249512" y="70800"/>
                  </a:lnTo>
                  <a:close/>
                  <a:moveTo>
                    <a:pt x="262644" y="70800"/>
                  </a:moveTo>
                  <a:lnTo>
                    <a:pt x="262644" y="76884"/>
                  </a:lnTo>
                  <a:lnTo>
                    <a:pt x="256238" y="76884"/>
                  </a:lnTo>
                  <a:lnTo>
                    <a:pt x="256238" y="70800"/>
                  </a:lnTo>
                  <a:close/>
                  <a:moveTo>
                    <a:pt x="269370" y="70800"/>
                  </a:moveTo>
                  <a:lnTo>
                    <a:pt x="269370" y="76884"/>
                  </a:lnTo>
                  <a:lnTo>
                    <a:pt x="262983" y="76884"/>
                  </a:lnTo>
                  <a:lnTo>
                    <a:pt x="262983" y="70800"/>
                  </a:lnTo>
                  <a:close/>
                  <a:moveTo>
                    <a:pt x="276115" y="70800"/>
                  </a:moveTo>
                  <a:lnTo>
                    <a:pt x="276115" y="76884"/>
                  </a:lnTo>
                  <a:lnTo>
                    <a:pt x="269709" y="76884"/>
                  </a:lnTo>
                  <a:lnTo>
                    <a:pt x="269709" y="70800"/>
                  </a:lnTo>
                  <a:close/>
                  <a:moveTo>
                    <a:pt x="282842" y="70800"/>
                  </a:moveTo>
                  <a:lnTo>
                    <a:pt x="282842" y="76884"/>
                  </a:lnTo>
                  <a:lnTo>
                    <a:pt x="276436" y="76884"/>
                  </a:lnTo>
                  <a:lnTo>
                    <a:pt x="276436" y="70800"/>
                  </a:lnTo>
                  <a:close/>
                  <a:moveTo>
                    <a:pt x="6745" y="77205"/>
                  </a:moveTo>
                  <a:lnTo>
                    <a:pt x="6745" y="83289"/>
                  </a:lnTo>
                  <a:lnTo>
                    <a:pt x="339" y="83289"/>
                  </a:lnTo>
                  <a:lnTo>
                    <a:pt x="339" y="77205"/>
                  </a:lnTo>
                  <a:close/>
                  <a:moveTo>
                    <a:pt x="13471" y="77205"/>
                  </a:moveTo>
                  <a:lnTo>
                    <a:pt x="13471" y="83289"/>
                  </a:lnTo>
                  <a:lnTo>
                    <a:pt x="7066" y="83289"/>
                  </a:lnTo>
                  <a:lnTo>
                    <a:pt x="7066" y="77205"/>
                  </a:lnTo>
                  <a:close/>
                  <a:moveTo>
                    <a:pt x="20198" y="77205"/>
                  </a:moveTo>
                  <a:lnTo>
                    <a:pt x="20198" y="83289"/>
                  </a:lnTo>
                  <a:lnTo>
                    <a:pt x="13810" y="83289"/>
                  </a:lnTo>
                  <a:lnTo>
                    <a:pt x="13810" y="77205"/>
                  </a:lnTo>
                  <a:close/>
                  <a:moveTo>
                    <a:pt x="26942" y="77205"/>
                  </a:moveTo>
                  <a:lnTo>
                    <a:pt x="26942" y="83289"/>
                  </a:lnTo>
                  <a:lnTo>
                    <a:pt x="20537" y="83289"/>
                  </a:lnTo>
                  <a:lnTo>
                    <a:pt x="20537" y="77205"/>
                  </a:lnTo>
                  <a:close/>
                  <a:moveTo>
                    <a:pt x="33669" y="77205"/>
                  </a:moveTo>
                  <a:lnTo>
                    <a:pt x="33669" y="83289"/>
                  </a:lnTo>
                  <a:lnTo>
                    <a:pt x="27281" y="83289"/>
                  </a:lnTo>
                  <a:lnTo>
                    <a:pt x="27281" y="77205"/>
                  </a:lnTo>
                  <a:close/>
                  <a:moveTo>
                    <a:pt x="40414" y="77205"/>
                  </a:moveTo>
                  <a:lnTo>
                    <a:pt x="40414" y="83289"/>
                  </a:lnTo>
                  <a:lnTo>
                    <a:pt x="34008" y="83289"/>
                  </a:lnTo>
                  <a:lnTo>
                    <a:pt x="34008" y="77205"/>
                  </a:lnTo>
                  <a:close/>
                  <a:moveTo>
                    <a:pt x="47140" y="77205"/>
                  </a:moveTo>
                  <a:lnTo>
                    <a:pt x="47140" y="83289"/>
                  </a:lnTo>
                  <a:lnTo>
                    <a:pt x="40753" y="83289"/>
                  </a:lnTo>
                  <a:lnTo>
                    <a:pt x="40753" y="77205"/>
                  </a:lnTo>
                  <a:close/>
                  <a:moveTo>
                    <a:pt x="53885" y="77205"/>
                  </a:moveTo>
                  <a:lnTo>
                    <a:pt x="53885" y="83289"/>
                  </a:lnTo>
                  <a:lnTo>
                    <a:pt x="47479" y="83289"/>
                  </a:lnTo>
                  <a:lnTo>
                    <a:pt x="47479" y="77205"/>
                  </a:lnTo>
                  <a:close/>
                  <a:moveTo>
                    <a:pt x="60611" y="77205"/>
                  </a:moveTo>
                  <a:lnTo>
                    <a:pt x="60611" y="83289"/>
                  </a:lnTo>
                  <a:lnTo>
                    <a:pt x="54206" y="83289"/>
                  </a:lnTo>
                  <a:lnTo>
                    <a:pt x="54206" y="77205"/>
                  </a:lnTo>
                  <a:close/>
                  <a:moveTo>
                    <a:pt x="67338" y="77205"/>
                  </a:moveTo>
                  <a:lnTo>
                    <a:pt x="67338" y="83289"/>
                  </a:lnTo>
                  <a:lnTo>
                    <a:pt x="60950" y="83289"/>
                  </a:lnTo>
                  <a:lnTo>
                    <a:pt x="60950" y="77205"/>
                  </a:lnTo>
                  <a:close/>
                  <a:moveTo>
                    <a:pt x="74083" y="77205"/>
                  </a:moveTo>
                  <a:lnTo>
                    <a:pt x="74083" y="83289"/>
                  </a:lnTo>
                  <a:lnTo>
                    <a:pt x="67677" y="83289"/>
                  </a:lnTo>
                  <a:lnTo>
                    <a:pt x="67677" y="77205"/>
                  </a:lnTo>
                  <a:close/>
                  <a:moveTo>
                    <a:pt x="80809" y="77205"/>
                  </a:moveTo>
                  <a:lnTo>
                    <a:pt x="80809" y="83289"/>
                  </a:lnTo>
                  <a:lnTo>
                    <a:pt x="74422" y="83289"/>
                  </a:lnTo>
                  <a:lnTo>
                    <a:pt x="74422" y="77205"/>
                  </a:lnTo>
                  <a:close/>
                  <a:moveTo>
                    <a:pt x="87554" y="77205"/>
                  </a:moveTo>
                  <a:lnTo>
                    <a:pt x="87554" y="83289"/>
                  </a:lnTo>
                  <a:lnTo>
                    <a:pt x="81148" y="83289"/>
                  </a:lnTo>
                  <a:lnTo>
                    <a:pt x="81148" y="77205"/>
                  </a:lnTo>
                  <a:close/>
                  <a:moveTo>
                    <a:pt x="94281" y="77205"/>
                  </a:moveTo>
                  <a:lnTo>
                    <a:pt x="94281" y="83289"/>
                  </a:lnTo>
                  <a:lnTo>
                    <a:pt x="87893" y="83289"/>
                  </a:lnTo>
                  <a:lnTo>
                    <a:pt x="87893" y="77205"/>
                  </a:lnTo>
                  <a:close/>
                  <a:moveTo>
                    <a:pt x="101007" y="77205"/>
                  </a:moveTo>
                  <a:lnTo>
                    <a:pt x="101007" y="83289"/>
                  </a:lnTo>
                  <a:lnTo>
                    <a:pt x="94620" y="83289"/>
                  </a:lnTo>
                  <a:lnTo>
                    <a:pt x="94620" y="77205"/>
                  </a:lnTo>
                  <a:close/>
                  <a:moveTo>
                    <a:pt x="107752" y="77205"/>
                  </a:moveTo>
                  <a:lnTo>
                    <a:pt x="107752" y="83289"/>
                  </a:lnTo>
                  <a:lnTo>
                    <a:pt x="101346" y="83289"/>
                  </a:lnTo>
                  <a:lnTo>
                    <a:pt x="101346" y="77205"/>
                  </a:lnTo>
                  <a:close/>
                  <a:moveTo>
                    <a:pt x="114478" y="77205"/>
                  </a:moveTo>
                  <a:lnTo>
                    <a:pt x="114478" y="83289"/>
                  </a:lnTo>
                  <a:lnTo>
                    <a:pt x="108091" y="83289"/>
                  </a:lnTo>
                  <a:lnTo>
                    <a:pt x="108091" y="77205"/>
                  </a:lnTo>
                  <a:close/>
                  <a:moveTo>
                    <a:pt x="121223" y="77205"/>
                  </a:moveTo>
                  <a:lnTo>
                    <a:pt x="121223" y="83289"/>
                  </a:lnTo>
                  <a:lnTo>
                    <a:pt x="114817" y="83289"/>
                  </a:lnTo>
                  <a:lnTo>
                    <a:pt x="114817" y="77205"/>
                  </a:lnTo>
                  <a:close/>
                  <a:moveTo>
                    <a:pt x="127950" y="77205"/>
                  </a:moveTo>
                  <a:lnTo>
                    <a:pt x="127950" y="83289"/>
                  </a:lnTo>
                  <a:lnTo>
                    <a:pt x="121562" y="83289"/>
                  </a:lnTo>
                  <a:lnTo>
                    <a:pt x="121562" y="77205"/>
                  </a:lnTo>
                  <a:close/>
                  <a:moveTo>
                    <a:pt x="134694" y="77205"/>
                  </a:moveTo>
                  <a:lnTo>
                    <a:pt x="134694" y="83289"/>
                  </a:lnTo>
                  <a:lnTo>
                    <a:pt x="128289" y="83289"/>
                  </a:lnTo>
                  <a:lnTo>
                    <a:pt x="128289" y="77205"/>
                  </a:lnTo>
                  <a:close/>
                  <a:moveTo>
                    <a:pt x="141421" y="77205"/>
                  </a:moveTo>
                  <a:lnTo>
                    <a:pt x="141421" y="83289"/>
                  </a:lnTo>
                  <a:lnTo>
                    <a:pt x="135033" y="83289"/>
                  </a:lnTo>
                  <a:lnTo>
                    <a:pt x="135033" y="77205"/>
                  </a:lnTo>
                  <a:close/>
                  <a:moveTo>
                    <a:pt x="148148" y="77205"/>
                  </a:moveTo>
                  <a:lnTo>
                    <a:pt x="148148" y="83289"/>
                  </a:lnTo>
                  <a:lnTo>
                    <a:pt x="141760" y="83289"/>
                  </a:lnTo>
                  <a:lnTo>
                    <a:pt x="141760" y="77205"/>
                  </a:lnTo>
                  <a:close/>
                  <a:moveTo>
                    <a:pt x="154892" y="77205"/>
                  </a:moveTo>
                  <a:lnTo>
                    <a:pt x="154892" y="83289"/>
                  </a:lnTo>
                  <a:lnTo>
                    <a:pt x="148487" y="83289"/>
                  </a:lnTo>
                  <a:lnTo>
                    <a:pt x="148487" y="77205"/>
                  </a:lnTo>
                  <a:close/>
                  <a:moveTo>
                    <a:pt x="161619" y="77205"/>
                  </a:moveTo>
                  <a:lnTo>
                    <a:pt x="161619" y="83289"/>
                  </a:lnTo>
                  <a:lnTo>
                    <a:pt x="155231" y="83289"/>
                  </a:lnTo>
                  <a:lnTo>
                    <a:pt x="155231" y="77205"/>
                  </a:lnTo>
                  <a:close/>
                  <a:moveTo>
                    <a:pt x="168363" y="77205"/>
                  </a:moveTo>
                  <a:lnTo>
                    <a:pt x="168363" y="83289"/>
                  </a:lnTo>
                  <a:lnTo>
                    <a:pt x="161958" y="83289"/>
                  </a:lnTo>
                  <a:lnTo>
                    <a:pt x="161958" y="77205"/>
                  </a:lnTo>
                  <a:close/>
                  <a:moveTo>
                    <a:pt x="175090" y="77205"/>
                  </a:moveTo>
                  <a:lnTo>
                    <a:pt x="175090" y="83289"/>
                  </a:lnTo>
                  <a:lnTo>
                    <a:pt x="168702" y="83289"/>
                  </a:lnTo>
                  <a:lnTo>
                    <a:pt x="168702" y="77205"/>
                  </a:lnTo>
                  <a:close/>
                  <a:moveTo>
                    <a:pt x="181834" y="77205"/>
                  </a:moveTo>
                  <a:lnTo>
                    <a:pt x="181834" y="83289"/>
                  </a:lnTo>
                  <a:lnTo>
                    <a:pt x="175429" y="83289"/>
                  </a:lnTo>
                  <a:lnTo>
                    <a:pt x="175429" y="77205"/>
                  </a:lnTo>
                  <a:close/>
                  <a:moveTo>
                    <a:pt x="188561" y="77205"/>
                  </a:moveTo>
                  <a:lnTo>
                    <a:pt x="188561" y="83289"/>
                  </a:lnTo>
                  <a:lnTo>
                    <a:pt x="182173" y="83289"/>
                  </a:lnTo>
                  <a:lnTo>
                    <a:pt x="182173" y="77205"/>
                  </a:lnTo>
                  <a:close/>
                  <a:moveTo>
                    <a:pt x="195288" y="77205"/>
                  </a:moveTo>
                  <a:lnTo>
                    <a:pt x="195288" y="83289"/>
                  </a:lnTo>
                  <a:lnTo>
                    <a:pt x="188900" y="83289"/>
                  </a:lnTo>
                  <a:lnTo>
                    <a:pt x="188900" y="77205"/>
                  </a:lnTo>
                  <a:close/>
                  <a:moveTo>
                    <a:pt x="202032" y="77205"/>
                  </a:moveTo>
                  <a:lnTo>
                    <a:pt x="202032" y="83289"/>
                  </a:lnTo>
                  <a:lnTo>
                    <a:pt x="195627" y="83289"/>
                  </a:lnTo>
                  <a:lnTo>
                    <a:pt x="195627" y="77205"/>
                  </a:lnTo>
                  <a:close/>
                  <a:moveTo>
                    <a:pt x="208759" y="77205"/>
                  </a:moveTo>
                  <a:lnTo>
                    <a:pt x="208759" y="83289"/>
                  </a:lnTo>
                  <a:lnTo>
                    <a:pt x="202371" y="83289"/>
                  </a:lnTo>
                  <a:lnTo>
                    <a:pt x="202371" y="77205"/>
                  </a:lnTo>
                  <a:close/>
                  <a:moveTo>
                    <a:pt x="215504" y="77205"/>
                  </a:moveTo>
                  <a:lnTo>
                    <a:pt x="215504" y="83289"/>
                  </a:lnTo>
                  <a:lnTo>
                    <a:pt x="209098" y="83289"/>
                  </a:lnTo>
                  <a:lnTo>
                    <a:pt x="209098" y="77205"/>
                  </a:lnTo>
                  <a:close/>
                  <a:moveTo>
                    <a:pt x="222230" y="77205"/>
                  </a:moveTo>
                  <a:lnTo>
                    <a:pt x="222230" y="83289"/>
                  </a:lnTo>
                  <a:lnTo>
                    <a:pt x="215843" y="83289"/>
                  </a:lnTo>
                  <a:lnTo>
                    <a:pt x="215843" y="77205"/>
                  </a:lnTo>
                  <a:close/>
                  <a:moveTo>
                    <a:pt x="228975" y="77205"/>
                  </a:moveTo>
                  <a:lnTo>
                    <a:pt x="228975" y="83289"/>
                  </a:lnTo>
                  <a:lnTo>
                    <a:pt x="222569" y="83289"/>
                  </a:lnTo>
                  <a:lnTo>
                    <a:pt x="222569" y="77205"/>
                  </a:lnTo>
                  <a:close/>
                  <a:moveTo>
                    <a:pt x="235701" y="77205"/>
                  </a:moveTo>
                  <a:lnTo>
                    <a:pt x="235701" y="83289"/>
                  </a:lnTo>
                  <a:lnTo>
                    <a:pt x="229296" y="83289"/>
                  </a:lnTo>
                  <a:lnTo>
                    <a:pt x="229296" y="77205"/>
                  </a:lnTo>
                  <a:close/>
                  <a:moveTo>
                    <a:pt x="242428" y="77205"/>
                  </a:moveTo>
                  <a:lnTo>
                    <a:pt x="242428" y="83289"/>
                  </a:lnTo>
                  <a:lnTo>
                    <a:pt x="236040" y="83289"/>
                  </a:lnTo>
                  <a:lnTo>
                    <a:pt x="236040" y="77205"/>
                  </a:lnTo>
                  <a:close/>
                  <a:moveTo>
                    <a:pt x="249173" y="77205"/>
                  </a:moveTo>
                  <a:lnTo>
                    <a:pt x="249173" y="83289"/>
                  </a:lnTo>
                  <a:lnTo>
                    <a:pt x="242767" y="83289"/>
                  </a:lnTo>
                  <a:lnTo>
                    <a:pt x="242767" y="77205"/>
                  </a:lnTo>
                  <a:close/>
                  <a:moveTo>
                    <a:pt x="255899" y="77205"/>
                  </a:moveTo>
                  <a:lnTo>
                    <a:pt x="255899" y="83289"/>
                  </a:lnTo>
                  <a:lnTo>
                    <a:pt x="249512" y="83289"/>
                  </a:lnTo>
                  <a:lnTo>
                    <a:pt x="249512" y="77205"/>
                  </a:lnTo>
                  <a:close/>
                  <a:moveTo>
                    <a:pt x="262644" y="77205"/>
                  </a:moveTo>
                  <a:lnTo>
                    <a:pt x="262644" y="83289"/>
                  </a:lnTo>
                  <a:lnTo>
                    <a:pt x="256238" y="83289"/>
                  </a:lnTo>
                  <a:lnTo>
                    <a:pt x="256238" y="77205"/>
                  </a:lnTo>
                  <a:close/>
                  <a:moveTo>
                    <a:pt x="269370" y="77205"/>
                  </a:moveTo>
                  <a:lnTo>
                    <a:pt x="269370" y="83289"/>
                  </a:lnTo>
                  <a:lnTo>
                    <a:pt x="262983" y="83289"/>
                  </a:lnTo>
                  <a:lnTo>
                    <a:pt x="262983" y="77205"/>
                  </a:lnTo>
                  <a:close/>
                  <a:moveTo>
                    <a:pt x="276115" y="77205"/>
                  </a:moveTo>
                  <a:lnTo>
                    <a:pt x="276115" y="83289"/>
                  </a:lnTo>
                  <a:lnTo>
                    <a:pt x="269709" y="83289"/>
                  </a:lnTo>
                  <a:lnTo>
                    <a:pt x="269709" y="77205"/>
                  </a:lnTo>
                  <a:close/>
                  <a:moveTo>
                    <a:pt x="282842" y="77205"/>
                  </a:moveTo>
                  <a:lnTo>
                    <a:pt x="282842" y="83289"/>
                  </a:lnTo>
                  <a:lnTo>
                    <a:pt x="276436" y="83289"/>
                  </a:lnTo>
                  <a:lnTo>
                    <a:pt x="276436" y="77205"/>
                  </a:lnTo>
                  <a:close/>
                  <a:moveTo>
                    <a:pt x="6745" y="83611"/>
                  </a:moveTo>
                  <a:lnTo>
                    <a:pt x="6745" y="89695"/>
                  </a:lnTo>
                  <a:lnTo>
                    <a:pt x="339" y="89695"/>
                  </a:lnTo>
                  <a:lnTo>
                    <a:pt x="339" y="83611"/>
                  </a:lnTo>
                  <a:close/>
                  <a:moveTo>
                    <a:pt x="13471" y="83611"/>
                  </a:moveTo>
                  <a:lnTo>
                    <a:pt x="13471" y="89695"/>
                  </a:lnTo>
                  <a:lnTo>
                    <a:pt x="7066" y="89695"/>
                  </a:lnTo>
                  <a:lnTo>
                    <a:pt x="7066" y="83611"/>
                  </a:lnTo>
                  <a:close/>
                  <a:moveTo>
                    <a:pt x="20198" y="83611"/>
                  </a:moveTo>
                  <a:lnTo>
                    <a:pt x="20198" y="89695"/>
                  </a:lnTo>
                  <a:lnTo>
                    <a:pt x="13810" y="89695"/>
                  </a:lnTo>
                  <a:lnTo>
                    <a:pt x="13810" y="83611"/>
                  </a:lnTo>
                  <a:close/>
                  <a:moveTo>
                    <a:pt x="26942" y="83611"/>
                  </a:moveTo>
                  <a:lnTo>
                    <a:pt x="26942" y="89695"/>
                  </a:lnTo>
                  <a:lnTo>
                    <a:pt x="20537" y="89695"/>
                  </a:lnTo>
                  <a:lnTo>
                    <a:pt x="20537" y="83611"/>
                  </a:lnTo>
                  <a:close/>
                  <a:moveTo>
                    <a:pt x="33669" y="83611"/>
                  </a:moveTo>
                  <a:lnTo>
                    <a:pt x="33669" y="89695"/>
                  </a:lnTo>
                  <a:lnTo>
                    <a:pt x="27281" y="89695"/>
                  </a:lnTo>
                  <a:lnTo>
                    <a:pt x="27281" y="83611"/>
                  </a:lnTo>
                  <a:close/>
                  <a:moveTo>
                    <a:pt x="40414" y="83611"/>
                  </a:moveTo>
                  <a:lnTo>
                    <a:pt x="40414" y="89695"/>
                  </a:lnTo>
                  <a:lnTo>
                    <a:pt x="34008" y="89695"/>
                  </a:lnTo>
                  <a:lnTo>
                    <a:pt x="34008" y="83611"/>
                  </a:lnTo>
                  <a:close/>
                  <a:moveTo>
                    <a:pt x="47140" y="83611"/>
                  </a:moveTo>
                  <a:lnTo>
                    <a:pt x="47140" y="89695"/>
                  </a:lnTo>
                  <a:lnTo>
                    <a:pt x="40753" y="89695"/>
                  </a:lnTo>
                  <a:lnTo>
                    <a:pt x="40753" y="83611"/>
                  </a:lnTo>
                  <a:close/>
                  <a:moveTo>
                    <a:pt x="53885" y="83611"/>
                  </a:moveTo>
                  <a:lnTo>
                    <a:pt x="53885" y="89695"/>
                  </a:lnTo>
                  <a:lnTo>
                    <a:pt x="47479" y="89695"/>
                  </a:lnTo>
                  <a:lnTo>
                    <a:pt x="47479" y="83611"/>
                  </a:lnTo>
                  <a:close/>
                  <a:moveTo>
                    <a:pt x="60611" y="83611"/>
                  </a:moveTo>
                  <a:lnTo>
                    <a:pt x="60611" y="89695"/>
                  </a:lnTo>
                  <a:lnTo>
                    <a:pt x="54206" y="89695"/>
                  </a:lnTo>
                  <a:lnTo>
                    <a:pt x="54206" y="83611"/>
                  </a:lnTo>
                  <a:close/>
                  <a:moveTo>
                    <a:pt x="67338" y="83611"/>
                  </a:moveTo>
                  <a:lnTo>
                    <a:pt x="67338" y="89695"/>
                  </a:lnTo>
                  <a:lnTo>
                    <a:pt x="60950" y="89695"/>
                  </a:lnTo>
                  <a:lnTo>
                    <a:pt x="60950" y="83611"/>
                  </a:lnTo>
                  <a:close/>
                  <a:moveTo>
                    <a:pt x="74083" y="83611"/>
                  </a:moveTo>
                  <a:lnTo>
                    <a:pt x="74083" y="89695"/>
                  </a:lnTo>
                  <a:lnTo>
                    <a:pt x="67677" y="89695"/>
                  </a:lnTo>
                  <a:lnTo>
                    <a:pt x="67677" y="83611"/>
                  </a:lnTo>
                  <a:close/>
                  <a:moveTo>
                    <a:pt x="80809" y="83611"/>
                  </a:moveTo>
                  <a:lnTo>
                    <a:pt x="80809" y="89695"/>
                  </a:lnTo>
                  <a:lnTo>
                    <a:pt x="74422" y="89695"/>
                  </a:lnTo>
                  <a:lnTo>
                    <a:pt x="74422" y="83611"/>
                  </a:lnTo>
                  <a:close/>
                  <a:moveTo>
                    <a:pt x="87554" y="83611"/>
                  </a:moveTo>
                  <a:lnTo>
                    <a:pt x="87554" y="89695"/>
                  </a:lnTo>
                  <a:lnTo>
                    <a:pt x="81148" y="89695"/>
                  </a:lnTo>
                  <a:lnTo>
                    <a:pt x="81148" y="83611"/>
                  </a:lnTo>
                  <a:close/>
                  <a:moveTo>
                    <a:pt x="94281" y="83611"/>
                  </a:moveTo>
                  <a:lnTo>
                    <a:pt x="94281" y="89695"/>
                  </a:lnTo>
                  <a:lnTo>
                    <a:pt x="87893" y="89695"/>
                  </a:lnTo>
                  <a:lnTo>
                    <a:pt x="87893" y="83611"/>
                  </a:lnTo>
                  <a:close/>
                  <a:moveTo>
                    <a:pt x="101007" y="83611"/>
                  </a:moveTo>
                  <a:lnTo>
                    <a:pt x="101007" y="89695"/>
                  </a:lnTo>
                  <a:lnTo>
                    <a:pt x="94620" y="89695"/>
                  </a:lnTo>
                  <a:lnTo>
                    <a:pt x="94620" y="83611"/>
                  </a:lnTo>
                  <a:close/>
                  <a:moveTo>
                    <a:pt x="107752" y="83611"/>
                  </a:moveTo>
                  <a:lnTo>
                    <a:pt x="107752" y="89695"/>
                  </a:lnTo>
                  <a:lnTo>
                    <a:pt x="101346" y="89695"/>
                  </a:lnTo>
                  <a:lnTo>
                    <a:pt x="101346" y="83611"/>
                  </a:lnTo>
                  <a:close/>
                  <a:moveTo>
                    <a:pt x="114478" y="83611"/>
                  </a:moveTo>
                  <a:lnTo>
                    <a:pt x="114478" y="89695"/>
                  </a:lnTo>
                  <a:lnTo>
                    <a:pt x="108091" y="89695"/>
                  </a:lnTo>
                  <a:lnTo>
                    <a:pt x="108091" y="83611"/>
                  </a:lnTo>
                  <a:close/>
                  <a:moveTo>
                    <a:pt x="121223" y="83611"/>
                  </a:moveTo>
                  <a:lnTo>
                    <a:pt x="121223" y="89695"/>
                  </a:lnTo>
                  <a:lnTo>
                    <a:pt x="114817" y="89695"/>
                  </a:lnTo>
                  <a:lnTo>
                    <a:pt x="114817" y="83611"/>
                  </a:lnTo>
                  <a:close/>
                  <a:moveTo>
                    <a:pt x="127950" y="83611"/>
                  </a:moveTo>
                  <a:lnTo>
                    <a:pt x="127950" y="89695"/>
                  </a:lnTo>
                  <a:lnTo>
                    <a:pt x="121562" y="89695"/>
                  </a:lnTo>
                  <a:lnTo>
                    <a:pt x="121562" y="83611"/>
                  </a:lnTo>
                  <a:close/>
                  <a:moveTo>
                    <a:pt x="134694" y="83611"/>
                  </a:moveTo>
                  <a:lnTo>
                    <a:pt x="134694" y="89695"/>
                  </a:lnTo>
                  <a:lnTo>
                    <a:pt x="128289" y="89695"/>
                  </a:lnTo>
                  <a:lnTo>
                    <a:pt x="128289" y="83611"/>
                  </a:lnTo>
                  <a:close/>
                  <a:moveTo>
                    <a:pt x="141421" y="83611"/>
                  </a:moveTo>
                  <a:lnTo>
                    <a:pt x="141421" y="89695"/>
                  </a:lnTo>
                  <a:lnTo>
                    <a:pt x="135033" y="89695"/>
                  </a:lnTo>
                  <a:lnTo>
                    <a:pt x="135033" y="83611"/>
                  </a:lnTo>
                  <a:close/>
                  <a:moveTo>
                    <a:pt x="148148" y="83611"/>
                  </a:moveTo>
                  <a:lnTo>
                    <a:pt x="148148" y="89695"/>
                  </a:lnTo>
                  <a:lnTo>
                    <a:pt x="141760" y="89695"/>
                  </a:lnTo>
                  <a:lnTo>
                    <a:pt x="141760" y="83611"/>
                  </a:lnTo>
                  <a:close/>
                  <a:moveTo>
                    <a:pt x="154892" y="83611"/>
                  </a:moveTo>
                  <a:lnTo>
                    <a:pt x="154892" y="89695"/>
                  </a:lnTo>
                  <a:lnTo>
                    <a:pt x="148487" y="89695"/>
                  </a:lnTo>
                  <a:lnTo>
                    <a:pt x="148487" y="83611"/>
                  </a:lnTo>
                  <a:close/>
                  <a:moveTo>
                    <a:pt x="161619" y="83611"/>
                  </a:moveTo>
                  <a:lnTo>
                    <a:pt x="161619" y="89695"/>
                  </a:lnTo>
                  <a:lnTo>
                    <a:pt x="155231" y="89695"/>
                  </a:lnTo>
                  <a:lnTo>
                    <a:pt x="155231" y="83611"/>
                  </a:lnTo>
                  <a:close/>
                  <a:moveTo>
                    <a:pt x="168363" y="83611"/>
                  </a:moveTo>
                  <a:lnTo>
                    <a:pt x="168363" y="89695"/>
                  </a:lnTo>
                  <a:lnTo>
                    <a:pt x="161958" y="89695"/>
                  </a:lnTo>
                  <a:lnTo>
                    <a:pt x="161958" y="83611"/>
                  </a:lnTo>
                  <a:close/>
                  <a:moveTo>
                    <a:pt x="175090" y="83611"/>
                  </a:moveTo>
                  <a:lnTo>
                    <a:pt x="175090" y="89695"/>
                  </a:lnTo>
                  <a:lnTo>
                    <a:pt x="168702" y="89695"/>
                  </a:lnTo>
                  <a:lnTo>
                    <a:pt x="168702" y="83611"/>
                  </a:lnTo>
                  <a:close/>
                  <a:moveTo>
                    <a:pt x="181834" y="83611"/>
                  </a:moveTo>
                  <a:lnTo>
                    <a:pt x="181834" y="89695"/>
                  </a:lnTo>
                  <a:lnTo>
                    <a:pt x="175429" y="89695"/>
                  </a:lnTo>
                  <a:lnTo>
                    <a:pt x="175429" y="83611"/>
                  </a:lnTo>
                  <a:close/>
                  <a:moveTo>
                    <a:pt x="188561" y="83611"/>
                  </a:moveTo>
                  <a:lnTo>
                    <a:pt x="188561" y="89695"/>
                  </a:lnTo>
                  <a:lnTo>
                    <a:pt x="182173" y="89695"/>
                  </a:lnTo>
                  <a:lnTo>
                    <a:pt x="182173" y="83611"/>
                  </a:lnTo>
                  <a:close/>
                  <a:moveTo>
                    <a:pt x="195288" y="83611"/>
                  </a:moveTo>
                  <a:lnTo>
                    <a:pt x="195288" y="89695"/>
                  </a:lnTo>
                  <a:lnTo>
                    <a:pt x="188900" y="89695"/>
                  </a:lnTo>
                  <a:lnTo>
                    <a:pt x="188900" y="83611"/>
                  </a:lnTo>
                  <a:close/>
                  <a:moveTo>
                    <a:pt x="202032" y="83611"/>
                  </a:moveTo>
                  <a:lnTo>
                    <a:pt x="202032" y="89695"/>
                  </a:lnTo>
                  <a:lnTo>
                    <a:pt x="195627" y="89695"/>
                  </a:lnTo>
                  <a:lnTo>
                    <a:pt x="195627" y="83611"/>
                  </a:lnTo>
                  <a:close/>
                  <a:moveTo>
                    <a:pt x="208759" y="83611"/>
                  </a:moveTo>
                  <a:lnTo>
                    <a:pt x="208759" y="89695"/>
                  </a:lnTo>
                  <a:lnTo>
                    <a:pt x="202371" y="89695"/>
                  </a:lnTo>
                  <a:lnTo>
                    <a:pt x="202371" y="83611"/>
                  </a:lnTo>
                  <a:close/>
                  <a:moveTo>
                    <a:pt x="215504" y="83611"/>
                  </a:moveTo>
                  <a:lnTo>
                    <a:pt x="215504" y="89695"/>
                  </a:lnTo>
                  <a:lnTo>
                    <a:pt x="209098" y="89695"/>
                  </a:lnTo>
                  <a:lnTo>
                    <a:pt x="209098" y="83611"/>
                  </a:lnTo>
                  <a:close/>
                  <a:moveTo>
                    <a:pt x="222230" y="83611"/>
                  </a:moveTo>
                  <a:lnTo>
                    <a:pt x="222230" y="89695"/>
                  </a:lnTo>
                  <a:lnTo>
                    <a:pt x="215843" y="89695"/>
                  </a:lnTo>
                  <a:lnTo>
                    <a:pt x="215843" y="83611"/>
                  </a:lnTo>
                  <a:close/>
                  <a:moveTo>
                    <a:pt x="228975" y="83611"/>
                  </a:moveTo>
                  <a:lnTo>
                    <a:pt x="228975" y="89695"/>
                  </a:lnTo>
                  <a:lnTo>
                    <a:pt x="222569" y="89695"/>
                  </a:lnTo>
                  <a:lnTo>
                    <a:pt x="222569" y="83611"/>
                  </a:lnTo>
                  <a:close/>
                  <a:moveTo>
                    <a:pt x="235701" y="83611"/>
                  </a:moveTo>
                  <a:lnTo>
                    <a:pt x="235701" y="89695"/>
                  </a:lnTo>
                  <a:lnTo>
                    <a:pt x="229296" y="89695"/>
                  </a:lnTo>
                  <a:lnTo>
                    <a:pt x="229296" y="83611"/>
                  </a:lnTo>
                  <a:close/>
                  <a:moveTo>
                    <a:pt x="242428" y="83611"/>
                  </a:moveTo>
                  <a:lnTo>
                    <a:pt x="242428" y="89695"/>
                  </a:lnTo>
                  <a:lnTo>
                    <a:pt x="236040" y="89695"/>
                  </a:lnTo>
                  <a:lnTo>
                    <a:pt x="236040" y="83611"/>
                  </a:lnTo>
                  <a:close/>
                  <a:moveTo>
                    <a:pt x="249173" y="83611"/>
                  </a:moveTo>
                  <a:lnTo>
                    <a:pt x="249173" y="89695"/>
                  </a:lnTo>
                  <a:lnTo>
                    <a:pt x="242767" y="89695"/>
                  </a:lnTo>
                  <a:lnTo>
                    <a:pt x="242767" y="83611"/>
                  </a:lnTo>
                  <a:close/>
                  <a:moveTo>
                    <a:pt x="255899" y="83611"/>
                  </a:moveTo>
                  <a:lnTo>
                    <a:pt x="255899" y="89695"/>
                  </a:lnTo>
                  <a:lnTo>
                    <a:pt x="249512" y="89695"/>
                  </a:lnTo>
                  <a:lnTo>
                    <a:pt x="249512" y="83611"/>
                  </a:lnTo>
                  <a:close/>
                  <a:moveTo>
                    <a:pt x="262644" y="83611"/>
                  </a:moveTo>
                  <a:lnTo>
                    <a:pt x="262644" y="89695"/>
                  </a:lnTo>
                  <a:lnTo>
                    <a:pt x="256238" y="89695"/>
                  </a:lnTo>
                  <a:lnTo>
                    <a:pt x="256238" y="83611"/>
                  </a:lnTo>
                  <a:close/>
                  <a:moveTo>
                    <a:pt x="269370" y="83611"/>
                  </a:moveTo>
                  <a:lnTo>
                    <a:pt x="269370" y="89695"/>
                  </a:lnTo>
                  <a:lnTo>
                    <a:pt x="262983" y="89695"/>
                  </a:lnTo>
                  <a:lnTo>
                    <a:pt x="262983" y="83611"/>
                  </a:lnTo>
                  <a:close/>
                  <a:moveTo>
                    <a:pt x="276115" y="83611"/>
                  </a:moveTo>
                  <a:lnTo>
                    <a:pt x="276115" y="89695"/>
                  </a:lnTo>
                  <a:lnTo>
                    <a:pt x="269709" y="89695"/>
                  </a:lnTo>
                  <a:lnTo>
                    <a:pt x="269709" y="83611"/>
                  </a:lnTo>
                  <a:close/>
                  <a:moveTo>
                    <a:pt x="282842" y="83611"/>
                  </a:moveTo>
                  <a:lnTo>
                    <a:pt x="282842" y="89695"/>
                  </a:lnTo>
                  <a:lnTo>
                    <a:pt x="276436" y="89695"/>
                  </a:lnTo>
                  <a:lnTo>
                    <a:pt x="276436" y="83611"/>
                  </a:lnTo>
                  <a:close/>
                  <a:moveTo>
                    <a:pt x="6745" y="90016"/>
                  </a:moveTo>
                  <a:lnTo>
                    <a:pt x="6745" y="96100"/>
                  </a:lnTo>
                  <a:lnTo>
                    <a:pt x="339" y="96100"/>
                  </a:lnTo>
                  <a:lnTo>
                    <a:pt x="339" y="90016"/>
                  </a:lnTo>
                  <a:close/>
                  <a:moveTo>
                    <a:pt x="13471" y="90016"/>
                  </a:moveTo>
                  <a:lnTo>
                    <a:pt x="13471" y="96100"/>
                  </a:lnTo>
                  <a:lnTo>
                    <a:pt x="7066" y="96100"/>
                  </a:lnTo>
                  <a:lnTo>
                    <a:pt x="7066" y="90016"/>
                  </a:lnTo>
                  <a:close/>
                  <a:moveTo>
                    <a:pt x="20198" y="90016"/>
                  </a:moveTo>
                  <a:lnTo>
                    <a:pt x="20198" y="96100"/>
                  </a:lnTo>
                  <a:lnTo>
                    <a:pt x="13810" y="96100"/>
                  </a:lnTo>
                  <a:lnTo>
                    <a:pt x="13810" y="90016"/>
                  </a:lnTo>
                  <a:close/>
                  <a:moveTo>
                    <a:pt x="26942" y="90016"/>
                  </a:moveTo>
                  <a:lnTo>
                    <a:pt x="26942" y="96100"/>
                  </a:lnTo>
                  <a:lnTo>
                    <a:pt x="20537" y="96100"/>
                  </a:lnTo>
                  <a:lnTo>
                    <a:pt x="20537" y="90016"/>
                  </a:lnTo>
                  <a:close/>
                  <a:moveTo>
                    <a:pt x="33669" y="90016"/>
                  </a:moveTo>
                  <a:lnTo>
                    <a:pt x="33669" y="96100"/>
                  </a:lnTo>
                  <a:lnTo>
                    <a:pt x="27281" y="96100"/>
                  </a:lnTo>
                  <a:lnTo>
                    <a:pt x="27281" y="90016"/>
                  </a:lnTo>
                  <a:close/>
                  <a:moveTo>
                    <a:pt x="40414" y="90016"/>
                  </a:moveTo>
                  <a:lnTo>
                    <a:pt x="40414" y="96100"/>
                  </a:lnTo>
                  <a:lnTo>
                    <a:pt x="34008" y="96100"/>
                  </a:lnTo>
                  <a:lnTo>
                    <a:pt x="34008" y="90016"/>
                  </a:lnTo>
                  <a:close/>
                  <a:moveTo>
                    <a:pt x="47140" y="90016"/>
                  </a:moveTo>
                  <a:lnTo>
                    <a:pt x="47140" y="96100"/>
                  </a:lnTo>
                  <a:lnTo>
                    <a:pt x="40753" y="96100"/>
                  </a:lnTo>
                  <a:lnTo>
                    <a:pt x="40753" y="90016"/>
                  </a:lnTo>
                  <a:close/>
                  <a:moveTo>
                    <a:pt x="53885" y="90016"/>
                  </a:moveTo>
                  <a:lnTo>
                    <a:pt x="53885" y="96100"/>
                  </a:lnTo>
                  <a:lnTo>
                    <a:pt x="47479" y="96100"/>
                  </a:lnTo>
                  <a:lnTo>
                    <a:pt x="47479" y="90016"/>
                  </a:lnTo>
                  <a:close/>
                  <a:moveTo>
                    <a:pt x="60611" y="90016"/>
                  </a:moveTo>
                  <a:lnTo>
                    <a:pt x="60611" y="96100"/>
                  </a:lnTo>
                  <a:lnTo>
                    <a:pt x="54206" y="96100"/>
                  </a:lnTo>
                  <a:lnTo>
                    <a:pt x="54206" y="90016"/>
                  </a:lnTo>
                  <a:close/>
                  <a:moveTo>
                    <a:pt x="67338" y="90016"/>
                  </a:moveTo>
                  <a:lnTo>
                    <a:pt x="67338" y="96100"/>
                  </a:lnTo>
                  <a:lnTo>
                    <a:pt x="60950" y="96100"/>
                  </a:lnTo>
                  <a:lnTo>
                    <a:pt x="60950" y="90016"/>
                  </a:lnTo>
                  <a:close/>
                  <a:moveTo>
                    <a:pt x="74083" y="90016"/>
                  </a:moveTo>
                  <a:lnTo>
                    <a:pt x="74083" y="96100"/>
                  </a:lnTo>
                  <a:lnTo>
                    <a:pt x="67677" y="96100"/>
                  </a:lnTo>
                  <a:lnTo>
                    <a:pt x="67677" y="90016"/>
                  </a:lnTo>
                  <a:close/>
                  <a:moveTo>
                    <a:pt x="80809" y="90016"/>
                  </a:moveTo>
                  <a:lnTo>
                    <a:pt x="80809" y="96100"/>
                  </a:lnTo>
                  <a:lnTo>
                    <a:pt x="74422" y="96100"/>
                  </a:lnTo>
                  <a:lnTo>
                    <a:pt x="74422" y="90016"/>
                  </a:lnTo>
                  <a:close/>
                  <a:moveTo>
                    <a:pt x="87554" y="90016"/>
                  </a:moveTo>
                  <a:lnTo>
                    <a:pt x="87554" y="96100"/>
                  </a:lnTo>
                  <a:lnTo>
                    <a:pt x="81148" y="96100"/>
                  </a:lnTo>
                  <a:lnTo>
                    <a:pt x="81148" y="90016"/>
                  </a:lnTo>
                  <a:close/>
                  <a:moveTo>
                    <a:pt x="94281" y="90016"/>
                  </a:moveTo>
                  <a:lnTo>
                    <a:pt x="94281" y="96100"/>
                  </a:lnTo>
                  <a:lnTo>
                    <a:pt x="87893" y="96100"/>
                  </a:lnTo>
                  <a:lnTo>
                    <a:pt x="87893" y="90016"/>
                  </a:lnTo>
                  <a:close/>
                  <a:moveTo>
                    <a:pt x="101007" y="90016"/>
                  </a:moveTo>
                  <a:lnTo>
                    <a:pt x="101007" y="96100"/>
                  </a:lnTo>
                  <a:lnTo>
                    <a:pt x="94620" y="96100"/>
                  </a:lnTo>
                  <a:lnTo>
                    <a:pt x="94620" y="90016"/>
                  </a:lnTo>
                  <a:close/>
                  <a:moveTo>
                    <a:pt x="107752" y="90016"/>
                  </a:moveTo>
                  <a:lnTo>
                    <a:pt x="107752" y="96100"/>
                  </a:lnTo>
                  <a:lnTo>
                    <a:pt x="101346" y="96100"/>
                  </a:lnTo>
                  <a:lnTo>
                    <a:pt x="101346" y="90016"/>
                  </a:lnTo>
                  <a:close/>
                  <a:moveTo>
                    <a:pt x="114478" y="90016"/>
                  </a:moveTo>
                  <a:lnTo>
                    <a:pt x="114478" y="96100"/>
                  </a:lnTo>
                  <a:lnTo>
                    <a:pt x="108091" y="96100"/>
                  </a:lnTo>
                  <a:lnTo>
                    <a:pt x="108091" y="90016"/>
                  </a:lnTo>
                  <a:close/>
                  <a:moveTo>
                    <a:pt x="121223" y="90016"/>
                  </a:moveTo>
                  <a:lnTo>
                    <a:pt x="121223" y="96100"/>
                  </a:lnTo>
                  <a:lnTo>
                    <a:pt x="114817" y="96100"/>
                  </a:lnTo>
                  <a:lnTo>
                    <a:pt x="114817" y="90016"/>
                  </a:lnTo>
                  <a:close/>
                  <a:moveTo>
                    <a:pt x="127950" y="90016"/>
                  </a:moveTo>
                  <a:lnTo>
                    <a:pt x="127950" y="96100"/>
                  </a:lnTo>
                  <a:lnTo>
                    <a:pt x="121562" y="96100"/>
                  </a:lnTo>
                  <a:lnTo>
                    <a:pt x="121562" y="90016"/>
                  </a:lnTo>
                  <a:close/>
                  <a:moveTo>
                    <a:pt x="134694" y="90016"/>
                  </a:moveTo>
                  <a:lnTo>
                    <a:pt x="134694" y="96100"/>
                  </a:lnTo>
                  <a:lnTo>
                    <a:pt x="128289" y="96100"/>
                  </a:lnTo>
                  <a:lnTo>
                    <a:pt x="128289" y="90016"/>
                  </a:lnTo>
                  <a:close/>
                  <a:moveTo>
                    <a:pt x="141421" y="90016"/>
                  </a:moveTo>
                  <a:lnTo>
                    <a:pt x="141421" y="96100"/>
                  </a:lnTo>
                  <a:lnTo>
                    <a:pt x="135033" y="96100"/>
                  </a:lnTo>
                  <a:lnTo>
                    <a:pt x="135033" y="90016"/>
                  </a:lnTo>
                  <a:close/>
                  <a:moveTo>
                    <a:pt x="148148" y="90016"/>
                  </a:moveTo>
                  <a:lnTo>
                    <a:pt x="148148" y="96100"/>
                  </a:lnTo>
                  <a:lnTo>
                    <a:pt x="141760" y="96100"/>
                  </a:lnTo>
                  <a:lnTo>
                    <a:pt x="141760" y="90016"/>
                  </a:lnTo>
                  <a:close/>
                  <a:moveTo>
                    <a:pt x="154892" y="90016"/>
                  </a:moveTo>
                  <a:lnTo>
                    <a:pt x="154892" y="96100"/>
                  </a:lnTo>
                  <a:lnTo>
                    <a:pt x="148487" y="96100"/>
                  </a:lnTo>
                  <a:lnTo>
                    <a:pt x="148487" y="90016"/>
                  </a:lnTo>
                  <a:close/>
                  <a:moveTo>
                    <a:pt x="161619" y="90016"/>
                  </a:moveTo>
                  <a:lnTo>
                    <a:pt x="161619" y="96100"/>
                  </a:lnTo>
                  <a:lnTo>
                    <a:pt x="155231" y="96100"/>
                  </a:lnTo>
                  <a:lnTo>
                    <a:pt x="155231" y="90016"/>
                  </a:lnTo>
                  <a:close/>
                  <a:moveTo>
                    <a:pt x="168363" y="90016"/>
                  </a:moveTo>
                  <a:lnTo>
                    <a:pt x="168363" y="96100"/>
                  </a:lnTo>
                  <a:lnTo>
                    <a:pt x="161958" y="96100"/>
                  </a:lnTo>
                  <a:lnTo>
                    <a:pt x="161958" y="90016"/>
                  </a:lnTo>
                  <a:close/>
                  <a:moveTo>
                    <a:pt x="175090" y="90016"/>
                  </a:moveTo>
                  <a:lnTo>
                    <a:pt x="175090" y="96100"/>
                  </a:lnTo>
                  <a:lnTo>
                    <a:pt x="168702" y="96100"/>
                  </a:lnTo>
                  <a:lnTo>
                    <a:pt x="168702" y="90016"/>
                  </a:lnTo>
                  <a:close/>
                  <a:moveTo>
                    <a:pt x="181834" y="90016"/>
                  </a:moveTo>
                  <a:lnTo>
                    <a:pt x="181834" y="96100"/>
                  </a:lnTo>
                  <a:lnTo>
                    <a:pt x="175429" y="96100"/>
                  </a:lnTo>
                  <a:lnTo>
                    <a:pt x="175429" y="90016"/>
                  </a:lnTo>
                  <a:close/>
                  <a:moveTo>
                    <a:pt x="188561" y="90016"/>
                  </a:moveTo>
                  <a:lnTo>
                    <a:pt x="188561" y="96100"/>
                  </a:lnTo>
                  <a:lnTo>
                    <a:pt x="182173" y="96100"/>
                  </a:lnTo>
                  <a:lnTo>
                    <a:pt x="182173" y="90016"/>
                  </a:lnTo>
                  <a:close/>
                  <a:moveTo>
                    <a:pt x="195288" y="90016"/>
                  </a:moveTo>
                  <a:lnTo>
                    <a:pt x="195288" y="96100"/>
                  </a:lnTo>
                  <a:lnTo>
                    <a:pt x="188900" y="96100"/>
                  </a:lnTo>
                  <a:lnTo>
                    <a:pt x="188900" y="90016"/>
                  </a:lnTo>
                  <a:close/>
                  <a:moveTo>
                    <a:pt x="202032" y="90016"/>
                  </a:moveTo>
                  <a:lnTo>
                    <a:pt x="202032" y="96100"/>
                  </a:lnTo>
                  <a:lnTo>
                    <a:pt x="195627" y="96100"/>
                  </a:lnTo>
                  <a:lnTo>
                    <a:pt x="195627" y="90016"/>
                  </a:lnTo>
                  <a:close/>
                  <a:moveTo>
                    <a:pt x="208759" y="90016"/>
                  </a:moveTo>
                  <a:lnTo>
                    <a:pt x="208759" y="96100"/>
                  </a:lnTo>
                  <a:lnTo>
                    <a:pt x="202371" y="96100"/>
                  </a:lnTo>
                  <a:lnTo>
                    <a:pt x="202371" y="90016"/>
                  </a:lnTo>
                  <a:close/>
                  <a:moveTo>
                    <a:pt x="215504" y="90016"/>
                  </a:moveTo>
                  <a:lnTo>
                    <a:pt x="215504" y="96100"/>
                  </a:lnTo>
                  <a:lnTo>
                    <a:pt x="209098" y="96100"/>
                  </a:lnTo>
                  <a:lnTo>
                    <a:pt x="209098" y="90016"/>
                  </a:lnTo>
                  <a:close/>
                  <a:moveTo>
                    <a:pt x="222230" y="90016"/>
                  </a:moveTo>
                  <a:lnTo>
                    <a:pt x="222230" y="96100"/>
                  </a:lnTo>
                  <a:lnTo>
                    <a:pt x="215843" y="96100"/>
                  </a:lnTo>
                  <a:lnTo>
                    <a:pt x="215843" y="90016"/>
                  </a:lnTo>
                  <a:close/>
                  <a:moveTo>
                    <a:pt x="228975" y="90016"/>
                  </a:moveTo>
                  <a:lnTo>
                    <a:pt x="228975" y="96100"/>
                  </a:lnTo>
                  <a:lnTo>
                    <a:pt x="222569" y="96100"/>
                  </a:lnTo>
                  <a:lnTo>
                    <a:pt x="222569" y="90016"/>
                  </a:lnTo>
                  <a:close/>
                  <a:moveTo>
                    <a:pt x="235701" y="90016"/>
                  </a:moveTo>
                  <a:lnTo>
                    <a:pt x="235701" y="96100"/>
                  </a:lnTo>
                  <a:lnTo>
                    <a:pt x="229296" y="96100"/>
                  </a:lnTo>
                  <a:lnTo>
                    <a:pt x="229296" y="90016"/>
                  </a:lnTo>
                  <a:close/>
                  <a:moveTo>
                    <a:pt x="242428" y="90016"/>
                  </a:moveTo>
                  <a:lnTo>
                    <a:pt x="242428" y="96100"/>
                  </a:lnTo>
                  <a:lnTo>
                    <a:pt x="236040" y="96100"/>
                  </a:lnTo>
                  <a:lnTo>
                    <a:pt x="236040" y="90016"/>
                  </a:lnTo>
                  <a:close/>
                  <a:moveTo>
                    <a:pt x="249173" y="90016"/>
                  </a:moveTo>
                  <a:lnTo>
                    <a:pt x="249173" y="96100"/>
                  </a:lnTo>
                  <a:lnTo>
                    <a:pt x="242767" y="96100"/>
                  </a:lnTo>
                  <a:lnTo>
                    <a:pt x="242767" y="90016"/>
                  </a:lnTo>
                  <a:close/>
                  <a:moveTo>
                    <a:pt x="255899" y="90016"/>
                  </a:moveTo>
                  <a:lnTo>
                    <a:pt x="255899" y="96100"/>
                  </a:lnTo>
                  <a:lnTo>
                    <a:pt x="249512" y="96100"/>
                  </a:lnTo>
                  <a:lnTo>
                    <a:pt x="249512" y="90016"/>
                  </a:lnTo>
                  <a:close/>
                  <a:moveTo>
                    <a:pt x="262644" y="90016"/>
                  </a:moveTo>
                  <a:lnTo>
                    <a:pt x="262644" y="96100"/>
                  </a:lnTo>
                  <a:lnTo>
                    <a:pt x="256238" y="96100"/>
                  </a:lnTo>
                  <a:lnTo>
                    <a:pt x="256238" y="90016"/>
                  </a:lnTo>
                  <a:close/>
                  <a:moveTo>
                    <a:pt x="269370" y="90016"/>
                  </a:moveTo>
                  <a:lnTo>
                    <a:pt x="269370" y="96100"/>
                  </a:lnTo>
                  <a:lnTo>
                    <a:pt x="262983" y="96100"/>
                  </a:lnTo>
                  <a:lnTo>
                    <a:pt x="262983" y="90016"/>
                  </a:lnTo>
                  <a:close/>
                  <a:moveTo>
                    <a:pt x="276115" y="90016"/>
                  </a:moveTo>
                  <a:lnTo>
                    <a:pt x="276115" y="96100"/>
                  </a:lnTo>
                  <a:lnTo>
                    <a:pt x="269709" y="96100"/>
                  </a:lnTo>
                  <a:lnTo>
                    <a:pt x="269709" y="90016"/>
                  </a:lnTo>
                  <a:close/>
                  <a:moveTo>
                    <a:pt x="282842" y="90016"/>
                  </a:moveTo>
                  <a:lnTo>
                    <a:pt x="282842" y="96100"/>
                  </a:lnTo>
                  <a:lnTo>
                    <a:pt x="276436" y="96100"/>
                  </a:lnTo>
                  <a:lnTo>
                    <a:pt x="276436" y="90016"/>
                  </a:lnTo>
                  <a:close/>
                  <a:moveTo>
                    <a:pt x="6745" y="96422"/>
                  </a:moveTo>
                  <a:lnTo>
                    <a:pt x="6745" y="102524"/>
                  </a:lnTo>
                  <a:lnTo>
                    <a:pt x="339" y="102524"/>
                  </a:lnTo>
                  <a:lnTo>
                    <a:pt x="339" y="96422"/>
                  </a:lnTo>
                  <a:close/>
                  <a:moveTo>
                    <a:pt x="13471" y="96422"/>
                  </a:moveTo>
                  <a:lnTo>
                    <a:pt x="13471" y="102524"/>
                  </a:lnTo>
                  <a:lnTo>
                    <a:pt x="7066" y="102524"/>
                  </a:lnTo>
                  <a:lnTo>
                    <a:pt x="7066" y="96422"/>
                  </a:lnTo>
                  <a:close/>
                  <a:moveTo>
                    <a:pt x="20198" y="96422"/>
                  </a:moveTo>
                  <a:lnTo>
                    <a:pt x="20198" y="102524"/>
                  </a:lnTo>
                  <a:lnTo>
                    <a:pt x="13810" y="102524"/>
                  </a:lnTo>
                  <a:lnTo>
                    <a:pt x="13810" y="96422"/>
                  </a:lnTo>
                  <a:close/>
                  <a:moveTo>
                    <a:pt x="26942" y="96422"/>
                  </a:moveTo>
                  <a:lnTo>
                    <a:pt x="26942" y="102524"/>
                  </a:lnTo>
                  <a:lnTo>
                    <a:pt x="20537" y="102524"/>
                  </a:lnTo>
                  <a:lnTo>
                    <a:pt x="20537" y="96422"/>
                  </a:lnTo>
                  <a:close/>
                  <a:moveTo>
                    <a:pt x="33669" y="96422"/>
                  </a:moveTo>
                  <a:lnTo>
                    <a:pt x="33669" y="102524"/>
                  </a:lnTo>
                  <a:lnTo>
                    <a:pt x="27281" y="102524"/>
                  </a:lnTo>
                  <a:lnTo>
                    <a:pt x="27281" y="96422"/>
                  </a:lnTo>
                  <a:close/>
                  <a:moveTo>
                    <a:pt x="40414" y="96422"/>
                  </a:moveTo>
                  <a:lnTo>
                    <a:pt x="40414" y="102524"/>
                  </a:lnTo>
                  <a:lnTo>
                    <a:pt x="34008" y="102524"/>
                  </a:lnTo>
                  <a:lnTo>
                    <a:pt x="34008" y="96422"/>
                  </a:lnTo>
                  <a:close/>
                  <a:moveTo>
                    <a:pt x="47140" y="96422"/>
                  </a:moveTo>
                  <a:lnTo>
                    <a:pt x="47140" y="102524"/>
                  </a:lnTo>
                  <a:lnTo>
                    <a:pt x="40753" y="102524"/>
                  </a:lnTo>
                  <a:lnTo>
                    <a:pt x="40753" y="96422"/>
                  </a:lnTo>
                  <a:close/>
                  <a:moveTo>
                    <a:pt x="53885" y="96422"/>
                  </a:moveTo>
                  <a:lnTo>
                    <a:pt x="53885" y="102524"/>
                  </a:lnTo>
                  <a:lnTo>
                    <a:pt x="47479" y="102524"/>
                  </a:lnTo>
                  <a:lnTo>
                    <a:pt x="47479" y="96422"/>
                  </a:lnTo>
                  <a:close/>
                  <a:moveTo>
                    <a:pt x="60611" y="96422"/>
                  </a:moveTo>
                  <a:lnTo>
                    <a:pt x="60611" y="102524"/>
                  </a:lnTo>
                  <a:lnTo>
                    <a:pt x="54206" y="102524"/>
                  </a:lnTo>
                  <a:lnTo>
                    <a:pt x="54206" y="96422"/>
                  </a:lnTo>
                  <a:close/>
                  <a:moveTo>
                    <a:pt x="67338" y="96422"/>
                  </a:moveTo>
                  <a:lnTo>
                    <a:pt x="67338" y="102524"/>
                  </a:lnTo>
                  <a:lnTo>
                    <a:pt x="60950" y="102524"/>
                  </a:lnTo>
                  <a:lnTo>
                    <a:pt x="60950" y="96422"/>
                  </a:lnTo>
                  <a:close/>
                  <a:moveTo>
                    <a:pt x="74083" y="96422"/>
                  </a:moveTo>
                  <a:lnTo>
                    <a:pt x="74083" y="102524"/>
                  </a:lnTo>
                  <a:lnTo>
                    <a:pt x="67677" y="102524"/>
                  </a:lnTo>
                  <a:lnTo>
                    <a:pt x="67677" y="96422"/>
                  </a:lnTo>
                  <a:close/>
                  <a:moveTo>
                    <a:pt x="80809" y="96422"/>
                  </a:moveTo>
                  <a:lnTo>
                    <a:pt x="80809" y="102524"/>
                  </a:lnTo>
                  <a:lnTo>
                    <a:pt x="74422" y="102524"/>
                  </a:lnTo>
                  <a:lnTo>
                    <a:pt x="74422" y="96422"/>
                  </a:lnTo>
                  <a:close/>
                  <a:moveTo>
                    <a:pt x="87554" y="96422"/>
                  </a:moveTo>
                  <a:lnTo>
                    <a:pt x="87554" y="102524"/>
                  </a:lnTo>
                  <a:lnTo>
                    <a:pt x="81148" y="102524"/>
                  </a:lnTo>
                  <a:lnTo>
                    <a:pt x="81148" y="96422"/>
                  </a:lnTo>
                  <a:close/>
                  <a:moveTo>
                    <a:pt x="94281" y="96422"/>
                  </a:moveTo>
                  <a:lnTo>
                    <a:pt x="94281" y="102524"/>
                  </a:lnTo>
                  <a:lnTo>
                    <a:pt x="87893" y="102524"/>
                  </a:lnTo>
                  <a:lnTo>
                    <a:pt x="87893" y="96422"/>
                  </a:lnTo>
                  <a:close/>
                  <a:moveTo>
                    <a:pt x="101007" y="96422"/>
                  </a:moveTo>
                  <a:lnTo>
                    <a:pt x="101007" y="102524"/>
                  </a:lnTo>
                  <a:lnTo>
                    <a:pt x="94620" y="102524"/>
                  </a:lnTo>
                  <a:lnTo>
                    <a:pt x="94620" y="96422"/>
                  </a:lnTo>
                  <a:close/>
                  <a:moveTo>
                    <a:pt x="107752" y="96422"/>
                  </a:moveTo>
                  <a:lnTo>
                    <a:pt x="107752" y="102524"/>
                  </a:lnTo>
                  <a:lnTo>
                    <a:pt x="101346" y="102524"/>
                  </a:lnTo>
                  <a:lnTo>
                    <a:pt x="101346" y="96422"/>
                  </a:lnTo>
                  <a:close/>
                  <a:moveTo>
                    <a:pt x="114478" y="96422"/>
                  </a:moveTo>
                  <a:lnTo>
                    <a:pt x="114478" y="102524"/>
                  </a:lnTo>
                  <a:lnTo>
                    <a:pt x="108091" y="102524"/>
                  </a:lnTo>
                  <a:lnTo>
                    <a:pt x="108091" y="96422"/>
                  </a:lnTo>
                  <a:close/>
                  <a:moveTo>
                    <a:pt x="121223" y="96422"/>
                  </a:moveTo>
                  <a:lnTo>
                    <a:pt x="121223" y="102524"/>
                  </a:lnTo>
                  <a:lnTo>
                    <a:pt x="114817" y="102524"/>
                  </a:lnTo>
                  <a:lnTo>
                    <a:pt x="114817" y="96422"/>
                  </a:lnTo>
                  <a:close/>
                  <a:moveTo>
                    <a:pt x="127950" y="96422"/>
                  </a:moveTo>
                  <a:lnTo>
                    <a:pt x="127950" y="102524"/>
                  </a:lnTo>
                  <a:lnTo>
                    <a:pt x="121562" y="102524"/>
                  </a:lnTo>
                  <a:lnTo>
                    <a:pt x="121562" y="96422"/>
                  </a:lnTo>
                  <a:close/>
                  <a:moveTo>
                    <a:pt x="134694" y="96422"/>
                  </a:moveTo>
                  <a:lnTo>
                    <a:pt x="134694" y="102524"/>
                  </a:lnTo>
                  <a:lnTo>
                    <a:pt x="128289" y="102524"/>
                  </a:lnTo>
                  <a:lnTo>
                    <a:pt x="128289" y="96422"/>
                  </a:lnTo>
                  <a:close/>
                  <a:moveTo>
                    <a:pt x="141421" y="96422"/>
                  </a:moveTo>
                  <a:lnTo>
                    <a:pt x="141421" y="102524"/>
                  </a:lnTo>
                  <a:lnTo>
                    <a:pt x="135033" y="102524"/>
                  </a:lnTo>
                  <a:lnTo>
                    <a:pt x="135033" y="96422"/>
                  </a:lnTo>
                  <a:close/>
                  <a:moveTo>
                    <a:pt x="148148" y="96422"/>
                  </a:moveTo>
                  <a:lnTo>
                    <a:pt x="148148" y="102524"/>
                  </a:lnTo>
                  <a:lnTo>
                    <a:pt x="141760" y="102524"/>
                  </a:lnTo>
                  <a:lnTo>
                    <a:pt x="141760" y="96422"/>
                  </a:lnTo>
                  <a:close/>
                  <a:moveTo>
                    <a:pt x="154892" y="96422"/>
                  </a:moveTo>
                  <a:lnTo>
                    <a:pt x="154892" y="102524"/>
                  </a:lnTo>
                  <a:lnTo>
                    <a:pt x="148487" y="102524"/>
                  </a:lnTo>
                  <a:lnTo>
                    <a:pt x="148487" y="96422"/>
                  </a:lnTo>
                  <a:close/>
                  <a:moveTo>
                    <a:pt x="161619" y="96422"/>
                  </a:moveTo>
                  <a:lnTo>
                    <a:pt x="161619" y="102524"/>
                  </a:lnTo>
                  <a:lnTo>
                    <a:pt x="155231" y="102524"/>
                  </a:lnTo>
                  <a:lnTo>
                    <a:pt x="155231" y="96422"/>
                  </a:lnTo>
                  <a:close/>
                  <a:moveTo>
                    <a:pt x="168363" y="96422"/>
                  </a:moveTo>
                  <a:lnTo>
                    <a:pt x="168363" y="102524"/>
                  </a:lnTo>
                  <a:lnTo>
                    <a:pt x="161958" y="102524"/>
                  </a:lnTo>
                  <a:lnTo>
                    <a:pt x="161958" y="96422"/>
                  </a:lnTo>
                  <a:close/>
                  <a:moveTo>
                    <a:pt x="175090" y="96422"/>
                  </a:moveTo>
                  <a:lnTo>
                    <a:pt x="175090" y="102524"/>
                  </a:lnTo>
                  <a:lnTo>
                    <a:pt x="168702" y="102524"/>
                  </a:lnTo>
                  <a:lnTo>
                    <a:pt x="168702" y="96422"/>
                  </a:lnTo>
                  <a:close/>
                  <a:moveTo>
                    <a:pt x="181834" y="96422"/>
                  </a:moveTo>
                  <a:lnTo>
                    <a:pt x="181834" y="102524"/>
                  </a:lnTo>
                  <a:lnTo>
                    <a:pt x="175429" y="102524"/>
                  </a:lnTo>
                  <a:lnTo>
                    <a:pt x="175429" y="96422"/>
                  </a:lnTo>
                  <a:close/>
                  <a:moveTo>
                    <a:pt x="188561" y="96422"/>
                  </a:moveTo>
                  <a:lnTo>
                    <a:pt x="188561" y="102524"/>
                  </a:lnTo>
                  <a:lnTo>
                    <a:pt x="182173" y="102524"/>
                  </a:lnTo>
                  <a:lnTo>
                    <a:pt x="182173" y="96422"/>
                  </a:lnTo>
                  <a:close/>
                  <a:moveTo>
                    <a:pt x="195288" y="96422"/>
                  </a:moveTo>
                  <a:lnTo>
                    <a:pt x="195288" y="102524"/>
                  </a:lnTo>
                  <a:lnTo>
                    <a:pt x="188900" y="102524"/>
                  </a:lnTo>
                  <a:lnTo>
                    <a:pt x="188900" y="96422"/>
                  </a:lnTo>
                  <a:close/>
                  <a:moveTo>
                    <a:pt x="202032" y="96422"/>
                  </a:moveTo>
                  <a:lnTo>
                    <a:pt x="202032" y="102524"/>
                  </a:lnTo>
                  <a:lnTo>
                    <a:pt x="195627" y="102524"/>
                  </a:lnTo>
                  <a:lnTo>
                    <a:pt x="195627" y="96422"/>
                  </a:lnTo>
                  <a:close/>
                  <a:moveTo>
                    <a:pt x="208759" y="96422"/>
                  </a:moveTo>
                  <a:lnTo>
                    <a:pt x="208759" y="102524"/>
                  </a:lnTo>
                  <a:lnTo>
                    <a:pt x="202371" y="102524"/>
                  </a:lnTo>
                  <a:lnTo>
                    <a:pt x="202371" y="96422"/>
                  </a:lnTo>
                  <a:close/>
                  <a:moveTo>
                    <a:pt x="215504" y="96422"/>
                  </a:moveTo>
                  <a:lnTo>
                    <a:pt x="215504" y="102524"/>
                  </a:lnTo>
                  <a:lnTo>
                    <a:pt x="209098" y="102524"/>
                  </a:lnTo>
                  <a:lnTo>
                    <a:pt x="209098" y="96422"/>
                  </a:lnTo>
                  <a:close/>
                  <a:moveTo>
                    <a:pt x="222230" y="96422"/>
                  </a:moveTo>
                  <a:lnTo>
                    <a:pt x="222230" y="102524"/>
                  </a:lnTo>
                  <a:lnTo>
                    <a:pt x="215843" y="102524"/>
                  </a:lnTo>
                  <a:lnTo>
                    <a:pt x="215843" y="96422"/>
                  </a:lnTo>
                  <a:close/>
                  <a:moveTo>
                    <a:pt x="228975" y="96422"/>
                  </a:moveTo>
                  <a:lnTo>
                    <a:pt x="228975" y="102524"/>
                  </a:lnTo>
                  <a:lnTo>
                    <a:pt x="222569" y="102524"/>
                  </a:lnTo>
                  <a:lnTo>
                    <a:pt x="222569" y="96422"/>
                  </a:lnTo>
                  <a:close/>
                  <a:moveTo>
                    <a:pt x="235701" y="96422"/>
                  </a:moveTo>
                  <a:lnTo>
                    <a:pt x="235701" y="102524"/>
                  </a:lnTo>
                  <a:lnTo>
                    <a:pt x="229296" y="102524"/>
                  </a:lnTo>
                  <a:lnTo>
                    <a:pt x="229296" y="96422"/>
                  </a:lnTo>
                  <a:close/>
                  <a:moveTo>
                    <a:pt x="242428" y="96422"/>
                  </a:moveTo>
                  <a:lnTo>
                    <a:pt x="242428" y="102524"/>
                  </a:lnTo>
                  <a:lnTo>
                    <a:pt x="236040" y="102524"/>
                  </a:lnTo>
                  <a:lnTo>
                    <a:pt x="236040" y="96422"/>
                  </a:lnTo>
                  <a:close/>
                  <a:moveTo>
                    <a:pt x="249173" y="96422"/>
                  </a:moveTo>
                  <a:lnTo>
                    <a:pt x="249173" y="102524"/>
                  </a:lnTo>
                  <a:lnTo>
                    <a:pt x="242767" y="102524"/>
                  </a:lnTo>
                  <a:lnTo>
                    <a:pt x="242767" y="96422"/>
                  </a:lnTo>
                  <a:close/>
                  <a:moveTo>
                    <a:pt x="255899" y="96422"/>
                  </a:moveTo>
                  <a:lnTo>
                    <a:pt x="255899" y="102524"/>
                  </a:lnTo>
                  <a:lnTo>
                    <a:pt x="249512" y="102524"/>
                  </a:lnTo>
                  <a:lnTo>
                    <a:pt x="249512" y="96422"/>
                  </a:lnTo>
                  <a:close/>
                  <a:moveTo>
                    <a:pt x="262644" y="96422"/>
                  </a:moveTo>
                  <a:lnTo>
                    <a:pt x="262644" y="102524"/>
                  </a:lnTo>
                  <a:lnTo>
                    <a:pt x="256238" y="102524"/>
                  </a:lnTo>
                  <a:lnTo>
                    <a:pt x="256238" y="96422"/>
                  </a:lnTo>
                  <a:close/>
                  <a:moveTo>
                    <a:pt x="269370" y="96422"/>
                  </a:moveTo>
                  <a:lnTo>
                    <a:pt x="269370" y="102524"/>
                  </a:lnTo>
                  <a:lnTo>
                    <a:pt x="262983" y="102524"/>
                  </a:lnTo>
                  <a:lnTo>
                    <a:pt x="262983" y="96422"/>
                  </a:lnTo>
                  <a:close/>
                  <a:moveTo>
                    <a:pt x="276115" y="96422"/>
                  </a:moveTo>
                  <a:lnTo>
                    <a:pt x="276115" y="102524"/>
                  </a:lnTo>
                  <a:lnTo>
                    <a:pt x="269709" y="102524"/>
                  </a:lnTo>
                  <a:lnTo>
                    <a:pt x="269709" y="96422"/>
                  </a:lnTo>
                  <a:close/>
                  <a:moveTo>
                    <a:pt x="282842" y="96422"/>
                  </a:moveTo>
                  <a:lnTo>
                    <a:pt x="282842" y="102524"/>
                  </a:lnTo>
                  <a:lnTo>
                    <a:pt x="276436" y="102524"/>
                  </a:lnTo>
                  <a:lnTo>
                    <a:pt x="276436" y="96422"/>
                  </a:lnTo>
                  <a:close/>
                  <a:moveTo>
                    <a:pt x="6745" y="102827"/>
                  </a:moveTo>
                  <a:lnTo>
                    <a:pt x="6745" y="108929"/>
                  </a:lnTo>
                  <a:lnTo>
                    <a:pt x="339" y="108929"/>
                  </a:lnTo>
                  <a:lnTo>
                    <a:pt x="339" y="102827"/>
                  </a:lnTo>
                  <a:close/>
                  <a:moveTo>
                    <a:pt x="13471" y="102827"/>
                  </a:moveTo>
                  <a:lnTo>
                    <a:pt x="13471" y="108929"/>
                  </a:lnTo>
                  <a:lnTo>
                    <a:pt x="7066" y="108929"/>
                  </a:lnTo>
                  <a:lnTo>
                    <a:pt x="7066" y="102827"/>
                  </a:lnTo>
                  <a:close/>
                  <a:moveTo>
                    <a:pt x="20198" y="102827"/>
                  </a:moveTo>
                  <a:lnTo>
                    <a:pt x="20198" y="108929"/>
                  </a:lnTo>
                  <a:lnTo>
                    <a:pt x="13810" y="108929"/>
                  </a:lnTo>
                  <a:lnTo>
                    <a:pt x="13810" y="102827"/>
                  </a:lnTo>
                  <a:close/>
                  <a:moveTo>
                    <a:pt x="26942" y="102827"/>
                  </a:moveTo>
                  <a:lnTo>
                    <a:pt x="26942" y="108929"/>
                  </a:lnTo>
                  <a:lnTo>
                    <a:pt x="20537" y="108929"/>
                  </a:lnTo>
                  <a:lnTo>
                    <a:pt x="20537" y="102827"/>
                  </a:lnTo>
                  <a:close/>
                  <a:moveTo>
                    <a:pt x="33669" y="102827"/>
                  </a:moveTo>
                  <a:lnTo>
                    <a:pt x="33669" y="108929"/>
                  </a:lnTo>
                  <a:lnTo>
                    <a:pt x="27281" y="108929"/>
                  </a:lnTo>
                  <a:lnTo>
                    <a:pt x="27281" y="102827"/>
                  </a:lnTo>
                  <a:close/>
                  <a:moveTo>
                    <a:pt x="40414" y="102827"/>
                  </a:moveTo>
                  <a:lnTo>
                    <a:pt x="40414" y="108929"/>
                  </a:lnTo>
                  <a:lnTo>
                    <a:pt x="34008" y="108929"/>
                  </a:lnTo>
                  <a:lnTo>
                    <a:pt x="34008" y="102827"/>
                  </a:lnTo>
                  <a:close/>
                  <a:moveTo>
                    <a:pt x="47140" y="102827"/>
                  </a:moveTo>
                  <a:lnTo>
                    <a:pt x="47140" y="108929"/>
                  </a:lnTo>
                  <a:lnTo>
                    <a:pt x="40753" y="108929"/>
                  </a:lnTo>
                  <a:lnTo>
                    <a:pt x="40753" y="102827"/>
                  </a:lnTo>
                  <a:close/>
                  <a:moveTo>
                    <a:pt x="53885" y="102827"/>
                  </a:moveTo>
                  <a:lnTo>
                    <a:pt x="53885" y="108929"/>
                  </a:lnTo>
                  <a:lnTo>
                    <a:pt x="47479" y="108929"/>
                  </a:lnTo>
                  <a:lnTo>
                    <a:pt x="47479" y="102827"/>
                  </a:lnTo>
                  <a:close/>
                  <a:moveTo>
                    <a:pt x="60611" y="102827"/>
                  </a:moveTo>
                  <a:lnTo>
                    <a:pt x="60611" y="108929"/>
                  </a:lnTo>
                  <a:lnTo>
                    <a:pt x="54206" y="108929"/>
                  </a:lnTo>
                  <a:lnTo>
                    <a:pt x="54206" y="102827"/>
                  </a:lnTo>
                  <a:close/>
                  <a:moveTo>
                    <a:pt x="67338" y="102827"/>
                  </a:moveTo>
                  <a:lnTo>
                    <a:pt x="67338" y="108929"/>
                  </a:lnTo>
                  <a:lnTo>
                    <a:pt x="60950" y="108929"/>
                  </a:lnTo>
                  <a:lnTo>
                    <a:pt x="60950" y="102827"/>
                  </a:lnTo>
                  <a:close/>
                  <a:moveTo>
                    <a:pt x="74083" y="102827"/>
                  </a:moveTo>
                  <a:lnTo>
                    <a:pt x="74083" y="108929"/>
                  </a:lnTo>
                  <a:lnTo>
                    <a:pt x="67677" y="108929"/>
                  </a:lnTo>
                  <a:lnTo>
                    <a:pt x="67677" y="102827"/>
                  </a:lnTo>
                  <a:close/>
                  <a:moveTo>
                    <a:pt x="80809" y="102827"/>
                  </a:moveTo>
                  <a:lnTo>
                    <a:pt x="80809" y="108929"/>
                  </a:lnTo>
                  <a:lnTo>
                    <a:pt x="74422" y="108929"/>
                  </a:lnTo>
                  <a:lnTo>
                    <a:pt x="74422" y="102827"/>
                  </a:lnTo>
                  <a:close/>
                  <a:moveTo>
                    <a:pt x="87554" y="102827"/>
                  </a:moveTo>
                  <a:lnTo>
                    <a:pt x="87554" y="108929"/>
                  </a:lnTo>
                  <a:lnTo>
                    <a:pt x="81148" y="108929"/>
                  </a:lnTo>
                  <a:lnTo>
                    <a:pt x="81148" y="102827"/>
                  </a:lnTo>
                  <a:close/>
                  <a:moveTo>
                    <a:pt x="94281" y="102827"/>
                  </a:moveTo>
                  <a:lnTo>
                    <a:pt x="94281" y="108929"/>
                  </a:lnTo>
                  <a:lnTo>
                    <a:pt x="87893" y="108929"/>
                  </a:lnTo>
                  <a:lnTo>
                    <a:pt x="87893" y="102827"/>
                  </a:lnTo>
                  <a:close/>
                  <a:moveTo>
                    <a:pt x="101007" y="102827"/>
                  </a:moveTo>
                  <a:lnTo>
                    <a:pt x="101007" y="108929"/>
                  </a:lnTo>
                  <a:lnTo>
                    <a:pt x="94620" y="108929"/>
                  </a:lnTo>
                  <a:lnTo>
                    <a:pt x="94620" y="102827"/>
                  </a:lnTo>
                  <a:close/>
                  <a:moveTo>
                    <a:pt x="107752" y="102827"/>
                  </a:moveTo>
                  <a:lnTo>
                    <a:pt x="107752" y="108929"/>
                  </a:lnTo>
                  <a:lnTo>
                    <a:pt x="101346" y="108929"/>
                  </a:lnTo>
                  <a:lnTo>
                    <a:pt x="101346" y="102827"/>
                  </a:lnTo>
                  <a:close/>
                  <a:moveTo>
                    <a:pt x="114478" y="102827"/>
                  </a:moveTo>
                  <a:lnTo>
                    <a:pt x="114478" y="108929"/>
                  </a:lnTo>
                  <a:lnTo>
                    <a:pt x="108091" y="108929"/>
                  </a:lnTo>
                  <a:lnTo>
                    <a:pt x="108091" y="102827"/>
                  </a:lnTo>
                  <a:close/>
                  <a:moveTo>
                    <a:pt x="121223" y="102827"/>
                  </a:moveTo>
                  <a:lnTo>
                    <a:pt x="121223" y="108929"/>
                  </a:lnTo>
                  <a:lnTo>
                    <a:pt x="114817" y="108929"/>
                  </a:lnTo>
                  <a:lnTo>
                    <a:pt x="114817" y="102827"/>
                  </a:lnTo>
                  <a:close/>
                  <a:moveTo>
                    <a:pt x="127950" y="102827"/>
                  </a:moveTo>
                  <a:lnTo>
                    <a:pt x="127950" y="108929"/>
                  </a:lnTo>
                  <a:lnTo>
                    <a:pt x="121562" y="108929"/>
                  </a:lnTo>
                  <a:lnTo>
                    <a:pt x="121562" y="102827"/>
                  </a:lnTo>
                  <a:close/>
                  <a:moveTo>
                    <a:pt x="134694" y="102827"/>
                  </a:moveTo>
                  <a:lnTo>
                    <a:pt x="134694" y="108929"/>
                  </a:lnTo>
                  <a:lnTo>
                    <a:pt x="128289" y="108929"/>
                  </a:lnTo>
                  <a:lnTo>
                    <a:pt x="128289" y="102827"/>
                  </a:lnTo>
                  <a:close/>
                  <a:moveTo>
                    <a:pt x="141421" y="102827"/>
                  </a:moveTo>
                  <a:lnTo>
                    <a:pt x="141421" y="108929"/>
                  </a:lnTo>
                  <a:lnTo>
                    <a:pt x="135033" y="108929"/>
                  </a:lnTo>
                  <a:lnTo>
                    <a:pt x="135033" y="102827"/>
                  </a:lnTo>
                  <a:close/>
                  <a:moveTo>
                    <a:pt x="148148" y="102827"/>
                  </a:moveTo>
                  <a:lnTo>
                    <a:pt x="148148" y="108929"/>
                  </a:lnTo>
                  <a:lnTo>
                    <a:pt x="141760" y="108929"/>
                  </a:lnTo>
                  <a:lnTo>
                    <a:pt x="141760" y="102827"/>
                  </a:lnTo>
                  <a:close/>
                  <a:moveTo>
                    <a:pt x="154892" y="102827"/>
                  </a:moveTo>
                  <a:lnTo>
                    <a:pt x="154892" y="108929"/>
                  </a:lnTo>
                  <a:lnTo>
                    <a:pt x="148487" y="108929"/>
                  </a:lnTo>
                  <a:lnTo>
                    <a:pt x="148487" y="102827"/>
                  </a:lnTo>
                  <a:close/>
                  <a:moveTo>
                    <a:pt x="161619" y="102827"/>
                  </a:moveTo>
                  <a:lnTo>
                    <a:pt x="161619" y="108929"/>
                  </a:lnTo>
                  <a:lnTo>
                    <a:pt x="155231" y="108929"/>
                  </a:lnTo>
                  <a:lnTo>
                    <a:pt x="155231" y="102827"/>
                  </a:lnTo>
                  <a:close/>
                  <a:moveTo>
                    <a:pt x="168363" y="102827"/>
                  </a:moveTo>
                  <a:lnTo>
                    <a:pt x="168363" y="108929"/>
                  </a:lnTo>
                  <a:lnTo>
                    <a:pt x="161958" y="108929"/>
                  </a:lnTo>
                  <a:lnTo>
                    <a:pt x="161958" y="102827"/>
                  </a:lnTo>
                  <a:close/>
                  <a:moveTo>
                    <a:pt x="175090" y="102827"/>
                  </a:moveTo>
                  <a:lnTo>
                    <a:pt x="175090" y="108929"/>
                  </a:lnTo>
                  <a:lnTo>
                    <a:pt x="168702" y="108929"/>
                  </a:lnTo>
                  <a:lnTo>
                    <a:pt x="168702" y="102827"/>
                  </a:lnTo>
                  <a:close/>
                  <a:moveTo>
                    <a:pt x="181834" y="102827"/>
                  </a:moveTo>
                  <a:lnTo>
                    <a:pt x="181834" y="108929"/>
                  </a:lnTo>
                  <a:lnTo>
                    <a:pt x="175429" y="108929"/>
                  </a:lnTo>
                  <a:lnTo>
                    <a:pt x="175429" y="102827"/>
                  </a:lnTo>
                  <a:close/>
                  <a:moveTo>
                    <a:pt x="188561" y="102827"/>
                  </a:moveTo>
                  <a:lnTo>
                    <a:pt x="188561" y="108929"/>
                  </a:lnTo>
                  <a:lnTo>
                    <a:pt x="182173" y="108929"/>
                  </a:lnTo>
                  <a:lnTo>
                    <a:pt x="182173" y="102827"/>
                  </a:lnTo>
                  <a:close/>
                  <a:moveTo>
                    <a:pt x="195288" y="102827"/>
                  </a:moveTo>
                  <a:lnTo>
                    <a:pt x="195288" y="108929"/>
                  </a:lnTo>
                  <a:lnTo>
                    <a:pt x="188900" y="108929"/>
                  </a:lnTo>
                  <a:lnTo>
                    <a:pt x="188900" y="102827"/>
                  </a:lnTo>
                  <a:close/>
                  <a:moveTo>
                    <a:pt x="202032" y="102827"/>
                  </a:moveTo>
                  <a:lnTo>
                    <a:pt x="202032" y="108929"/>
                  </a:lnTo>
                  <a:lnTo>
                    <a:pt x="195627" y="108929"/>
                  </a:lnTo>
                  <a:lnTo>
                    <a:pt x="195627" y="102827"/>
                  </a:lnTo>
                  <a:close/>
                  <a:moveTo>
                    <a:pt x="208759" y="102827"/>
                  </a:moveTo>
                  <a:lnTo>
                    <a:pt x="208759" y="108929"/>
                  </a:lnTo>
                  <a:lnTo>
                    <a:pt x="202371" y="108929"/>
                  </a:lnTo>
                  <a:lnTo>
                    <a:pt x="202371" y="102827"/>
                  </a:lnTo>
                  <a:close/>
                  <a:moveTo>
                    <a:pt x="215504" y="102827"/>
                  </a:moveTo>
                  <a:lnTo>
                    <a:pt x="215504" y="108929"/>
                  </a:lnTo>
                  <a:lnTo>
                    <a:pt x="209098" y="108929"/>
                  </a:lnTo>
                  <a:lnTo>
                    <a:pt x="209098" y="102827"/>
                  </a:lnTo>
                  <a:close/>
                  <a:moveTo>
                    <a:pt x="222230" y="102827"/>
                  </a:moveTo>
                  <a:lnTo>
                    <a:pt x="222230" y="108929"/>
                  </a:lnTo>
                  <a:lnTo>
                    <a:pt x="215843" y="108929"/>
                  </a:lnTo>
                  <a:lnTo>
                    <a:pt x="215843" y="102827"/>
                  </a:lnTo>
                  <a:close/>
                  <a:moveTo>
                    <a:pt x="228975" y="102827"/>
                  </a:moveTo>
                  <a:lnTo>
                    <a:pt x="228975" y="108929"/>
                  </a:lnTo>
                  <a:lnTo>
                    <a:pt x="222569" y="108929"/>
                  </a:lnTo>
                  <a:lnTo>
                    <a:pt x="222569" y="102827"/>
                  </a:lnTo>
                  <a:close/>
                  <a:moveTo>
                    <a:pt x="235701" y="102827"/>
                  </a:moveTo>
                  <a:lnTo>
                    <a:pt x="235701" y="108929"/>
                  </a:lnTo>
                  <a:lnTo>
                    <a:pt x="229296" y="108929"/>
                  </a:lnTo>
                  <a:lnTo>
                    <a:pt x="229296" y="102827"/>
                  </a:lnTo>
                  <a:close/>
                  <a:moveTo>
                    <a:pt x="242428" y="102827"/>
                  </a:moveTo>
                  <a:lnTo>
                    <a:pt x="242428" y="108929"/>
                  </a:lnTo>
                  <a:lnTo>
                    <a:pt x="236040" y="108929"/>
                  </a:lnTo>
                  <a:lnTo>
                    <a:pt x="236040" y="102827"/>
                  </a:lnTo>
                  <a:close/>
                  <a:moveTo>
                    <a:pt x="249173" y="102827"/>
                  </a:moveTo>
                  <a:lnTo>
                    <a:pt x="249173" y="108929"/>
                  </a:lnTo>
                  <a:lnTo>
                    <a:pt x="242767" y="108929"/>
                  </a:lnTo>
                  <a:lnTo>
                    <a:pt x="242767" y="102827"/>
                  </a:lnTo>
                  <a:close/>
                  <a:moveTo>
                    <a:pt x="255899" y="102827"/>
                  </a:moveTo>
                  <a:lnTo>
                    <a:pt x="255899" y="108929"/>
                  </a:lnTo>
                  <a:lnTo>
                    <a:pt x="249512" y="108929"/>
                  </a:lnTo>
                  <a:lnTo>
                    <a:pt x="249512" y="102827"/>
                  </a:lnTo>
                  <a:close/>
                  <a:moveTo>
                    <a:pt x="262644" y="102827"/>
                  </a:moveTo>
                  <a:lnTo>
                    <a:pt x="262644" y="108929"/>
                  </a:lnTo>
                  <a:lnTo>
                    <a:pt x="256238" y="108929"/>
                  </a:lnTo>
                  <a:lnTo>
                    <a:pt x="256238" y="102827"/>
                  </a:lnTo>
                  <a:close/>
                  <a:moveTo>
                    <a:pt x="269370" y="102827"/>
                  </a:moveTo>
                  <a:lnTo>
                    <a:pt x="269370" y="108929"/>
                  </a:lnTo>
                  <a:lnTo>
                    <a:pt x="262983" y="108929"/>
                  </a:lnTo>
                  <a:lnTo>
                    <a:pt x="262983" y="102827"/>
                  </a:lnTo>
                  <a:close/>
                  <a:moveTo>
                    <a:pt x="276115" y="102827"/>
                  </a:moveTo>
                  <a:lnTo>
                    <a:pt x="276115" y="108929"/>
                  </a:lnTo>
                  <a:lnTo>
                    <a:pt x="269709" y="108929"/>
                  </a:lnTo>
                  <a:lnTo>
                    <a:pt x="269709" y="102827"/>
                  </a:lnTo>
                  <a:close/>
                  <a:moveTo>
                    <a:pt x="282842" y="102827"/>
                  </a:moveTo>
                  <a:lnTo>
                    <a:pt x="282842" y="108929"/>
                  </a:lnTo>
                  <a:lnTo>
                    <a:pt x="276436" y="108929"/>
                  </a:lnTo>
                  <a:lnTo>
                    <a:pt x="276436" y="102827"/>
                  </a:lnTo>
                  <a:close/>
                  <a:moveTo>
                    <a:pt x="6745" y="109250"/>
                  </a:moveTo>
                  <a:lnTo>
                    <a:pt x="6745" y="115335"/>
                  </a:lnTo>
                  <a:lnTo>
                    <a:pt x="339" y="115335"/>
                  </a:lnTo>
                  <a:lnTo>
                    <a:pt x="339" y="109250"/>
                  </a:lnTo>
                  <a:close/>
                  <a:moveTo>
                    <a:pt x="13471" y="109250"/>
                  </a:moveTo>
                  <a:lnTo>
                    <a:pt x="13471" y="115335"/>
                  </a:lnTo>
                  <a:lnTo>
                    <a:pt x="7066" y="115335"/>
                  </a:lnTo>
                  <a:lnTo>
                    <a:pt x="7066" y="109250"/>
                  </a:lnTo>
                  <a:close/>
                  <a:moveTo>
                    <a:pt x="20198" y="109250"/>
                  </a:moveTo>
                  <a:lnTo>
                    <a:pt x="20198" y="115335"/>
                  </a:lnTo>
                  <a:lnTo>
                    <a:pt x="13810" y="115335"/>
                  </a:lnTo>
                  <a:lnTo>
                    <a:pt x="13810" y="109250"/>
                  </a:lnTo>
                  <a:close/>
                  <a:moveTo>
                    <a:pt x="26942" y="109250"/>
                  </a:moveTo>
                  <a:lnTo>
                    <a:pt x="26942" y="115335"/>
                  </a:lnTo>
                  <a:lnTo>
                    <a:pt x="20537" y="115335"/>
                  </a:lnTo>
                  <a:lnTo>
                    <a:pt x="20537" y="109250"/>
                  </a:lnTo>
                  <a:close/>
                  <a:moveTo>
                    <a:pt x="33669" y="109250"/>
                  </a:moveTo>
                  <a:lnTo>
                    <a:pt x="33669" y="115335"/>
                  </a:lnTo>
                  <a:lnTo>
                    <a:pt x="27281" y="115335"/>
                  </a:lnTo>
                  <a:lnTo>
                    <a:pt x="27281" y="109250"/>
                  </a:lnTo>
                  <a:close/>
                  <a:moveTo>
                    <a:pt x="40414" y="109250"/>
                  </a:moveTo>
                  <a:lnTo>
                    <a:pt x="40414" y="115335"/>
                  </a:lnTo>
                  <a:lnTo>
                    <a:pt x="34008" y="115335"/>
                  </a:lnTo>
                  <a:lnTo>
                    <a:pt x="34008" y="109250"/>
                  </a:lnTo>
                  <a:close/>
                  <a:moveTo>
                    <a:pt x="47140" y="109250"/>
                  </a:moveTo>
                  <a:lnTo>
                    <a:pt x="47140" y="115335"/>
                  </a:lnTo>
                  <a:lnTo>
                    <a:pt x="40753" y="115335"/>
                  </a:lnTo>
                  <a:lnTo>
                    <a:pt x="40753" y="109250"/>
                  </a:lnTo>
                  <a:close/>
                  <a:moveTo>
                    <a:pt x="53885" y="109250"/>
                  </a:moveTo>
                  <a:lnTo>
                    <a:pt x="53885" y="115335"/>
                  </a:lnTo>
                  <a:lnTo>
                    <a:pt x="47479" y="115335"/>
                  </a:lnTo>
                  <a:lnTo>
                    <a:pt x="47479" y="109250"/>
                  </a:lnTo>
                  <a:close/>
                  <a:moveTo>
                    <a:pt x="60611" y="109250"/>
                  </a:moveTo>
                  <a:lnTo>
                    <a:pt x="60611" y="115335"/>
                  </a:lnTo>
                  <a:lnTo>
                    <a:pt x="54206" y="115335"/>
                  </a:lnTo>
                  <a:lnTo>
                    <a:pt x="54206" y="109250"/>
                  </a:lnTo>
                  <a:close/>
                  <a:moveTo>
                    <a:pt x="67338" y="109250"/>
                  </a:moveTo>
                  <a:lnTo>
                    <a:pt x="67338" y="115335"/>
                  </a:lnTo>
                  <a:lnTo>
                    <a:pt x="60950" y="115335"/>
                  </a:lnTo>
                  <a:lnTo>
                    <a:pt x="60950" y="109250"/>
                  </a:lnTo>
                  <a:close/>
                  <a:moveTo>
                    <a:pt x="74083" y="109250"/>
                  </a:moveTo>
                  <a:lnTo>
                    <a:pt x="74083" y="115335"/>
                  </a:lnTo>
                  <a:lnTo>
                    <a:pt x="67677" y="115335"/>
                  </a:lnTo>
                  <a:lnTo>
                    <a:pt x="67677" y="109250"/>
                  </a:lnTo>
                  <a:close/>
                  <a:moveTo>
                    <a:pt x="80809" y="109250"/>
                  </a:moveTo>
                  <a:lnTo>
                    <a:pt x="80809" y="115335"/>
                  </a:lnTo>
                  <a:lnTo>
                    <a:pt x="74422" y="115335"/>
                  </a:lnTo>
                  <a:lnTo>
                    <a:pt x="74422" y="109250"/>
                  </a:lnTo>
                  <a:close/>
                  <a:moveTo>
                    <a:pt x="87554" y="109250"/>
                  </a:moveTo>
                  <a:lnTo>
                    <a:pt x="87554" y="115335"/>
                  </a:lnTo>
                  <a:lnTo>
                    <a:pt x="81148" y="115335"/>
                  </a:lnTo>
                  <a:lnTo>
                    <a:pt x="81148" y="109250"/>
                  </a:lnTo>
                  <a:close/>
                  <a:moveTo>
                    <a:pt x="94281" y="109250"/>
                  </a:moveTo>
                  <a:lnTo>
                    <a:pt x="94281" y="115335"/>
                  </a:lnTo>
                  <a:lnTo>
                    <a:pt x="87893" y="115335"/>
                  </a:lnTo>
                  <a:lnTo>
                    <a:pt x="87893" y="109250"/>
                  </a:lnTo>
                  <a:close/>
                  <a:moveTo>
                    <a:pt x="101007" y="109250"/>
                  </a:moveTo>
                  <a:lnTo>
                    <a:pt x="101007" y="115335"/>
                  </a:lnTo>
                  <a:lnTo>
                    <a:pt x="94620" y="115335"/>
                  </a:lnTo>
                  <a:lnTo>
                    <a:pt x="94620" y="109250"/>
                  </a:lnTo>
                  <a:close/>
                  <a:moveTo>
                    <a:pt x="107752" y="109250"/>
                  </a:moveTo>
                  <a:lnTo>
                    <a:pt x="107752" y="115335"/>
                  </a:lnTo>
                  <a:lnTo>
                    <a:pt x="101346" y="115335"/>
                  </a:lnTo>
                  <a:lnTo>
                    <a:pt x="101346" y="109250"/>
                  </a:lnTo>
                  <a:close/>
                  <a:moveTo>
                    <a:pt x="114478" y="109250"/>
                  </a:moveTo>
                  <a:lnTo>
                    <a:pt x="114478" y="115335"/>
                  </a:lnTo>
                  <a:lnTo>
                    <a:pt x="108091" y="115335"/>
                  </a:lnTo>
                  <a:lnTo>
                    <a:pt x="108091" y="109250"/>
                  </a:lnTo>
                  <a:close/>
                  <a:moveTo>
                    <a:pt x="121223" y="109250"/>
                  </a:moveTo>
                  <a:lnTo>
                    <a:pt x="121223" y="115335"/>
                  </a:lnTo>
                  <a:lnTo>
                    <a:pt x="114817" y="115335"/>
                  </a:lnTo>
                  <a:lnTo>
                    <a:pt x="114817" y="109250"/>
                  </a:lnTo>
                  <a:close/>
                  <a:moveTo>
                    <a:pt x="127950" y="109250"/>
                  </a:moveTo>
                  <a:lnTo>
                    <a:pt x="127950" y="115335"/>
                  </a:lnTo>
                  <a:lnTo>
                    <a:pt x="121562" y="115335"/>
                  </a:lnTo>
                  <a:lnTo>
                    <a:pt x="121562" y="109250"/>
                  </a:lnTo>
                  <a:close/>
                  <a:moveTo>
                    <a:pt x="134694" y="109250"/>
                  </a:moveTo>
                  <a:lnTo>
                    <a:pt x="134694" y="115335"/>
                  </a:lnTo>
                  <a:lnTo>
                    <a:pt x="128289" y="115335"/>
                  </a:lnTo>
                  <a:lnTo>
                    <a:pt x="128289" y="109250"/>
                  </a:lnTo>
                  <a:close/>
                  <a:moveTo>
                    <a:pt x="141421" y="109250"/>
                  </a:moveTo>
                  <a:lnTo>
                    <a:pt x="141421" y="115335"/>
                  </a:lnTo>
                  <a:lnTo>
                    <a:pt x="135033" y="115335"/>
                  </a:lnTo>
                  <a:lnTo>
                    <a:pt x="135033" y="109250"/>
                  </a:lnTo>
                  <a:close/>
                  <a:moveTo>
                    <a:pt x="148148" y="109250"/>
                  </a:moveTo>
                  <a:lnTo>
                    <a:pt x="148148" y="115335"/>
                  </a:lnTo>
                  <a:lnTo>
                    <a:pt x="141760" y="115335"/>
                  </a:lnTo>
                  <a:lnTo>
                    <a:pt x="141760" y="109250"/>
                  </a:lnTo>
                  <a:close/>
                  <a:moveTo>
                    <a:pt x="154892" y="109250"/>
                  </a:moveTo>
                  <a:lnTo>
                    <a:pt x="154892" y="115335"/>
                  </a:lnTo>
                  <a:lnTo>
                    <a:pt x="148487" y="115335"/>
                  </a:lnTo>
                  <a:lnTo>
                    <a:pt x="148487" y="109250"/>
                  </a:lnTo>
                  <a:close/>
                  <a:moveTo>
                    <a:pt x="161619" y="109250"/>
                  </a:moveTo>
                  <a:lnTo>
                    <a:pt x="161619" y="115335"/>
                  </a:lnTo>
                  <a:lnTo>
                    <a:pt x="155231" y="115335"/>
                  </a:lnTo>
                  <a:lnTo>
                    <a:pt x="155231" y="109250"/>
                  </a:lnTo>
                  <a:close/>
                  <a:moveTo>
                    <a:pt x="168363" y="109250"/>
                  </a:moveTo>
                  <a:lnTo>
                    <a:pt x="168363" y="115335"/>
                  </a:lnTo>
                  <a:lnTo>
                    <a:pt x="161958" y="115335"/>
                  </a:lnTo>
                  <a:lnTo>
                    <a:pt x="161958" y="109250"/>
                  </a:lnTo>
                  <a:close/>
                  <a:moveTo>
                    <a:pt x="175090" y="109250"/>
                  </a:moveTo>
                  <a:lnTo>
                    <a:pt x="175090" y="115335"/>
                  </a:lnTo>
                  <a:lnTo>
                    <a:pt x="168702" y="115335"/>
                  </a:lnTo>
                  <a:lnTo>
                    <a:pt x="168702" y="109250"/>
                  </a:lnTo>
                  <a:close/>
                  <a:moveTo>
                    <a:pt x="181834" y="109250"/>
                  </a:moveTo>
                  <a:lnTo>
                    <a:pt x="181834" y="115335"/>
                  </a:lnTo>
                  <a:lnTo>
                    <a:pt x="175429" y="115335"/>
                  </a:lnTo>
                  <a:lnTo>
                    <a:pt x="175429" y="109250"/>
                  </a:lnTo>
                  <a:close/>
                  <a:moveTo>
                    <a:pt x="188561" y="109250"/>
                  </a:moveTo>
                  <a:lnTo>
                    <a:pt x="188561" y="115335"/>
                  </a:lnTo>
                  <a:lnTo>
                    <a:pt x="182173" y="115335"/>
                  </a:lnTo>
                  <a:lnTo>
                    <a:pt x="182173" y="109250"/>
                  </a:lnTo>
                  <a:close/>
                  <a:moveTo>
                    <a:pt x="195288" y="109250"/>
                  </a:moveTo>
                  <a:lnTo>
                    <a:pt x="195288" y="115335"/>
                  </a:lnTo>
                  <a:lnTo>
                    <a:pt x="188900" y="115335"/>
                  </a:lnTo>
                  <a:lnTo>
                    <a:pt x="188900" y="109250"/>
                  </a:lnTo>
                  <a:close/>
                  <a:moveTo>
                    <a:pt x="202032" y="109250"/>
                  </a:moveTo>
                  <a:lnTo>
                    <a:pt x="202032" y="115335"/>
                  </a:lnTo>
                  <a:lnTo>
                    <a:pt x="195627" y="115335"/>
                  </a:lnTo>
                  <a:lnTo>
                    <a:pt x="195627" y="109250"/>
                  </a:lnTo>
                  <a:close/>
                  <a:moveTo>
                    <a:pt x="208759" y="109250"/>
                  </a:moveTo>
                  <a:lnTo>
                    <a:pt x="208759" y="115335"/>
                  </a:lnTo>
                  <a:lnTo>
                    <a:pt x="202371" y="115335"/>
                  </a:lnTo>
                  <a:lnTo>
                    <a:pt x="202371" y="109250"/>
                  </a:lnTo>
                  <a:close/>
                  <a:moveTo>
                    <a:pt x="215504" y="109250"/>
                  </a:moveTo>
                  <a:lnTo>
                    <a:pt x="215504" y="115335"/>
                  </a:lnTo>
                  <a:lnTo>
                    <a:pt x="209098" y="115335"/>
                  </a:lnTo>
                  <a:lnTo>
                    <a:pt x="209098" y="109250"/>
                  </a:lnTo>
                  <a:close/>
                  <a:moveTo>
                    <a:pt x="222230" y="109250"/>
                  </a:moveTo>
                  <a:lnTo>
                    <a:pt x="222230" y="115335"/>
                  </a:lnTo>
                  <a:lnTo>
                    <a:pt x="215843" y="115335"/>
                  </a:lnTo>
                  <a:lnTo>
                    <a:pt x="215843" y="109250"/>
                  </a:lnTo>
                  <a:close/>
                  <a:moveTo>
                    <a:pt x="228975" y="109250"/>
                  </a:moveTo>
                  <a:lnTo>
                    <a:pt x="228975" y="115335"/>
                  </a:lnTo>
                  <a:lnTo>
                    <a:pt x="222569" y="115335"/>
                  </a:lnTo>
                  <a:lnTo>
                    <a:pt x="222569" y="109250"/>
                  </a:lnTo>
                  <a:close/>
                  <a:moveTo>
                    <a:pt x="235701" y="109250"/>
                  </a:moveTo>
                  <a:lnTo>
                    <a:pt x="235701" y="115335"/>
                  </a:lnTo>
                  <a:lnTo>
                    <a:pt x="229296" y="115335"/>
                  </a:lnTo>
                  <a:lnTo>
                    <a:pt x="229296" y="109250"/>
                  </a:lnTo>
                  <a:close/>
                  <a:moveTo>
                    <a:pt x="242428" y="109250"/>
                  </a:moveTo>
                  <a:lnTo>
                    <a:pt x="242428" y="115335"/>
                  </a:lnTo>
                  <a:lnTo>
                    <a:pt x="236040" y="115335"/>
                  </a:lnTo>
                  <a:lnTo>
                    <a:pt x="236040" y="109250"/>
                  </a:lnTo>
                  <a:close/>
                  <a:moveTo>
                    <a:pt x="249173" y="109250"/>
                  </a:moveTo>
                  <a:lnTo>
                    <a:pt x="249173" y="115335"/>
                  </a:lnTo>
                  <a:lnTo>
                    <a:pt x="242767" y="115335"/>
                  </a:lnTo>
                  <a:lnTo>
                    <a:pt x="242767" y="109250"/>
                  </a:lnTo>
                  <a:close/>
                  <a:moveTo>
                    <a:pt x="255899" y="109250"/>
                  </a:moveTo>
                  <a:lnTo>
                    <a:pt x="255899" y="115335"/>
                  </a:lnTo>
                  <a:lnTo>
                    <a:pt x="249512" y="115335"/>
                  </a:lnTo>
                  <a:lnTo>
                    <a:pt x="249512" y="109250"/>
                  </a:lnTo>
                  <a:close/>
                  <a:moveTo>
                    <a:pt x="262644" y="109250"/>
                  </a:moveTo>
                  <a:lnTo>
                    <a:pt x="262644" y="115335"/>
                  </a:lnTo>
                  <a:lnTo>
                    <a:pt x="256238" y="115335"/>
                  </a:lnTo>
                  <a:lnTo>
                    <a:pt x="256238" y="109250"/>
                  </a:lnTo>
                  <a:close/>
                  <a:moveTo>
                    <a:pt x="269370" y="109250"/>
                  </a:moveTo>
                  <a:lnTo>
                    <a:pt x="269370" y="115335"/>
                  </a:lnTo>
                  <a:lnTo>
                    <a:pt x="262983" y="115335"/>
                  </a:lnTo>
                  <a:lnTo>
                    <a:pt x="262983" y="109250"/>
                  </a:lnTo>
                  <a:close/>
                  <a:moveTo>
                    <a:pt x="276115" y="109250"/>
                  </a:moveTo>
                  <a:lnTo>
                    <a:pt x="276115" y="115335"/>
                  </a:lnTo>
                  <a:lnTo>
                    <a:pt x="269709" y="115335"/>
                  </a:lnTo>
                  <a:lnTo>
                    <a:pt x="269709" y="109250"/>
                  </a:lnTo>
                  <a:close/>
                  <a:moveTo>
                    <a:pt x="282842" y="109250"/>
                  </a:moveTo>
                  <a:lnTo>
                    <a:pt x="282842" y="115335"/>
                  </a:lnTo>
                  <a:lnTo>
                    <a:pt x="276436" y="115335"/>
                  </a:lnTo>
                  <a:lnTo>
                    <a:pt x="276436" y="109250"/>
                  </a:lnTo>
                  <a:close/>
                  <a:moveTo>
                    <a:pt x="6745" y="115656"/>
                  </a:moveTo>
                  <a:lnTo>
                    <a:pt x="6745" y="121740"/>
                  </a:lnTo>
                  <a:lnTo>
                    <a:pt x="339" y="121740"/>
                  </a:lnTo>
                  <a:lnTo>
                    <a:pt x="339" y="115656"/>
                  </a:lnTo>
                  <a:close/>
                  <a:moveTo>
                    <a:pt x="13471" y="115656"/>
                  </a:moveTo>
                  <a:lnTo>
                    <a:pt x="13471" y="121740"/>
                  </a:lnTo>
                  <a:lnTo>
                    <a:pt x="7066" y="121740"/>
                  </a:lnTo>
                  <a:lnTo>
                    <a:pt x="7066" y="115656"/>
                  </a:lnTo>
                  <a:close/>
                  <a:moveTo>
                    <a:pt x="20198" y="115656"/>
                  </a:moveTo>
                  <a:lnTo>
                    <a:pt x="20198" y="121740"/>
                  </a:lnTo>
                  <a:lnTo>
                    <a:pt x="13810" y="121740"/>
                  </a:lnTo>
                  <a:lnTo>
                    <a:pt x="13810" y="115656"/>
                  </a:lnTo>
                  <a:close/>
                  <a:moveTo>
                    <a:pt x="26942" y="115656"/>
                  </a:moveTo>
                  <a:lnTo>
                    <a:pt x="26942" y="121740"/>
                  </a:lnTo>
                  <a:lnTo>
                    <a:pt x="20537" y="121740"/>
                  </a:lnTo>
                  <a:lnTo>
                    <a:pt x="20537" y="115656"/>
                  </a:lnTo>
                  <a:close/>
                  <a:moveTo>
                    <a:pt x="33669" y="115656"/>
                  </a:moveTo>
                  <a:lnTo>
                    <a:pt x="33669" y="121740"/>
                  </a:lnTo>
                  <a:lnTo>
                    <a:pt x="27281" y="121740"/>
                  </a:lnTo>
                  <a:lnTo>
                    <a:pt x="27281" y="115656"/>
                  </a:lnTo>
                  <a:close/>
                  <a:moveTo>
                    <a:pt x="40414" y="115656"/>
                  </a:moveTo>
                  <a:lnTo>
                    <a:pt x="40414" y="121740"/>
                  </a:lnTo>
                  <a:lnTo>
                    <a:pt x="34008" y="121740"/>
                  </a:lnTo>
                  <a:lnTo>
                    <a:pt x="34008" y="115656"/>
                  </a:lnTo>
                  <a:close/>
                  <a:moveTo>
                    <a:pt x="47140" y="115656"/>
                  </a:moveTo>
                  <a:lnTo>
                    <a:pt x="47140" y="121740"/>
                  </a:lnTo>
                  <a:lnTo>
                    <a:pt x="40753" y="121740"/>
                  </a:lnTo>
                  <a:lnTo>
                    <a:pt x="40753" y="115656"/>
                  </a:lnTo>
                  <a:close/>
                  <a:moveTo>
                    <a:pt x="53885" y="115656"/>
                  </a:moveTo>
                  <a:lnTo>
                    <a:pt x="53885" y="121740"/>
                  </a:lnTo>
                  <a:lnTo>
                    <a:pt x="47479" y="121740"/>
                  </a:lnTo>
                  <a:lnTo>
                    <a:pt x="47479" y="115656"/>
                  </a:lnTo>
                  <a:close/>
                  <a:moveTo>
                    <a:pt x="60611" y="115656"/>
                  </a:moveTo>
                  <a:lnTo>
                    <a:pt x="60611" y="121740"/>
                  </a:lnTo>
                  <a:lnTo>
                    <a:pt x="54206" y="121740"/>
                  </a:lnTo>
                  <a:lnTo>
                    <a:pt x="54206" y="115656"/>
                  </a:lnTo>
                  <a:close/>
                  <a:moveTo>
                    <a:pt x="67338" y="115656"/>
                  </a:moveTo>
                  <a:lnTo>
                    <a:pt x="67338" y="121740"/>
                  </a:lnTo>
                  <a:lnTo>
                    <a:pt x="60950" y="121740"/>
                  </a:lnTo>
                  <a:lnTo>
                    <a:pt x="60950" y="115656"/>
                  </a:lnTo>
                  <a:close/>
                  <a:moveTo>
                    <a:pt x="74083" y="115656"/>
                  </a:moveTo>
                  <a:lnTo>
                    <a:pt x="74083" y="121740"/>
                  </a:lnTo>
                  <a:lnTo>
                    <a:pt x="67677" y="121740"/>
                  </a:lnTo>
                  <a:lnTo>
                    <a:pt x="67677" y="115656"/>
                  </a:lnTo>
                  <a:close/>
                  <a:moveTo>
                    <a:pt x="80809" y="115656"/>
                  </a:moveTo>
                  <a:lnTo>
                    <a:pt x="80809" y="121740"/>
                  </a:lnTo>
                  <a:lnTo>
                    <a:pt x="74422" y="121740"/>
                  </a:lnTo>
                  <a:lnTo>
                    <a:pt x="74422" y="115656"/>
                  </a:lnTo>
                  <a:close/>
                  <a:moveTo>
                    <a:pt x="87554" y="115656"/>
                  </a:moveTo>
                  <a:lnTo>
                    <a:pt x="87554" y="121740"/>
                  </a:lnTo>
                  <a:lnTo>
                    <a:pt x="81148" y="121740"/>
                  </a:lnTo>
                  <a:lnTo>
                    <a:pt x="81148" y="115656"/>
                  </a:lnTo>
                  <a:close/>
                  <a:moveTo>
                    <a:pt x="94281" y="115656"/>
                  </a:moveTo>
                  <a:lnTo>
                    <a:pt x="94281" y="121740"/>
                  </a:lnTo>
                  <a:lnTo>
                    <a:pt x="87893" y="121740"/>
                  </a:lnTo>
                  <a:lnTo>
                    <a:pt x="87893" y="115656"/>
                  </a:lnTo>
                  <a:close/>
                  <a:moveTo>
                    <a:pt x="101007" y="115656"/>
                  </a:moveTo>
                  <a:lnTo>
                    <a:pt x="101007" y="121740"/>
                  </a:lnTo>
                  <a:lnTo>
                    <a:pt x="94620" y="121740"/>
                  </a:lnTo>
                  <a:lnTo>
                    <a:pt x="94620" y="115656"/>
                  </a:lnTo>
                  <a:close/>
                  <a:moveTo>
                    <a:pt x="107752" y="115656"/>
                  </a:moveTo>
                  <a:lnTo>
                    <a:pt x="107752" y="121740"/>
                  </a:lnTo>
                  <a:lnTo>
                    <a:pt x="101346" y="121740"/>
                  </a:lnTo>
                  <a:lnTo>
                    <a:pt x="101346" y="115656"/>
                  </a:lnTo>
                  <a:close/>
                  <a:moveTo>
                    <a:pt x="114478" y="115656"/>
                  </a:moveTo>
                  <a:lnTo>
                    <a:pt x="114478" y="121740"/>
                  </a:lnTo>
                  <a:lnTo>
                    <a:pt x="108091" y="121740"/>
                  </a:lnTo>
                  <a:lnTo>
                    <a:pt x="108091" y="115656"/>
                  </a:lnTo>
                  <a:close/>
                  <a:moveTo>
                    <a:pt x="121223" y="115656"/>
                  </a:moveTo>
                  <a:lnTo>
                    <a:pt x="121223" y="121740"/>
                  </a:lnTo>
                  <a:lnTo>
                    <a:pt x="114817" y="121740"/>
                  </a:lnTo>
                  <a:lnTo>
                    <a:pt x="114817" y="115656"/>
                  </a:lnTo>
                  <a:close/>
                  <a:moveTo>
                    <a:pt x="127950" y="115656"/>
                  </a:moveTo>
                  <a:lnTo>
                    <a:pt x="127950" y="121740"/>
                  </a:lnTo>
                  <a:lnTo>
                    <a:pt x="121562" y="121740"/>
                  </a:lnTo>
                  <a:lnTo>
                    <a:pt x="121562" y="115656"/>
                  </a:lnTo>
                  <a:close/>
                  <a:moveTo>
                    <a:pt x="134694" y="115656"/>
                  </a:moveTo>
                  <a:lnTo>
                    <a:pt x="134694" y="121740"/>
                  </a:lnTo>
                  <a:lnTo>
                    <a:pt x="128289" y="121740"/>
                  </a:lnTo>
                  <a:lnTo>
                    <a:pt x="128289" y="115656"/>
                  </a:lnTo>
                  <a:close/>
                  <a:moveTo>
                    <a:pt x="141421" y="115656"/>
                  </a:moveTo>
                  <a:lnTo>
                    <a:pt x="141421" y="121740"/>
                  </a:lnTo>
                  <a:lnTo>
                    <a:pt x="135033" y="121740"/>
                  </a:lnTo>
                  <a:lnTo>
                    <a:pt x="135033" y="115656"/>
                  </a:lnTo>
                  <a:close/>
                  <a:moveTo>
                    <a:pt x="148148" y="115656"/>
                  </a:moveTo>
                  <a:lnTo>
                    <a:pt x="148148" y="121740"/>
                  </a:lnTo>
                  <a:lnTo>
                    <a:pt x="141760" y="121740"/>
                  </a:lnTo>
                  <a:lnTo>
                    <a:pt x="141760" y="115656"/>
                  </a:lnTo>
                  <a:close/>
                  <a:moveTo>
                    <a:pt x="154892" y="115656"/>
                  </a:moveTo>
                  <a:lnTo>
                    <a:pt x="154892" y="121740"/>
                  </a:lnTo>
                  <a:lnTo>
                    <a:pt x="148487" y="121740"/>
                  </a:lnTo>
                  <a:lnTo>
                    <a:pt x="148487" y="115656"/>
                  </a:lnTo>
                  <a:close/>
                  <a:moveTo>
                    <a:pt x="161619" y="115656"/>
                  </a:moveTo>
                  <a:lnTo>
                    <a:pt x="161619" y="121740"/>
                  </a:lnTo>
                  <a:lnTo>
                    <a:pt x="155231" y="121740"/>
                  </a:lnTo>
                  <a:lnTo>
                    <a:pt x="155231" y="115656"/>
                  </a:lnTo>
                  <a:close/>
                  <a:moveTo>
                    <a:pt x="168363" y="115656"/>
                  </a:moveTo>
                  <a:lnTo>
                    <a:pt x="168363" y="121740"/>
                  </a:lnTo>
                  <a:lnTo>
                    <a:pt x="161958" y="121740"/>
                  </a:lnTo>
                  <a:lnTo>
                    <a:pt x="161958" y="115656"/>
                  </a:lnTo>
                  <a:close/>
                  <a:moveTo>
                    <a:pt x="175090" y="115656"/>
                  </a:moveTo>
                  <a:lnTo>
                    <a:pt x="175090" y="121740"/>
                  </a:lnTo>
                  <a:lnTo>
                    <a:pt x="168702" y="121740"/>
                  </a:lnTo>
                  <a:lnTo>
                    <a:pt x="168702" y="115656"/>
                  </a:lnTo>
                  <a:close/>
                  <a:moveTo>
                    <a:pt x="181834" y="115656"/>
                  </a:moveTo>
                  <a:lnTo>
                    <a:pt x="181834" y="121740"/>
                  </a:lnTo>
                  <a:lnTo>
                    <a:pt x="175429" y="121740"/>
                  </a:lnTo>
                  <a:lnTo>
                    <a:pt x="175429" y="115656"/>
                  </a:lnTo>
                  <a:close/>
                  <a:moveTo>
                    <a:pt x="188561" y="115656"/>
                  </a:moveTo>
                  <a:lnTo>
                    <a:pt x="188561" y="121740"/>
                  </a:lnTo>
                  <a:lnTo>
                    <a:pt x="182173" y="121740"/>
                  </a:lnTo>
                  <a:lnTo>
                    <a:pt x="182173" y="115656"/>
                  </a:lnTo>
                  <a:close/>
                  <a:moveTo>
                    <a:pt x="195288" y="115656"/>
                  </a:moveTo>
                  <a:lnTo>
                    <a:pt x="195288" y="121740"/>
                  </a:lnTo>
                  <a:lnTo>
                    <a:pt x="188900" y="121740"/>
                  </a:lnTo>
                  <a:lnTo>
                    <a:pt x="188900" y="115656"/>
                  </a:lnTo>
                  <a:close/>
                  <a:moveTo>
                    <a:pt x="202032" y="115656"/>
                  </a:moveTo>
                  <a:lnTo>
                    <a:pt x="202032" y="121740"/>
                  </a:lnTo>
                  <a:lnTo>
                    <a:pt x="195627" y="121740"/>
                  </a:lnTo>
                  <a:lnTo>
                    <a:pt x="195627" y="115656"/>
                  </a:lnTo>
                  <a:close/>
                  <a:moveTo>
                    <a:pt x="208759" y="115656"/>
                  </a:moveTo>
                  <a:lnTo>
                    <a:pt x="208759" y="121740"/>
                  </a:lnTo>
                  <a:lnTo>
                    <a:pt x="202371" y="121740"/>
                  </a:lnTo>
                  <a:lnTo>
                    <a:pt x="202371" y="115656"/>
                  </a:lnTo>
                  <a:close/>
                  <a:moveTo>
                    <a:pt x="215504" y="115656"/>
                  </a:moveTo>
                  <a:lnTo>
                    <a:pt x="215504" y="121740"/>
                  </a:lnTo>
                  <a:lnTo>
                    <a:pt x="209098" y="121740"/>
                  </a:lnTo>
                  <a:lnTo>
                    <a:pt x="209098" y="115656"/>
                  </a:lnTo>
                  <a:close/>
                  <a:moveTo>
                    <a:pt x="222230" y="115656"/>
                  </a:moveTo>
                  <a:lnTo>
                    <a:pt x="222230" y="121740"/>
                  </a:lnTo>
                  <a:lnTo>
                    <a:pt x="215843" y="121740"/>
                  </a:lnTo>
                  <a:lnTo>
                    <a:pt x="215843" y="115656"/>
                  </a:lnTo>
                  <a:close/>
                  <a:moveTo>
                    <a:pt x="228975" y="115656"/>
                  </a:moveTo>
                  <a:lnTo>
                    <a:pt x="228975" y="121740"/>
                  </a:lnTo>
                  <a:lnTo>
                    <a:pt x="222569" y="121740"/>
                  </a:lnTo>
                  <a:lnTo>
                    <a:pt x="222569" y="115656"/>
                  </a:lnTo>
                  <a:close/>
                  <a:moveTo>
                    <a:pt x="235701" y="115656"/>
                  </a:moveTo>
                  <a:lnTo>
                    <a:pt x="235701" y="121740"/>
                  </a:lnTo>
                  <a:lnTo>
                    <a:pt x="229296" y="121740"/>
                  </a:lnTo>
                  <a:lnTo>
                    <a:pt x="229296" y="115656"/>
                  </a:lnTo>
                  <a:close/>
                  <a:moveTo>
                    <a:pt x="242428" y="115656"/>
                  </a:moveTo>
                  <a:lnTo>
                    <a:pt x="242428" y="121740"/>
                  </a:lnTo>
                  <a:lnTo>
                    <a:pt x="236040" y="121740"/>
                  </a:lnTo>
                  <a:lnTo>
                    <a:pt x="236040" y="115656"/>
                  </a:lnTo>
                  <a:close/>
                  <a:moveTo>
                    <a:pt x="249173" y="115656"/>
                  </a:moveTo>
                  <a:lnTo>
                    <a:pt x="249173" y="121740"/>
                  </a:lnTo>
                  <a:lnTo>
                    <a:pt x="242767" y="121740"/>
                  </a:lnTo>
                  <a:lnTo>
                    <a:pt x="242767" y="115656"/>
                  </a:lnTo>
                  <a:close/>
                  <a:moveTo>
                    <a:pt x="255899" y="115656"/>
                  </a:moveTo>
                  <a:lnTo>
                    <a:pt x="255899" y="121740"/>
                  </a:lnTo>
                  <a:lnTo>
                    <a:pt x="249512" y="121740"/>
                  </a:lnTo>
                  <a:lnTo>
                    <a:pt x="249512" y="115656"/>
                  </a:lnTo>
                  <a:close/>
                  <a:moveTo>
                    <a:pt x="262644" y="115656"/>
                  </a:moveTo>
                  <a:lnTo>
                    <a:pt x="262644" y="121740"/>
                  </a:lnTo>
                  <a:lnTo>
                    <a:pt x="256238" y="121740"/>
                  </a:lnTo>
                  <a:lnTo>
                    <a:pt x="256238" y="115656"/>
                  </a:lnTo>
                  <a:close/>
                  <a:moveTo>
                    <a:pt x="269370" y="115656"/>
                  </a:moveTo>
                  <a:lnTo>
                    <a:pt x="269370" y="121740"/>
                  </a:lnTo>
                  <a:lnTo>
                    <a:pt x="262983" y="121740"/>
                  </a:lnTo>
                  <a:lnTo>
                    <a:pt x="262983" y="115656"/>
                  </a:lnTo>
                  <a:close/>
                  <a:moveTo>
                    <a:pt x="276115" y="115656"/>
                  </a:moveTo>
                  <a:lnTo>
                    <a:pt x="276115" y="121740"/>
                  </a:lnTo>
                  <a:lnTo>
                    <a:pt x="269709" y="121740"/>
                  </a:lnTo>
                  <a:lnTo>
                    <a:pt x="269709" y="115656"/>
                  </a:lnTo>
                  <a:close/>
                  <a:moveTo>
                    <a:pt x="282842" y="115656"/>
                  </a:moveTo>
                  <a:lnTo>
                    <a:pt x="282842" y="121740"/>
                  </a:lnTo>
                  <a:lnTo>
                    <a:pt x="276436" y="121740"/>
                  </a:lnTo>
                  <a:lnTo>
                    <a:pt x="276436" y="115656"/>
                  </a:lnTo>
                  <a:close/>
                  <a:moveTo>
                    <a:pt x="6745" y="122061"/>
                  </a:moveTo>
                  <a:lnTo>
                    <a:pt x="6745" y="128146"/>
                  </a:lnTo>
                  <a:lnTo>
                    <a:pt x="339" y="128146"/>
                  </a:lnTo>
                  <a:lnTo>
                    <a:pt x="339" y="122061"/>
                  </a:lnTo>
                  <a:close/>
                  <a:moveTo>
                    <a:pt x="13471" y="122061"/>
                  </a:moveTo>
                  <a:lnTo>
                    <a:pt x="13471" y="128146"/>
                  </a:lnTo>
                  <a:lnTo>
                    <a:pt x="7066" y="128146"/>
                  </a:lnTo>
                  <a:lnTo>
                    <a:pt x="7066" y="122061"/>
                  </a:lnTo>
                  <a:close/>
                  <a:moveTo>
                    <a:pt x="20198" y="122061"/>
                  </a:moveTo>
                  <a:lnTo>
                    <a:pt x="20198" y="128146"/>
                  </a:lnTo>
                  <a:lnTo>
                    <a:pt x="13810" y="128146"/>
                  </a:lnTo>
                  <a:lnTo>
                    <a:pt x="13810" y="122061"/>
                  </a:lnTo>
                  <a:close/>
                  <a:moveTo>
                    <a:pt x="26942" y="122061"/>
                  </a:moveTo>
                  <a:lnTo>
                    <a:pt x="26942" y="128146"/>
                  </a:lnTo>
                  <a:lnTo>
                    <a:pt x="20537" y="128146"/>
                  </a:lnTo>
                  <a:lnTo>
                    <a:pt x="20537" y="122061"/>
                  </a:lnTo>
                  <a:close/>
                  <a:moveTo>
                    <a:pt x="33669" y="122061"/>
                  </a:moveTo>
                  <a:lnTo>
                    <a:pt x="33669" y="128146"/>
                  </a:lnTo>
                  <a:lnTo>
                    <a:pt x="27281" y="128146"/>
                  </a:lnTo>
                  <a:lnTo>
                    <a:pt x="27281" y="122061"/>
                  </a:lnTo>
                  <a:close/>
                  <a:moveTo>
                    <a:pt x="40414" y="122061"/>
                  </a:moveTo>
                  <a:lnTo>
                    <a:pt x="40414" y="128146"/>
                  </a:lnTo>
                  <a:lnTo>
                    <a:pt x="34008" y="128146"/>
                  </a:lnTo>
                  <a:lnTo>
                    <a:pt x="34008" y="122061"/>
                  </a:lnTo>
                  <a:close/>
                  <a:moveTo>
                    <a:pt x="47140" y="122061"/>
                  </a:moveTo>
                  <a:lnTo>
                    <a:pt x="47140" y="128146"/>
                  </a:lnTo>
                  <a:lnTo>
                    <a:pt x="40753" y="128146"/>
                  </a:lnTo>
                  <a:lnTo>
                    <a:pt x="40753" y="122061"/>
                  </a:lnTo>
                  <a:close/>
                  <a:moveTo>
                    <a:pt x="53885" y="122061"/>
                  </a:moveTo>
                  <a:lnTo>
                    <a:pt x="53885" y="128146"/>
                  </a:lnTo>
                  <a:lnTo>
                    <a:pt x="47479" y="128146"/>
                  </a:lnTo>
                  <a:lnTo>
                    <a:pt x="47479" y="122061"/>
                  </a:lnTo>
                  <a:close/>
                  <a:moveTo>
                    <a:pt x="60611" y="122061"/>
                  </a:moveTo>
                  <a:lnTo>
                    <a:pt x="60611" y="128146"/>
                  </a:lnTo>
                  <a:lnTo>
                    <a:pt x="54206" y="128146"/>
                  </a:lnTo>
                  <a:lnTo>
                    <a:pt x="54206" y="122061"/>
                  </a:lnTo>
                  <a:close/>
                  <a:moveTo>
                    <a:pt x="67338" y="122061"/>
                  </a:moveTo>
                  <a:lnTo>
                    <a:pt x="67338" y="128146"/>
                  </a:lnTo>
                  <a:lnTo>
                    <a:pt x="60950" y="128146"/>
                  </a:lnTo>
                  <a:lnTo>
                    <a:pt x="60950" y="122061"/>
                  </a:lnTo>
                  <a:close/>
                  <a:moveTo>
                    <a:pt x="74083" y="122061"/>
                  </a:moveTo>
                  <a:lnTo>
                    <a:pt x="74083" y="128146"/>
                  </a:lnTo>
                  <a:lnTo>
                    <a:pt x="67677" y="128146"/>
                  </a:lnTo>
                  <a:lnTo>
                    <a:pt x="67677" y="122061"/>
                  </a:lnTo>
                  <a:close/>
                  <a:moveTo>
                    <a:pt x="80809" y="122061"/>
                  </a:moveTo>
                  <a:lnTo>
                    <a:pt x="80809" y="128146"/>
                  </a:lnTo>
                  <a:lnTo>
                    <a:pt x="74422" y="128146"/>
                  </a:lnTo>
                  <a:lnTo>
                    <a:pt x="74422" y="122061"/>
                  </a:lnTo>
                  <a:close/>
                  <a:moveTo>
                    <a:pt x="87554" y="122061"/>
                  </a:moveTo>
                  <a:lnTo>
                    <a:pt x="87554" y="128146"/>
                  </a:lnTo>
                  <a:lnTo>
                    <a:pt x="81148" y="128146"/>
                  </a:lnTo>
                  <a:lnTo>
                    <a:pt x="81148" y="122061"/>
                  </a:lnTo>
                  <a:close/>
                  <a:moveTo>
                    <a:pt x="94281" y="122061"/>
                  </a:moveTo>
                  <a:lnTo>
                    <a:pt x="94281" y="128146"/>
                  </a:lnTo>
                  <a:lnTo>
                    <a:pt x="87893" y="128146"/>
                  </a:lnTo>
                  <a:lnTo>
                    <a:pt x="87893" y="122061"/>
                  </a:lnTo>
                  <a:close/>
                  <a:moveTo>
                    <a:pt x="101007" y="122061"/>
                  </a:moveTo>
                  <a:lnTo>
                    <a:pt x="101007" y="128146"/>
                  </a:lnTo>
                  <a:lnTo>
                    <a:pt x="94620" y="128146"/>
                  </a:lnTo>
                  <a:lnTo>
                    <a:pt x="94620" y="122061"/>
                  </a:lnTo>
                  <a:close/>
                  <a:moveTo>
                    <a:pt x="107752" y="122061"/>
                  </a:moveTo>
                  <a:lnTo>
                    <a:pt x="107752" y="128146"/>
                  </a:lnTo>
                  <a:lnTo>
                    <a:pt x="101346" y="128146"/>
                  </a:lnTo>
                  <a:lnTo>
                    <a:pt x="101346" y="122061"/>
                  </a:lnTo>
                  <a:close/>
                  <a:moveTo>
                    <a:pt x="114478" y="122061"/>
                  </a:moveTo>
                  <a:lnTo>
                    <a:pt x="114478" y="128146"/>
                  </a:lnTo>
                  <a:lnTo>
                    <a:pt x="108091" y="128146"/>
                  </a:lnTo>
                  <a:lnTo>
                    <a:pt x="108091" y="122061"/>
                  </a:lnTo>
                  <a:close/>
                  <a:moveTo>
                    <a:pt x="121223" y="122061"/>
                  </a:moveTo>
                  <a:lnTo>
                    <a:pt x="121223" y="128146"/>
                  </a:lnTo>
                  <a:lnTo>
                    <a:pt x="114817" y="128146"/>
                  </a:lnTo>
                  <a:lnTo>
                    <a:pt x="114817" y="122061"/>
                  </a:lnTo>
                  <a:close/>
                  <a:moveTo>
                    <a:pt x="127950" y="122061"/>
                  </a:moveTo>
                  <a:lnTo>
                    <a:pt x="127950" y="128146"/>
                  </a:lnTo>
                  <a:lnTo>
                    <a:pt x="121562" y="128146"/>
                  </a:lnTo>
                  <a:lnTo>
                    <a:pt x="121562" y="122061"/>
                  </a:lnTo>
                  <a:close/>
                  <a:moveTo>
                    <a:pt x="134694" y="122061"/>
                  </a:moveTo>
                  <a:lnTo>
                    <a:pt x="134694" y="128146"/>
                  </a:lnTo>
                  <a:lnTo>
                    <a:pt x="128289" y="128146"/>
                  </a:lnTo>
                  <a:lnTo>
                    <a:pt x="128289" y="122061"/>
                  </a:lnTo>
                  <a:close/>
                  <a:moveTo>
                    <a:pt x="141421" y="122061"/>
                  </a:moveTo>
                  <a:lnTo>
                    <a:pt x="141421" y="128146"/>
                  </a:lnTo>
                  <a:lnTo>
                    <a:pt x="135033" y="128146"/>
                  </a:lnTo>
                  <a:lnTo>
                    <a:pt x="135033" y="122061"/>
                  </a:lnTo>
                  <a:close/>
                  <a:moveTo>
                    <a:pt x="148148" y="122061"/>
                  </a:moveTo>
                  <a:lnTo>
                    <a:pt x="148148" y="128146"/>
                  </a:lnTo>
                  <a:lnTo>
                    <a:pt x="141760" y="128146"/>
                  </a:lnTo>
                  <a:lnTo>
                    <a:pt x="141760" y="122061"/>
                  </a:lnTo>
                  <a:close/>
                  <a:moveTo>
                    <a:pt x="154892" y="122061"/>
                  </a:moveTo>
                  <a:lnTo>
                    <a:pt x="154892" y="128146"/>
                  </a:lnTo>
                  <a:lnTo>
                    <a:pt x="148487" y="128146"/>
                  </a:lnTo>
                  <a:lnTo>
                    <a:pt x="148487" y="122061"/>
                  </a:lnTo>
                  <a:close/>
                  <a:moveTo>
                    <a:pt x="161619" y="122061"/>
                  </a:moveTo>
                  <a:lnTo>
                    <a:pt x="161619" y="128146"/>
                  </a:lnTo>
                  <a:lnTo>
                    <a:pt x="155231" y="128146"/>
                  </a:lnTo>
                  <a:lnTo>
                    <a:pt x="155231" y="122061"/>
                  </a:lnTo>
                  <a:close/>
                  <a:moveTo>
                    <a:pt x="168363" y="122061"/>
                  </a:moveTo>
                  <a:lnTo>
                    <a:pt x="168363" y="128146"/>
                  </a:lnTo>
                  <a:lnTo>
                    <a:pt x="161958" y="128146"/>
                  </a:lnTo>
                  <a:lnTo>
                    <a:pt x="161958" y="122061"/>
                  </a:lnTo>
                  <a:close/>
                  <a:moveTo>
                    <a:pt x="175090" y="122061"/>
                  </a:moveTo>
                  <a:lnTo>
                    <a:pt x="175090" y="128146"/>
                  </a:lnTo>
                  <a:lnTo>
                    <a:pt x="168702" y="128146"/>
                  </a:lnTo>
                  <a:lnTo>
                    <a:pt x="168702" y="122061"/>
                  </a:lnTo>
                  <a:close/>
                  <a:moveTo>
                    <a:pt x="181834" y="122061"/>
                  </a:moveTo>
                  <a:lnTo>
                    <a:pt x="181834" y="128146"/>
                  </a:lnTo>
                  <a:lnTo>
                    <a:pt x="175429" y="128146"/>
                  </a:lnTo>
                  <a:lnTo>
                    <a:pt x="175429" y="122061"/>
                  </a:lnTo>
                  <a:close/>
                  <a:moveTo>
                    <a:pt x="188561" y="122061"/>
                  </a:moveTo>
                  <a:lnTo>
                    <a:pt x="188561" y="128146"/>
                  </a:lnTo>
                  <a:lnTo>
                    <a:pt x="182173" y="128146"/>
                  </a:lnTo>
                  <a:lnTo>
                    <a:pt x="182173" y="122061"/>
                  </a:lnTo>
                  <a:close/>
                  <a:moveTo>
                    <a:pt x="195288" y="122061"/>
                  </a:moveTo>
                  <a:lnTo>
                    <a:pt x="195288" y="128146"/>
                  </a:lnTo>
                  <a:lnTo>
                    <a:pt x="188900" y="128146"/>
                  </a:lnTo>
                  <a:lnTo>
                    <a:pt x="188900" y="122061"/>
                  </a:lnTo>
                  <a:close/>
                  <a:moveTo>
                    <a:pt x="202032" y="122061"/>
                  </a:moveTo>
                  <a:lnTo>
                    <a:pt x="202032" y="128146"/>
                  </a:lnTo>
                  <a:lnTo>
                    <a:pt x="195627" y="128146"/>
                  </a:lnTo>
                  <a:lnTo>
                    <a:pt x="195627" y="122061"/>
                  </a:lnTo>
                  <a:close/>
                  <a:moveTo>
                    <a:pt x="208759" y="122061"/>
                  </a:moveTo>
                  <a:lnTo>
                    <a:pt x="208759" y="128146"/>
                  </a:lnTo>
                  <a:lnTo>
                    <a:pt x="202371" y="128146"/>
                  </a:lnTo>
                  <a:lnTo>
                    <a:pt x="202371" y="122061"/>
                  </a:lnTo>
                  <a:close/>
                  <a:moveTo>
                    <a:pt x="215504" y="122061"/>
                  </a:moveTo>
                  <a:lnTo>
                    <a:pt x="215504" y="128146"/>
                  </a:lnTo>
                  <a:lnTo>
                    <a:pt x="209098" y="128146"/>
                  </a:lnTo>
                  <a:lnTo>
                    <a:pt x="209098" y="122061"/>
                  </a:lnTo>
                  <a:close/>
                  <a:moveTo>
                    <a:pt x="222230" y="122061"/>
                  </a:moveTo>
                  <a:lnTo>
                    <a:pt x="222230" y="128146"/>
                  </a:lnTo>
                  <a:lnTo>
                    <a:pt x="215843" y="128146"/>
                  </a:lnTo>
                  <a:lnTo>
                    <a:pt x="215843" y="122061"/>
                  </a:lnTo>
                  <a:close/>
                  <a:moveTo>
                    <a:pt x="228975" y="122061"/>
                  </a:moveTo>
                  <a:lnTo>
                    <a:pt x="228975" y="128146"/>
                  </a:lnTo>
                  <a:lnTo>
                    <a:pt x="222569" y="128146"/>
                  </a:lnTo>
                  <a:lnTo>
                    <a:pt x="222569" y="122061"/>
                  </a:lnTo>
                  <a:close/>
                  <a:moveTo>
                    <a:pt x="235701" y="122061"/>
                  </a:moveTo>
                  <a:lnTo>
                    <a:pt x="235701" y="128146"/>
                  </a:lnTo>
                  <a:lnTo>
                    <a:pt x="229296" y="128146"/>
                  </a:lnTo>
                  <a:lnTo>
                    <a:pt x="229296" y="122061"/>
                  </a:lnTo>
                  <a:close/>
                  <a:moveTo>
                    <a:pt x="242428" y="122061"/>
                  </a:moveTo>
                  <a:lnTo>
                    <a:pt x="242428" y="128146"/>
                  </a:lnTo>
                  <a:lnTo>
                    <a:pt x="236040" y="128146"/>
                  </a:lnTo>
                  <a:lnTo>
                    <a:pt x="236040" y="122061"/>
                  </a:lnTo>
                  <a:close/>
                  <a:moveTo>
                    <a:pt x="249173" y="122061"/>
                  </a:moveTo>
                  <a:lnTo>
                    <a:pt x="249173" y="128146"/>
                  </a:lnTo>
                  <a:lnTo>
                    <a:pt x="242767" y="128146"/>
                  </a:lnTo>
                  <a:lnTo>
                    <a:pt x="242767" y="122061"/>
                  </a:lnTo>
                  <a:close/>
                  <a:moveTo>
                    <a:pt x="255899" y="122061"/>
                  </a:moveTo>
                  <a:lnTo>
                    <a:pt x="255899" y="128146"/>
                  </a:lnTo>
                  <a:lnTo>
                    <a:pt x="249512" y="128146"/>
                  </a:lnTo>
                  <a:lnTo>
                    <a:pt x="249512" y="122061"/>
                  </a:lnTo>
                  <a:close/>
                  <a:moveTo>
                    <a:pt x="262644" y="122061"/>
                  </a:moveTo>
                  <a:lnTo>
                    <a:pt x="262644" y="128146"/>
                  </a:lnTo>
                  <a:lnTo>
                    <a:pt x="256238" y="128146"/>
                  </a:lnTo>
                  <a:lnTo>
                    <a:pt x="256238" y="122061"/>
                  </a:lnTo>
                  <a:close/>
                  <a:moveTo>
                    <a:pt x="269370" y="122061"/>
                  </a:moveTo>
                  <a:lnTo>
                    <a:pt x="269370" y="128146"/>
                  </a:lnTo>
                  <a:lnTo>
                    <a:pt x="262983" y="128146"/>
                  </a:lnTo>
                  <a:lnTo>
                    <a:pt x="262983" y="122061"/>
                  </a:lnTo>
                  <a:close/>
                  <a:moveTo>
                    <a:pt x="276115" y="122061"/>
                  </a:moveTo>
                  <a:lnTo>
                    <a:pt x="276115" y="128146"/>
                  </a:lnTo>
                  <a:lnTo>
                    <a:pt x="269709" y="128146"/>
                  </a:lnTo>
                  <a:lnTo>
                    <a:pt x="269709" y="122061"/>
                  </a:lnTo>
                  <a:close/>
                  <a:moveTo>
                    <a:pt x="282842" y="122061"/>
                  </a:moveTo>
                  <a:lnTo>
                    <a:pt x="282842" y="128146"/>
                  </a:lnTo>
                  <a:lnTo>
                    <a:pt x="276436" y="128146"/>
                  </a:lnTo>
                  <a:lnTo>
                    <a:pt x="276436" y="122061"/>
                  </a:lnTo>
                  <a:close/>
                  <a:moveTo>
                    <a:pt x="6745" y="128467"/>
                  </a:moveTo>
                  <a:lnTo>
                    <a:pt x="6745" y="134551"/>
                  </a:lnTo>
                  <a:lnTo>
                    <a:pt x="339" y="134551"/>
                  </a:lnTo>
                  <a:lnTo>
                    <a:pt x="339" y="128467"/>
                  </a:lnTo>
                  <a:close/>
                  <a:moveTo>
                    <a:pt x="13471" y="128467"/>
                  </a:moveTo>
                  <a:lnTo>
                    <a:pt x="13471" y="134551"/>
                  </a:lnTo>
                  <a:lnTo>
                    <a:pt x="7066" y="134551"/>
                  </a:lnTo>
                  <a:lnTo>
                    <a:pt x="7066" y="128467"/>
                  </a:lnTo>
                  <a:close/>
                  <a:moveTo>
                    <a:pt x="20198" y="128467"/>
                  </a:moveTo>
                  <a:lnTo>
                    <a:pt x="20198" y="134551"/>
                  </a:lnTo>
                  <a:lnTo>
                    <a:pt x="13810" y="134551"/>
                  </a:lnTo>
                  <a:lnTo>
                    <a:pt x="13810" y="128467"/>
                  </a:lnTo>
                  <a:close/>
                  <a:moveTo>
                    <a:pt x="26942" y="128467"/>
                  </a:moveTo>
                  <a:lnTo>
                    <a:pt x="26942" y="134551"/>
                  </a:lnTo>
                  <a:lnTo>
                    <a:pt x="20537" y="134551"/>
                  </a:lnTo>
                  <a:lnTo>
                    <a:pt x="20537" y="128467"/>
                  </a:lnTo>
                  <a:close/>
                  <a:moveTo>
                    <a:pt x="33669" y="128467"/>
                  </a:moveTo>
                  <a:lnTo>
                    <a:pt x="33669" y="134551"/>
                  </a:lnTo>
                  <a:lnTo>
                    <a:pt x="27281" y="134551"/>
                  </a:lnTo>
                  <a:lnTo>
                    <a:pt x="27281" y="128467"/>
                  </a:lnTo>
                  <a:close/>
                  <a:moveTo>
                    <a:pt x="40414" y="128467"/>
                  </a:moveTo>
                  <a:lnTo>
                    <a:pt x="40414" y="134551"/>
                  </a:lnTo>
                  <a:lnTo>
                    <a:pt x="34008" y="134551"/>
                  </a:lnTo>
                  <a:lnTo>
                    <a:pt x="34008" y="128467"/>
                  </a:lnTo>
                  <a:close/>
                  <a:moveTo>
                    <a:pt x="47140" y="128467"/>
                  </a:moveTo>
                  <a:lnTo>
                    <a:pt x="47140" y="134551"/>
                  </a:lnTo>
                  <a:lnTo>
                    <a:pt x="40753" y="134551"/>
                  </a:lnTo>
                  <a:lnTo>
                    <a:pt x="40753" y="128467"/>
                  </a:lnTo>
                  <a:close/>
                  <a:moveTo>
                    <a:pt x="53885" y="128467"/>
                  </a:moveTo>
                  <a:lnTo>
                    <a:pt x="53885" y="134551"/>
                  </a:lnTo>
                  <a:lnTo>
                    <a:pt x="47479" y="134551"/>
                  </a:lnTo>
                  <a:lnTo>
                    <a:pt x="47479" y="128467"/>
                  </a:lnTo>
                  <a:close/>
                  <a:moveTo>
                    <a:pt x="60611" y="128467"/>
                  </a:moveTo>
                  <a:lnTo>
                    <a:pt x="60611" y="134551"/>
                  </a:lnTo>
                  <a:lnTo>
                    <a:pt x="54206" y="134551"/>
                  </a:lnTo>
                  <a:lnTo>
                    <a:pt x="54206" y="128467"/>
                  </a:lnTo>
                  <a:close/>
                  <a:moveTo>
                    <a:pt x="67338" y="128467"/>
                  </a:moveTo>
                  <a:lnTo>
                    <a:pt x="67338" y="134551"/>
                  </a:lnTo>
                  <a:lnTo>
                    <a:pt x="60950" y="134551"/>
                  </a:lnTo>
                  <a:lnTo>
                    <a:pt x="60950" y="128467"/>
                  </a:lnTo>
                  <a:close/>
                  <a:moveTo>
                    <a:pt x="74083" y="128467"/>
                  </a:moveTo>
                  <a:lnTo>
                    <a:pt x="74083" y="134551"/>
                  </a:lnTo>
                  <a:lnTo>
                    <a:pt x="67677" y="134551"/>
                  </a:lnTo>
                  <a:lnTo>
                    <a:pt x="67677" y="128467"/>
                  </a:lnTo>
                  <a:close/>
                  <a:moveTo>
                    <a:pt x="80809" y="128467"/>
                  </a:moveTo>
                  <a:lnTo>
                    <a:pt x="80809" y="134551"/>
                  </a:lnTo>
                  <a:lnTo>
                    <a:pt x="74422" y="134551"/>
                  </a:lnTo>
                  <a:lnTo>
                    <a:pt x="74422" y="128467"/>
                  </a:lnTo>
                  <a:close/>
                  <a:moveTo>
                    <a:pt x="87554" y="128467"/>
                  </a:moveTo>
                  <a:lnTo>
                    <a:pt x="87554" y="134551"/>
                  </a:lnTo>
                  <a:lnTo>
                    <a:pt x="81148" y="134551"/>
                  </a:lnTo>
                  <a:lnTo>
                    <a:pt x="81148" y="128467"/>
                  </a:lnTo>
                  <a:close/>
                  <a:moveTo>
                    <a:pt x="94281" y="128467"/>
                  </a:moveTo>
                  <a:lnTo>
                    <a:pt x="94281" y="134551"/>
                  </a:lnTo>
                  <a:lnTo>
                    <a:pt x="87893" y="134551"/>
                  </a:lnTo>
                  <a:lnTo>
                    <a:pt x="87893" y="128467"/>
                  </a:lnTo>
                  <a:close/>
                  <a:moveTo>
                    <a:pt x="101007" y="128467"/>
                  </a:moveTo>
                  <a:lnTo>
                    <a:pt x="101007" y="134551"/>
                  </a:lnTo>
                  <a:lnTo>
                    <a:pt x="94620" y="134551"/>
                  </a:lnTo>
                  <a:lnTo>
                    <a:pt x="94620" y="128467"/>
                  </a:lnTo>
                  <a:close/>
                  <a:moveTo>
                    <a:pt x="107752" y="128467"/>
                  </a:moveTo>
                  <a:lnTo>
                    <a:pt x="107752" y="134551"/>
                  </a:lnTo>
                  <a:lnTo>
                    <a:pt x="101346" y="134551"/>
                  </a:lnTo>
                  <a:lnTo>
                    <a:pt x="101346" y="128467"/>
                  </a:lnTo>
                  <a:close/>
                  <a:moveTo>
                    <a:pt x="114478" y="128467"/>
                  </a:moveTo>
                  <a:lnTo>
                    <a:pt x="114478" y="134551"/>
                  </a:lnTo>
                  <a:lnTo>
                    <a:pt x="108091" y="134551"/>
                  </a:lnTo>
                  <a:lnTo>
                    <a:pt x="108091" y="128467"/>
                  </a:lnTo>
                  <a:close/>
                  <a:moveTo>
                    <a:pt x="121223" y="128467"/>
                  </a:moveTo>
                  <a:lnTo>
                    <a:pt x="121223" y="134551"/>
                  </a:lnTo>
                  <a:lnTo>
                    <a:pt x="114817" y="134551"/>
                  </a:lnTo>
                  <a:lnTo>
                    <a:pt x="114817" y="128467"/>
                  </a:lnTo>
                  <a:close/>
                  <a:moveTo>
                    <a:pt x="127950" y="128467"/>
                  </a:moveTo>
                  <a:lnTo>
                    <a:pt x="127950" y="134551"/>
                  </a:lnTo>
                  <a:lnTo>
                    <a:pt x="121562" y="134551"/>
                  </a:lnTo>
                  <a:lnTo>
                    <a:pt x="121562" y="128467"/>
                  </a:lnTo>
                  <a:close/>
                  <a:moveTo>
                    <a:pt x="134694" y="128467"/>
                  </a:moveTo>
                  <a:lnTo>
                    <a:pt x="134694" y="134551"/>
                  </a:lnTo>
                  <a:lnTo>
                    <a:pt x="128289" y="134551"/>
                  </a:lnTo>
                  <a:lnTo>
                    <a:pt x="128289" y="128467"/>
                  </a:lnTo>
                  <a:close/>
                  <a:moveTo>
                    <a:pt x="141421" y="128467"/>
                  </a:moveTo>
                  <a:lnTo>
                    <a:pt x="141421" y="134551"/>
                  </a:lnTo>
                  <a:lnTo>
                    <a:pt x="135033" y="134551"/>
                  </a:lnTo>
                  <a:lnTo>
                    <a:pt x="135033" y="128467"/>
                  </a:lnTo>
                  <a:close/>
                  <a:moveTo>
                    <a:pt x="148148" y="128467"/>
                  </a:moveTo>
                  <a:lnTo>
                    <a:pt x="148148" y="134551"/>
                  </a:lnTo>
                  <a:lnTo>
                    <a:pt x="141760" y="134551"/>
                  </a:lnTo>
                  <a:lnTo>
                    <a:pt x="141760" y="128467"/>
                  </a:lnTo>
                  <a:close/>
                  <a:moveTo>
                    <a:pt x="154892" y="128467"/>
                  </a:moveTo>
                  <a:lnTo>
                    <a:pt x="154892" y="134551"/>
                  </a:lnTo>
                  <a:lnTo>
                    <a:pt x="148487" y="134551"/>
                  </a:lnTo>
                  <a:lnTo>
                    <a:pt x="148487" y="128467"/>
                  </a:lnTo>
                  <a:close/>
                  <a:moveTo>
                    <a:pt x="161619" y="128467"/>
                  </a:moveTo>
                  <a:lnTo>
                    <a:pt x="161619" y="134551"/>
                  </a:lnTo>
                  <a:lnTo>
                    <a:pt x="155231" y="134551"/>
                  </a:lnTo>
                  <a:lnTo>
                    <a:pt x="155231" y="128467"/>
                  </a:lnTo>
                  <a:close/>
                  <a:moveTo>
                    <a:pt x="168363" y="128467"/>
                  </a:moveTo>
                  <a:lnTo>
                    <a:pt x="168363" y="134551"/>
                  </a:lnTo>
                  <a:lnTo>
                    <a:pt x="161958" y="134551"/>
                  </a:lnTo>
                  <a:lnTo>
                    <a:pt x="161958" y="128467"/>
                  </a:lnTo>
                  <a:close/>
                  <a:moveTo>
                    <a:pt x="175090" y="128467"/>
                  </a:moveTo>
                  <a:lnTo>
                    <a:pt x="175090" y="134551"/>
                  </a:lnTo>
                  <a:lnTo>
                    <a:pt x="168702" y="134551"/>
                  </a:lnTo>
                  <a:lnTo>
                    <a:pt x="168702" y="128467"/>
                  </a:lnTo>
                  <a:close/>
                  <a:moveTo>
                    <a:pt x="181834" y="128467"/>
                  </a:moveTo>
                  <a:lnTo>
                    <a:pt x="181834" y="134551"/>
                  </a:lnTo>
                  <a:lnTo>
                    <a:pt x="175429" y="134551"/>
                  </a:lnTo>
                  <a:lnTo>
                    <a:pt x="175429" y="128467"/>
                  </a:lnTo>
                  <a:close/>
                  <a:moveTo>
                    <a:pt x="188561" y="128467"/>
                  </a:moveTo>
                  <a:lnTo>
                    <a:pt x="188561" y="134551"/>
                  </a:lnTo>
                  <a:lnTo>
                    <a:pt x="182173" y="134551"/>
                  </a:lnTo>
                  <a:lnTo>
                    <a:pt x="182173" y="128467"/>
                  </a:lnTo>
                  <a:close/>
                  <a:moveTo>
                    <a:pt x="195288" y="128467"/>
                  </a:moveTo>
                  <a:lnTo>
                    <a:pt x="195288" y="134551"/>
                  </a:lnTo>
                  <a:lnTo>
                    <a:pt x="188900" y="134551"/>
                  </a:lnTo>
                  <a:lnTo>
                    <a:pt x="188900" y="128467"/>
                  </a:lnTo>
                  <a:close/>
                  <a:moveTo>
                    <a:pt x="202032" y="128467"/>
                  </a:moveTo>
                  <a:lnTo>
                    <a:pt x="202032" y="134551"/>
                  </a:lnTo>
                  <a:lnTo>
                    <a:pt x="195627" y="134551"/>
                  </a:lnTo>
                  <a:lnTo>
                    <a:pt x="195627" y="128467"/>
                  </a:lnTo>
                  <a:close/>
                  <a:moveTo>
                    <a:pt x="208759" y="128467"/>
                  </a:moveTo>
                  <a:lnTo>
                    <a:pt x="208759" y="134551"/>
                  </a:lnTo>
                  <a:lnTo>
                    <a:pt x="202371" y="134551"/>
                  </a:lnTo>
                  <a:lnTo>
                    <a:pt x="202371" y="128467"/>
                  </a:lnTo>
                  <a:close/>
                  <a:moveTo>
                    <a:pt x="215504" y="128467"/>
                  </a:moveTo>
                  <a:lnTo>
                    <a:pt x="215504" y="134551"/>
                  </a:lnTo>
                  <a:lnTo>
                    <a:pt x="209098" y="134551"/>
                  </a:lnTo>
                  <a:lnTo>
                    <a:pt x="209098" y="128467"/>
                  </a:lnTo>
                  <a:close/>
                  <a:moveTo>
                    <a:pt x="222230" y="128467"/>
                  </a:moveTo>
                  <a:lnTo>
                    <a:pt x="222230" y="134551"/>
                  </a:lnTo>
                  <a:lnTo>
                    <a:pt x="215843" y="134551"/>
                  </a:lnTo>
                  <a:lnTo>
                    <a:pt x="215843" y="128467"/>
                  </a:lnTo>
                  <a:close/>
                  <a:moveTo>
                    <a:pt x="228975" y="128467"/>
                  </a:moveTo>
                  <a:lnTo>
                    <a:pt x="228975" y="134551"/>
                  </a:lnTo>
                  <a:lnTo>
                    <a:pt x="222569" y="134551"/>
                  </a:lnTo>
                  <a:lnTo>
                    <a:pt x="222569" y="128467"/>
                  </a:lnTo>
                  <a:close/>
                  <a:moveTo>
                    <a:pt x="235701" y="128467"/>
                  </a:moveTo>
                  <a:lnTo>
                    <a:pt x="235701" y="134551"/>
                  </a:lnTo>
                  <a:lnTo>
                    <a:pt x="229296" y="134551"/>
                  </a:lnTo>
                  <a:lnTo>
                    <a:pt x="229296" y="128467"/>
                  </a:lnTo>
                  <a:close/>
                  <a:moveTo>
                    <a:pt x="242428" y="128467"/>
                  </a:moveTo>
                  <a:lnTo>
                    <a:pt x="242428" y="134551"/>
                  </a:lnTo>
                  <a:lnTo>
                    <a:pt x="236040" y="134551"/>
                  </a:lnTo>
                  <a:lnTo>
                    <a:pt x="236040" y="128467"/>
                  </a:lnTo>
                  <a:close/>
                  <a:moveTo>
                    <a:pt x="249173" y="128467"/>
                  </a:moveTo>
                  <a:lnTo>
                    <a:pt x="249173" y="134551"/>
                  </a:lnTo>
                  <a:lnTo>
                    <a:pt x="242767" y="134551"/>
                  </a:lnTo>
                  <a:lnTo>
                    <a:pt x="242767" y="128467"/>
                  </a:lnTo>
                  <a:close/>
                  <a:moveTo>
                    <a:pt x="255899" y="128467"/>
                  </a:moveTo>
                  <a:lnTo>
                    <a:pt x="255899" y="134551"/>
                  </a:lnTo>
                  <a:lnTo>
                    <a:pt x="249512" y="134551"/>
                  </a:lnTo>
                  <a:lnTo>
                    <a:pt x="249512" y="128467"/>
                  </a:lnTo>
                  <a:close/>
                  <a:moveTo>
                    <a:pt x="262644" y="128467"/>
                  </a:moveTo>
                  <a:lnTo>
                    <a:pt x="262644" y="134551"/>
                  </a:lnTo>
                  <a:lnTo>
                    <a:pt x="256238" y="134551"/>
                  </a:lnTo>
                  <a:lnTo>
                    <a:pt x="256238" y="128467"/>
                  </a:lnTo>
                  <a:close/>
                  <a:moveTo>
                    <a:pt x="269370" y="128467"/>
                  </a:moveTo>
                  <a:lnTo>
                    <a:pt x="269370" y="134551"/>
                  </a:lnTo>
                  <a:lnTo>
                    <a:pt x="262983" y="134551"/>
                  </a:lnTo>
                  <a:lnTo>
                    <a:pt x="262983" y="128467"/>
                  </a:lnTo>
                  <a:close/>
                  <a:moveTo>
                    <a:pt x="276115" y="128467"/>
                  </a:moveTo>
                  <a:lnTo>
                    <a:pt x="276115" y="134551"/>
                  </a:lnTo>
                  <a:lnTo>
                    <a:pt x="269709" y="134551"/>
                  </a:lnTo>
                  <a:lnTo>
                    <a:pt x="269709" y="128467"/>
                  </a:lnTo>
                  <a:close/>
                  <a:moveTo>
                    <a:pt x="282842" y="128467"/>
                  </a:moveTo>
                  <a:lnTo>
                    <a:pt x="282842" y="134551"/>
                  </a:lnTo>
                  <a:lnTo>
                    <a:pt x="276436" y="134551"/>
                  </a:lnTo>
                  <a:lnTo>
                    <a:pt x="276436" y="128467"/>
                  </a:lnTo>
                  <a:close/>
                  <a:moveTo>
                    <a:pt x="6745" y="134872"/>
                  </a:moveTo>
                  <a:lnTo>
                    <a:pt x="6745" y="140957"/>
                  </a:lnTo>
                  <a:lnTo>
                    <a:pt x="339" y="140957"/>
                  </a:lnTo>
                  <a:lnTo>
                    <a:pt x="339" y="134872"/>
                  </a:lnTo>
                  <a:close/>
                  <a:moveTo>
                    <a:pt x="13471" y="134872"/>
                  </a:moveTo>
                  <a:lnTo>
                    <a:pt x="13471" y="140957"/>
                  </a:lnTo>
                  <a:lnTo>
                    <a:pt x="7066" y="140957"/>
                  </a:lnTo>
                  <a:lnTo>
                    <a:pt x="7066" y="134872"/>
                  </a:lnTo>
                  <a:close/>
                  <a:moveTo>
                    <a:pt x="20198" y="134872"/>
                  </a:moveTo>
                  <a:lnTo>
                    <a:pt x="20198" y="140957"/>
                  </a:lnTo>
                  <a:lnTo>
                    <a:pt x="13810" y="140957"/>
                  </a:lnTo>
                  <a:lnTo>
                    <a:pt x="13810" y="134872"/>
                  </a:lnTo>
                  <a:close/>
                  <a:moveTo>
                    <a:pt x="26942" y="134872"/>
                  </a:moveTo>
                  <a:lnTo>
                    <a:pt x="26942" y="140957"/>
                  </a:lnTo>
                  <a:lnTo>
                    <a:pt x="20537" y="140957"/>
                  </a:lnTo>
                  <a:lnTo>
                    <a:pt x="20537" y="134872"/>
                  </a:lnTo>
                  <a:close/>
                  <a:moveTo>
                    <a:pt x="33669" y="134872"/>
                  </a:moveTo>
                  <a:lnTo>
                    <a:pt x="33669" y="140957"/>
                  </a:lnTo>
                  <a:lnTo>
                    <a:pt x="27281" y="140957"/>
                  </a:lnTo>
                  <a:lnTo>
                    <a:pt x="27281" y="134872"/>
                  </a:lnTo>
                  <a:close/>
                  <a:moveTo>
                    <a:pt x="40414" y="134872"/>
                  </a:moveTo>
                  <a:lnTo>
                    <a:pt x="40414" y="140957"/>
                  </a:lnTo>
                  <a:lnTo>
                    <a:pt x="34008" y="140957"/>
                  </a:lnTo>
                  <a:lnTo>
                    <a:pt x="34008" y="134872"/>
                  </a:lnTo>
                  <a:close/>
                  <a:moveTo>
                    <a:pt x="47140" y="134872"/>
                  </a:moveTo>
                  <a:lnTo>
                    <a:pt x="47140" y="140957"/>
                  </a:lnTo>
                  <a:lnTo>
                    <a:pt x="40753" y="140957"/>
                  </a:lnTo>
                  <a:lnTo>
                    <a:pt x="40753" y="134872"/>
                  </a:lnTo>
                  <a:close/>
                  <a:moveTo>
                    <a:pt x="53885" y="134872"/>
                  </a:moveTo>
                  <a:lnTo>
                    <a:pt x="53885" y="140957"/>
                  </a:lnTo>
                  <a:lnTo>
                    <a:pt x="47479" y="140957"/>
                  </a:lnTo>
                  <a:lnTo>
                    <a:pt x="47479" y="134872"/>
                  </a:lnTo>
                  <a:close/>
                  <a:moveTo>
                    <a:pt x="60611" y="134872"/>
                  </a:moveTo>
                  <a:lnTo>
                    <a:pt x="60611" y="140957"/>
                  </a:lnTo>
                  <a:lnTo>
                    <a:pt x="54206" y="140957"/>
                  </a:lnTo>
                  <a:lnTo>
                    <a:pt x="54206" y="134872"/>
                  </a:lnTo>
                  <a:close/>
                  <a:moveTo>
                    <a:pt x="67338" y="134872"/>
                  </a:moveTo>
                  <a:lnTo>
                    <a:pt x="67338" y="140957"/>
                  </a:lnTo>
                  <a:lnTo>
                    <a:pt x="60950" y="140957"/>
                  </a:lnTo>
                  <a:lnTo>
                    <a:pt x="60950" y="134872"/>
                  </a:lnTo>
                  <a:close/>
                  <a:moveTo>
                    <a:pt x="74083" y="134872"/>
                  </a:moveTo>
                  <a:lnTo>
                    <a:pt x="74083" y="140957"/>
                  </a:lnTo>
                  <a:lnTo>
                    <a:pt x="67677" y="140957"/>
                  </a:lnTo>
                  <a:lnTo>
                    <a:pt x="67677" y="134872"/>
                  </a:lnTo>
                  <a:close/>
                  <a:moveTo>
                    <a:pt x="80809" y="134872"/>
                  </a:moveTo>
                  <a:lnTo>
                    <a:pt x="80809" y="140957"/>
                  </a:lnTo>
                  <a:lnTo>
                    <a:pt x="74422" y="140957"/>
                  </a:lnTo>
                  <a:lnTo>
                    <a:pt x="74422" y="134872"/>
                  </a:lnTo>
                  <a:close/>
                  <a:moveTo>
                    <a:pt x="87554" y="134872"/>
                  </a:moveTo>
                  <a:lnTo>
                    <a:pt x="87554" y="140957"/>
                  </a:lnTo>
                  <a:lnTo>
                    <a:pt x="81148" y="140957"/>
                  </a:lnTo>
                  <a:lnTo>
                    <a:pt x="81148" y="134872"/>
                  </a:lnTo>
                  <a:close/>
                  <a:moveTo>
                    <a:pt x="94281" y="134872"/>
                  </a:moveTo>
                  <a:lnTo>
                    <a:pt x="94281" y="140957"/>
                  </a:lnTo>
                  <a:lnTo>
                    <a:pt x="87893" y="140957"/>
                  </a:lnTo>
                  <a:lnTo>
                    <a:pt x="87893" y="134872"/>
                  </a:lnTo>
                  <a:close/>
                  <a:moveTo>
                    <a:pt x="101007" y="134872"/>
                  </a:moveTo>
                  <a:lnTo>
                    <a:pt x="101007" y="140957"/>
                  </a:lnTo>
                  <a:lnTo>
                    <a:pt x="94620" y="140957"/>
                  </a:lnTo>
                  <a:lnTo>
                    <a:pt x="94620" y="134872"/>
                  </a:lnTo>
                  <a:close/>
                  <a:moveTo>
                    <a:pt x="107752" y="134872"/>
                  </a:moveTo>
                  <a:lnTo>
                    <a:pt x="107752" y="140957"/>
                  </a:lnTo>
                  <a:lnTo>
                    <a:pt x="101346" y="140957"/>
                  </a:lnTo>
                  <a:lnTo>
                    <a:pt x="101346" y="134872"/>
                  </a:lnTo>
                  <a:close/>
                  <a:moveTo>
                    <a:pt x="114478" y="134872"/>
                  </a:moveTo>
                  <a:lnTo>
                    <a:pt x="114478" y="140957"/>
                  </a:lnTo>
                  <a:lnTo>
                    <a:pt x="108091" y="140957"/>
                  </a:lnTo>
                  <a:lnTo>
                    <a:pt x="108091" y="134872"/>
                  </a:lnTo>
                  <a:close/>
                  <a:moveTo>
                    <a:pt x="121223" y="134872"/>
                  </a:moveTo>
                  <a:lnTo>
                    <a:pt x="121223" y="140957"/>
                  </a:lnTo>
                  <a:lnTo>
                    <a:pt x="114817" y="140957"/>
                  </a:lnTo>
                  <a:lnTo>
                    <a:pt x="114817" y="134872"/>
                  </a:lnTo>
                  <a:close/>
                  <a:moveTo>
                    <a:pt x="127950" y="134872"/>
                  </a:moveTo>
                  <a:lnTo>
                    <a:pt x="127950" y="140957"/>
                  </a:lnTo>
                  <a:lnTo>
                    <a:pt x="121562" y="140957"/>
                  </a:lnTo>
                  <a:lnTo>
                    <a:pt x="121562" y="134872"/>
                  </a:lnTo>
                  <a:close/>
                  <a:moveTo>
                    <a:pt x="134694" y="134872"/>
                  </a:moveTo>
                  <a:lnTo>
                    <a:pt x="134694" y="140957"/>
                  </a:lnTo>
                  <a:lnTo>
                    <a:pt x="128289" y="140957"/>
                  </a:lnTo>
                  <a:lnTo>
                    <a:pt x="128289" y="134872"/>
                  </a:lnTo>
                  <a:close/>
                  <a:moveTo>
                    <a:pt x="141421" y="134872"/>
                  </a:moveTo>
                  <a:lnTo>
                    <a:pt x="141421" y="140957"/>
                  </a:lnTo>
                  <a:lnTo>
                    <a:pt x="135033" y="140957"/>
                  </a:lnTo>
                  <a:lnTo>
                    <a:pt x="135033" y="134872"/>
                  </a:lnTo>
                  <a:close/>
                  <a:moveTo>
                    <a:pt x="148148" y="134872"/>
                  </a:moveTo>
                  <a:lnTo>
                    <a:pt x="148148" y="140957"/>
                  </a:lnTo>
                  <a:lnTo>
                    <a:pt x="141760" y="140957"/>
                  </a:lnTo>
                  <a:lnTo>
                    <a:pt x="141760" y="134872"/>
                  </a:lnTo>
                  <a:close/>
                  <a:moveTo>
                    <a:pt x="154892" y="134872"/>
                  </a:moveTo>
                  <a:lnTo>
                    <a:pt x="154892" y="140957"/>
                  </a:lnTo>
                  <a:lnTo>
                    <a:pt x="148487" y="140957"/>
                  </a:lnTo>
                  <a:lnTo>
                    <a:pt x="148487" y="134872"/>
                  </a:lnTo>
                  <a:close/>
                  <a:moveTo>
                    <a:pt x="161619" y="134872"/>
                  </a:moveTo>
                  <a:lnTo>
                    <a:pt x="161619" y="140957"/>
                  </a:lnTo>
                  <a:lnTo>
                    <a:pt x="155231" y="140957"/>
                  </a:lnTo>
                  <a:lnTo>
                    <a:pt x="155231" y="134872"/>
                  </a:lnTo>
                  <a:close/>
                  <a:moveTo>
                    <a:pt x="168363" y="134872"/>
                  </a:moveTo>
                  <a:lnTo>
                    <a:pt x="168363" y="140957"/>
                  </a:lnTo>
                  <a:lnTo>
                    <a:pt x="161958" y="140957"/>
                  </a:lnTo>
                  <a:lnTo>
                    <a:pt x="161958" y="134872"/>
                  </a:lnTo>
                  <a:close/>
                  <a:moveTo>
                    <a:pt x="175090" y="134872"/>
                  </a:moveTo>
                  <a:lnTo>
                    <a:pt x="175090" y="140957"/>
                  </a:lnTo>
                  <a:lnTo>
                    <a:pt x="168702" y="140957"/>
                  </a:lnTo>
                  <a:lnTo>
                    <a:pt x="168702" y="134872"/>
                  </a:lnTo>
                  <a:close/>
                  <a:moveTo>
                    <a:pt x="181834" y="134872"/>
                  </a:moveTo>
                  <a:lnTo>
                    <a:pt x="181834" y="140957"/>
                  </a:lnTo>
                  <a:lnTo>
                    <a:pt x="175429" y="140957"/>
                  </a:lnTo>
                  <a:lnTo>
                    <a:pt x="175429" y="134872"/>
                  </a:lnTo>
                  <a:close/>
                  <a:moveTo>
                    <a:pt x="188561" y="134872"/>
                  </a:moveTo>
                  <a:lnTo>
                    <a:pt x="188561" y="140957"/>
                  </a:lnTo>
                  <a:lnTo>
                    <a:pt x="182173" y="140957"/>
                  </a:lnTo>
                  <a:lnTo>
                    <a:pt x="182173" y="134872"/>
                  </a:lnTo>
                  <a:close/>
                  <a:moveTo>
                    <a:pt x="195288" y="134872"/>
                  </a:moveTo>
                  <a:lnTo>
                    <a:pt x="195288" y="140957"/>
                  </a:lnTo>
                  <a:lnTo>
                    <a:pt x="188900" y="140957"/>
                  </a:lnTo>
                  <a:lnTo>
                    <a:pt x="188900" y="134872"/>
                  </a:lnTo>
                  <a:close/>
                  <a:moveTo>
                    <a:pt x="202032" y="134872"/>
                  </a:moveTo>
                  <a:lnTo>
                    <a:pt x="202032" y="140957"/>
                  </a:lnTo>
                  <a:lnTo>
                    <a:pt x="195627" y="140957"/>
                  </a:lnTo>
                  <a:lnTo>
                    <a:pt x="195627" y="134872"/>
                  </a:lnTo>
                  <a:close/>
                  <a:moveTo>
                    <a:pt x="208759" y="134872"/>
                  </a:moveTo>
                  <a:lnTo>
                    <a:pt x="208759" y="140957"/>
                  </a:lnTo>
                  <a:lnTo>
                    <a:pt x="202371" y="140957"/>
                  </a:lnTo>
                  <a:lnTo>
                    <a:pt x="202371" y="134872"/>
                  </a:lnTo>
                  <a:close/>
                  <a:moveTo>
                    <a:pt x="215504" y="134872"/>
                  </a:moveTo>
                  <a:lnTo>
                    <a:pt x="215504" y="140957"/>
                  </a:lnTo>
                  <a:lnTo>
                    <a:pt x="209098" y="140957"/>
                  </a:lnTo>
                  <a:lnTo>
                    <a:pt x="209098" y="134872"/>
                  </a:lnTo>
                  <a:close/>
                  <a:moveTo>
                    <a:pt x="222230" y="134872"/>
                  </a:moveTo>
                  <a:lnTo>
                    <a:pt x="222230" y="140957"/>
                  </a:lnTo>
                  <a:lnTo>
                    <a:pt x="215843" y="140957"/>
                  </a:lnTo>
                  <a:lnTo>
                    <a:pt x="215843" y="134872"/>
                  </a:lnTo>
                  <a:close/>
                  <a:moveTo>
                    <a:pt x="228975" y="134872"/>
                  </a:moveTo>
                  <a:lnTo>
                    <a:pt x="228975" y="140957"/>
                  </a:lnTo>
                  <a:lnTo>
                    <a:pt x="222569" y="140957"/>
                  </a:lnTo>
                  <a:lnTo>
                    <a:pt x="222569" y="134872"/>
                  </a:lnTo>
                  <a:close/>
                  <a:moveTo>
                    <a:pt x="235701" y="134872"/>
                  </a:moveTo>
                  <a:lnTo>
                    <a:pt x="235701" y="140957"/>
                  </a:lnTo>
                  <a:lnTo>
                    <a:pt x="229296" y="140957"/>
                  </a:lnTo>
                  <a:lnTo>
                    <a:pt x="229296" y="134872"/>
                  </a:lnTo>
                  <a:close/>
                  <a:moveTo>
                    <a:pt x="242428" y="134872"/>
                  </a:moveTo>
                  <a:lnTo>
                    <a:pt x="242428" y="140957"/>
                  </a:lnTo>
                  <a:lnTo>
                    <a:pt x="236040" y="140957"/>
                  </a:lnTo>
                  <a:lnTo>
                    <a:pt x="236040" y="134872"/>
                  </a:lnTo>
                  <a:close/>
                  <a:moveTo>
                    <a:pt x="249173" y="134872"/>
                  </a:moveTo>
                  <a:lnTo>
                    <a:pt x="249173" y="140957"/>
                  </a:lnTo>
                  <a:lnTo>
                    <a:pt x="242767" y="140957"/>
                  </a:lnTo>
                  <a:lnTo>
                    <a:pt x="242767" y="134872"/>
                  </a:lnTo>
                  <a:close/>
                  <a:moveTo>
                    <a:pt x="255899" y="134872"/>
                  </a:moveTo>
                  <a:lnTo>
                    <a:pt x="255899" y="140957"/>
                  </a:lnTo>
                  <a:lnTo>
                    <a:pt x="249512" y="140957"/>
                  </a:lnTo>
                  <a:lnTo>
                    <a:pt x="249512" y="134872"/>
                  </a:lnTo>
                  <a:close/>
                  <a:moveTo>
                    <a:pt x="262644" y="134872"/>
                  </a:moveTo>
                  <a:lnTo>
                    <a:pt x="262644" y="140957"/>
                  </a:lnTo>
                  <a:lnTo>
                    <a:pt x="256238" y="140957"/>
                  </a:lnTo>
                  <a:lnTo>
                    <a:pt x="256238" y="134872"/>
                  </a:lnTo>
                  <a:close/>
                  <a:moveTo>
                    <a:pt x="269370" y="134872"/>
                  </a:moveTo>
                  <a:lnTo>
                    <a:pt x="269370" y="140957"/>
                  </a:lnTo>
                  <a:lnTo>
                    <a:pt x="262983" y="140957"/>
                  </a:lnTo>
                  <a:lnTo>
                    <a:pt x="262983" y="134872"/>
                  </a:lnTo>
                  <a:close/>
                  <a:moveTo>
                    <a:pt x="276115" y="134872"/>
                  </a:moveTo>
                  <a:lnTo>
                    <a:pt x="276115" y="140957"/>
                  </a:lnTo>
                  <a:lnTo>
                    <a:pt x="269709" y="140957"/>
                  </a:lnTo>
                  <a:lnTo>
                    <a:pt x="269709" y="134872"/>
                  </a:lnTo>
                  <a:close/>
                  <a:moveTo>
                    <a:pt x="282842" y="134872"/>
                  </a:moveTo>
                  <a:lnTo>
                    <a:pt x="282842" y="140957"/>
                  </a:lnTo>
                  <a:lnTo>
                    <a:pt x="276436" y="140957"/>
                  </a:lnTo>
                  <a:lnTo>
                    <a:pt x="276436" y="134872"/>
                  </a:lnTo>
                  <a:close/>
                  <a:moveTo>
                    <a:pt x="6745" y="141278"/>
                  </a:moveTo>
                  <a:lnTo>
                    <a:pt x="6745" y="147362"/>
                  </a:lnTo>
                  <a:lnTo>
                    <a:pt x="339" y="147362"/>
                  </a:lnTo>
                  <a:lnTo>
                    <a:pt x="339" y="141278"/>
                  </a:lnTo>
                  <a:close/>
                  <a:moveTo>
                    <a:pt x="13471" y="141278"/>
                  </a:moveTo>
                  <a:lnTo>
                    <a:pt x="13471" y="147362"/>
                  </a:lnTo>
                  <a:lnTo>
                    <a:pt x="7066" y="147362"/>
                  </a:lnTo>
                  <a:lnTo>
                    <a:pt x="7066" y="141278"/>
                  </a:lnTo>
                  <a:close/>
                  <a:moveTo>
                    <a:pt x="20198" y="141278"/>
                  </a:moveTo>
                  <a:lnTo>
                    <a:pt x="20198" y="147362"/>
                  </a:lnTo>
                  <a:lnTo>
                    <a:pt x="13810" y="147362"/>
                  </a:lnTo>
                  <a:lnTo>
                    <a:pt x="13810" y="141278"/>
                  </a:lnTo>
                  <a:close/>
                  <a:moveTo>
                    <a:pt x="26942" y="141278"/>
                  </a:moveTo>
                  <a:lnTo>
                    <a:pt x="26942" y="147362"/>
                  </a:lnTo>
                  <a:lnTo>
                    <a:pt x="20537" y="147362"/>
                  </a:lnTo>
                  <a:lnTo>
                    <a:pt x="20537" y="141278"/>
                  </a:lnTo>
                  <a:close/>
                  <a:moveTo>
                    <a:pt x="33669" y="141278"/>
                  </a:moveTo>
                  <a:lnTo>
                    <a:pt x="33669" y="147362"/>
                  </a:lnTo>
                  <a:lnTo>
                    <a:pt x="27281" y="147362"/>
                  </a:lnTo>
                  <a:lnTo>
                    <a:pt x="27281" y="141278"/>
                  </a:lnTo>
                  <a:close/>
                  <a:moveTo>
                    <a:pt x="40414" y="141278"/>
                  </a:moveTo>
                  <a:lnTo>
                    <a:pt x="40414" y="147362"/>
                  </a:lnTo>
                  <a:lnTo>
                    <a:pt x="34008" y="147362"/>
                  </a:lnTo>
                  <a:lnTo>
                    <a:pt x="34008" y="141278"/>
                  </a:lnTo>
                  <a:close/>
                  <a:moveTo>
                    <a:pt x="47140" y="141278"/>
                  </a:moveTo>
                  <a:lnTo>
                    <a:pt x="47140" y="147362"/>
                  </a:lnTo>
                  <a:lnTo>
                    <a:pt x="40753" y="147362"/>
                  </a:lnTo>
                  <a:lnTo>
                    <a:pt x="40753" y="141278"/>
                  </a:lnTo>
                  <a:close/>
                  <a:moveTo>
                    <a:pt x="53885" y="141278"/>
                  </a:moveTo>
                  <a:lnTo>
                    <a:pt x="53885" y="147362"/>
                  </a:lnTo>
                  <a:lnTo>
                    <a:pt x="47479" y="147362"/>
                  </a:lnTo>
                  <a:lnTo>
                    <a:pt x="47479" y="141278"/>
                  </a:lnTo>
                  <a:close/>
                  <a:moveTo>
                    <a:pt x="60611" y="141278"/>
                  </a:moveTo>
                  <a:lnTo>
                    <a:pt x="60611" y="147362"/>
                  </a:lnTo>
                  <a:lnTo>
                    <a:pt x="54206" y="147362"/>
                  </a:lnTo>
                  <a:lnTo>
                    <a:pt x="54206" y="141278"/>
                  </a:lnTo>
                  <a:close/>
                  <a:moveTo>
                    <a:pt x="67338" y="141278"/>
                  </a:moveTo>
                  <a:lnTo>
                    <a:pt x="67338" y="147362"/>
                  </a:lnTo>
                  <a:lnTo>
                    <a:pt x="60950" y="147362"/>
                  </a:lnTo>
                  <a:lnTo>
                    <a:pt x="60950" y="141278"/>
                  </a:lnTo>
                  <a:close/>
                  <a:moveTo>
                    <a:pt x="74083" y="141278"/>
                  </a:moveTo>
                  <a:lnTo>
                    <a:pt x="74083" y="147362"/>
                  </a:lnTo>
                  <a:lnTo>
                    <a:pt x="67677" y="147362"/>
                  </a:lnTo>
                  <a:lnTo>
                    <a:pt x="67677" y="141278"/>
                  </a:lnTo>
                  <a:close/>
                  <a:moveTo>
                    <a:pt x="80809" y="141278"/>
                  </a:moveTo>
                  <a:lnTo>
                    <a:pt x="80809" y="147362"/>
                  </a:lnTo>
                  <a:lnTo>
                    <a:pt x="74422" y="147362"/>
                  </a:lnTo>
                  <a:lnTo>
                    <a:pt x="74422" y="141278"/>
                  </a:lnTo>
                  <a:close/>
                  <a:moveTo>
                    <a:pt x="87554" y="141278"/>
                  </a:moveTo>
                  <a:lnTo>
                    <a:pt x="87554" y="147362"/>
                  </a:lnTo>
                  <a:lnTo>
                    <a:pt x="81148" y="147362"/>
                  </a:lnTo>
                  <a:lnTo>
                    <a:pt x="81148" y="141278"/>
                  </a:lnTo>
                  <a:close/>
                  <a:moveTo>
                    <a:pt x="94281" y="141278"/>
                  </a:moveTo>
                  <a:lnTo>
                    <a:pt x="94281" y="147362"/>
                  </a:lnTo>
                  <a:lnTo>
                    <a:pt x="87893" y="147362"/>
                  </a:lnTo>
                  <a:lnTo>
                    <a:pt x="87893" y="141278"/>
                  </a:lnTo>
                  <a:close/>
                  <a:moveTo>
                    <a:pt x="101007" y="141278"/>
                  </a:moveTo>
                  <a:lnTo>
                    <a:pt x="101007" y="147362"/>
                  </a:lnTo>
                  <a:lnTo>
                    <a:pt x="94620" y="147362"/>
                  </a:lnTo>
                  <a:lnTo>
                    <a:pt x="94620" y="141278"/>
                  </a:lnTo>
                  <a:close/>
                  <a:moveTo>
                    <a:pt x="107752" y="141278"/>
                  </a:moveTo>
                  <a:lnTo>
                    <a:pt x="107752" y="147362"/>
                  </a:lnTo>
                  <a:lnTo>
                    <a:pt x="101346" y="147362"/>
                  </a:lnTo>
                  <a:lnTo>
                    <a:pt x="101346" y="141278"/>
                  </a:lnTo>
                  <a:close/>
                  <a:moveTo>
                    <a:pt x="114478" y="141278"/>
                  </a:moveTo>
                  <a:lnTo>
                    <a:pt x="114478" y="147362"/>
                  </a:lnTo>
                  <a:lnTo>
                    <a:pt x="108091" y="147362"/>
                  </a:lnTo>
                  <a:lnTo>
                    <a:pt x="108091" y="141278"/>
                  </a:lnTo>
                  <a:close/>
                  <a:moveTo>
                    <a:pt x="121223" y="141278"/>
                  </a:moveTo>
                  <a:lnTo>
                    <a:pt x="121223" y="147362"/>
                  </a:lnTo>
                  <a:lnTo>
                    <a:pt x="114817" y="147362"/>
                  </a:lnTo>
                  <a:lnTo>
                    <a:pt x="114817" y="141278"/>
                  </a:lnTo>
                  <a:close/>
                  <a:moveTo>
                    <a:pt x="127950" y="141278"/>
                  </a:moveTo>
                  <a:lnTo>
                    <a:pt x="127950" y="147362"/>
                  </a:lnTo>
                  <a:lnTo>
                    <a:pt x="121562" y="147362"/>
                  </a:lnTo>
                  <a:lnTo>
                    <a:pt x="121562" y="141278"/>
                  </a:lnTo>
                  <a:close/>
                  <a:moveTo>
                    <a:pt x="134694" y="141278"/>
                  </a:moveTo>
                  <a:lnTo>
                    <a:pt x="134694" y="147362"/>
                  </a:lnTo>
                  <a:lnTo>
                    <a:pt x="128289" y="147362"/>
                  </a:lnTo>
                  <a:lnTo>
                    <a:pt x="128289" y="141278"/>
                  </a:lnTo>
                  <a:close/>
                  <a:moveTo>
                    <a:pt x="141421" y="141278"/>
                  </a:moveTo>
                  <a:lnTo>
                    <a:pt x="141421" y="147362"/>
                  </a:lnTo>
                  <a:lnTo>
                    <a:pt x="135033" y="147362"/>
                  </a:lnTo>
                  <a:lnTo>
                    <a:pt x="135033" y="141278"/>
                  </a:lnTo>
                  <a:close/>
                  <a:moveTo>
                    <a:pt x="148148" y="141278"/>
                  </a:moveTo>
                  <a:lnTo>
                    <a:pt x="148148" y="147362"/>
                  </a:lnTo>
                  <a:lnTo>
                    <a:pt x="141760" y="147362"/>
                  </a:lnTo>
                  <a:lnTo>
                    <a:pt x="141760" y="141278"/>
                  </a:lnTo>
                  <a:close/>
                  <a:moveTo>
                    <a:pt x="154892" y="141278"/>
                  </a:moveTo>
                  <a:lnTo>
                    <a:pt x="154892" y="147362"/>
                  </a:lnTo>
                  <a:lnTo>
                    <a:pt x="148487" y="147362"/>
                  </a:lnTo>
                  <a:lnTo>
                    <a:pt x="148487" y="141278"/>
                  </a:lnTo>
                  <a:close/>
                  <a:moveTo>
                    <a:pt x="161619" y="141278"/>
                  </a:moveTo>
                  <a:lnTo>
                    <a:pt x="161619" y="147362"/>
                  </a:lnTo>
                  <a:lnTo>
                    <a:pt x="155231" y="147362"/>
                  </a:lnTo>
                  <a:lnTo>
                    <a:pt x="155231" y="141278"/>
                  </a:lnTo>
                  <a:close/>
                  <a:moveTo>
                    <a:pt x="168363" y="141278"/>
                  </a:moveTo>
                  <a:lnTo>
                    <a:pt x="168363" y="147362"/>
                  </a:lnTo>
                  <a:lnTo>
                    <a:pt x="161958" y="147362"/>
                  </a:lnTo>
                  <a:lnTo>
                    <a:pt x="161958" y="141278"/>
                  </a:lnTo>
                  <a:close/>
                  <a:moveTo>
                    <a:pt x="175090" y="141278"/>
                  </a:moveTo>
                  <a:lnTo>
                    <a:pt x="175090" y="147362"/>
                  </a:lnTo>
                  <a:lnTo>
                    <a:pt x="168702" y="147362"/>
                  </a:lnTo>
                  <a:lnTo>
                    <a:pt x="168702" y="141278"/>
                  </a:lnTo>
                  <a:close/>
                  <a:moveTo>
                    <a:pt x="181834" y="141278"/>
                  </a:moveTo>
                  <a:lnTo>
                    <a:pt x="181834" y="147362"/>
                  </a:lnTo>
                  <a:lnTo>
                    <a:pt x="175429" y="147362"/>
                  </a:lnTo>
                  <a:lnTo>
                    <a:pt x="175429" y="141278"/>
                  </a:lnTo>
                  <a:close/>
                  <a:moveTo>
                    <a:pt x="188561" y="141278"/>
                  </a:moveTo>
                  <a:lnTo>
                    <a:pt x="188561" y="147362"/>
                  </a:lnTo>
                  <a:lnTo>
                    <a:pt x="182173" y="147362"/>
                  </a:lnTo>
                  <a:lnTo>
                    <a:pt x="182173" y="141278"/>
                  </a:lnTo>
                  <a:close/>
                  <a:moveTo>
                    <a:pt x="195288" y="141278"/>
                  </a:moveTo>
                  <a:lnTo>
                    <a:pt x="195288" y="147362"/>
                  </a:lnTo>
                  <a:lnTo>
                    <a:pt x="188900" y="147362"/>
                  </a:lnTo>
                  <a:lnTo>
                    <a:pt x="188900" y="141278"/>
                  </a:lnTo>
                  <a:close/>
                  <a:moveTo>
                    <a:pt x="202032" y="141278"/>
                  </a:moveTo>
                  <a:lnTo>
                    <a:pt x="202032" y="147362"/>
                  </a:lnTo>
                  <a:lnTo>
                    <a:pt x="195627" y="147362"/>
                  </a:lnTo>
                  <a:lnTo>
                    <a:pt x="195627" y="141278"/>
                  </a:lnTo>
                  <a:close/>
                  <a:moveTo>
                    <a:pt x="208759" y="141278"/>
                  </a:moveTo>
                  <a:lnTo>
                    <a:pt x="208759" y="147362"/>
                  </a:lnTo>
                  <a:lnTo>
                    <a:pt x="202371" y="147362"/>
                  </a:lnTo>
                  <a:lnTo>
                    <a:pt x="202371" y="141278"/>
                  </a:lnTo>
                  <a:close/>
                  <a:moveTo>
                    <a:pt x="215504" y="141278"/>
                  </a:moveTo>
                  <a:lnTo>
                    <a:pt x="215504" y="147362"/>
                  </a:lnTo>
                  <a:lnTo>
                    <a:pt x="209098" y="147362"/>
                  </a:lnTo>
                  <a:lnTo>
                    <a:pt x="209098" y="141278"/>
                  </a:lnTo>
                  <a:close/>
                  <a:moveTo>
                    <a:pt x="222230" y="141278"/>
                  </a:moveTo>
                  <a:lnTo>
                    <a:pt x="222230" y="147362"/>
                  </a:lnTo>
                  <a:lnTo>
                    <a:pt x="215843" y="147362"/>
                  </a:lnTo>
                  <a:lnTo>
                    <a:pt x="215843" y="141278"/>
                  </a:lnTo>
                  <a:close/>
                  <a:moveTo>
                    <a:pt x="228975" y="141278"/>
                  </a:moveTo>
                  <a:lnTo>
                    <a:pt x="228975" y="147362"/>
                  </a:lnTo>
                  <a:lnTo>
                    <a:pt x="222569" y="147362"/>
                  </a:lnTo>
                  <a:lnTo>
                    <a:pt x="222569" y="141278"/>
                  </a:lnTo>
                  <a:close/>
                  <a:moveTo>
                    <a:pt x="235701" y="141278"/>
                  </a:moveTo>
                  <a:lnTo>
                    <a:pt x="235701" y="147362"/>
                  </a:lnTo>
                  <a:lnTo>
                    <a:pt x="229296" y="147362"/>
                  </a:lnTo>
                  <a:lnTo>
                    <a:pt x="229296" y="141278"/>
                  </a:lnTo>
                  <a:close/>
                  <a:moveTo>
                    <a:pt x="242428" y="141278"/>
                  </a:moveTo>
                  <a:lnTo>
                    <a:pt x="242428" y="147362"/>
                  </a:lnTo>
                  <a:lnTo>
                    <a:pt x="236040" y="147362"/>
                  </a:lnTo>
                  <a:lnTo>
                    <a:pt x="236040" y="141278"/>
                  </a:lnTo>
                  <a:close/>
                  <a:moveTo>
                    <a:pt x="249173" y="141278"/>
                  </a:moveTo>
                  <a:lnTo>
                    <a:pt x="249173" y="147362"/>
                  </a:lnTo>
                  <a:lnTo>
                    <a:pt x="242767" y="147362"/>
                  </a:lnTo>
                  <a:lnTo>
                    <a:pt x="242767" y="141278"/>
                  </a:lnTo>
                  <a:close/>
                  <a:moveTo>
                    <a:pt x="255899" y="141278"/>
                  </a:moveTo>
                  <a:lnTo>
                    <a:pt x="255899" y="147362"/>
                  </a:lnTo>
                  <a:lnTo>
                    <a:pt x="249512" y="147362"/>
                  </a:lnTo>
                  <a:lnTo>
                    <a:pt x="249512" y="141278"/>
                  </a:lnTo>
                  <a:close/>
                  <a:moveTo>
                    <a:pt x="262644" y="141278"/>
                  </a:moveTo>
                  <a:lnTo>
                    <a:pt x="262644" y="147362"/>
                  </a:lnTo>
                  <a:lnTo>
                    <a:pt x="256238" y="147362"/>
                  </a:lnTo>
                  <a:lnTo>
                    <a:pt x="256238" y="141278"/>
                  </a:lnTo>
                  <a:close/>
                  <a:moveTo>
                    <a:pt x="269370" y="141278"/>
                  </a:moveTo>
                  <a:lnTo>
                    <a:pt x="269370" y="147362"/>
                  </a:lnTo>
                  <a:lnTo>
                    <a:pt x="262983" y="147362"/>
                  </a:lnTo>
                  <a:lnTo>
                    <a:pt x="262983" y="141278"/>
                  </a:lnTo>
                  <a:close/>
                  <a:moveTo>
                    <a:pt x="276115" y="141278"/>
                  </a:moveTo>
                  <a:lnTo>
                    <a:pt x="276115" y="147362"/>
                  </a:lnTo>
                  <a:lnTo>
                    <a:pt x="269709" y="147362"/>
                  </a:lnTo>
                  <a:lnTo>
                    <a:pt x="269709" y="141278"/>
                  </a:lnTo>
                  <a:close/>
                  <a:moveTo>
                    <a:pt x="282842" y="141278"/>
                  </a:moveTo>
                  <a:lnTo>
                    <a:pt x="282842" y="147362"/>
                  </a:lnTo>
                  <a:lnTo>
                    <a:pt x="276436" y="147362"/>
                  </a:lnTo>
                  <a:lnTo>
                    <a:pt x="276436" y="141278"/>
                  </a:lnTo>
                  <a:close/>
                  <a:moveTo>
                    <a:pt x="6745" y="147683"/>
                  </a:moveTo>
                  <a:lnTo>
                    <a:pt x="6745" y="153768"/>
                  </a:lnTo>
                  <a:lnTo>
                    <a:pt x="339" y="153768"/>
                  </a:lnTo>
                  <a:lnTo>
                    <a:pt x="339" y="147683"/>
                  </a:lnTo>
                  <a:close/>
                  <a:moveTo>
                    <a:pt x="13471" y="147683"/>
                  </a:moveTo>
                  <a:lnTo>
                    <a:pt x="13471" y="153768"/>
                  </a:lnTo>
                  <a:lnTo>
                    <a:pt x="7066" y="153768"/>
                  </a:lnTo>
                  <a:lnTo>
                    <a:pt x="7066" y="147683"/>
                  </a:lnTo>
                  <a:close/>
                  <a:moveTo>
                    <a:pt x="20198" y="147683"/>
                  </a:moveTo>
                  <a:lnTo>
                    <a:pt x="20198" y="153768"/>
                  </a:lnTo>
                  <a:lnTo>
                    <a:pt x="13810" y="153768"/>
                  </a:lnTo>
                  <a:lnTo>
                    <a:pt x="13810" y="147683"/>
                  </a:lnTo>
                  <a:close/>
                  <a:moveTo>
                    <a:pt x="26942" y="147683"/>
                  </a:moveTo>
                  <a:lnTo>
                    <a:pt x="26942" y="153768"/>
                  </a:lnTo>
                  <a:lnTo>
                    <a:pt x="20537" y="153768"/>
                  </a:lnTo>
                  <a:lnTo>
                    <a:pt x="20537" y="147683"/>
                  </a:lnTo>
                  <a:close/>
                  <a:moveTo>
                    <a:pt x="33669" y="147683"/>
                  </a:moveTo>
                  <a:lnTo>
                    <a:pt x="33669" y="153768"/>
                  </a:lnTo>
                  <a:lnTo>
                    <a:pt x="27281" y="153768"/>
                  </a:lnTo>
                  <a:lnTo>
                    <a:pt x="27281" y="147683"/>
                  </a:lnTo>
                  <a:close/>
                  <a:moveTo>
                    <a:pt x="40414" y="147683"/>
                  </a:moveTo>
                  <a:lnTo>
                    <a:pt x="40414" y="153768"/>
                  </a:lnTo>
                  <a:lnTo>
                    <a:pt x="34008" y="153768"/>
                  </a:lnTo>
                  <a:lnTo>
                    <a:pt x="34008" y="147683"/>
                  </a:lnTo>
                  <a:close/>
                  <a:moveTo>
                    <a:pt x="47140" y="147683"/>
                  </a:moveTo>
                  <a:lnTo>
                    <a:pt x="47140" y="153768"/>
                  </a:lnTo>
                  <a:lnTo>
                    <a:pt x="40753" y="153768"/>
                  </a:lnTo>
                  <a:lnTo>
                    <a:pt x="40753" y="147683"/>
                  </a:lnTo>
                  <a:close/>
                  <a:moveTo>
                    <a:pt x="53885" y="147683"/>
                  </a:moveTo>
                  <a:lnTo>
                    <a:pt x="53885" y="153768"/>
                  </a:lnTo>
                  <a:lnTo>
                    <a:pt x="47479" y="153768"/>
                  </a:lnTo>
                  <a:lnTo>
                    <a:pt x="47479" y="147683"/>
                  </a:lnTo>
                  <a:close/>
                  <a:moveTo>
                    <a:pt x="60611" y="147683"/>
                  </a:moveTo>
                  <a:lnTo>
                    <a:pt x="60611" y="153768"/>
                  </a:lnTo>
                  <a:lnTo>
                    <a:pt x="54206" y="153768"/>
                  </a:lnTo>
                  <a:lnTo>
                    <a:pt x="54206" y="147683"/>
                  </a:lnTo>
                  <a:close/>
                  <a:moveTo>
                    <a:pt x="67338" y="147683"/>
                  </a:moveTo>
                  <a:lnTo>
                    <a:pt x="67338" y="153768"/>
                  </a:lnTo>
                  <a:lnTo>
                    <a:pt x="60950" y="153768"/>
                  </a:lnTo>
                  <a:lnTo>
                    <a:pt x="60950" y="147683"/>
                  </a:lnTo>
                  <a:close/>
                  <a:moveTo>
                    <a:pt x="74083" y="147683"/>
                  </a:moveTo>
                  <a:lnTo>
                    <a:pt x="74083" y="153768"/>
                  </a:lnTo>
                  <a:lnTo>
                    <a:pt x="67677" y="153768"/>
                  </a:lnTo>
                  <a:lnTo>
                    <a:pt x="67677" y="147683"/>
                  </a:lnTo>
                  <a:close/>
                  <a:moveTo>
                    <a:pt x="80809" y="147683"/>
                  </a:moveTo>
                  <a:lnTo>
                    <a:pt x="80809" y="153768"/>
                  </a:lnTo>
                  <a:lnTo>
                    <a:pt x="74422" y="153768"/>
                  </a:lnTo>
                  <a:lnTo>
                    <a:pt x="74422" y="147683"/>
                  </a:lnTo>
                  <a:close/>
                  <a:moveTo>
                    <a:pt x="87554" y="147683"/>
                  </a:moveTo>
                  <a:lnTo>
                    <a:pt x="87554" y="153768"/>
                  </a:lnTo>
                  <a:lnTo>
                    <a:pt x="81148" y="153768"/>
                  </a:lnTo>
                  <a:lnTo>
                    <a:pt x="81148" y="147683"/>
                  </a:lnTo>
                  <a:close/>
                  <a:moveTo>
                    <a:pt x="94281" y="147683"/>
                  </a:moveTo>
                  <a:lnTo>
                    <a:pt x="94281" y="153768"/>
                  </a:lnTo>
                  <a:lnTo>
                    <a:pt x="87893" y="153768"/>
                  </a:lnTo>
                  <a:lnTo>
                    <a:pt x="87893" y="147683"/>
                  </a:lnTo>
                  <a:close/>
                  <a:moveTo>
                    <a:pt x="101007" y="147683"/>
                  </a:moveTo>
                  <a:lnTo>
                    <a:pt x="101007" y="153768"/>
                  </a:lnTo>
                  <a:lnTo>
                    <a:pt x="94620" y="153768"/>
                  </a:lnTo>
                  <a:lnTo>
                    <a:pt x="94620" y="147683"/>
                  </a:lnTo>
                  <a:close/>
                  <a:moveTo>
                    <a:pt x="107752" y="147683"/>
                  </a:moveTo>
                  <a:lnTo>
                    <a:pt x="107752" y="153768"/>
                  </a:lnTo>
                  <a:lnTo>
                    <a:pt x="101346" y="153768"/>
                  </a:lnTo>
                  <a:lnTo>
                    <a:pt x="101346" y="147683"/>
                  </a:lnTo>
                  <a:close/>
                  <a:moveTo>
                    <a:pt x="114478" y="147683"/>
                  </a:moveTo>
                  <a:lnTo>
                    <a:pt x="114478" y="153768"/>
                  </a:lnTo>
                  <a:lnTo>
                    <a:pt x="108091" y="153768"/>
                  </a:lnTo>
                  <a:lnTo>
                    <a:pt x="108091" y="147683"/>
                  </a:lnTo>
                  <a:close/>
                  <a:moveTo>
                    <a:pt x="121223" y="147683"/>
                  </a:moveTo>
                  <a:lnTo>
                    <a:pt x="121223" y="153768"/>
                  </a:lnTo>
                  <a:lnTo>
                    <a:pt x="114817" y="153768"/>
                  </a:lnTo>
                  <a:lnTo>
                    <a:pt x="114817" y="147683"/>
                  </a:lnTo>
                  <a:close/>
                  <a:moveTo>
                    <a:pt x="127950" y="147683"/>
                  </a:moveTo>
                  <a:lnTo>
                    <a:pt x="127950" y="153768"/>
                  </a:lnTo>
                  <a:lnTo>
                    <a:pt x="121562" y="153768"/>
                  </a:lnTo>
                  <a:lnTo>
                    <a:pt x="121562" y="147683"/>
                  </a:lnTo>
                  <a:close/>
                  <a:moveTo>
                    <a:pt x="134694" y="147683"/>
                  </a:moveTo>
                  <a:lnTo>
                    <a:pt x="134694" y="153768"/>
                  </a:lnTo>
                  <a:lnTo>
                    <a:pt x="128289" y="153768"/>
                  </a:lnTo>
                  <a:lnTo>
                    <a:pt x="128289" y="147683"/>
                  </a:lnTo>
                  <a:close/>
                  <a:moveTo>
                    <a:pt x="141421" y="147683"/>
                  </a:moveTo>
                  <a:lnTo>
                    <a:pt x="141421" y="153768"/>
                  </a:lnTo>
                  <a:lnTo>
                    <a:pt x="135033" y="153768"/>
                  </a:lnTo>
                  <a:lnTo>
                    <a:pt x="135033" y="147683"/>
                  </a:lnTo>
                  <a:close/>
                  <a:moveTo>
                    <a:pt x="148148" y="147683"/>
                  </a:moveTo>
                  <a:lnTo>
                    <a:pt x="148148" y="153768"/>
                  </a:lnTo>
                  <a:lnTo>
                    <a:pt x="141760" y="153768"/>
                  </a:lnTo>
                  <a:lnTo>
                    <a:pt x="141760" y="147683"/>
                  </a:lnTo>
                  <a:close/>
                  <a:moveTo>
                    <a:pt x="154892" y="147683"/>
                  </a:moveTo>
                  <a:lnTo>
                    <a:pt x="154892" y="153768"/>
                  </a:lnTo>
                  <a:lnTo>
                    <a:pt x="148487" y="153768"/>
                  </a:lnTo>
                  <a:lnTo>
                    <a:pt x="148487" y="147683"/>
                  </a:lnTo>
                  <a:close/>
                  <a:moveTo>
                    <a:pt x="161619" y="147683"/>
                  </a:moveTo>
                  <a:lnTo>
                    <a:pt x="161619" y="153768"/>
                  </a:lnTo>
                  <a:lnTo>
                    <a:pt x="155231" y="153768"/>
                  </a:lnTo>
                  <a:lnTo>
                    <a:pt x="155231" y="147683"/>
                  </a:lnTo>
                  <a:close/>
                  <a:moveTo>
                    <a:pt x="168363" y="147683"/>
                  </a:moveTo>
                  <a:lnTo>
                    <a:pt x="168363" y="153768"/>
                  </a:lnTo>
                  <a:lnTo>
                    <a:pt x="161958" y="153768"/>
                  </a:lnTo>
                  <a:lnTo>
                    <a:pt x="161958" y="147683"/>
                  </a:lnTo>
                  <a:close/>
                  <a:moveTo>
                    <a:pt x="175090" y="147683"/>
                  </a:moveTo>
                  <a:lnTo>
                    <a:pt x="175090" y="153768"/>
                  </a:lnTo>
                  <a:lnTo>
                    <a:pt x="168702" y="153768"/>
                  </a:lnTo>
                  <a:lnTo>
                    <a:pt x="168702" y="147683"/>
                  </a:lnTo>
                  <a:close/>
                  <a:moveTo>
                    <a:pt x="181834" y="147683"/>
                  </a:moveTo>
                  <a:lnTo>
                    <a:pt x="181834" y="153768"/>
                  </a:lnTo>
                  <a:lnTo>
                    <a:pt x="175429" y="153768"/>
                  </a:lnTo>
                  <a:lnTo>
                    <a:pt x="175429" y="147683"/>
                  </a:lnTo>
                  <a:close/>
                  <a:moveTo>
                    <a:pt x="188561" y="147683"/>
                  </a:moveTo>
                  <a:lnTo>
                    <a:pt x="188561" y="153768"/>
                  </a:lnTo>
                  <a:lnTo>
                    <a:pt x="182173" y="153768"/>
                  </a:lnTo>
                  <a:lnTo>
                    <a:pt x="182173" y="147683"/>
                  </a:lnTo>
                  <a:close/>
                  <a:moveTo>
                    <a:pt x="195288" y="147683"/>
                  </a:moveTo>
                  <a:lnTo>
                    <a:pt x="195288" y="153768"/>
                  </a:lnTo>
                  <a:lnTo>
                    <a:pt x="188900" y="153768"/>
                  </a:lnTo>
                  <a:lnTo>
                    <a:pt x="188900" y="147683"/>
                  </a:lnTo>
                  <a:close/>
                  <a:moveTo>
                    <a:pt x="202032" y="147683"/>
                  </a:moveTo>
                  <a:lnTo>
                    <a:pt x="202032" y="153768"/>
                  </a:lnTo>
                  <a:lnTo>
                    <a:pt x="195627" y="153768"/>
                  </a:lnTo>
                  <a:lnTo>
                    <a:pt x="195627" y="147683"/>
                  </a:lnTo>
                  <a:close/>
                  <a:moveTo>
                    <a:pt x="208759" y="147683"/>
                  </a:moveTo>
                  <a:lnTo>
                    <a:pt x="208759" y="153768"/>
                  </a:lnTo>
                  <a:lnTo>
                    <a:pt x="202371" y="153768"/>
                  </a:lnTo>
                  <a:lnTo>
                    <a:pt x="202371" y="147683"/>
                  </a:lnTo>
                  <a:close/>
                  <a:moveTo>
                    <a:pt x="215504" y="147683"/>
                  </a:moveTo>
                  <a:lnTo>
                    <a:pt x="215504" y="153768"/>
                  </a:lnTo>
                  <a:lnTo>
                    <a:pt x="209098" y="153768"/>
                  </a:lnTo>
                  <a:lnTo>
                    <a:pt x="209098" y="147683"/>
                  </a:lnTo>
                  <a:close/>
                  <a:moveTo>
                    <a:pt x="222230" y="147683"/>
                  </a:moveTo>
                  <a:lnTo>
                    <a:pt x="222230" y="153768"/>
                  </a:lnTo>
                  <a:lnTo>
                    <a:pt x="215843" y="153768"/>
                  </a:lnTo>
                  <a:lnTo>
                    <a:pt x="215843" y="147683"/>
                  </a:lnTo>
                  <a:close/>
                  <a:moveTo>
                    <a:pt x="228975" y="147683"/>
                  </a:moveTo>
                  <a:lnTo>
                    <a:pt x="228975" y="153768"/>
                  </a:lnTo>
                  <a:lnTo>
                    <a:pt x="222569" y="153768"/>
                  </a:lnTo>
                  <a:lnTo>
                    <a:pt x="222569" y="147683"/>
                  </a:lnTo>
                  <a:close/>
                  <a:moveTo>
                    <a:pt x="235701" y="147683"/>
                  </a:moveTo>
                  <a:lnTo>
                    <a:pt x="235701" y="153768"/>
                  </a:lnTo>
                  <a:lnTo>
                    <a:pt x="229296" y="153768"/>
                  </a:lnTo>
                  <a:lnTo>
                    <a:pt x="229296" y="147683"/>
                  </a:lnTo>
                  <a:close/>
                  <a:moveTo>
                    <a:pt x="242428" y="147683"/>
                  </a:moveTo>
                  <a:lnTo>
                    <a:pt x="242428" y="153768"/>
                  </a:lnTo>
                  <a:lnTo>
                    <a:pt x="236040" y="153768"/>
                  </a:lnTo>
                  <a:lnTo>
                    <a:pt x="236040" y="147683"/>
                  </a:lnTo>
                  <a:close/>
                  <a:moveTo>
                    <a:pt x="249173" y="147683"/>
                  </a:moveTo>
                  <a:lnTo>
                    <a:pt x="249173" y="153768"/>
                  </a:lnTo>
                  <a:lnTo>
                    <a:pt x="242767" y="153768"/>
                  </a:lnTo>
                  <a:lnTo>
                    <a:pt x="242767" y="147683"/>
                  </a:lnTo>
                  <a:close/>
                  <a:moveTo>
                    <a:pt x="255899" y="147683"/>
                  </a:moveTo>
                  <a:lnTo>
                    <a:pt x="255899" y="153768"/>
                  </a:lnTo>
                  <a:lnTo>
                    <a:pt x="249512" y="153768"/>
                  </a:lnTo>
                  <a:lnTo>
                    <a:pt x="249512" y="147683"/>
                  </a:lnTo>
                  <a:close/>
                  <a:moveTo>
                    <a:pt x="262644" y="147683"/>
                  </a:moveTo>
                  <a:lnTo>
                    <a:pt x="262644" y="153768"/>
                  </a:lnTo>
                  <a:lnTo>
                    <a:pt x="256238" y="153768"/>
                  </a:lnTo>
                  <a:lnTo>
                    <a:pt x="256238" y="147683"/>
                  </a:lnTo>
                  <a:close/>
                  <a:moveTo>
                    <a:pt x="269370" y="147683"/>
                  </a:moveTo>
                  <a:lnTo>
                    <a:pt x="269370" y="153768"/>
                  </a:lnTo>
                  <a:lnTo>
                    <a:pt x="262983" y="153768"/>
                  </a:lnTo>
                  <a:lnTo>
                    <a:pt x="262983" y="147683"/>
                  </a:lnTo>
                  <a:close/>
                  <a:moveTo>
                    <a:pt x="276115" y="147683"/>
                  </a:moveTo>
                  <a:lnTo>
                    <a:pt x="276115" y="153768"/>
                  </a:lnTo>
                  <a:lnTo>
                    <a:pt x="269709" y="153768"/>
                  </a:lnTo>
                  <a:lnTo>
                    <a:pt x="269709" y="147683"/>
                  </a:lnTo>
                  <a:close/>
                  <a:moveTo>
                    <a:pt x="282842" y="147683"/>
                  </a:moveTo>
                  <a:lnTo>
                    <a:pt x="282842" y="153768"/>
                  </a:lnTo>
                  <a:lnTo>
                    <a:pt x="276436" y="153768"/>
                  </a:lnTo>
                  <a:lnTo>
                    <a:pt x="276436" y="147683"/>
                  </a:lnTo>
                  <a:close/>
                  <a:moveTo>
                    <a:pt x="6745" y="154089"/>
                  </a:moveTo>
                  <a:lnTo>
                    <a:pt x="6745" y="160173"/>
                  </a:lnTo>
                  <a:lnTo>
                    <a:pt x="339" y="160173"/>
                  </a:lnTo>
                  <a:lnTo>
                    <a:pt x="339" y="154089"/>
                  </a:lnTo>
                  <a:close/>
                  <a:moveTo>
                    <a:pt x="13471" y="154089"/>
                  </a:moveTo>
                  <a:lnTo>
                    <a:pt x="13471" y="160173"/>
                  </a:lnTo>
                  <a:lnTo>
                    <a:pt x="7066" y="160173"/>
                  </a:lnTo>
                  <a:lnTo>
                    <a:pt x="7066" y="154089"/>
                  </a:lnTo>
                  <a:close/>
                  <a:moveTo>
                    <a:pt x="20198" y="154089"/>
                  </a:moveTo>
                  <a:lnTo>
                    <a:pt x="20198" y="160173"/>
                  </a:lnTo>
                  <a:lnTo>
                    <a:pt x="13810" y="160173"/>
                  </a:lnTo>
                  <a:lnTo>
                    <a:pt x="13810" y="154089"/>
                  </a:lnTo>
                  <a:close/>
                  <a:moveTo>
                    <a:pt x="26942" y="154089"/>
                  </a:moveTo>
                  <a:lnTo>
                    <a:pt x="26942" y="160173"/>
                  </a:lnTo>
                  <a:lnTo>
                    <a:pt x="20537" y="160173"/>
                  </a:lnTo>
                  <a:lnTo>
                    <a:pt x="20537" y="154089"/>
                  </a:lnTo>
                  <a:close/>
                  <a:moveTo>
                    <a:pt x="33669" y="154089"/>
                  </a:moveTo>
                  <a:lnTo>
                    <a:pt x="33669" y="160173"/>
                  </a:lnTo>
                  <a:lnTo>
                    <a:pt x="27281" y="160173"/>
                  </a:lnTo>
                  <a:lnTo>
                    <a:pt x="27281" y="154089"/>
                  </a:lnTo>
                  <a:close/>
                  <a:moveTo>
                    <a:pt x="40414" y="154089"/>
                  </a:moveTo>
                  <a:lnTo>
                    <a:pt x="40414" y="160173"/>
                  </a:lnTo>
                  <a:lnTo>
                    <a:pt x="34008" y="160173"/>
                  </a:lnTo>
                  <a:lnTo>
                    <a:pt x="34008" y="154089"/>
                  </a:lnTo>
                  <a:close/>
                  <a:moveTo>
                    <a:pt x="47140" y="154089"/>
                  </a:moveTo>
                  <a:lnTo>
                    <a:pt x="47140" y="160173"/>
                  </a:lnTo>
                  <a:lnTo>
                    <a:pt x="40753" y="160173"/>
                  </a:lnTo>
                  <a:lnTo>
                    <a:pt x="40753" y="154089"/>
                  </a:lnTo>
                  <a:close/>
                  <a:moveTo>
                    <a:pt x="53885" y="154089"/>
                  </a:moveTo>
                  <a:lnTo>
                    <a:pt x="53885" y="160173"/>
                  </a:lnTo>
                  <a:lnTo>
                    <a:pt x="47479" y="160173"/>
                  </a:lnTo>
                  <a:lnTo>
                    <a:pt x="47479" y="154089"/>
                  </a:lnTo>
                  <a:close/>
                  <a:moveTo>
                    <a:pt x="60611" y="154089"/>
                  </a:moveTo>
                  <a:lnTo>
                    <a:pt x="60611" y="160173"/>
                  </a:lnTo>
                  <a:lnTo>
                    <a:pt x="54206" y="160173"/>
                  </a:lnTo>
                  <a:lnTo>
                    <a:pt x="54206" y="154089"/>
                  </a:lnTo>
                  <a:close/>
                  <a:moveTo>
                    <a:pt x="67338" y="154089"/>
                  </a:moveTo>
                  <a:lnTo>
                    <a:pt x="67338" y="160173"/>
                  </a:lnTo>
                  <a:lnTo>
                    <a:pt x="60950" y="160173"/>
                  </a:lnTo>
                  <a:lnTo>
                    <a:pt x="60950" y="154089"/>
                  </a:lnTo>
                  <a:close/>
                  <a:moveTo>
                    <a:pt x="74083" y="154089"/>
                  </a:moveTo>
                  <a:lnTo>
                    <a:pt x="74083" y="160173"/>
                  </a:lnTo>
                  <a:lnTo>
                    <a:pt x="67677" y="160173"/>
                  </a:lnTo>
                  <a:lnTo>
                    <a:pt x="67677" y="154089"/>
                  </a:lnTo>
                  <a:close/>
                  <a:moveTo>
                    <a:pt x="80809" y="154089"/>
                  </a:moveTo>
                  <a:lnTo>
                    <a:pt x="80809" y="160173"/>
                  </a:lnTo>
                  <a:lnTo>
                    <a:pt x="74422" y="160173"/>
                  </a:lnTo>
                  <a:lnTo>
                    <a:pt x="74422" y="154089"/>
                  </a:lnTo>
                  <a:close/>
                  <a:moveTo>
                    <a:pt x="87554" y="154089"/>
                  </a:moveTo>
                  <a:lnTo>
                    <a:pt x="87554" y="160173"/>
                  </a:lnTo>
                  <a:lnTo>
                    <a:pt x="81148" y="160173"/>
                  </a:lnTo>
                  <a:lnTo>
                    <a:pt x="81148" y="154089"/>
                  </a:lnTo>
                  <a:close/>
                  <a:moveTo>
                    <a:pt x="94281" y="154089"/>
                  </a:moveTo>
                  <a:lnTo>
                    <a:pt x="94281" y="160173"/>
                  </a:lnTo>
                  <a:lnTo>
                    <a:pt x="87893" y="160173"/>
                  </a:lnTo>
                  <a:lnTo>
                    <a:pt x="87893" y="154089"/>
                  </a:lnTo>
                  <a:close/>
                  <a:moveTo>
                    <a:pt x="101007" y="154089"/>
                  </a:moveTo>
                  <a:lnTo>
                    <a:pt x="101007" y="160173"/>
                  </a:lnTo>
                  <a:lnTo>
                    <a:pt x="94620" y="160173"/>
                  </a:lnTo>
                  <a:lnTo>
                    <a:pt x="94620" y="154089"/>
                  </a:lnTo>
                  <a:close/>
                  <a:moveTo>
                    <a:pt x="107752" y="154089"/>
                  </a:moveTo>
                  <a:lnTo>
                    <a:pt x="107752" y="160173"/>
                  </a:lnTo>
                  <a:lnTo>
                    <a:pt x="101346" y="160173"/>
                  </a:lnTo>
                  <a:lnTo>
                    <a:pt x="101346" y="154089"/>
                  </a:lnTo>
                  <a:close/>
                  <a:moveTo>
                    <a:pt x="114478" y="154089"/>
                  </a:moveTo>
                  <a:lnTo>
                    <a:pt x="114478" y="160173"/>
                  </a:lnTo>
                  <a:lnTo>
                    <a:pt x="108091" y="160173"/>
                  </a:lnTo>
                  <a:lnTo>
                    <a:pt x="108091" y="154089"/>
                  </a:lnTo>
                  <a:close/>
                  <a:moveTo>
                    <a:pt x="121223" y="154089"/>
                  </a:moveTo>
                  <a:lnTo>
                    <a:pt x="121223" y="160173"/>
                  </a:lnTo>
                  <a:lnTo>
                    <a:pt x="114817" y="160173"/>
                  </a:lnTo>
                  <a:lnTo>
                    <a:pt x="114817" y="154089"/>
                  </a:lnTo>
                  <a:close/>
                  <a:moveTo>
                    <a:pt x="127950" y="154089"/>
                  </a:moveTo>
                  <a:lnTo>
                    <a:pt x="127950" y="160173"/>
                  </a:lnTo>
                  <a:lnTo>
                    <a:pt x="121562" y="160173"/>
                  </a:lnTo>
                  <a:lnTo>
                    <a:pt x="121562" y="154089"/>
                  </a:lnTo>
                  <a:close/>
                  <a:moveTo>
                    <a:pt x="134694" y="154089"/>
                  </a:moveTo>
                  <a:lnTo>
                    <a:pt x="134694" y="160173"/>
                  </a:lnTo>
                  <a:lnTo>
                    <a:pt x="128289" y="160173"/>
                  </a:lnTo>
                  <a:lnTo>
                    <a:pt x="128289" y="154089"/>
                  </a:lnTo>
                  <a:close/>
                  <a:moveTo>
                    <a:pt x="141421" y="154089"/>
                  </a:moveTo>
                  <a:lnTo>
                    <a:pt x="141421" y="160173"/>
                  </a:lnTo>
                  <a:lnTo>
                    <a:pt x="135033" y="160173"/>
                  </a:lnTo>
                  <a:lnTo>
                    <a:pt x="135033" y="154089"/>
                  </a:lnTo>
                  <a:close/>
                  <a:moveTo>
                    <a:pt x="148148" y="154089"/>
                  </a:moveTo>
                  <a:lnTo>
                    <a:pt x="148148" y="160173"/>
                  </a:lnTo>
                  <a:lnTo>
                    <a:pt x="141760" y="160173"/>
                  </a:lnTo>
                  <a:lnTo>
                    <a:pt x="141760" y="154089"/>
                  </a:lnTo>
                  <a:close/>
                  <a:moveTo>
                    <a:pt x="154892" y="154089"/>
                  </a:moveTo>
                  <a:lnTo>
                    <a:pt x="154892" y="160173"/>
                  </a:lnTo>
                  <a:lnTo>
                    <a:pt x="148487" y="160173"/>
                  </a:lnTo>
                  <a:lnTo>
                    <a:pt x="148487" y="154089"/>
                  </a:lnTo>
                  <a:close/>
                  <a:moveTo>
                    <a:pt x="161619" y="154089"/>
                  </a:moveTo>
                  <a:lnTo>
                    <a:pt x="161619" y="160173"/>
                  </a:lnTo>
                  <a:lnTo>
                    <a:pt x="155231" y="160173"/>
                  </a:lnTo>
                  <a:lnTo>
                    <a:pt x="155231" y="154089"/>
                  </a:lnTo>
                  <a:close/>
                  <a:moveTo>
                    <a:pt x="168363" y="154089"/>
                  </a:moveTo>
                  <a:lnTo>
                    <a:pt x="168363" y="160173"/>
                  </a:lnTo>
                  <a:lnTo>
                    <a:pt x="161958" y="160173"/>
                  </a:lnTo>
                  <a:lnTo>
                    <a:pt x="161958" y="154089"/>
                  </a:lnTo>
                  <a:close/>
                  <a:moveTo>
                    <a:pt x="175090" y="154089"/>
                  </a:moveTo>
                  <a:lnTo>
                    <a:pt x="175090" y="160173"/>
                  </a:lnTo>
                  <a:lnTo>
                    <a:pt x="168702" y="160173"/>
                  </a:lnTo>
                  <a:lnTo>
                    <a:pt x="168702" y="154089"/>
                  </a:lnTo>
                  <a:close/>
                  <a:moveTo>
                    <a:pt x="181834" y="154089"/>
                  </a:moveTo>
                  <a:lnTo>
                    <a:pt x="181834" y="160173"/>
                  </a:lnTo>
                  <a:lnTo>
                    <a:pt x="175429" y="160173"/>
                  </a:lnTo>
                  <a:lnTo>
                    <a:pt x="175429" y="154089"/>
                  </a:lnTo>
                  <a:close/>
                  <a:moveTo>
                    <a:pt x="188561" y="154089"/>
                  </a:moveTo>
                  <a:lnTo>
                    <a:pt x="188561" y="160173"/>
                  </a:lnTo>
                  <a:lnTo>
                    <a:pt x="182173" y="160173"/>
                  </a:lnTo>
                  <a:lnTo>
                    <a:pt x="182173" y="154089"/>
                  </a:lnTo>
                  <a:close/>
                  <a:moveTo>
                    <a:pt x="195288" y="154089"/>
                  </a:moveTo>
                  <a:lnTo>
                    <a:pt x="195288" y="160173"/>
                  </a:lnTo>
                  <a:lnTo>
                    <a:pt x="188900" y="160173"/>
                  </a:lnTo>
                  <a:lnTo>
                    <a:pt x="188900" y="154089"/>
                  </a:lnTo>
                  <a:close/>
                  <a:moveTo>
                    <a:pt x="202032" y="154089"/>
                  </a:moveTo>
                  <a:lnTo>
                    <a:pt x="202032" y="160173"/>
                  </a:lnTo>
                  <a:lnTo>
                    <a:pt x="195627" y="160173"/>
                  </a:lnTo>
                  <a:lnTo>
                    <a:pt x="195627" y="154089"/>
                  </a:lnTo>
                  <a:close/>
                  <a:moveTo>
                    <a:pt x="208759" y="154089"/>
                  </a:moveTo>
                  <a:lnTo>
                    <a:pt x="208759" y="160173"/>
                  </a:lnTo>
                  <a:lnTo>
                    <a:pt x="202371" y="160173"/>
                  </a:lnTo>
                  <a:lnTo>
                    <a:pt x="202371" y="154089"/>
                  </a:lnTo>
                  <a:close/>
                  <a:moveTo>
                    <a:pt x="215504" y="154089"/>
                  </a:moveTo>
                  <a:lnTo>
                    <a:pt x="215504" y="160173"/>
                  </a:lnTo>
                  <a:lnTo>
                    <a:pt x="209098" y="160173"/>
                  </a:lnTo>
                  <a:lnTo>
                    <a:pt x="209098" y="154089"/>
                  </a:lnTo>
                  <a:close/>
                  <a:moveTo>
                    <a:pt x="222230" y="154089"/>
                  </a:moveTo>
                  <a:lnTo>
                    <a:pt x="222230" y="160173"/>
                  </a:lnTo>
                  <a:lnTo>
                    <a:pt x="215843" y="160173"/>
                  </a:lnTo>
                  <a:lnTo>
                    <a:pt x="215843" y="154089"/>
                  </a:lnTo>
                  <a:close/>
                  <a:moveTo>
                    <a:pt x="228975" y="154089"/>
                  </a:moveTo>
                  <a:lnTo>
                    <a:pt x="228975" y="160173"/>
                  </a:lnTo>
                  <a:lnTo>
                    <a:pt x="222569" y="160173"/>
                  </a:lnTo>
                  <a:lnTo>
                    <a:pt x="222569" y="154089"/>
                  </a:lnTo>
                  <a:close/>
                  <a:moveTo>
                    <a:pt x="235701" y="154089"/>
                  </a:moveTo>
                  <a:lnTo>
                    <a:pt x="235701" y="160173"/>
                  </a:lnTo>
                  <a:lnTo>
                    <a:pt x="229296" y="160173"/>
                  </a:lnTo>
                  <a:lnTo>
                    <a:pt x="229296" y="154089"/>
                  </a:lnTo>
                  <a:close/>
                  <a:moveTo>
                    <a:pt x="242428" y="154089"/>
                  </a:moveTo>
                  <a:lnTo>
                    <a:pt x="242428" y="160173"/>
                  </a:lnTo>
                  <a:lnTo>
                    <a:pt x="236040" y="160173"/>
                  </a:lnTo>
                  <a:lnTo>
                    <a:pt x="236040" y="154089"/>
                  </a:lnTo>
                  <a:close/>
                  <a:moveTo>
                    <a:pt x="249173" y="154089"/>
                  </a:moveTo>
                  <a:lnTo>
                    <a:pt x="249173" y="160173"/>
                  </a:lnTo>
                  <a:lnTo>
                    <a:pt x="242767" y="160173"/>
                  </a:lnTo>
                  <a:lnTo>
                    <a:pt x="242767" y="154089"/>
                  </a:lnTo>
                  <a:close/>
                  <a:moveTo>
                    <a:pt x="255899" y="154089"/>
                  </a:moveTo>
                  <a:lnTo>
                    <a:pt x="255899" y="160173"/>
                  </a:lnTo>
                  <a:lnTo>
                    <a:pt x="249512" y="160173"/>
                  </a:lnTo>
                  <a:lnTo>
                    <a:pt x="249512" y="154089"/>
                  </a:lnTo>
                  <a:close/>
                  <a:moveTo>
                    <a:pt x="262644" y="154089"/>
                  </a:moveTo>
                  <a:lnTo>
                    <a:pt x="262644" y="160173"/>
                  </a:lnTo>
                  <a:lnTo>
                    <a:pt x="256238" y="160173"/>
                  </a:lnTo>
                  <a:lnTo>
                    <a:pt x="256238" y="154089"/>
                  </a:lnTo>
                  <a:close/>
                  <a:moveTo>
                    <a:pt x="269370" y="154089"/>
                  </a:moveTo>
                  <a:lnTo>
                    <a:pt x="269370" y="160173"/>
                  </a:lnTo>
                  <a:lnTo>
                    <a:pt x="262983" y="160173"/>
                  </a:lnTo>
                  <a:lnTo>
                    <a:pt x="262983" y="154089"/>
                  </a:lnTo>
                  <a:close/>
                  <a:moveTo>
                    <a:pt x="276115" y="154089"/>
                  </a:moveTo>
                  <a:lnTo>
                    <a:pt x="276115" y="160173"/>
                  </a:lnTo>
                  <a:lnTo>
                    <a:pt x="269709" y="160173"/>
                  </a:lnTo>
                  <a:lnTo>
                    <a:pt x="269709" y="154089"/>
                  </a:lnTo>
                  <a:close/>
                  <a:moveTo>
                    <a:pt x="282842" y="154089"/>
                  </a:moveTo>
                  <a:lnTo>
                    <a:pt x="282842" y="160173"/>
                  </a:lnTo>
                  <a:lnTo>
                    <a:pt x="276436" y="160173"/>
                  </a:lnTo>
                  <a:lnTo>
                    <a:pt x="276436" y="154089"/>
                  </a:lnTo>
                  <a:close/>
                  <a:moveTo>
                    <a:pt x="178" y="0"/>
                  </a:moveTo>
                  <a:lnTo>
                    <a:pt x="178" y="161"/>
                  </a:lnTo>
                  <a:lnTo>
                    <a:pt x="0" y="161"/>
                  </a:lnTo>
                  <a:lnTo>
                    <a:pt x="0" y="160334"/>
                  </a:lnTo>
                  <a:lnTo>
                    <a:pt x="178" y="160334"/>
                  </a:lnTo>
                  <a:lnTo>
                    <a:pt x="178" y="160494"/>
                  </a:lnTo>
                  <a:lnTo>
                    <a:pt x="285482" y="160494"/>
                  </a:lnTo>
                  <a:lnTo>
                    <a:pt x="285482" y="160173"/>
                  </a:lnTo>
                  <a:lnTo>
                    <a:pt x="283181" y="160173"/>
                  </a:lnTo>
                  <a:lnTo>
                    <a:pt x="283181" y="154089"/>
                  </a:lnTo>
                  <a:lnTo>
                    <a:pt x="285482" y="154089"/>
                  </a:lnTo>
                  <a:lnTo>
                    <a:pt x="285482" y="153768"/>
                  </a:lnTo>
                  <a:lnTo>
                    <a:pt x="283181" y="153768"/>
                  </a:lnTo>
                  <a:lnTo>
                    <a:pt x="283181" y="147683"/>
                  </a:lnTo>
                  <a:lnTo>
                    <a:pt x="285482" y="147683"/>
                  </a:lnTo>
                  <a:lnTo>
                    <a:pt x="285482" y="147362"/>
                  </a:lnTo>
                  <a:lnTo>
                    <a:pt x="283181" y="147362"/>
                  </a:lnTo>
                  <a:lnTo>
                    <a:pt x="283181" y="141278"/>
                  </a:lnTo>
                  <a:lnTo>
                    <a:pt x="285482" y="141278"/>
                  </a:lnTo>
                  <a:lnTo>
                    <a:pt x="285482" y="140957"/>
                  </a:lnTo>
                  <a:lnTo>
                    <a:pt x="283181" y="140957"/>
                  </a:lnTo>
                  <a:lnTo>
                    <a:pt x="283181" y="134872"/>
                  </a:lnTo>
                  <a:lnTo>
                    <a:pt x="285482" y="134872"/>
                  </a:lnTo>
                  <a:lnTo>
                    <a:pt x="285482" y="134551"/>
                  </a:lnTo>
                  <a:lnTo>
                    <a:pt x="283181" y="134551"/>
                  </a:lnTo>
                  <a:lnTo>
                    <a:pt x="283181" y="128467"/>
                  </a:lnTo>
                  <a:lnTo>
                    <a:pt x="285482" y="128467"/>
                  </a:lnTo>
                  <a:lnTo>
                    <a:pt x="285482" y="128146"/>
                  </a:lnTo>
                  <a:lnTo>
                    <a:pt x="283181" y="128146"/>
                  </a:lnTo>
                  <a:lnTo>
                    <a:pt x="283181" y="122061"/>
                  </a:lnTo>
                  <a:lnTo>
                    <a:pt x="285482" y="122061"/>
                  </a:lnTo>
                  <a:lnTo>
                    <a:pt x="285482" y="121740"/>
                  </a:lnTo>
                  <a:lnTo>
                    <a:pt x="283181" y="121740"/>
                  </a:lnTo>
                  <a:lnTo>
                    <a:pt x="283181" y="115656"/>
                  </a:lnTo>
                  <a:lnTo>
                    <a:pt x="285482" y="115656"/>
                  </a:lnTo>
                  <a:lnTo>
                    <a:pt x="285482" y="115335"/>
                  </a:lnTo>
                  <a:lnTo>
                    <a:pt x="283181" y="115335"/>
                  </a:lnTo>
                  <a:lnTo>
                    <a:pt x="283181" y="109250"/>
                  </a:lnTo>
                  <a:lnTo>
                    <a:pt x="285482" y="109250"/>
                  </a:lnTo>
                  <a:lnTo>
                    <a:pt x="285482" y="108929"/>
                  </a:lnTo>
                  <a:lnTo>
                    <a:pt x="283181" y="108929"/>
                  </a:lnTo>
                  <a:lnTo>
                    <a:pt x="283181" y="102827"/>
                  </a:lnTo>
                  <a:lnTo>
                    <a:pt x="285482" y="102827"/>
                  </a:lnTo>
                  <a:lnTo>
                    <a:pt x="285482" y="102524"/>
                  </a:lnTo>
                  <a:lnTo>
                    <a:pt x="283181" y="102524"/>
                  </a:lnTo>
                  <a:lnTo>
                    <a:pt x="283181" y="96422"/>
                  </a:lnTo>
                  <a:lnTo>
                    <a:pt x="285482" y="96422"/>
                  </a:lnTo>
                  <a:lnTo>
                    <a:pt x="285482" y="96100"/>
                  </a:lnTo>
                  <a:lnTo>
                    <a:pt x="283181" y="96100"/>
                  </a:lnTo>
                  <a:lnTo>
                    <a:pt x="283181" y="90016"/>
                  </a:lnTo>
                  <a:lnTo>
                    <a:pt x="285482" y="90016"/>
                  </a:lnTo>
                  <a:lnTo>
                    <a:pt x="285482" y="89695"/>
                  </a:lnTo>
                  <a:lnTo>
                    <a:pt x="283181" y="89695"/>
                  </a:lnTo>
                  <a:lnTo>
                    <a:pt x="283181" y="83611"/>
                  </a:lnTo>
                  <a:lnTo>
                    <a:pt x="285482" y="83611"/>
                  </a:lnTo>
                  <a:lnTo>
                    <a:pt x="285482" y="83289"/>
                  </a:lnTo>
                  <a:lnTo>
                    <a:pt x="283181" y="83289"/>
                  </a:lnTo>
                  <a:lnTo>
                    <a:pt x="283181" y="77205"/>
                  </a:lnTo>
                  <a:lnTo>
                    <a:pt x="285482" y="77205"/>
                  </a:lnTo>
                  <a:lnTo>
                    <a:pt x="285482" y="76884"/>
                  </a:lnTo>
                  <a:lnTo>
                    <a:pt x="283181" y="76884"/>
                  </a:lnTo>
                  <a:lnTo>
                    <a:pt x="283181" y="70800"/>
                  </a:lnTo>
                  <a:lnTo>
                    <a:pt x="285482" y="70800"/>
                  </a:lnTo>
                  <a:lnTo>
                    <a:pt x="285482" y="70478"/>
                  </a:lnTo>
                  <a:lnTo>
                    <a:pt x="283181" y="70478"/>
                  </a:lnTo>
                  <a:lnTo>
                    <a:pt x="283181" y="64394"/>
                  </a:lnTo>
                  <a:lnTo>
                    <a:pt x="285482" y="64394"/>
                  </a:lnTo>
                  <a:lnTo>
                    <a:pt x="285482" y="64073"/>
                  </a:lnTo>
                  <a:lnTo>
                    <a:pt x="283181" y="64073"/>
                  </a:lnTo>
                  <a:lnTo>
                    <a:pt x="283181" y="57989"/>
                  </a:lnTo>
                  <a:lnTo>
                    <a:pt x="285482" y="57989"/>
                  </a:lnTo>
                  <a:lnTo>
                    <a:pt x="285482" y="57667"/>
                  </a:lnTo>
                  <a:lnTo>
                    <a:pt x="283181" y="57667"/>
                  </a:lnTo>
                  <a:lnTo>
                    <a:pt x="283181" y="51583"/>
                  </a:lnTo>
                  <a:lnTo>
                    <a:pt x="285482" y="51583"/>
                  </a:lnTo>
                  <a:lnTo>
                    <a:pt x="285482" y="51262"/>
                  </a:lnTo>
                  <a:lnTo>
                    <a:pt x="283181" y="51262"/>
                  </a:lnTo>
                  <a:lnTo>
                    <a:pt x="283181" y="45178"/>
                  </a:lnTo>
                  <a:lnTo>
                    <a:pt x="285482" y="45178"/>
                  </a:lnTo>
                  <a:lnTo>
                    <a:pt x="285482" y="44856"/>
                  </a:lnTo>
                  <a:lnTo>
                    <a:pt x="283181" y="44856"/>
                  </a:lnTo>
                  <a:lnTo>
                    <a:pt x="283181" y="38772"/>
                  </a:lnTo>
                  <a:lnTo>
                    <a:pt x="285482" y="38772"/>
                  </a:lnTo>
                  <a:lnTo>
                    <a:pt x="285482" y="38451"/>
                  </a:lnTo>
                  <a:lnTo>
                    <a:pt x="283181" y="38451"/>
                  </a:lnTo>
                  <a:lnTo>
                    <a:pt x="283181" y="32367"/>
                  </a:lnTo>
                  <a:lnTo>
                    <a:pt x="285482" y="32367"/>
                  </a:lnTo>
                  <a:lnTo>
                    <a:pt x="285482" y="32028"/>
                  </a:lnTo>
                  <a:lnTo>
                    <a:pt x="283181" y="32028"/>
                  </a:lnTo>
                  <a:lnTo>
                    <a:pt x="283181" y="25943"/>
                  </a:lnTo>
                  <a:lnTo>
                    <a:pt x="285482" y="25943"/>
                  </a:lnTo>
                  <a:lnTo>
                    <a:pt x="285482" y="25622"/>
                  </a:lnTo>
                  <a:lnTo>
                    <a:pt x="283181" y="25622"/>
                  </a:lnTo>
                  <a:lnTo>
                    <a:pt x="283181" y="19538"/>
                  </a:lnTo>
                  <a:lnTo>
                    <a:pt x="285482" y="19538"/>
                  </a:lnTo>
                  <a:lnTo>
                    <a:pt x="285482" y="19217"/>
                  </a:lnTo>
                  <a:lnTo>
                    <a:pt x="283181" y="19217"/>
                  </a:lnTo>
                  <a:lnTo>
                    <a:pt x="283181" y="13132"/>
                  </a:lnTo>
                  <a:lnTo>
                    <a:pt x="285482" y="13132"/>
                  </a:lnTo>
                  <a:lnTo>
                    <a:pt x="285482" y="12811"/>
                  </a:lnTo>
                  <a:lnTo>
                    <a:pt x="283181" y="12811"/>
                  </a:lnTo>
                  <a:lnTo>
                    <a:pt x="283181" y="6727"/>
                  </a:lnTo>
                  <a:lnTo>
                    <a:pt x="285482" y="6727"/>
                  </a:lnTo>
                  <a:lnTo>
                    <a:pt x="285482" y="6406"/>
                  </a:lnTo>
                  <a:lnTo>
                    <a:pt x="283181" y="6406"/>
                  </a:lnTo>
                  <a:lnTo>
                    <a:pt x="283181" y="321"/>
                  </a:lnTo>
                  <a:lnTo>
                    <a:pt x="285482" y="321"/>
                  </a:lnTo>
                  <a:lnTo>
                    <a:pt x="28548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24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24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24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24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24"/>
            <p:cNvSpPr/>
            <p:nvPr/>
          </p:nvSpPr>
          <p:spPr>
            <a:xfrm>
              <a:off x="323300" y="17688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39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74"/>
                    <a:pt x="3498" y="892"/>
                    <a:pt x="3159" y="553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24"/>
            <p:cNvSpPr/>
            <p:nvPr/>
          </p:nvSpPr>
          <p:spPr>
            <a:xfrm>
              <a:off x="323300" y="1078350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6"/>
                    <a:pt x="822" y="3694"/>
                    <a:pt x="1857" y="3694"/>
                  </a:cubicBezTo>
                  <a:cubicBezTo>
                    <a:pt x="2874" y="3694"/>
                    <a:pt x="3694" y="2856"/>
                    <a:pt x="3694" y="1838"/>
                  </a:cubicBezTo>
                  <a:cubicBezTo>
                    <a:pt x="3694" y="1357"/>
                    <a:pt x="3498" y="893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24"/>
            <p:cNvSpPr/>
            <p:nvPr/>
          </p:nvSpPr>
          <p:spPr>
            <a:xfrm>
              <a:off x="323300" y="4532250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38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38"/>
                  </a:cubicBezTo>
                  <a:cubicBezTo>
                    <a:pt x="3694" y="1356"/>
                    <a:pt x="3498" y="892"/>
                    <a:pt x="3159" y="535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24"/>
            <p:cNvSpPr/>
            <p:nvPr/>
          </p:nvSpPr>
          <p:spPr>
            <a:xfrm>
              <a:off x="323300" y="3841275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40"/>
                    <a:pt x="1" y="1857"/>
                  </a:cubicBezTo>
                  <a:cubicBezTo>
                    <a:pt x="1" y="2874"/>
                    <a:pt x="822" y="3694"/>
                    <a:pt x="1857" y="3694"/>
                  </a:cubicBezTo>
                  <a:cubicBezTo>
                    <a:pt x="2874" y="3694"/>
                    <a:pt x="3694" y="2874"/>
                    <a:pt x="3694" y="1857"/>
                  </a:cubicBezTo>
                  <a:cubicBezTo>
                    <a:pt x="3694" y="1357"/>
                    <a:pt x="3498" y="893"/>
                    <a:pt x="3159" y="554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24"/>
            <p:cNvSpPr/>
            <p:nvPr/>
          </p:nvSpPr>
          <p:spPr>
            <a:xfrm>
              <a:off x="323300" y="31507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5"/>
                    <a:pt x="822" y="3694"/>
                    <a:pt x="1857" y="3694"/>
                  </a:cubicBezTo>
                  <a:cubicBezTo>
                    <a:pt x="2874" y="3694"/>
                    <a:pt x="3694" y="2855"/>
                    <a:pt x="3694" y="1838"/>
                  </a:cubicBezTo>
                  <a:cubicBezTo>
                    <a:pt x="3694" y="1357"/>
                    <a:pt x="3498" y="875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24"/>
            <p:cNvSpPr/>
            <p:nvPr/>
          </p:nvSpPr>
          <p:spPr>
            <a:xfrm>
              <a:off x="323300" y="245982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56"/>
                    <a:pt x="3498" y="892"/>
                    <a:pt x="3159" y="536"/>
                  </a:cubicBezTo>
                  <a:cubicBezTo>
                    <a:pt x="2802" y="197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24"/>
            <p:cNvSpPr/>
            <p:nvPr/>
          </p:nvSpPr>
          <p:spPr>
            <a:xfrm>
              <a:off x="7375175" y="45291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24"/>
            <p:cNvSpPr/>
            <p:nvPr/>
          </p:nvSpPr>
          <p:spPr>
            <a:xfrm>
              <a:off x="7375175" y="276715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24"/>
            <p:cNvSpPr/>
            <p:nvPr/>
          </p:nvSpPr>
          <p:spPr>
            <a:xfrm>
              <a:off x="7375175" y="43689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24"/>
            <p:cNvSpPr/>
            <p:nvPr/>
          </p:nvSpPr>
          <p:spPr>
            <a:xfrm>
              <a:off x="7375175" y="42088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24"/>
            <p:cNvSpPr/>
            <p:nvPr/>
          </p:nvSpPr>
          <p:spPr>
            <a:xfrm>
              <a:off x="7375175" y="3248025"/>
              <a:ext cx="3150" cy="7600"/>
            </a:xfrm>
            <a:custGeom>
              <a:avLst/>
              <a:gdLst/>
              <a:ahLst/>
              <a:cxnLst/>
              <a:rect l="l" t="t" r="r" b="b"/>
              <a:pathLst>
                <a:path w="126" h="304" extrusionOk="0">
                  <a:moveTo>
                    <a:pt x="0" y="0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24"/>
            <p:cNvSpPr/>
            <p:nvPr/>
          </p:nvSpPr>
          <p:spPr>
            <a:xfrm>
              <a:off x="7375175" y="37284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24"/>
            <p:cNvSpPr/>
            <p:nvPr/>
          </p:nvSpPr>
          <p:spPr>
            <a:xfrm>
              <a:off x="7375175" y="3568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24"/>
            <p:cNvSpPr/>
            <p:nvPr/>
          </p:nvSpPr>
          <p:spPr>
            <a:xfrm>
              <a:off x="7375175" y="38885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24"/>
            <p:cNvSpPr/>
            <p:nvPr/>
          </p:nvSpPr>
          <p:spPr>
            <a:xfrm>
              <a:off x="7375175" y="30874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24"/>
            <p:cNvSpPr/>
            <p:nvPr/>
          </p:nvSpPr>
          <p:spPr>
            <a:xfrm>
              <a:off x="7375175" y="48494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24"/>
            <p:cNvSpPr/>
            <p:nvPr/>
          </p:nvSpPr>
          <p:spPr>
            <a:xfrm>
              <a:off x="7375175" y="2927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24"/>
            <p:cNvSpPr/>
            <p:nvPr/>
          </p:nvSpPr>
          <p:spPr>
            <a:xfrm>
              <a:off x="7375175" y="40487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24"/>
            <p:cNvSpPr/>
            <p:nvPr/>
          </p:nvSpPr>
          <p:spPr>
            <a:xfrm>
              <a:off x="7375175" y="244687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24"/>
            <p:cNvSpPr/>
            <p:nvPr/>
          </p:nvSpPr>
          <p:spPr>
            <a:xfrm>
              <a:off x="7375175" y="10052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24"/>
            <p:cNvSpPr/>
            <p:nvPr/>
          </p:nvSpPr>
          <p:spPr>
            <a:xfrm>
              <a:off x="7375175" y="1645750"/>
              <a:ext cx="3150" cy="8500"/>
            </a:xfrm>
            <a:custGeom>
              <a:avLst/>
              <a:gdLst/>
              <a:ahLst/>
              <a:cxnLst/>
              <a:rect l="l" t="t" r="r" b="b"/>
              <a:pathLst>
                <a:path w="126" h="340" extrusionOk="0">
                  <a:moveTo>
                    <a:pt x="0" y="1"/>
                  </a:moveTo>
                  <a:lnTo>
                    <a:pt x="0" y="340"/>
                  </a:lnTo>
                  <a:lnTo>
                    <a:pt x="125" y="340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24"/>
            <p:cNvSpPr/>
            <p:nvPr/>
          </p:nvSpPr>
          <p:spPr>
            <a:xfrm>
              <a:off x="7375175" y="8450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24"/>
            <p:cNvSpPr/>
            <p:nvPr/>
          </p:nvSpPr>
          <p:spPr>
            <a:xfrm>
              <a:off x="7375175" y="18063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24"/>
            <p:cNvSpPr/>
            <p:nvPr/>
          </p:nvSpPr>
          <p:spPr>
            <a:xfrm>
              <a:off x="7375175" y="26070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24"/>
            <p:cNvSpPr/>
            <p:nvPr/>
          </p:nvSpPr>
          <p:spPr>
            <a:xfrm>
              <a:off x="7375175" y="1325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24"/>
            <p:cNvSpPr/>
            <p:nvPr/>
          </p:nvSpPr>
          <p:spPr>
            <a:xfrm>
              <a:off x="7375175" y="14856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24"/>
            <p:cNvSpPr/>
            <p:nvPr/>
          </p:nvSpPr>
          <p:spPr>
            <a:xfrm>
              <a:off x="7375175" y="22867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24"/>
            <p:cNvSpPr/>
            <p:nvPr/>
          </p:nvSpPr>
          <p:spPr>
            <a:xfrm>
              <a:off x="7375175" y="11653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24"/>
            <p:cNvSpPr/>
            <p:nvPr/>
          </p:nvSpPr>
          <p:spPr>
            <a:xfrm>
              <a:off x="7375175" y="46892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24"/>
            <p:cNvSpPr/>
            <p:nvPr/>
          </p:nvSpPr>
          <p:spPr>
            <a:xfrm>
              <a:off x="7375175" y="3408150"/>
              <a:ext cx="3150" cy="7625"/>
            </a:xfrm>
            <a:custGeom>
              <a:avLst/>
              <a:gdLst/>
              <a:ahLst/>
              <a:cxnLst/>
              <a:rect l="l" t="t" r="r" b="b"/>
              <a:pathLst>
                <a:path w="126" h="305" extrusionOk="0">
                  <a:moveTo>
                    <a:pt x="0" y="1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24"/>
            <p:cNvSpPr/>
            <p:nvPr/>
          </p:nvSpPr>
          <p:spPr>
            <a:xfrm>
              <a:off x="7375175" y="1966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24"/>
            <p:cNvSpPr/>
            <p:nvPr/>
          </p:nvSpPr>
          <p:spPr>
            <a:xfrm>
              <a:off x="7375175" y="212660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18" name="Google Shape;1718;p24"/>
          <p:cNvGrpSpPr/>
          <p:nvPr/>
        </p:nvGrpSpPr>
        <p:grpSpPr>
          <a:xfrm>
            <a:off x="591495" y="-222559"/>
            <a:ext cx="713278" cy="837344"/>
            <a:chOff x="780782" y="766491"/>
            <a:chExt cx="713278" cy="837344"/>
          </a:xfrm>
        </p:grpSpPr>
        <p:sp>
          <p:nvSpPr>
            <p:cNvPr id="1719" name="Google Shape;1719;p24"/>
            <p:cNvSpPr/>
            <p:nvPr/>
          </p:nvSpPr>
          <p:spPr>
            <a:xfrm>
              <a:off x="780782" y="813923"/>
              <a:ext cx="713198" cy="789911"/>
            </a:xfrm>
            <a:custGeom>
              <a:avLst/>
              <a:gdLst/>
              <a:ahLst/>
              <a:cxnLst/>
              <a:rect l="l" t="t" r="r" b="b"/>
              <a:pathLst>
                <a:path w="17878" h="19801" extrusionOk="0">
                  <a:moveTo>
                    <a:pt x="14416" y="398"/>
                  </a:moveTo>
                  <a:cubicBezTo>
                    <a:pt x="14868" y="398"/>
                    <a:pt x="15458" y="662"/>
                    <a:pt x="16152" y="1178"/>
                  </a:cubicBezTo>
                  <a:cubicBezTo>
                    <a:pt x="17027" y="1827"/>
                    <a:pt x="17473" y="2438"/>
                    <a:pt x="17443" y="2942"/>
                  </a:cubicBezTo>
                  <a:cubicBezTo>
                    <a:pt x="17419" y="3338"/>
                    <a:pt x="17096" y="3601"/>
                    <a:pt x="16828" y="3752"/>
                  </a:cubicBezTo>
                  <a:cubicBezTo>
                    <a:pt x="15975" y="4236"/>
                    <a:pt x="15198" y="4242"/>
                    <a:pt x="15172" y="4242"/>
                  </a:cubicBezTo>
                  <a:lnTo>
                    <a:pt x="15170" y="4242"/>
                  </a:lnTo>
                  <a:cubicBezTo>
                    <a:pt x="15093" y="4242"/>
                    <a:pt x="15022" y="4287"/>
                    <a:pt x="14989" y="4356"/>
                  </a:cubicBezTo>
                  <a:lnTo>
                    <a:pt x="11133" y="12566"/>
                  </a:lnTo>
                  <a:lnTo>
                    <a:pt x="8915" y="10920"/>
                  </a:lnTo>
                  <a:lnTo>
                    <a:pt x="6699" y="9274"/>
                  </a:lnTo>
                  <a:lnTo>
                    <a:pt x="13444" y="3210"/>
                  </a:lnTo>
                  <a:cubicBezTo>
                    <a:pt x="13502" y="3159"/>
                    <a:pt x="13524" y="3078"/>
                    <a:pt x="13501" y="3003"/>
                  </a:cubicBezTo>
                  <a:cubicBezTo>
                    <a:pt x="13498" y="2994"/>
                    <a:pt x="13271" y="2250"/>
                    <a:pt x="13492" y="1274"/>
                  </a:cubicBezTo>
                  <a:cubicBezTo>
                    <a:pt x="13559" y="977"/>
                    <a:pt x="13718" y="590"/>
                    <a:pt x="14091" y="452"/>
                  </a:cubicBezTo>
                  <a:cubicBezTo>
                    <a:pt x="14189" y="416"/>
                    <a:pt x="14298" y="398"/>
                    <a:pt x="14416" y="398"/>
                  </a:cubicBezTo>
                  <a:close/>
                  <a:moveTo>
                    <a:pt x="14413" y="1"/>
                  </a:moveTo>
                  <a:cubicBezTo>
                    <a:pt x="14248" y="1"/>
                    <a:pt x="14094" y="27"/>
                    <a:pt x="13951" y="80"/>
                  </a:cubicBezTo>
                  <a:cubicBezTo>
                    <a:pt x="13524" y="238"/>
                    <a:pt x="13231" y="621"/>
                    <a:pt x="13103" y="1186"/>
                  </a:cubicBezTo>
                  <a:cubicBezTo>
                    <a:pt x="12912" y="2032"/>
                    <a:pt x="13026" y="2721"/>
                    <a:pt x="13089" y="2994"/>
                  </a:cubicBezTo>
                  <a:lnTo>
                    <a:pt x="6373" y="9032"/>
                  </a:lnTo>
                  <a:lnTo>
                    <a:pt x="3776" y="7101"/>
                  </a:lnTo>
                  <a:cubicBezTo>
                    <a:pt x="3656" y="7013"/>
                    <a:pt x="3514" y="6968"/>
                    <a:pt x="3363" y="6968"/>
                  </a:cubicBezTo>
                  <a:cubicBezTo>
                    <a:pt x="3303" y="6968"/>
                    <a:pt x="3241" y="6975"/>
                    <a:pt x="3179" y="6990"/>
                  </a:cubicBezTo>
                  <a:cubicBezTo>
                    <a:pt x="2909" y="7054"/>
                    <a:pt x="2667" y="7251"/>
                    <a:pt x="2534" y="7516"/>
                  </a:cubicBezTo>
                  <a:lnTo>
                    <a:pt x="610" y="11310"/>
                  </a:lnTo>
                  <a:lnTo>
                    <a:pt x="66" y="12042"/>
                  </a:lnTo>
                  <a:cubicBezTo>
                    <a:pt x="0" y="12131"/>
                    <a:pt x="19" y="12254"/>
                    <a:pt x="107" y="12320"/>
                  </a:cubicBezTo>
                  <a:lnTo>
                    <a:pt x="10128" y="19762"/>
                  </a:lnTo>
                  <a:cubicBezTo>
                    <a:pt x="10161" y="19787"/>
                    <a:pt x="10204" y="19801"/>
                    <a:pt x="10246" y="19801"/>
                  </a:cubicBezTo>
                  <a:cubicBezTo>
                    <a:pt x="10256" y="19801"/>
                    <a:pt x="10266" y="19800"/>
                    <a:pt x="10276" y="19799"/>
                  </a:cubicBezTo>
                  <a:cubicBezTo>
                    <a:pt x="10329" y="19790"/>
                    <a:pt x="10375" y="19763"/>
                    <a:pt x="10407" y="19720"/>
                  </a:cubicBezTo>
                  <a:lnTo>
                    <a:pt x="10946" y="18983"/>
                  </a:lnTo>
                  <a:lnTo>
                    <a:pt x="14019" y="16047"/>
                  </a:lnTo>
                  <a:cubicBezTo>
                    <a:pt x="14235" y="15842"/>
                    <a:pt x="14352" y="15555"/>
                    <a:pt x="14335" y="15277"/>
                  </a:cubicBezTo>
                  <a:cubicBezTo>
                    <a:pt x="14321" y="15053"/>
                    <a:pt x="14222" y="14862"/>
                    <a:pt x="14056" y="14739"/>
                  </a:cubicBezTo>
                  <a:lnTo>
                    <a:pt x="11457" y="12809"/>
                  </a:lnTo>
                  <a:lnTo>
                    <a:pt x="15297" y="4635"/>
                  </a:lnTo>
                  <a:cubicBezTo>
                    <a:pt x="15577" y="4616"/>
                    <a:pt x="16267" y="4527"/>
                    <a:pt x="17023" y="4099"/>
                  </a:cubicBezTo>
                  <a:cubicBezTo>
                    <a:pt x="17528" y="3811"/>
                    <a:pt x="17809" y="3421"/>
                    <a:pt x="17838" y="2967"/>
                  </a:cubicBezTo>
                  <a:cubicBezTo>
                    <a:pt x="17878" y="2312"/>
                    <a:pt x="17390" y="1604"/>
                    <a:pt x="16387" y="859"/>
                  </a:cubicBezTo>
                  <a:cubicBezTo>
                    <a:pt x="15618" y="288"/>
                    <a:pt x="14957" y="1"/>
                    <a:pt x="14413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24"/>
            <p:cNvSpPr/>
            <p:nvPr/>
          </p:nvSpPr>
          <p:spPr>
            <a:xfrm>
              <a:off x="817244" y="1056190"/>
              <a:ext cx="524068" cy="456490"/>
            </a:xfrm>
            <a:custGeom>
              <a:avLst/>
              <a:gdLst/>
              <a:ahLst/>
              <a:cxnLst/>
              <a:rect l="l" t="t" r="r" b="b"/>
              <a:pathLst>
                <a:path w="13137" h="11443" extrusionOk="0">
                  <a:moveTo>
                    <a:pt x="2266" y="1279"/>
                  </a:moveTo>
                  <a:lnTo>
                    <a:pt x="2230" y="1326"/>
                  </a:lnTo>
                  <a:lnTo>
                    <a:pt x="2236" y="1343"/>
                  </a:lnTo>
                  <a:cubicBezTo>
                    <a:pt x="1973" y="2266"/>
                    <a:pt x="1595" y="3156"/>
                    <a:pt x="1114" y="3983"/>
                  </a:cubicBezTo>
                  <a:lnTo>
                    <a:pt x="1088" y="3967"/>
                  </a:lnTo>
                  <a:cubicBezTo>
                    <a:pt x="1569" y="3138"/>
                    <a:pt x="1946" y="2257"/>
                    <a:pt x="2226" y="1322"/>
                  </a:cubicBezTo>
                  <a:lnTo>
                    <a:pt x="2266" y="1279"/>
                  </a:lnTo>
                  <a:close/>
                  <a:moveTo>
                    <a:pt x="2872" y="2638"/>
                  </a:moveTo>
                  <a:lnTo>
                    <a:pt x="2836" y="2685"/>
                  </a:lnTo>
                  <a:lnTo>
                    <a:pt x="2838" y="2704"/>
                  </a:lnTo>
                  <a:lnTo>
                    <a:pt x="2110" y="4188"/>
                  </a:lnTo>
                  <a:lnTo>
                    <a:pt x="2083" y="4177"/>
                  </a:lnTo>
                  <a:lnTo>
                    <a:pt x="2835" y="2683"/>
                  </a:lnTo>
                  <a:lnTo>
                    <a:pt x="2872" y="2638"/>
                  </a:lnTo>
                  <a:close/>
                  <a:moveTo>
                    <a:pt x="5532" y="5646"/>
                  </a:moveTo>
                  <a:lnTo>
                    <a:pt x="5496" y="5693"/>
                  </a:lnTo>
                  <a:lnTo>
                    <a:pt x="5499" y="5711"/>
                  </a:lnTo>
                  <a:lnTo>
                    <a:pt x="5116" y="6505"/>
                  </a:lnTo>
                  <a:lnTo>
                    <a:pt x="5089" y="6489"/>
                  </a:lnTo>
                  <a:lnTo>
                    <a:pt x="5495" y="5690"/>
                  </a:lnTo>
                  <a:lnTo>
                    <a:pt x="5532" y="5646"/>
                  </a:lnTo>
                  <a:close/>
                  <a:moveTo>
                    <a:pt x="6894" y="5530"/>
                  </a:moveTo>
                  <a:lnTo>
                    <a:pt x="6861" y="5606"/>
                  </a:lnTo>
                  <a:lnTo>
                    <a:pt x="5803" y="7141"/>
                  </a:lnTo>
                  <a:lnTo>
                    <a:pt x="5777" y="7122"/>
                  </a:lnTo>
                  <a:lnTo>
                    <a:pt x="6833" y="5590"/>
                  </a:lnTo>
                  <a:cubicBezTo>
                    <a:pt x="6837" y="5585"/>
                    <a:pt x="6842" y="5583"/>
                    <a:pt x="6849" y="5583"/>
                  </a:cubicBezTo>
                  <a:cubicBezTo>
                    <a:pt x="6852" y="5583"/>
                    <a:pt x="6855" y="5583"/>
                    <a:pt x="6858" y="5584"/>
                  </a:cubicBezTo>
                  <a:lnTo>
                    <a:pt x="6894" y="5530"/>
                  </a:lnTo>
                  <a:close/>
                  <a:moveTo>
                    <a:pt x="8058" y="7517"/>
                  </a:moveTo>
                  <a:cubicBezTo>
                    <a:pt x="8062" y="7517"/>
                    <a:pt x="8066" y="7518"/>
                    <a:pt x="8069" y="7520"/>
                  </a:cubicBezTo>
                  <a:lnTo>
                    <a:pt x="8070" y="7545"/>
                  </a:lnTo>
                  <a:lnTo>
                    <a:pt x="7330" y="8320"/>
                  </a:lnTo>
                  <a:lnTo>
                    <a:pt x="7307" y="8294"/>
                  </a:lnTo>
                  <a:lnTo>
                    <a:pt x="8048" y="7521"/>
                  </a:lnTo>
                  <a:cubicBezTo>
                    <a:pt x="8050" y="7518"/>
                    <a:pt x="8054" y="7517"/>
                    <a:pt x="8058" y="7517"/>
                  </a:cubicBezTo>
                  <a:close/>
                  <a:moveTo>
                    <a:pt x="10815" y="8653"/>
                  </a:moveTo>
                  <a:cubicBezTo>
                    <a:pt x="10818" y="8653"/>
                    <a:pt x="10821" y="8653"/>
                    <a:pt x="10824" y="8655"/>
                  </a:cubicBezTo>
                  <a:lnTo>
                    <a:pt x="10825" y="8680"/>
                  </a:lnTo>
                  <a:lnTo>
                    <a:pt x="9972" y="9330"/>
                  </a:lnTo>
                  <a:lnTo>
                    <a:pt x="9948" y="9305"/>
                  </a:lnTo>
                  <a:lnTo>
                    <a:pt x="10803" y="8656"/>
                  </a:lnTo>
                  <a:cubicBezTo>
                    <a:pt x="10807" y="8655"/>
                    <a:pt x="10811" y="8653"/>
                    <a:pt x="10815" y="8653"/>
                  </a:cubicBezTo>
                  <a:close/>
                  <a:moveTo>
                    <a:pt x="11781" y="8749"/>
                  </a:moveTo>
                  <a:cubicBezTo>
                    <a:pt x="11784" y="8749"/>
                    <a:pt x="11787" y="8750"/>
                    <a:pt x="11789" y="8752"/>
                  </a:cubicBezTo>
                  <a:lnTo>
                    <a:pt x="11789" y="8780"/>
                  </a:lnTo>
                  <a:cubicBezTo>
                    <a:pt x="11136" y="9279"/>
                    <a:pt x="10505" y="9827"/>
                    <a:pt x="9918" y="10401"/>
                  </a:cubicBezTo>
                  <a:lnTo>
                    <a:pt x="9958" y="10450"/>
                  </a:lnTo>
                  <a:lnTo>
                    <a:pt x="9958" y="10450"/>
                  </a:lnTo>
                  <a:lnTo>
                    <a:pt x="9893" y="10380"/>
                  </a:lnTo>
                  <a:cubicBezTo>
                    <a:pt x="10483" y="9803"/>
                    <a:pt x="11114" y="9253"/>
                    <a:pt x="11768" y="8753"/>
                  </a:cubicBezTo>
                  <a:cubicBezTo>
                    <a:pt x="11773" y="8751"/>
                    <a:pt x="11777" y="8749"/>
                    <a:pt x="11781" y="8749"/>
                  </a:cubicBezTo>
                  <a:close/>
                  <a:moveTo>
                    <a:pt x="2446" y="0"/>
                  </a:moveTo>
                  <a:cubicBezTo>
                    <a:pt x="2408" y="0"/>
                    <a:pt x="2369" y="5"/>
                    <a:pt x="2330" y="14"/>
                  </a:cubicBezTo>
                  <a:cubicBezTo>
                    <a:pt x="2143" y="57"/>
                    <a:pt x="1976" y="196"/>
                    <a:pt x="1880" y="384"/>
                  </a:cubicBezTo>
                  <a:lnTo>
                    <a:pt x="13" y="4071"/>
                  </a:lnTo>
                  <a:cubicBezTo>
                    <a:pt x="1" y="4099"/>
                    <a:pt x="6" y="4135"/>
                    <a:pt x="32" y="4154"/>
                  </a:cubicBezTo>
                  <a:lnTo>
                    <a:pt x="9828" y="11430"/>
                  </a:lnTo>
                  <a:cubicBezTo>
                    <a:pt x="9840" y="11439"/>
                    <a:pt x="9853" y="11443"/>
                    <a:pt x="9866" y="11443"/>
                  </a:cubicBezTo>
                  <a:cubicBezTo>
                    <a:pt x="9884" y="11443"/>
                    <a:pt x="9901" y="11436"/>
                    <a:pt x="9914" y="11425"/>
                  </a:cubicBezTo>
                  <a:lnTo>
                    <a:pt x="12900" y="8569"/>
                  </a:lnTo>
                  <a:cubicBezTo>
                    <a:pt x="13053" y="8425"/>
                    <a:pt x="13137" y="8224"/>
                    <a:pt x="13125" y="8032"/>
                  </a:cubicBezTo>
                  <a:cubicBezTo>
                    <a:pt x="13118" y="7898"/>
                    <a:pt x="13063" y="7784"/>
                    <a:pt x="12966" y="7711"/>
                  </a:cubicBezTo>
                  <a:lnTo>
                    <a:pt x="2685" y="75"/>
                  </a:lnTo>
                  <a:cubicBezTo>
                    <a:pt x="2617" y="25"/>
                    <a:pt x="2535" y="0"/>
                    <a:pt x="24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24"/>
            <p:cNvSpPr/>
            <p:nvPr/>
          </p:nvSpPr>
          <p:spPr>
            <a:xfrm>
              <a:off x="795822" y="1228207"/>
              <a:ext cx="409457" cy="313794"/>
            </a:xfrm>
            <a:custGeom>
              <a:avLst/>
              <a:gdLst/>
              <a:ahLst/>
              <a:cxnLst/>
              <a:rect l="l" t="t" r="r" b="b"/>
              <a:pathLst>
                <a:path w="10264" h="7866" extrusionOk="0">
                  <a:moveTo>
                    <a:pt x="437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2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9794" y="7854"/>
                  </a:lnTo>
                  <a:cubicBezTo>
                    <a:pt x="9805" y="7862"/>
                    <a:pt x="9818" y="7866"/>
                    <a:pt x="9832" y="7866"/>
                  </a:cubicBezTo>
                  <a:cubicBezTo>
                    <a:pt x="9836" y="7866"/>
                    <a:pt x="9839" y="7866"/>
                    <a:pt x="9842" y="7865"/>
                  </a:cubicBezTo>
                  <a:cubicBezTo>
                    <a:pt x="9861" y="7862"/>
                    <a:pt x="9877" y="7854"/>
                    <a:pt x="9887" y="7840"/>
                  </a:cubicBezTo>
                  <a:lnTo>
                    <a:pt x="10242" y="7349"/>
                  </a:lnTo>
                  <a:cubicBezTo>
                    <a:pt x="10263" y="7319"/>
                    <a:pt x="10258" y="7278"/>
                    <a:pt x="10230" y="7257"/>
                  </a:cubicBezTo>
                  <a:lnTo>
                    <a:pt x="476" y="13"/>
                  </a:lnTo>
                  <a:cubicBezTo>
                    <a:pt x="464" y="5"/>
                    <a:pt x="451" y="1"/>
                    <a:pt x="4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24"/>
            <p:cNvSpPr/>
            <p:nvPr/>
          </p:nvSpPr>
          <p:spPr>
            <a:xfrm>
              <a:off x="795862" y="1228207"/>
              <a:ext cx="86926" cy="74639"/>
            </a:xfrm>
            <a:custGeom>
              <a:avLst/>
              <a:gdLst/>
              <a:ahLst/>
              <a:cxnLst/>
              <a:rect l="l" t="t" r="r" b="b"/>
              <a:pathLst>
                <a:path w="2179" h="1871" extrusionOk="0">
                  <a:moveTo>
                    <a:pt x="438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3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1740" y="1871"/>
                  </a:lnTo>
                  <a:lnTo>
                    <a:pt x="2179" y="1278"/>
                  </a:lnTo>
                  <a:lnTo>
                    <a:pt x="477" y="13"/>
                  </a:lnTo>
                  <a:cubicBezTo>
                    <a:pt x="465" y="5"/>
                    <a:pt x="451" y="1"/>
                    <a:pt x="438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24"/>
            <p:cNvSpPr/>
            <p:nvPr/>
          </p:nvSpPr>
          <p:spPr>
            <a:xfrm>
              <a:off x="1123778" y="1471232"/>
              <a:ext cx="81540" cy="70769"/>
            </a:xfrm>
            <a:custGeom>
              <a:avLst/>
              <a:gdLst/>
              <a:ahLst/>
              <a:cxnLst/>
              <a:rect l="l" t="t" r="r" b="b"/>
              <a:pathLst>
                <a:path w="2044" h="1774" extrusionOk="0">
                  <a:moveTo>
                    <a:pt x="440" y="1"/>
                  </a:moveTo>
                  <a:lnTo>
                    <a:pt x="0" y="593"/>
                  </a:lnTo>
                  <a:lnTo>
                    <a:pt x="1574" y="1762"/>
                  </a:lnTo>
                  <a:cubicBezTo>
                    <a:pt x="1585" y="1770"/>
                    <a:pt x="1598" y="1774"/>
                    <a:pt x="1613" y="1774"/>
                  </a:cubicBezTo>
                  <a:cubicBezTo>
                    <a:pt x="1616" y="1774"/>
                    <a:pt x="1620" y="1774"/>
                    <a:pt x="1623" y="1773"/>
                  </a:cubicBezTo>
                  <a:cubicBezTo>
                    <a:pt x="1641" y="1770"/>
                    <a:pt x="1657" y="1762"/>
                    <a:pt x="1667" y="1748"/>
                  </a:cubicBezTo>
                  <a:lnTo>
                    <a:pt x="2023" y="1257"/>
                  </a:lnTo>
                  <a:cubicBezTo>
                    <a:pt x="2043" y="1227"/>
                    <a:pt x="2037" y="1186"/>
                    <a:pt x="2009" y="1165"/>
                  </a:cubicBezTo>
                  <a:lnTo>
                    <a:pt x="440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24"/>
            <p:cNvSpPr/>
            <p:nvPr/>
          </p:nvSpPr>
          <p:spPr>
            <a:xfrm>
              <a:off x="1104789" y="1352711"/>
              <a:ext cx="38297" cy="38776"/>
            </a:xfrm>
            <a:custGeom>
              <a:avLst/>
              <a:gdLst/>
              <a:ahLst/>
              <a:cxnLst/>
              <a:rect l="l" t="t" r="r" b="b"/>
              <a:pathLst>
                <a:path w="960" h="972" extrusionOk="0">
                  <a:moveTo>
                    <a:pt x="849" y="0"/>
                  </a:moveTo>
                  <a:cubicBezTo>
                    <a:pt x="823" y="0"/>
                    <a:pt x="798" y="10"/>
                    <a:pt x="778" y="30"/>
                  </a:cubicBezTo>
                  <a:lnTo>
                    <a:pt x="39" y="804"/>
                  </a:lnTo>
                  <a:cubicBezTo>
                    <a:pt x="1" y="843"/>
                    <a:pt x="2" y="907"/>
                    <a:pt x="42" y="945"/>
                  </a:cubicBezTo>
                  <a:cubicBezTo>
                    <a:pt x="61" y="962"/>
                    <a:pt x="85" y="972"/>
                    <a:pt x="110" y="972"/>
                  </a:cubicBezTo>
                  <a:cubicBezTo>
                    <a:pt x="136" y="972"/>
                    <a:pt x="163" y="962"/>
                    <a:pt x="182" y="941"/>
                  </a:cubicBezTo>
                  <a:lnTo>
                    <a:pt x="922" y="168"/>
                  </a:lnTo>
                  <a:cubicBezTo>
                    <a:pt x="960" y="129"/>
                    <a:pt x="958" y="66"/>
                    <a:pt x="918" y="28"/>
                  </a:cubicBezTo>
                  <a:cubicBezTo>
                    <a:pt x="899" y="10"/>
                    <a:pt x="874" y="0"/>
                    <a:pt x="8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24"/>
            <p:cNvSpPr/>
            <p:nvPr/>
          </p:nvSpPr>
          <p:spPr>
            <a:xfrm>
              <a:off x="1043754" y="1275599"/>
              <a:ext cx="51222" cy="69054"/>
            </a:xfrm>
            <a:custGeom>
              <a:avLst/>
              <a:gdLst/>
              <a:ahLst/>
              <a:cxnLst/>
              <a:rect l="l" t="t" r="r" b="b"/>
              <a:pathLst>
                <a:path w="1284" h="1731" extrusionOk="0">
                  <a:moveTo>
                    <a:pt x="1171" y="0"/>
                  </a:moveTo>
                  <a:cubicBezTo>
                    <a:pt x="1139" y="0"/>
                    <a:pt x="1108" y="15"/>
                    <a:pt x="1089" y="42"/>
                  </a:cubicBezTo>
                  <a:lnTo>
                    <a:pt x="32" y="1574"/>
                  </a:lnTo>
                  <a:cubicBezTo>
                    <a:pt x="0" y="1620"/>
                    <a:pt x="12" y="1682"/>
                    <a:pt x="57" y="1713"/>
                  </a:cubicBezTo>
                  <a:cubicBezTo>
                    <a:pt x="74" y="1725"/>
                    <a:pt x="94" y="1730"/>
                    <a:pt x="114" y="1730"/>
                  </a:cubicBezTo>
                  <a:cubicBezTo>
                    <a:pt x="145" y="1730"/>
                    <a:pt x="175" y="1716"/>
                    <a:pt x="195" y="1688"/>
                  </a:cubicBezTo>
                  <a:lnTo>
                    <a:pt x="1252" y="156"/>
                  </a:lnTo>
                  <a:cubicBezTo>
                    <a:pt x="1283" y="110"/>
                    <a:pt x="1272" y="48"/>
                    <a:pt x="1226" y="17"/>
                  </a:cubicBezTo>
                  <a:cubicBezTo>
                    <a:pt x="1210" y="5"/>
                    <a:pt x="1190" y="0"/>
                    <a:pt x="11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24"/>
            <p:cNvSpPr/>
            <p:nvPr/>
          </p:nvSpPr>
          <p:spPr>
            <a:xfrm>
              <a:off x="1016347" y="1279788"/>
              <a:ext cx="24295" cy="39533"/>
            </a:xfrm>
            <a:custGeom>
              <a:avLst/>
              <a:gdLst/>
              <a:ahLst/>
              <a:cxnLst/>
              <a:rect l="l" t="t" r="r" b="b"/>
              <a:pathLst>
                <a:path w="609" h="991" extrusionOk="0">
                  <a:moveTo>
                    <a:pt x="495" y="1"/>
                  </a:moveTo>
                  <a:cubicBezTo>
                    <a:pt x="458" y="1"/>
                    <a:pt x="423" y="21"/>
                    <a:pt x="406" y="57"/>
                  </a:cubicBezTo>
                  <a:lnTo>
                    <a:pt x="24" y="848"/>
                  </a:lnTo>
                  <a:cubicBezTo>
                    <a:pt x="1" y="899"/>
                    <a:pt x="22" y="958"/>
                    <a:pt x="70" y="982"/>
                  </a:cubicBezTo>
                  <a:cubicBezTo>
                    <a:pt x="84" y="988"/>
                    <a:pt x="99" y="991"/>
                    <a:pt x="114" y="991"/>
                  </a:cubicBezTo>
                  <a:cubicBezTo>
                    <a:pt x="150" y="991"/>
                    <a:pt x="186" y="969"/>
                    <a:pt x="203" y="936"/>
                  </a:cubicBezTo>
                  <a:lnTo>
                    <a:pt x="585" y="143"/>
                  </a:lnTo>
                  <a:cubicBezTo>
                    <a:pt x="608" y="94"/>
                    <a:pt x="587" y="34"/>
                    <a:pt x="539" y="11"/>
                  </a:cubicBezTo>
                  <a:cubicBezTo>
                    <a:pt x="525" y="4"/>
                    <a:pt x="510" y="1"/>
                    <a:pt x="4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24"/>
            <p:cNvSpPr/>
            <p:nvPr/>
          </p:nvSpPr>
          <p:spPr>
            <a:xfrm>
              <a:off x="896351" y="1159791"/>
              <a:ext cx="38257" cy="67219"/>
            </a:xfrm>
            <a:custGeom>
              <a:avLst/>
              <a:gdLst/>
              <a:ahLst/>
              <a:cxnLst/>
              <a:rect l="l" t="t" r="r" b="b"/>
              <a:pathLst>
                <a:path w="959" h="1685" extrusionOk="0">
                  <a:moveTo>
                    <a:pt x="845" y="0"/>
                  </a:moveTo>
                  <a:cubicBezTo>
                    <a:pt x="808" y="0"/>
                    <a:pt x="774" y="21"/>
                    <a:pt x="756" y="56"/>
                  </a:cubicBezTo>
                  <a:lnTo>
                    <a:pt x="26" y="1541"/>
                  </a:lnTo>
                  <a:cubicBezTo>
                    <a:pt x="1" y="1590"/>
                    <a:pt x="22" y="1649"/>
                    <a:pt x="70" y="1674"/>
                  </a:cubicBezTo>
                  <a:cubicBezTo>
                    <a:pt x="84" y="1682"/>
                    <a:pt x="100" y="1685"/>
                    <a:pt x="113" y="1685"/>
                  </a:cubicBezTo>
                  <a:cubicBezTo>
                    <a:pt x="149" y="1685"/>
                    <a:pt x="185" y="1664"/>
                    <a:pt x="204" y="1629"/>
                  </a:cubicBezTo>
                  <a:lnTo>
                    <a:pt x="933" y="144"/>
                  </a:lnTo>
                  <a:cubicBezTo>
                    <a:pt x="959" y="96"/>
                    <a:pt x="937" y="36"/>
                    <a:pt x="889" y="11"/>
                  </a:cubicBezTo>
                  <a:cubicBezTo>
                    <a:pt x="875" y="4"/>
                    <a:pt x="860" y="0"/>
                    <a:pt x="8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24"/>
            <p:cNvSpPr/>
            <p:nvPr/>
          </p:nvSpPr>
          <p:spPr>
            <a:xfrm>
              <a:off x="856698" y="1105617"/>
              <a:ext cx="53576" cy="113095"/>
            </a:xfrm>
            <a:custGeom>
              <a:avLst/>
              <a:gdLst/>
              <a:ahLst/>
              <a:cxnLst/>
              <a:rect l="l" t="t" r="r" b="b"/>
              <a:pathLst>
                <a:path w="1343" h="2835" extrusionOk="0">
                  <a:moveTo>
                    <a:pt x="1231" y="0"/>
                  </a:moveTo>
                  <a:cubicBezTo>
                    <a:pt x="1188" y="0"/>
                    <a:pt x="1149" y="29"/>
                    <a:pt x="1137" y="73"/>
                  </a:cubicBezTo>
                  <a:cubicBezTo>
                    <a:pt x="878" y="987"/>
                    <a:pt x="505" y="1866"/>
                    <a:pt x="27" y="2686"/>
                  </a:cubicBezTo>
                  <a:cubicBezTo>
                    <a:pt x="0" y="2734"/>
                    <a:pt x="16" y="2794"/>
                    <a:pt x="63" y="2822"/>
                  </a:cubicBezTo>
                  <a:cubicBezTo>
                    <a:pt x="79" y="2830"/>
                    <a:pt x="96" y="2835"/>
                    <a:pt x="114" y="2835"/>
                  </a:cubicBezTo>
                  <a:cubicBezTo>
                    <a:pt x="147" y="2835"/>
                    <a:pt x="182" y="2818"/>
                    <a:pt x="199" y="2784"/>
                  </a:cubicBezTo>
                  <a:cubicBezTo>
                    <a:pt x="684" y="1950"/>
                    <a:pt x="1064" y="1056"/>
                    <a:pt x="1327" y="126"/>
                  </a:cubicBezTo>
                  <a:cubicBezTo>
                    <a:pt x="1342" y="74"/>
                    <a:pt x="1312" y="19"/>
                    <a:pt x="1259" y="4"/>
                  </a:cubicBezTo>
                  <a:cubicBezTo>
                    <a:pt x="1250" y="1"/>
                    <a:pt x="1240" y="0"/>
                    <a:pt x="12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24"/>
            <p:cNvSpPr/>
            <p:nvPr/>
          </p:nvSpPr>
          <p:spPr>
            <a:xfrm>
              <a:off x="1210065" y="1397989"/>
              <a:ext cx="43044" cy="33869"/>
            </a:xfrm>
            <a:custGeom>
              <a:avLst/>
              <a:gdLst/>
              <a:ahLst/>
              <a:cxnLst/>
              <a:rect l="l" t="t" r="r" b="b"/>
              <a:pathLst>
                <a:path w="1079" h="849" extrusionOk="0">
                  <a:moveTo>
                    <a:pt x="966" y="1"/>
                  </a:moveTo>
                  <a:cubicBezTo>
                    <a:pt x="945" y="1"/>
                    <a:pt x="924" y="8"/>
                    <a:pt x="906" y="21"/>
                  </a:cubicBezTo>
                  <a:lnTo>
                    <a:pt x="52" y="669"/>
                  </a:lnTo>
                  <a:cubicBezTo>
                    <a:pt x="9" y="704"/>
                    <a:pt x="0" y="766"/>
                    <a:pt x="34" y="809"/>
                  </a:cubicBezTo>
                  <a:cubicBezTo>
                    <a:pt x="53" y="836"/>
                    <a:pt x="83" y="848"/>
                    <a:pt x="113" y="848"/>
                  </a:cubicBezTo>
                  <a:cubicBezTo>
                    <a:pt x="134" y="848"/>
                    <a:pt x="155" y="841"/>
                    <a:pt x="173" y="827"/>
                  </a:cubicBezTo>
                  <a:lnTo>
                    <a:pt x="1027" y="179"/>
                  </a:lnTo>
                  <a:cubicBezTo>
                    <a:pt x="1070" y="145"/>
                    <a:pt x="1078" y="83"/>
                    <a:pt x="1046" y="40"/>
                  </a:cubicBezTo>
                  <a:cubicBezTo>
                    <a:pt x="1026" y="14"/>
                    <a:pt x="996" y="1"/>
                    <a:pt x="9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24"/>
            <p:cNvSpPr/>
            <p:nvPr/>
          </p:nvSpPr>
          <p:spPr>
            <a:xfrm>
              <a:off x="1207911" y="1401899"/>
              <a:ext cx="83734" cy="72804"/>
            </a:xfrm>
            <a:custGeom>
              <a:avLst/>
              <a:gdLst/>
              <a:ahLst/>
              <a:cxnLst/>
              <a:rect l="l" t="t" r="r" b="b"/>
              <a:pathLst>
                <a:path w="2099" h="1825" extrusionOk="0">
                  <a:moveTo>
                    <a:pt x="1987" y="1"/>
                  </a:moveTo>
                  <a:cubicBezTo>
                    <a:pt x="1965" y="1"/>
                    <a:pt x="1944" y="8"/>
                    <a:pt x="1926" y="22"/>
                  </a:cubicBezTo>
                  <a:cubicBezTo>
                    <a:pt x="1267" y="526"/>
                    <a:pt x="632" y="1075"/>
                    <a:pt x="41" y="1654"/>
                  </a:cubicBezTo>
                  <a:cubicBezTo>
                    <a:pt x="1" y="1692"/>
                    <a:pt x="1" y="1755"/>
                    <a:pt x="39" y="1795"/>
                  </a:cubicBezTo>
                  <a:cubicBezTo>
                    <a:pt x="59" y="1814"/>
                    <a:pt x="85" y="1824"/>
                    <a:pt x="110" y="1824"/>
                  </a:cubicBezTo>
                  <a:cubicBezTo>
                    <a:pt x="135" y="1824"/>
                    <a:pt x="160" y="1816"/>
                    <a:pt x="180" y="1797"/>
                  </a:cubicBezTo>
                  <a:cubicBezTo>
                    <a:pt x="765" y="1223"/>
                    <a:pt x="1393" y="680"/>
                    <a:pt x="2047" y="180"/>
                  </a:cubicBezTo>
                  <a:cubicBezTo>
                    <a:pt x="2090" y="145"/>
                    <a:pt x="2099" y="84"/>
                    <a:pt x="2065" y="40"/>
                  </a:cubicBezTo>
                  <a:cubicBezTo>
                    <a:pt x="2046" y="15"/>
                    <a:pt x="2016" y="1"/>
                    <a:pt x="19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24"/>
            <p:cNvSpPr/>
            <p:nvPr/>
          </p:nvSpPr>
          <p:spPr>
            <a:xfrm>
              <a:off x="817324" y="1056190"/>
              <a:ext cx="163081" cy="206563"/>
            </a:xfrm>
            <a:custGeom>
              <a:avLst/>
              <a:gdLst/>
              <a:ahLst/>
              <a:cxnLst/>
              <a:rect l="l" t="t" r="r" b="b"/>
              <a:pathLst>
                <a:path w="4088" h="5178" extrusionOk="0">
                  <a:moveTo>
                    <a:pt x="2446" y="1"/>
                  </a:moveTo>
                  <a:cubicBezTo>
                    <a:pt x="2408" y="1"/>
                    <a:pt x="2369" y="5"/>
                    <a:pt x="2329" y="15"/>
                  </a:cubicBezTo>
                  <a:cubicBezTo>
                    <a:pt x="2143" y="59"/>
                    <a:pt x="1974" y="198"/>
                    <a:pt x="1880" y="385"/>
                  </a:cubicBezTo>
                  <a:lnTo>
                    <a:pt x="12" y="4073"/>
                  </a:lnTo>
                  <a:cubicBezTo>
                    <a:pt x="1" y="4100"/>
                    <a:pt x="6" y="4136"/>
                    <a:pt x="32" y="4156"/>
                  </a:cubicBezTo>
                  <a:lnTo>
                    <a:pt x="1409" y="5178"/>
                  </a:lnTo>
                  <a:cubicBezTo>
                    <a:pt x="1409" y="5178"/>
                    <a:pt x="2419" y="3182"/>
                    <a:pt x="3118" y="1912"/>
                  </a:cubicBezTo>
                  <a:cubicBezTo>
                    <a:pt x="3390" y="1421"/>
                    <a:pt x="3750" y="1203"/>
                    <a:pt x="4088" y="1119"/>
                  </a:cubicBezTo>
                  <a:lnTo>
                    <a:pt x="2685" y="77"/>
                  </a:lnTo>
                  <a:cubicBezTo>
                    <a:pt x="2617" y="26"/>
                    <a:pt x="2535" y="1"/>
                    <a:pt x="244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24"/>
            <p:cNvSpPr/>
            <p:nvPr/>
          </p:nvSpPr>
          <p:spPr>
            <a:xfrm>
              <a:off x="1159960" y="1325903"/>
              <a:ext cx="181351" cy="186817"/>
            </a:xfrm>
            <a:custGeom>
              <a:avLst/>
              <a:gdLst/>
              <a:ahLst/>
              <a:cxnLst/>
              <a:rect l="l" t="t" r="r" b="b"/>
              <a:pathLst>
                <a:path w="4546" h="4683" extrusionOk="0">
                  <a:moveTo>
                    <a:pt x="3093" y="1"/>
                  </a:moveTo>
                  <a:lnTo>
                    <a:pt x="3093" y="1"/>
                  </a:lnTo>
                  <a:cubicBezTo>
                    <a:pt x="3119" y="358"/>
                    <a:pt x="3019" y="776"/>
                    <a:pt x="2615" y="1189"/>
                  </a:cubicBezTo>
                  <a:cubicBezTo>
                    <a:pt x="1665" y="2165"/>
                    <a:pt x="175" y="3586"/>
                    <a:pt x="1" y="3752"/>
                  </a:cubicBezTo>
                  <a:lnTo>
                    <a:pt x="1237" y="4670"/>
                  </a:lnTo>
                  <a:cubicBezTo>
                    <a:pt x="1249" y="4679"/>
                    <a:pt x="1262" y="4683"/>
                    <a:pt x="1275" y="4683"/>
                  </a:cubicBezTo>
                  <a:cubicBezTo>
                    <a:pt x="1293" y="4683"/>
                    <a:pt x="1310" y="4676"/>
                    <a:pt x="1323" y="4665"/>
                  </a:cubicBezTo>
                  <a:lnTo>
                    <a:pt x="4309" y="1810"/>
                  </a:lnTo>
                  <a:cubicBezTo>
                    <a:pt x="4462" y="1664"/>
                    <a:pt x="4546" y="1463"/>
                    <a:pt x="4534" y="1273"/>
                  </a:cubicBezTo>
                  <a:cubicBezTo>
                    <a:pt x="4525" y="1137"/>
                    <a:pt x="4471" y="1024"/>
                    <a:pt x="4375" y="952"/>
                  </a:cubicBezTo>
                  <a:lnTo>
                    <a:pt x="3093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24"/>
            <p:cNvSpPr/>
            <p:nvPr/>
          </p:nvSpPr>
          <p:spPr>
            <a:xfrm>
              <a:off x="803042" y="1044462"/>
              <a:ext cx="337650" cy="333621"/>
            </a:xfrm>
            <a:custGeom>
              <a:avLst/>
              <a:gdLst/>
              <a:ahLst/>
              <a:cxnLst/>
              <a:rect l="l" t="t" r="r" b="b"/>
              <a:pathLst>
                <a:path w="8464" h="8363" extrusionOk="0">
                  <a:moveTo>
                    <a:pt x="2804" y="0"/>
                  </a:moveTo>
                  <a:cubicBezTo>
                    <a:pt x="2744" y="0"/>
                    <a:pt x="2682" y="7"/>
                    <a:pt x="2620" y="22"/>
                  </a:cubicBezTo>
                  <a:cubicBezTo>
                    <a:pt x="2350" y="85"/>
                    <a:pt x="2108" y="282"/>
                    <a:pt x="1974" y="547"/>
                  </a:cubicBezTo>
                  <a:lnTo>
                    <a:pt x="44" y="4355"/>
                  </a:lnTo>
                  <a:cubicBezTo>
                    <a:pt x="1" y="4440"/>
                    <a:pt x="25" y="4545"/>
                    <a:pt x="103" y="4603"/>
                  </a:cubicBezTo>
                  <a:lnTo>
                    <a:pt x="5110" y="8323"/>
                  </a:lnTo>
                  <a:cubicBezTo>
                    <a:pt x="5146" y="8349"/>
                    <a:pt x="5187" y="8362"/>
                    <a:pt x="5229" y="8362"/>
                  </a:cubicBezTo>
                  <a:cubicBezTo>
                    <a:pt x="5290" y="8362"/>
                    <a:pt x="5350" y="8335"/>
                    <a:pt x="5388" y="8282"/>
                  </a:cubicBezTo>
                  <a:cubicBezTo>
                    <a:pt x="5454" y="8194"/>
                    <a:pt x="5435" y="8071"/>
                    <a:pt x="5347" y="8004"/>
                  </a:cubicBezTo>
                  <a:lnTo>
                    <a:pt x="475" y="4384"/>
                  </a:lnTo>
                  <a:lnTo>
                    <a:pt x="2328" y="726"/>
                  </a:lnTo>
                  <a:cubicBezTo>
                    <a:pt x="2409" y="564"/>
                    <a:pt x="2553" y="445"/>
                    <a:pt x="2711" y="408"/>
                  </a:cubicBezTo>
                  <a:cubicBezTo>
                    <a:pt x="2738" y="402"/>
                    <a:pt x="2770" y="397"/>
                    <a:pt x="2805" y="397"/>
                  </a:cubicBezTo>
                  <a:cubicBezTo>
                    <a:pt x="2861" y="397"/>
                    <a:pt x="2923" y="410"/>
                    <a:pt x="2979" y="452"/>
                  </a:cubicBezTo>
                  <a:lnTo>
                    <a:pt x="8119" y="4271"/>
                  </a:lnTo>
                  <a:cubicBezTo>
                    <a:pt x="8155" y="4297"/>
                    <a:pt x="8197" y="4310"/>
                    <a:pt x="8239" y="4310"/>
                  </a:cubicBezTo>
                  <a:cubicBezTo>
                    <a:pt x="8299" y="4310"/>
                    <a:pt x="8359" y="4283"/>
                    <a:pt x="8397" y="4230"/>
                  </a:cubicBezTo>
                  <a:cubicBezTo>
                    <a:pt x="8464" y="4141"/>
                    <a:pt x="8445" y="4018"/>
                    <a:pt x="8356" y="3952"/>
                  </a:cubicBezTo>
                  <a:lnTo>
                    <a:pt x="3215" y="134"/>
                  </a:lnTo>
                  <a:cubicBezTo>
                    <a:pt x="3097" y="45"/>
                    <a:pt x="2955" y="0"/>
                    <a:pt x="2804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24"/>
            <p:cNvSpPr/>
            <p:nvPr/>
          </p:nvSpPr>
          <p:spPr>
            <a:xfrm>
              <a:off x="1218882" y="799163"/>
              <a:ext cx="275178" cy="488683"/>
            </a:xfrm>
            <a:custGeom>
              <a:avLst/>
              <a:gdLst/>
              <a:ahLst/>
              <a:cxnLst/>
              <a:rect l="l" t="t" r="r" b="b"/>
              <a:pathLst>
                <a:path w="6898" h="12250" extrusionOk="0">
                  <a:moveTo>
                    <a:pt x="5290" y="1"/>
                  </a:moveTo>
                  <a:cubicBezTo>
                    <a:pt x="5230" y="1"/>
                    <a:pt x="5170" y="28"/>
                    <a:pt x="5131" y="80"/>
                  </a:cubicBezTo>
                  <a:cubicBezTo>
                    <a:pt x="5065" y="169"/>
                    <a:pt x="5083" y="292"/>
                    <a:pt x="5172" y="358"/>
                  </a:cubicBezTo>
                  <a:cubicBezTo>
                    <a:pt x="6046" y="1008"/>
                    <a:pt x="6493" y="1618"/>
                    <a:pt x="6461" y="2122"/>
                  </a:cubicBezTo>
                  <a:cubicBezTo>
                    <a:pt x="6436" y="2518"/>
                    <a:pt x="6114" y="2781"/>
                    <a:pt x="5846" y="2933"/>
                  </a:cubicBezTo>
                  <a:cubicBezTo>
                    <a:pt x="4981" y="3423"/>
                    <a:pt x="4182" y="3414"/>
                    <a:pt x="4190" y="3422"/>
                  </a:cubicBezTo>
                  <a:lnTo>
                    <a:pt x="4189" y="3422"/>
                  </a:lnTo>
                  <a:cubicBezTo>
                    <a:pt x="4111" y="3422"/>
                    <a:pt x="4041" y="3468"/>
                    <a:pt x="4009" y="3537"/>
                  </a:cubicBezTo>
                  <a:lnTo>
                    <a:pt x="48" y="11967"/>
                  </a:lnTo>
                  <a:cubicBezTo>
                    <a:pt x="0" y="12067"/>
                    <a:pt x="45" y="12185"/>
                    <a:pt x="143" y="12231"/>
                  </a:cubicBezTo>
                  <a:cubicBezTo>
                    <a:pt x="171" y="12243"/>
                    <a:pt x="198" y="12249"/>
                    <a:pt x="227" y="12249"/>
                  </a:cubicBezTo>
                  <a:cubicBezTo>
                    <a:pt x="303" y="12249"/>
                    <a:pt x="373" y="12207"/>
                    <a:pt x="409" y="12134"/>
                  </a:cubicBezTo>
                  <a:lnTo>
                    <a:pt x="4318" y="3814"/>
                  </a:lnTo>
                  <a:cubicBezTo>
                    <a:pt x="4598" y="3796"/>
                    <a:pt x="5289" y="3705"/>
                    <a:pt x="6044" y="3277"/>
                  </a:cubicBezTo>
                  <a:cubicBezTo>
                    <a:pt x="6550" y="2991"/>
                    <a:pt x="6831" y="2600"/>
                    <a:pt x="6858" y="2145"/>
                  </a:cubicBezTo>
                  <a:cubicBezTo>
                    <a:pt x="6898" y="1492"/>
                    <a:pt x="6411" y="782"/>
                    <a:pt x="5409" y="39"/>
                  </a:cubicBezTo>
                  <a:cubicBezTo>
                    <a:pt x="5373" y="13"/>
                    <a:pt x="5332" y="1"/>
                    <a:pt x="5290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24"/>
            <p:cNvSpPr/>
            <p:nvPr/>
          </p:nvSpPr>
          <p:spPr>
            <a:xfrm>
              <a:off x="1002624" y="1200561"/>
              <a:ext cx="350815" cy="325882"/>
            </a:xfrm>
            <a:custGeom>
              <a:avLst/>
              <a:gdLst/>
              <a:ahLst/>
              <a:cxnLst/>
              <a:rect l="l" t="t" r="r" b="b"/>
              <a:pathLst>
                <a:path w="8794" h="8169" extrusionOk="0">
                  <a:moveTo>
                    <a:pt x="3238" y="0"/>
                  </a:moveTo>
                  <a:cubicBezTo>
                    <a:pt x="3177" y="0"/>
                    <a:pt x="3117" y="27"/>
                    <a:pt x="3078" y="80"/>
                  </a:cubicBezTo>
                  <a:cubicBezTo>
                    <a:pt x="3012" y="168"/>
                    <a:pt x="3031" y="291"/>
                    <a:pt x="3120" y="358"/>
                  </a:cubicBezTo>
                  <a:lnTo>
                    <a:pt x="8259" y="4175"/>
                  </a:lnTo>
                  <a:cubicBezTo>
                    <a:pt x="8351" y="4243"/>
                    <a:pt x="8374" y="4345"/>
                    <a:pt x="8379" y="4419"/>
                  </a:cubicBezTo>
                  <a:cubicBezTo>
                    <a:pt x="8389" y="4581"/>
                    <a:pt x="8316" y="4752"/>
                    <a:pt x="8184" y="4879"/>
                  </a:cubicBezTo>
                  <a:lnTo>
                    <a:pt x="5217" y="7711"/>
                  </a:lnTo>
                  <a:lnTo>
                    <a:pt x="344" y="4091"/>
                  </a:lnTo>
                  <a:cubicBezTo>
                    <a:pt x="309" y="4065"/>
                    <a:pt x="267" y="4052"/>
                    <a:pt x="226" y="4052"/>
                  </a:cubicBezTo>
                  <a:cubicBezTo>
                    <a:pt x="166" y="4052"/>
                    <a:pt x="106" y="4080"/>
                    <a:pt x="67" y="4132"/>
                  </a:cubicBezTo>
                  <a:cubicBezTo>
                    <a:pt x="1" y="4221"/>
                    <a:pt x="20" y="4344"/>
                    <a:pt x="107" y="4410"/>
                  </a:cubicBezTo>
                  <a:lnTo>
                    <a:pt x="5115" y="8129"/>
                  </a:lnTo>
                  <a:cubicBezTo>
                    <a:pt x="5151" y="8155"/>
                    <a:pt x="5191" y="8169"/>
                    <a:pt x="5234" y="8169"/>
                  </a:cubicBezTo>
                  <a:cubicBezTo>
                    <a:pt x="5284" y="8169"/>
                    <a:pt x="5332" y="8150"/>
                    <a:pt x="5373" y="8115"/>
                  </a:cubicBezTo>
                  <a:lnTo>
                    <a:pt x="8461" y="5166"/>
                  </a:lnTo>
                  <a:cubicBezTo>
                    <a:pt x="8675" y="4961"/>
                    <a:pt x="8794" y="4673"/>
                    <a:pt x="8777" y="4395"/>
                  </a:cubicBezTo>
                  <a:cubicBezTo>
                    <a:pt x="8762" y="4171"/>
                    <a:pt x="8662" y="3981"/>
                    <a:pt x="8496" y="3858"/>
                  </a:cubicBezTo>
                  <a:lnTo>
                    <a:pt x="3356" y="39"/>
                  </a:lnTo>
                  <a:cubicBezTo>
                    <a:pt x="3321" y="13"/>
                    <a:pt x="3279" y="0"/>
                    <a:pt x="3238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24"/>
            <p:cNvSpPr/>
            <p:nvPr/>
          </p:nvSpPr>
          <p:spPr>
            <a:xfrm>
              <a:off x="1026680" y="766491"/>
              <a:ext cx="412129" cy="378460"/>
            </a:xfrm>
            <a:custGeom>
              <a:avLst/>
              <a:gdLst/>
              <a:ahLst/>
              <a:cxnLst/>
              <a:rect l="l" t="t" r="r" b="b"/>
              <a:pathLst>
                <a:path w="10331" h="9487" extrusionOk="0">
                  <a:moveTo>
                    <a:pt x="8249" y="0"/>
                  </a:moveTo>
                  <a:cubicBezTo>
                    <a:pt x="8084" y="0"/>
                    <a:pt x="7930" y="26"/>
                    <a:pt x="7787" y="79"/>
                  </a:cubicBezTo>
                  <a:cubicBezTo>
                    <a:pt x="7360" y="237"/>
                    <a:pt x="7068" y="620"/>
                    <a:pt x="6939" y="1187"/>
                  </a:cubicBezTo>
                  <a:cubicBezTo>
                    <a:pt x="6748" y="2032"/>
                    <a:pt x="6863" y="2720"/>
                    <a:pt x="6925" y="2994"/>
                  </a:cubicBezTo>
                  <a:lnTo>
                    <a:pt x="88" y="9140"/>
                  </a:lnTo>
                  <a:cubicBezTo>
                    <a:pt x="7" y="9214"/>
                    <a:pt x="1" y="9338"/>
                    <a:pt x="75" y="9420"/>
                  </a:cubicBezTo>
                  <a:cubicBezTo>
                    <a:pt x="114" y="9463"/>
                    <a:pt x="167" y="9486"/>
                    <a:pt x="222" y="9486"/>
                  </a:cubicBezTo>
                  <a:cubicBezTo>
                    <a:pt x="269" y="9486"/>
                    <a:pt x="317" y="9470"/>
                    <a:pt x="355" y="9436"/>
                  </a:cubicBezTo>
                  <a:lnTo>
                    <a:pt x="7280" y="3209"/>
                  </a:lnTo>
                  <a:cubicBezTo>
                    <a:pt x="7338" y="3157"/>
                    <a:pt x="7359" y="3076"/>
                    <a:pt x="7337" y="3002"/>
                  </a:cubicBezTo>
                  <a:cubicBezTo>
                    <a:pt x="7334" y="2994"/>
                    <a:pt x="7107" y="2242"/>
                    <a:pt x="7327" y="1274"/>
                  </a:cubicBezTo>
                  <a:cubicBezTo>
                    <a:pt x="7395" y="976"/>
                    <a:pt x="7553" y="590"/>
                    <a:pt x="7925" y="452"/>
                  </a:cubicBezTo>
                  <a:cubicBezTo>
                    <a:pt x="8022" y="416"/>
                    <a:pt x="8131" y="398"/>
                    <a:pt x="8249" y="398"/>
                  </a:cubicBezTo>
                  <a:cubicBezTo>
                    <a:pt x="8700" y="398"/>
                    <a:pt x="9293" y="661"/>
                    <a:pt x="9987" y="1177"/>
                  </a:cubicBezTo>
                  <a:cubicBezTo>
                    <a:pt x="10022" y="1203"/>
                    <a:pt x="10064" y="1216"/>
                    <a:pt x="10106" y="1216"/>
                  </a:cubicBezTo>
                  <a:cubicBezTo>
                    <a:pt x="10167" y="1216"/>
                    <a:pt x="10226" y="1189"/>
                    <a:pt x="10264" y="1136"/>
                  </a:cubicBezTo>
                  <a:cubicBezTo>
                    <a:pt x="10331" y="1048"/>
                    <a:pt x="10312" y="925"/>
                    <a:pt x="10223" y="858"/>
                  </a:cubicBezTo>
                  <a:cubicBezTo>
                    <a:pt x="9455" y="287"/>
                    <a:pt x="8793" y="0"/>
                    <a:pt x="8249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24"/>
            <p:cNvSpPr/>
            <p:nvPr/>
          </p:nvSpPr>
          <p:spPr>
            <a:xfrm>
              <a:off x="780822" y="1213805"/>
              <a:ext cx="439575" cy="342557"/>
            </a:xfrm>
            <a:custGeom>
              <a:avLst/>
              <a:gdLst/>
              <a:ahLst/>
              <a:cxnLst/>
              <a:rect l="l" t="t" r="r" b="b"/>
              <a:pathLst>
                <a:path w="11019" h="8587" extrusionOk="0">
                  <a:moveTo>
                    <a:pt x="779" y="1"/>
                  </a:moveTo>
                  <a:cubicBezTo>
                    <a:pt x="719" y="1"/>
                    <a:pt x="658" y="28"/>
                    <a:pt x="619" y="80"/>
                  </a:cubicBezTo>
                  <a:lnTo>
                    <a:pt x="65" y="828"/>
                  </a:lnTo>
                  <a:cubicBezTo>
                    <a:pt x="0" y="916"/>
                    <a:pt x="18" y="1039"/>
                    <a:pt x="106" y="1106"/>
                  </a:cubicBezTo>
                  <a:lnTo>
                    <a:pt x="10127" y="8547"/>
                  </a:lnTo>
                  <a:cubicBezTo>
                    <a:pt x="10160" y="8574"/>
                    <a:pt x="10203" y="8586"/>
                    <a:pt x="10245" y="8586"/>
                  </a:cubicBezTo>
                  <a:cubicBezTo>
                    <a:pt x="10254" y="8586"/>
                    <a:pt x="10265" y="8585"/>
                    <a:pt x="10273" y="8584"/>
                  </a:cubicBezTo>
                  <a:cubicBezTo>
                    <a:pt x="10326" y="8576"/>
                    <a:pt x="10371" y="8547"/>
                    <a:pt x="10403" y="8505"/>
                  </a:cubicBezTo>
                  <a:lnTo>
                    <a:pt x="10953" y="7755"/>
                  </a:lnTo>
                  <a:cubicBezTo>
                    <a:pt x="11018" y="7665"/>
                    <a:pt x="10999" y="7542"/>
                    <a:pt x="10911" y="7478"/>
                  </a:cubicBezTo>
                  <a:cubicBezTo>
                    <a:pt x="10876" y="7451"/>
                    <a:pt x="10834" y="7439"/>
                    <a:pt x="10793" y="7439"/>
                  </a:cubicBezTo>
                  <a:cubicBezTo>
                    <a:pt x="10732" y="7439"/>
                    <a:pt x="10672" y="7467"/>
                    <a:pt x="10633" y="7520"/>
                  </a:cubicBezTo>
                  <a:lnTo>
                    <a:pt x="10202" y="8109"/>
                  </a:lnTo>
                  <a:lnTo>
                    <a:pt x="501" y="905"/>
                  </a:lnTo>
                  <a:lnTo>
                    <a:pt x="938" y="317"/>
                  </a:lnTo>
                  <a:cubicBezTo>
                    <a:pt x="1003" y="229"/>
                    <a:pt x="985" y="106"/>
                    <a:pt x="897" y="39"/>
                  </a:cubicBezTo>
                  <a:cubicBezTo>
                    <a:pt x="862" y="13"/>
                    <a:pt x="820" y="1"/>
                    <a:pt x="779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38" name="Google Shape;1738;p24"/>
          <p:cNvGrpSpPr/>
          <p:nvPr/>
        </p:nvGrpSpPr>
        <p:grpSpPr>
          <a:xfrm>
            <a:off x="8225099" y="3770587"/>
            <a:ext cx="1617164" cy="1316285"/>
            <a:chOff x="7573474" y="3466512"/>
            <a:chExt cx="1617164" cy="1316285"/>
          </a:xfrm>
        </p:grpSpPr>
        <p:sp>
          <p:nvSpPr>
            <p:cNvPr id="1739" name="Google Shape;1739;p24"/>
            <p:cNvSpPr/>
            <p:nvPr/>
          </p:nvSpPr>
          <p:spPr>
            <a:xfrm rot="1586497" flipH="1">
              <a:off x="7655390" y="3792140"/>
              <a:ext cx="1442044" cy="706569"/>
            </a:xfrm>
            <a:custGeom>
              <a:avLst/>
              <a:gdLst/>
              <a:ahLst/>
              <a:cxnLst/>
              <a:rect l="l" t="t" r="r" b="b"/>
              <a:pathLst>
                <a:path w="41474" h="20322" extrusionOk="0">
                  <a:moveTo>
                    <a:pt x="40833" y="385"/>
                  </a:moveTo>
                  <a:lnTo>
                    <a:pt x="40831" y="386"/>
                  </a:lnTo>
                  <a:lnTo>
                    <a:pt x="40831" y="385"/>
                  </a:lnTo>
                  <a:close/>
                  <a:moveTo>
                    <a:pt x="34920" y="2081"/>
                  </a:moveTo>
                  <a:lnTo>
                    <a:pt x="34941" y="2106"/>
                  </a:lnTo>
                  <a:lnTo>
                    <a:pt x="34917" y="2097"/>
                  </a:lnTo>
                  <a:cubicBezTo>
                    <a:pt x="34918" y="2092"/>
                    <a:pt x="34918" y="2087"/>
                    <a:pt x="34920" y="2081"/>
                  </a:cubicBezTo>
                  <a:close/>
                  <a:moveTo>
                    <a:pt x="35639" y="3693"/>
                  </a:moveTo>
                  <a:lnTo>
                    <a:pt x="35639" y="3717"/>
                  </a:lnTo>
                  <a:cubicBezTo>
                    <a:pt x="35634" y="3716"/>
                    <a:pt x="35628" y="3714"/>
                    <a:pt x="35624" y="3714"/>
                  </a:cubicBezTo>
                  <a:lnTo>
                    <a:pt x="35639" y="3693"/>
                  </a:lnTo>
                  <a:close/>
                  <a:moveTo>
                    <a:pt x="35758" y="3839"/>
                  </a:moveTo>
                  <a:lnTo>
                    <a:pt x="35787" y="3844"/>
                  </a:lnTo>
                  <a:lnTo>
                    <a:pt x="35762" y="3854"/>
                  </a:lnTo>
                  <a:lnTo>
                    <a:pt x="35758" y="3839"/>
                  </a:lnTo>
                  <a:close/>
                  <a:moveTo>
                    <a:pt x="41286" y="1"/>
                  </a:moveTo>
                  <a:lnTo>
                    <a:pt x="34162" y="598"/>
                  </a:lnTo>
                  <a:cubicBezTo>
                    <a:pt x="34148" y="599"/>
                    <a:pt x="34136" y="605"/>
                    <a:pt x="34122" y="610"/>
                  </a:cubicBezTo>
                  <a:cubicBezTo>
                    <a:pt x="34117" y="611"/>
                    <a:pt x="34111" y="611"/>
                    <a:pt x="34106" y="614"/>
                  </a:cubicBezTo>
                  <a:lnTo>
                    <a:pt x="4851" y="13924"/>
                  </a:lnTo>
                  <a:cubicBezTo>
                    <a:pt x="4850" y="13925"/>
                    <a:pt x="4849" y="13925"/>
                    <a:pt x="4848" y="13925"/>
                  </a:cubicBezTo>
                  <a:cubicBezTo>
                    <a:pt x="4847" y="13925"/>
                    <a:pt x="4846" y="13925"/>
                    <a:pt x="4846" y="13926"/>
                  </a:cubicBezTo>
                  <a:cubicBezTo>
                    <a:pt x="4844" y="13927"/>
                    <a:pt x="4843" y="13928"/>
                    <a:pt x="4840" y="13929"/>
                  </a:cubicBezTo>
                  <a:lnTo>
                    <a:pt x="3807" y="14399"/>
                  </a:lnTo>
                  <a:cubicBezTo>
                    <a:pt x="3806" y="14399"/>
                    <a:pt x="3806" y="14399"/>
                    <a:pt x="3805" y="14399"/>
                  </a:cubicBezTo>
                  <a:cubicBezTo>
                    <a:pt x="3804" y="14399"/>
                    <a:pt x="3803" y="14399"/>
                    <a:pt x="3801" y="14400"/>
                  </a:cubicBezTo>
                  <a:cubicBezTo>
                    <a:pt x="3799" y="14402"/>
                    <a:pt x="3799" y="14403"/>
                    <a:pt x="3796" y="14404"/>
                  </a:cubicBezTo>
                  <a:lnTo>
                    <a:pt x="1184" y="15593"/>
                  </a:lnTo>
                  <a:cubicBezTo>
                    <a:pt x="1135" y="15622"/>
                    <a:pt x="1" y="16338"/>
                    <a:pt x="990" y="18513"/>
                  </a:cubicBezTo>
                  <a:cubicBezTo>
                    <a:pt x="1706" y="20086"/>
                    <a:pt x="2575" y="20322"/>
                    <a:pt x="3030" y="20322"/>
                  </a:cubicBezTo>
                  <a:cubicBezTo>
                    <a:pt x="3204" y="20322"/>
                    <a:pt x="3318" y="20287"/>
                    <a:pt x="3336" y="20280"/>
                  </a:cubicBezTo>
                  <a:lnTo>
                    <a:pt x="5936" y="19097"/>
                  </a:lnTo>
                  <a:lnTo>
                    <a:pt x="6978" y="18623"/>
                  </a:lnTo>
                  <a:lnTo>
                    <a:pt x="6979" y="18623"/>
                  </a:lnTo>
                  <a:lnTo>
                    <a:pt x="6981" y="18622"/>
                  </a:lnTo>
                  <a:lnTo>
                    <a:pt x="36240" y="5310"/>
                  </a:lnTo>
                  <a:cubicBezTo>
                    <a:pt x="36245" y="5308"/>
                    <a:pt x="36247" y="5304"/>
                    <a:pt x="36251" y="5302"/>
                  </a:cubicBezTo>
                  <a:cubicBezTo>
                    <a:pt x="36265" y="5294"/>
                    <a:pt x="36277" y="5288"/>
                    <a:pt x="36288" y="5278"/>
                  </a:cubicBezTo>
                  <a:lnTo>
                    <a:pt x="41419" y="300"/>
                  </a:lnTo>
                  <a:cubicBezTo>
                    <a:pt x="41421" y="297"/>
                    <a:pt x="41421" y="295"/>
                    <a:pt x="41425" y="292"/>
                  </a:cubicBezTo>
                  <a:cubicBezTo>
                    <a:pt x="41432" y="282"/>
                    <a:pt x="41438" y="273"/>
                    <a:pt x="41443" y="263"/>
                  </a:cubicBezTo>
                  <a:cubicBezTo>
                    <a:pt x="41449" y="254"/>
                    <a:pt x="41456" y="247"/>
                    <a:pt x="41459" y="235"/>
                  </a:cubicBezTo>
                  <a:cubicBezTo>
                    <a:pt x="41466" y="223"/>
                    <a:pt x="41468" y="212"/>
                    <a:pt x="41469" y="202"/>
                  </a:cubicBezTo>
                  <a:cubicBezTo>
                    <a:pt x="41472" y="190"/>
                    <a:pt x="41473" y="179"/>
                    <a:pt x="41473" y="166"/>
                  </a:cubicBezTo>
                  <a:cubicBezTo>
                    <a:pt x="41473" y="164"/>
                    <a:pt x="41474" y="161"/>
                    <a:pt x="41474" y="157"/>
                  </a:cubicBezTo>
                  <a:cubicBezTo>
                    <a:pt x="41473" y="148"/>
                    <a:pt x="41469" y="141"/>
                    <a:pt x="41468" y="134"/>
                  </a:cubicBezTo>
                  <a:cubicBezTo>
                    <a:pt x="41464" y="123"/>
                    <a:pt x="41463" y="112"/>
                    <a:pt x="41458" y="102"/>
                  </a:cubicBezTo>
                  <a:cubicBezTo>
                    <a:pt x="41453" y="91"/>
                    <a:pt x="41446" y="80"/>
                    <a:pt x="41437" y="71"/>
                  </a:cubicBezTo>
                  <a:cubicBezTo>
                    <a:pt x="41433" y="64"/>
                    <a:pt x="41431" y="58"/>
                    <a:pt x="41426" y="53"/>
                  </a:cubicBezTo>
                  <a:cubicBezTo>
                    <a:pt x="41425" y="50"/>
                    <a:pt x="41421" y="50"/>
                    <a:pt x="41419" y="49"/>
                  </a:cubicBezTo>
                  <a:cubicBezTo>
                    <a:pt x="41411" y="42"/>
                    <a:pt x="41402" y="37"/>
                    <a:pt x="41394" y="32"/>
                  </a:cubicBezTo>
                  <a:cubicBezTo>
                    <a:pt x="41383" y="24"/>
                    <a:pt x="41372" y="17"/>
                    <a:pt x="41360" y="12"/>
                  </a:cubicBezTo>
                  <a:cubicBezTo>
                    <a:pt x="41354" y="9"/>
                    <a:pt x="41348" y="9"/>
                    <a:pt x="41342" y="8"/>
                  </a:cubicBezTo>
                  <a:cubicBezTo>
                    <a:pt x="41326" y="4"/>
                    <a:pt x="41311" y="2"/>
                    <a:pt x="41295" y="2"/>
                  </a:cubicBezTo>
                  <a:cubicBezTo>
                    <a:pt x="41292" y="2"/>
                    <a:pt x="41290" y="1"/>
                    <a:pt x="4128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24"/>
            <p:cNvSpPr/>
            <p:nvPr/>
          </p:nvSpPr>
          <p:spPr>
            <a:xfrm rot="1586497" flipH="1">
              <a:off x="7887424" y="3522917"/>
              <a:ext cx="260356" cy="32822"/>
            </a:xfrm>
            <a:custGeom>
              <a:avLst/>
              <a:gdLst/>
              <a:ahLst/>
              <a:cxnLst/>
              <a:rect l="l" t="t" r="r" b="b"/>
              <a:pathLst>
                <a:path w="7488" h="944" extrusionOk="0">
                  <a:moveTo>
                    <a:pt x="7302" y="0"/>
                  </a:moveTo>
                  <a:cubicBezTo>
                    <a:pt x="7298" y="0"/>
                    <a:pt x="7295" y="0"/>
                    <a:pt x="7291" y="1"/>
                  </a:cubicBezTo>
                  <a:lnTo>
                    <a:pt x="167" y="598"/>
                  </a:lnTo>
                  <a:cubicBezTo>
                    <a:pt x="71" y="606"/>
                    <a:pt x="1" y="689"/>
                    <a:pt x="8" y="786"/>
                  </a:cubicBezTo>
                  <a:cubicBezTo>
                    <a:pt x="16" y="876"/>
                    <a:pt x="93" y="944"/>
                    <a:pt x="182" y="944"/>
                  </a:cubicBezTo>
                  <a:cubicBezTo>
                    <a:pt x="185" y="944"/>
                    <a:pt x="189" y="943"/>
                    <a:pt x="192" y="943"/>
                  </a:cubicBezTo>
                  <a:cubicBezTo>
                    <a:pt x="193" y="943"/>
                    <a:pt x="194" y="943"/>
                    <a:pt x="195" y="944"/>
                  </a:cubicBezTo>
                  <a:lnTo>
                    <a:pt x="7321" y="346"/>
                  </a:lnTo>
                  <a:cubicBezTo>
                    <a:pt x="7416" y="338"/>
                    <a:pt x="7487" y="254"/>
                    <a:pt x="7479" y="159"/>
                  </a:cubicBezTo>
                  <a:cubicBezTo>
                    <a:pt x="7472" y="66"/>
                    <a:pt x="7392" y="0"/>
                    <a:pt x="73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24"/>
            <p:cNvSpPr/>
            <p:nvPr/>
          </p:nvSpPr>
          <p:spPr>
            <a:xfrm rot="1586497" flipH="1">
              <a:off x="8747362" y="4472661"/>
              <a:ext cx="83065" cy="164456"/>
            </a:xfrm>
            <a:custGeom>
              <a:avLst/>
              <a:gdLst/>
              <a:ahLst/>
              <a:cxnLst/>
              <a:rect l="l" t="t" r="r" b="b"/>
              <a:pathLst>
                <a:path w="2389" h="4730" extrusionOk="0">
                  <a:moveTo>
                    <a:pt x="198" y="1"/>
                  </a:moveTo>
                  <a:cubicBezTo>
                    <a:pt x="174" y="1"/>
                    <a:pt x="149" y="6"/>
                    <a:pt x="126" y="17"/>
                  </a:cubicBezTo>
                  <a:cubicBezTo>
                    <a:pt x="39" y="57"/>
                    <a:pt x="1" y="159"/>
                    <a:pt x="40" y="246"/>
                  </a:cubicBezTo>
                  <a:lnTo>
                    <a:pt x="2034" y="4627"/>
                  </a:lnTo>
                  <a:cubicBezTo>
                    <a:pt x="2062" y="4691"/>
                    <a:pt x="2125" y="4730"/>
                    <a:pt x="2191" y="4730"/>
                  </a:cubicBezTo>
                  <a:cubicBezTo>
                    <a:pt x="2214" y="4730"/>
                    <a:pt x="2239" y="4725"/>
                    <a:pt x="2263" y="4714"/>
                  </a:cubicBezTo>
                  <a:cubicBezTo>
                    <a:pt x="2350" y="4674"/>
                    <a:pt x="2389" y="4571"/>
                    <a:pt x="2349" y="4485"/>
                  </a:cubicBezTo>
                  <a:lnTo>
                    <a:pt x="355" y="104"/>
                  </a:lnTo>
                  <a:cubicBezTo>
                    <a:pt x="327" y="39"/>
                    <a:pt x="264" y="1"/>
                    <a:pt x="1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24"/>
            <p:cNvSpPr/>
            <p:nvPr/>
          </p:nvSpPr>
          <p:spPr>
            <a:xfrm rot="1586497" flipH="1">
              <a:off x="8003534" y="3600507"/>
              <a:ext cx="27329" cy="20409"/>
            </a:xfrm>
            <a:custGeom>
              <a:avLst/>
              <a:gdLst/>
              <a:ahLst/>
              <a:cxnLst/>
              <a:rect l="l" t="t" r="r" b="b"/>
              <a:pathLst>
                <a:path w="786" h="587" extrusionOk="0">
                  <a:moveTo>
                    <a:pt x="692" y="0"/>
                  </a:moveTo>
                  <a:cubicBezTo>
                    <a:pt x="675" y="0"/>
                    <a:pt x="659" y="5"/>
                    <a:pt x="644" y="15"/>
                  </a:cubicBezTo>
                  <a:lnTo>
                    <a:pt x="46" y="436"/>
                  </a:lnTo>
                  <a:cubicBezTo>
                    <a:pt x="9" y="462"/>
                    <a:pt x="1" y="514"/>
                    <a:pt x="27" y="551"/>
                  </a:cubicBezTo>
                  <a:cubicBezTo>
                    <a:pt x="44" y="575"/>
                    <a:pt x="69" y="587"/>
                    <a:pt x="95" y="587"/>
                  </a:cubicBezTo>
                  <a:cubicBezTo>
                    <a:pt x="112" y="587"/>
                    <a:pt x="127" y="582"/>
                    <a:pt x="142" y="571"/>
                  </a:cubicBezTo>
                  <a:lnTo>
                    <a:pt x="740" y="150"/>
                  </a:lnTo>
                  <a:cubicBezTo>
                    <a:pt x="776" y="124"/>
                    <a:pt x="786" y="73"/>
                    <a:pt x="760" y="35"/>
                  </a:cubicBezTo>
                  <a:cubicBezTo>
                    <a:pt x="743" y="13"/>
                    <a:pt x="718" y="0"/>
                    <a:pt x="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24"/>
            <p:cNvSpPr/>
            <p:nvPr/>
          </p:nvSpPr>
          <p:spPr>
            <a:xfrm rot="1586497" flipH="1">
              <a:off x="8754854" y="4621166"/>
              <a:ext cx="50451" cy="24373"/>
            </a:xfrm>
            <a:custGeom>
              <a:avLst/>
              <a:gdLst/>
              <a:ahLst/>
              <a:cxnLst/>
              <a:rect l="l" t="t" r="r" b="b"/>
              <a:pathLst>
                <a:path w="1451" h="701" extrusionOk="0">
                  <a:moveTo>
                    <a:pt x="1355" y="0"/>
                  </a:moveTo>
                  <a:cubicBezTo>
                    <a:pt x="1345" y="0"/>
                    <a:pt x="1334" y="2"/>
                    <a:pt x="1324" y="6"/>
                  </a:cubicBezTo>
                  <a:lnTo>
                    <a:pt x="64" y="541"/>
                  </a:lnTo>
                  <a:cubicBezTo>
                    <a:pt x="21" y="559"/>
                    <a:pt x="1" y="608"/>
                    <a:pt x="20" y="650"/>
                  </a:cubicBezTo>
                  <a:cubicBezTo>
                    <a:pt x="32" y="682"/>
                    <a:pt x="64" y="700"/>
                    <a:pt x="95" y="700"/>
                  </a:cubicBezTo>
                  <a:cubicBezTo>
                    <a:pt x="108" y="700"/>
                    <a:pt x="118" y="698"/>
                    <a:pt x="129" y="694"/>
                  </a:cubicBezTo>
                  <a:lnTo>
                    <a:pt x="1388" y="159"/>
                  </a:lnTo>
                  <a:cubicBezTo>
                    <a:pt x="1432" y="140"/>
                    <a:pt x="1450" y="92"/>
                    <a:pt x="1433" y="50"/>
                  </a:cubicBezTo>
                  <a:cubicBezTo>
                    <a:pt x="1418" y="18"/>
                    <a:pt x="1387" y="0"/>
                    <a:pt x="13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24"/>
            <p:cNvSpPr/>
            <p:nvPr/>
          </p:nvSpPr>
          <p:spPr>
            <a:xfrm rot="1586497" flipH="1">
              <a:off x="8788500" y="4616744"/>
              <a:ext cx="36613" cy="14290"/>
            </a:xfrm>
            <a:custGeom>
              <a:avLst/>
              <a:gdLst/>
              <a:ahLst/>
              <a:cxnLst/>
              <a:rect l="l" t="t" r="r" b="b"/>
              <a:pathLst>
                <a:path w="1053" h="411" extrusionOk="0">
                  <a:moveTo>
                    <a:pt x="960" y="0"/>
                  </a:moveTo>
                  <a:cubicBezTo>
                    <a:pt x="953" y="0"/>
                    <a:pt x="945" y="1"/>
                    <a:pt x="937" y="3"/>
                  </a:cubicBezTo>
                  <a:lnTo>
                    <a:pt x="71" y="248"/>
                  </a:lnTo>
                  <a:cubicBezTo>
                    <a:pt x="27" y="261"/>
                    <a:pt x="0" y="306"/>
                    <a:pt x="13" y="350"/>
                  </a:cubicBezTo>
                  <a:cubicBezTo>
                    <a:pt x="23" y="386"/>
                    <a:pt x="57" y="410"/>
                    <a:pt x="94" y="410"/>
                  </a:cubicBezTo>
                  <a:cubicBezTo>
                    <a:pt x="101" y="410"/>
                    <a:pt x="109" y="408"/>
                    <a:pt x="117" y="406"/>
                  </a:cubicBezTo>
                  <a:lnTo>
                    <a:pt x="983" y="161"/>
                  </a:lnTo>
                  <a:cubicBezTo>
                    <a:pt x="1026" y="150"/>
                    <a:pt x="1052" y="104"/>
                    <a:pt x="1039" y="59"/>
                  </a:cubicBezTo>
                  <a:cubicBezTo>
                    <a:pt x="1029" y="23"/>
                    <a:pt x="997" y="0"/>
                    <a:pt x="9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24"/>
            <p:cNvSpPr/>
            <p:nvPr/>
          </p:nvSpPr>
          <p:spPr>
            <a:xfrm rot="1586497" flipH="1">
              <a:off x="8841264" y="4594144"/>
              <a:ext cx="24965" cy="16828"/>
            </a:xfrm>
            <a:custGeom>
              <a:avLst/>
              <a:gdLst/>
              <a:ahLst/>
              <a:cxnLst/>
              <a:rect l="l" t="t" r="r" b="b"/>
              <a:pathLst>
                <a:path w="718" h="484" extrusionOk="0">
                  <a:moveTo>
                    <a:pt x="624" y="0"/>
                  </a:moveTo>
                  <a:cubicBezTo>
                    <a:pt x="616" y="0"/>
                    <a:pt x="609" y="1"/>
                    <a:pt x="601" y="4"/>
                  </a:cubicBezTo>
                  <a:cubicBezTo>
                    <a:pt x="386" y="67"/>
                    <a:pt x="190" y="185"/>
                    <a:pt x="33" y="343"/>
                  </a:cubicBezTo>
                  <a:cubicBezTo>
                    <a:pt x="0" y="375"/>
                    <a:pt x="0" y="427"/>
                    <a:pt x="33" y="459"/>
                  </a:cubicBezTo>
                  <a:cubicBezTo>
                    <a:pt x="50" y="476"/>
                    <a:pt x="71" y="484"/>
                    <a:pt x="92" y="484"/>
                  </a:cubicBezTo>
                  <a:cubicBezTo>
                    <a:pt x="113" y="484"/>
                    <a:pt x="134" y="474"/>
                    <a:pt x="151" y="459"/>
                  </a:cubicBezTo>
                  <a:cubicBezTo>
                    <a:pt x="288" y="321"/>
                    <a:pt x="461" y="218"/>
                    <a:pt x="648" y="164"/>
                  </a:cubicBezTo>
                  <a:cubicBezTo>
                    <a:pt x="692" y="150"/>
                    <a:pt x="717" y="103"/>
                    <a:pt x="705" y="60"/>
                  </a:cubicBezTo>
                  <a:cubicBezTo>
                    <a:pt x="693" y="23"/>
                    <a:pt x="660" y="0"/>
                    <a:pt x="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24"/>
            <p:cNvSpPr/>
            <p:nvPr/>
          </p:nvSpPr>
          <p:spPr>
            <a:xfrm rot="1586497" flipH="1">
              <a:off x="8854760" y="4547285"/>
              <a:ext cx="28268" cy="15681"/>
            </a:xfrm>
            <a:custGeom>
              <a:avLst/>
              <a:gdLst/>
              <a:ahLst/>
              <a:cxnLst/>
              <a:rect l="l" t="t" r="r" b="b"/>
              <a:pathLst>
                <a:path w="813" h="451" extrusionOk="0">
                  <a:moveTo>
                    <a:pt x="717" y="1"/>
                  </a:moveTo>
                  <a:cubicBezTo>
                    <a:pt x="706" y="1"/>
                    <a:pt x="694" y="3"/>
                    <a:pt x="683" y="8"/>
                  </a:cubicBezTo>
                  <a:lnTo>
                    <a:pt x="60" y="292"/>
                  </a:lnTo>
                  <a:cubicBezTo>
                    <a:pt x="20" y="312"/>
                    <a:pt x="1" y="360"/>
                    <a:pt x="20" y="402"/>
                  </a:cubicBezTo>
                  <a:cubicBezTo>
                    <a:pt x="34" y="432"/>
                    <a:pt x="65" y="450"/>
                    <a:pt x="96" y="450"/>
                  </a:cubicBezTo>
                  <a:cubicBezTo>
                    <a:pt x="108" y="450"/>
                    <a:pt x="119" y="448"/>
                    <a:pt x="130" y="443"/>
                  </a:cubicBezTo>
                  <a:lnTo>
                    <a:pt x="752" y="158"/>
                  </a:lnTo>
                  <a:cubicBezTo>
                    <a:pt x="793" y="139"/>
                    <a:pt x="813" y="90"/>
                    <a:pt x="793" y="48"/>
                  </a:cubicBezTo>
                  <a:cubicBezTo>
                    <a:pt x="779" y="19"/>
                    <a:pt x="748" y="1"/>
                    <a:pt x="7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24"/>
            <p:cNvSpPr/>
            <p:nvPr/>
          </p:nvSpPr>
          <p:spPr>
            <a:xfrm rot="1586497" flipH="1">
              <a:off x="7934060" y="3499828"/>
              <a:ext cx="44923" cy="52570"/>
            </a:xfrm>
            <a:custGeom>
              <a:avLst/>
              <a:gdLst/>
              <a:ahLst/>
              <a:cxnLst/>
              <a:rect l="l" t="t" r="r" b="b"/>
              <a:pathLst>
                <a:path w="1292" h="1512" extrusionOk="0">
                  <a:moveTo>
                    <a:pt x="571" y="1"/>
                  </a:moveTo>
                  <a:cubicBezTo>
                    <a:pt x="513" y="1"/>
                    <a:pt x="456" y="31"/>
                    <a:pt x="424" y="85"/>
                  </a:cubicBezTo>
                  <a:lnTo>
                    <a:pt x="94" y="639"/>
                  </a:lnTo>
                  <a:cubicBezTo>
                    <a:pt x="10" y="780"/>
                    <a:pt x="0" y="955"/>
                    <a:pt x="68" y="1106"/>
                  </a:cubicBezTo>
                  <a:cubicBezTo>
                    <a:pt x="136" y="1257"/>
                    <a:pt x="275" y="1365"/>
                    <a:pt x="437" y="1394"/>
                  </a:cubicBezTo>
                  <a:lnTo>
                    <a:pt x="1072" y="1509"/>
                  </a:lnTo>
                  <a:cubicBezTo>
                    <a:pt x="1082" y="1510"/>
                    <a:pt x="1093" y="1512"/>
                    <a:pt x="1103" y="1512"/>
                  </a:cubicBezTo>
                  <a:cubicBezTo>
                    <a:pt x="1185" y="1512"/>
                    <a:pt x="1257" y="1452"/>
                    <a:pt x="1273" y="1369"/>
                  </a:cubicBezTo>
                  <a:cubicBezTo>
                    <a:pt x="1292" y="1274"/>
                    <a:pt x="1229" y="1184"/>
                    <a:pt x="1135" y="1168"/>
                  </a:cubicBezTo>
                  <a:lnTo>
                    <a:pt x="500" y="1053"/>
                  </a:lnTo>
                  <a:cubicBezTo>
                    <a:pt x="447" y="1043"/>
                    <a:pt x="405" y="1011"/>
                    <a:pt x="383" y="963"/>
                  </a:cubicBezTo>
                  <a:cubicBezTo>
                    <a:pt x="361" y="915"/>
                    <a:pt x="366" y="861"/>
                    <a:pt x="392" y="816"/>
                  </a:cubicBezTo>
                  <a:lnTo>
                    <a:pt x="721" y="262"/>
                  </a:lnTo>
                  <a:cubicBezTo>
                    <a:pt x="770" y="181"/>
                    <a:pt x="743" y="74"/>
                    <a:pt x="661" y="26"/>
                  </a:cubicBezTo>
                  <a:cubicBezTo>
                    <a:pt x="633" y="9"/>
                    <a:pt x="602" y="1"/>
                    <a:pt x="5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24"/>
            <p:cNvSpPr/>
            <p:nvPr/>
          </p:nvSpPr>
          <p:spPr>
            <a:xfrm rot="1586497" flipH="1">
              <a:off x="8722239" y="4441750"/>
              <a:ext cx="83030" cy="164421"/>
            </a:xfrm>
            <a:custGeom>
              <a:avLst/>
              <a:gdLst/>
              <a:ahLst/>
              <a:cxnLst/>
              <a:rect l="l" t="t" r="r" b="b"/>
              <a:pathLst>
                <a:path w="2388" h="4729" extrusionOk="0">
                  <a:moveTo>
                    <a:pt x="196" y="1"/>
                  </a:moveTo>
                  <a:cubicBezTo>
                    <a:pt x="172" y="1"/>
                    <a:pt x="148" y="5"/>
                    <a:pt x="126" y="16"/>
                  </a:cubicBezTo>
                  <a:cubicBezTo>
                    <a:pt x="38" y="55"/>
                    <a:pt x="0" y="159"/>
                    <a:pt x="39" y="245"/>
                  </a:cubicBezTo>
                  <a:lnTo>
                    <a:pt x="2033" y="4626"/>
                  </a:lnTo>
                  <a:cubicBezTo>
                    <a:pt x="2062" y="4691"/>
                    <a:pt x="2125" y="4729"/>
                    <a:pt x="2190" y="4729"/>
                  </a:cubicBezTo>
                  <a:cubicBezTo>
                    <a:pt x="2215" y="4729"/>
                    <a:pt x="2238" y="4723"/>
                    <a:pt x="2262" y="4713"/>
                  </a:cubicBezTo>
                  <a:cubicBezTo>
                    <a:pt x="2350" y="4673"/>
                    <a:pt x="2387" y="4571"/>
                    <a:pt x="2348" y="4484"/>
                  </a:cubicBezTo>
                  <a:lnTo>
                    <a:pt x="354" y="103"/>
                  </a:lnTo>
                  <a:cubicBezTo>
                    <a:pt x="325" y="38"/>
                    <a:pt x="262" y="1"/>
                    <a:pt x="1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24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24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24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24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24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24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24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24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24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24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24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24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24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24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24"/>
            <p:cNvSpPr/>
            <p:nvPr/>
          </p:nvSpPr>
          <p:spPr>
            <a:xfrm rot="1586497" flipH="1">
              <a:off x="7911936" y="3498438"/>
              <a:ext cx="59491" cy="35464"/>
            </a:xfrm>
            <a:custGeom>
              <a:avLst/>
              <a:gdLst/>
              <a:ahLst/>
              <a:cxnLst/>
              <a:rect l="l" t="t" r="r" b="b"/>
              <a:pathLst>
                <a:path w="1711" h="1020" extrusionOk="0">
                  <a:moveTo>
                    <a:pt x="1628" y="1"/>
                  </a:moveTo>
                  <a:cubicBezTo>
                    <a:pt x="1626" y="1"/>
                    <a:pt x="1625" y="1"/>
                    <a:pt x="1623" y="1"/>
                  </a:cubicBezTo>
                  <a:lnTo>
                    <a:pt x="387" y="107"/>
                  </a:lnTo>
                  <a:cubicBezTo>
                    <a:pt x="364" y="110"/>
                    <a:pt x="340" y="124"/>
                    <a:pt x="328" y="142"/>
                  </a:cubicBezTo>
                  <a:lnTo>
                    <a:pt x="183" y="385"/>
                  </a:lnTo>
                  <a:lnTo>
                    <a:pt x="51" y="608"/>
                  </a:lnTo>
                  <a:cubicBezTo>
                    <a:pt x="1" y="694"/>
                    <a:pt x="30" y="773"/>
                    <a:pt x="41" y="800"/>
                  </a:cubicBezTo>
                  <a:cubicBezTo>
                    <a:pt x="56" y="832"/>
                    <a:pt x="98" y="905"/>
                    <a:pt x="192" y="921"/>
                  </a:cubicBezTo>
                  <a:lnTo>
                    <a:pt x="726" y="1018"/>
                  </a:lnTo>
                  <a:cubicBezTo>
                    <a:pt x="730" y="1019"/>
                    <a:pt x="735" y="1020"/>
                    <a:pt x="739" y="1020"/>
                  </a:cubicBezTo>
                  <a:cubicBezTo>
                    <a:pt x="757" y="1020"/>
                    <a:pt x="777" y="1012"/>
                    <a:pt x="791" y="999"/>
                  </a:cubicBezTo>
                  <a:lnTo>
                    <a:pt x="1683" y="134"/>
                  </a:lnTo>
                  <a:cubicBezTo>
                    <a:pt x="1706" y="110"/>
                    <a:pt x="1711" y="78"/>
                    <a:pt x="1698" y="47"/>
                  </a:cubicBezTo>
                  <a:cubicBezTo>
                    <a:pt x="1695" y="40"/>
                    <a:pt x="1691" y="32"/>
                    <a:pt x="1684" y="32"/>
                  </a:cubicBezTo>
                  <a:cubicBezTo>
                    <a:pt x="1675" y="13"/>
                    <a:pt x="1651" y="1"/>
                    <a:pt x="16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24"/>
            <p:cNvSpPr/>
            <p:nvPr/>
          </p:nvSpPr>
          <p:spPr>
            <a:xfrm rot="1586497" flipH="1">
              <a:off x="8729712" y="4461477"/>
              <a:ext cx="93357" cy="155903"/>
            </a:xfrm>
            <a:custGeom>
              <a:avLst/>
              <a:gdLst/>
              <a:ahLst/>
              <a:cxnLst/>
              <a:rect l="l" t="t" r="r" b="b"/>
              <a:pathLst>
                <a:path w="2685" h="4484" extrusionOk="0">
                  <a:moveTo>
                    <a:pt x="769" y="1"/>
                  </a:moveTo>
                  <a:cubicBezTo>
                    <a:pt x="759" y="1"/>
                    <a:pt x="748" y="3"/>
                    <a:pt x="738" y="7"/>
                  </a:cubicBezTo>
                  <a:lnTo>
                    <a:pt x="56" y="318"/>
                  </a:lnTo>
                  <a:cubicBezTo>
                    <a:pt x="18" y="335"/>
                    <a:pt x="0" y="381"/>
                    <a:pt x="18" y="419"/>
                  </a:cubicBezTo>
                  <a:lnTo>
                    <a:pt x="1846" y="4439"/>
                  </a:lnTo>
                  <a:cubicBezTo>
                    <a:pt x="1860" y="4466"/>
                    <a:pt x="1888" y="4483"/>
                    <a:pt x="1916" y="4483"/>
                  </a:cubicBezTo>
                  <a:cubicBezTo>
                    <a:pt x="1926" y="4483"/>
                    <a:pt x="1937" y="4481"/>
                    <a:pt x="1947" y="4476"/>
                  </a:cubicBezTo>
                  <a:lnTo>
                    <a:pt x="2630" y="4167"/>
                  </a:lnTo>
                  <a:cubicBezTo>
                    <a:pt x="2668" y="4150"/>
                    <a:pt x="2685" y="4104"/>
                    <a:pt x="2668" y="4066"/>
                  </a:cubicBezTo>
                  <a:lnTo>
                    <a:pt x="840" y="46"/>
                  </a:lnTo>
                  <a:cubicBezTo>
                    <a:pt x="826" y="17"/>
                    <a:pt x="798" y="1"/>
                    <a:pt x="7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24"/>
            <p:cNvSpPr/>
            <p:nvPr/>
          </p:nvSpPr>
          <p:spPr>
            <a:xfrm rot="1586497" flipH="1">
              <a:off x="8744088" y="4510035"/>
              <a:ext cx="179134" cy="183857"/>
            </a:xfrm>
            <a:custGeom>
              <a:avLst/>
              <a:gdLst/>
              <a:ahLst/>
              <a:cxnLst/>
              <a:rect l="l" t="t" r="r" b="b"/>
              <a:pathLst>
                <a:path w="5152" h="5288" extrusionOk="0">
                  <a:moveTo>
                    <a:pt x="2575" y="829"/>
                  </a:moveTo>
                  <a:lnTo>
                    <a:pt x="1965" y="1147"/>
                  </a:lnTo>
                  <a:lnTo>
                    <a:pt x="1941" y="1138"/>
                  </a:lnTo>
                  <a:cubicBezTo>
                    <a:pt x="1936" y="1127"/>
                    <a:pt x="1943" y="1116"/>
                    <a:pt x="1950" y="1113"/>
                  </a:cubicBezTo>
                  <a:lnTo>
                    <a:pt x="2575" y="829"/>
                  </a:lnTo>
                  <a:close/>
                  <a:moveTo>
                    <a:pt x="2310" y="2225"/>
                  </a:moveTo>
                  <a:lnTo>
                    <a:pt x="2321" y="2262"/>
                  </a:lnTo>
                  <a:cubicBezTo>
                    <a:pt x="2122" y="2318"/>
                    <a:pt x="1942" y="2429"/>
                    <a:pt x="1796" y="2576"/>
                  </a:cubicBezTo>
                  <a:lnTo>
                    <a:pt x="1767" y="2567"/>
                  </a:lnTo>
                  <a:cubicBezTo>
                    <a:pt x="1764" y="2561"/>
                    <a:pt x="1760" y="2554"/>
                    <a:pt x="1770" y="2546"/>
                  </a:cubicBezTo>
                  <a:cubicBezTo>
                    <a:pt x="1920" y="2398"/>
                    <a:pt x="2106" y="2284"/>
                    <a:pt x="2310" y="2225"/>
                  </a:cubicBezTo>
                  <a:close/>
                  <a:moveTo>
                    <a:pt x="3415" y="3412"/>
                  </a:moveTo>
                  <a:lnTo>
                    <a:pt x="2560" y="3692"/>
                  </a:lnTo>
                  <a:lnTo>
                    <a:pt x="2538" y="3681"/>
                  </a:lnTo>
                  <a:lnTo>
                    <a:pt x="2472" y="3711"/>
                  </a:lnTo>
                  <a:lnTo>
                    <a:pt x="2536" y="3677"/>
                  </a:lnTo>
                  <a:lnTo>
                    <a:pt x="3415" y="3412"/>
                  </a:lnTo>
                  <a:close/>
                  <a:moveTo>
                    <a:pt x="4176" y="3853"/>
                  </a:moveTo>
                  <a:lnTo>
                    <a:pt x="4192" y="3888"/>
                  </a:lnTo>
                  <a:lnTo>
                    <a:pt x="2932" y="4423"/>
                  </a:lnTo>
                  <a:lnTo>
                    <a:pt x="2909" y="4417"/>
                  </a:lnTo>
                  <a:lnTo>
                    <a:pt x="4176" y="3853"/>
                  </a:lnTo>
                  <a:close/>
                  <a:moveTo>
                    <a:pt x="3235" y="1"/>
                  </a:moveTo>
                  <a:cubicBezTo>
                    <a:pt x="3225" y="1"/>
                    <a:pt x="3214" y="3"/>
                    <a:pt x="3205" y="7"/>
                  </a:cubicBezTo>
                  <a:lnTo>
                    <a:pt x="807" y="1099"/>
                  </a:lnTo>
                  <a:cubicBezTo>
                    <a:pt x="765" y="1126"/>
                    <a:pt x="1" y="1636"/>
                    <a:pt x="541" y="3190"/>
                  </a:cubicBezTo>
                  <a:cubicBezTo>
                    <a:pt x="588" y="3332"/>
                    <a:pt x="650" y="3485"/>
                    <a:pt x="724" y="3648"/>
                  </a:cubicBezTo>
                  <a:cubicBezTo>
                    <a:pt x="1390" y="5110"/>
                    <a:pt x="2163" y="5288"/>
                    <a:pt x="2499" y="5288"/>
                  </a:cubicBezTo>
                  <a:cubicBezTo>
                    <a:pt x="2582" y="5288"/>
                    <a:pt x="2639" y="5277"/>
                    <a:pt x="2660" y="5272"/>
                  </a:cubicBezTo>
                  <a:lnTo>
                    <a:pt x="5097" y="4167"/>
                  </a:lnTo>
                  <a:cubicBezTo>
                    <a:pt x="5135" y="4150"/>
                    <a:pt x="5151" y="4104"/>
                    <a:pt x="5135" y="4066"/>
                  </a:cubicBezTo>
                  <a:lnTo>
                    <a:pt x="3305" y="45"/>
                  </a:lnTo>
                  <a:cubicBezTo>
                    <a:pt x="3293" y="17"/>
                    <a:pt x="3264" y="1"/>
                    <a:pt x="3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24"/>
            <p:cNvSpPr/>
            <p:nvPr/>
          </p:nvSpPr>
          <p:spPr>
            <a:xfrm rot="1586497" flipH="1">
              <a:off x="7854617" y="3882075"/>
              <a:ext cx="1022859" cy="493090"/>
            </a:xfrm>
            <a:custGeom>
              <a:avLst/>
              <a:gdLst/>
              <a:ahLst/>
              <a:cxnLst/>
              <a:rect l="l" t="t" r="r" b="b"/>
              <a:pathLst>
                <a:path w="29418" h="14182" extrusionOk="0">
                  <a:moveTo>
                    <a:pt x="28930" y="0"/>
                  </a:moveTo>
                  <a:cubicBezTo>
                    <a:pt x="28919" y="0"/>
                    <a:pt x="28909" y="3"/>
                    <a:pt x="28899" y="7"/>
                  </a:cubicBezTo>
                  <a:lnTo>
                    <a:pt x="55" y="13130"/>
                  </a:lnTo>
                  <a:cubicBezTo>
                    <a:pt x="18" y="13146"/>
                    <a:pt x="1" y="13192"/>
                    <a:pt x="18" y="13230"/>
                  </a:cubicBezTo>
                  <a:lnTo>
                    <a:pt x="430" y="14137"/>
                  </a:lnTo>
                  <a:cubicBezTo>
                    <a:pt x="442" y="14165"/>
                    <a:pt x="471" y="14182"/>
                    <a:pt x="500" y="14182"/>
                  </a:cubicBezTo>
                  <a:cubicBezTo>
                    <a:pt x="510" y="14182"/>
                    <a:pt x="521" y="14180"/>
                    <a:pt x="530" y="14175"/>
                  </a:cubicBezTo>
                  <a:lnTo>
                    <a:pt x="29371" y="1054"/>
                  </a:lnTo>
                  <a:cubicBezTo>
                    <a:pt x="29392" y="1046"/>
                    <a:pt x="29407" y="1027"/>
                    <a:pt x="29413" y="1005"/>
                  </a:cubicBezTo>
                  <a:cubicBezTo>
                    <a:pt x="29418" y="988"/>
                    <a:pt x="29416" y="969"/>
                    <a:pt x="29409" y="953"/>
                  </a:cubicBezTo>
                  <a:cubicBezTo>
                    <a:pt x="29407" y="948"/>
                    <a:pt x="29404" y="943"/>
                    <a:pt x="29401" y="939"/>
                  </a:cubicBezTo>
                  <a:cubicBezTo>
                    <a:pt x="29308" y="813"/>
                    <a:pt x="29228" y="677"/>
                    <a:pt x="29163" y="534"/>
                  </a:cubicBezTo>
                  <a:cubicBezTo>
                    <a:pt x="29095" y="384"/>
                    <a:pt x="29041" y="225"/>
                    <a:pt x="29004" y="60"/>
                  </a:cubicBezTo>
                  <a:cubicBezTo>
                    <a:pt x="29003" y="54"/>
                    <a:pt x="29002" y="50"/>
                    <a:pt x="28999" y="46"/>
                  </a:cubicBezTo>
                  <a:cubicBezTo>
                    <a:pt x="28993" y="30"/>
                    <a:pt x="28980" y="17"/>
                    <a:pt x="28965" y="9"/>
                  </a:cubicBezTo>
                  <a:cubicBezTo>
                    <a:pt x="28954" y="3"/>
                    <a:pt x="28942" y="0"/>
                    <a:pt x="289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24"/>
            <p:cNvSpPr/>
            <p:nvPr/>
          </p:nvSpPr>
          <p:spPr>
            <a:xfrm rot="1586497" flipH="1">
              <a:off x="7946784" y="3807126"/>
              <a:ext cx="1022650" cy="492985"/>
            </a:xfrm>
            <a:custGeom>
              <a:avLst/>
              <a:gdLst/>
              <a:ahLst/>
              <a:cxnLst/>
              <a:rect l="l" t="t" r="r" b="b"/>
              <a:pathLst>
                <a:path w="29412" h="14179" extrusionOk="0">
                  <a:moveTo>
                    <a:pt x="28921" y="0"/>
                  </a:moveTo>
                  <a:cubicBezTo>
                    <a:pt x="28910" y="0"/>
                    <a:pt x="28900" y="3"/>
                    <a:pt x="28890" y="8"/>
                  </a:cubicBezTo>
                  <a:lnTo>
                    <a:pt x="45" y="13126"/>
                  </a:lnTo>
                  <a:cubicBezTo>
                    <a:pt x="28" y="13134"/>
                    <a:pt x="14" y="13148"/>
                    <a:pt x="6" y="13169"/>
                  </a:cubicBezTo>
                  <a:cubicBezTo>
                    <a:pt x="2" y="13188"/>
                    <a:pt x="0" y="13210"/>
                    <a:pt x="7" y="13227"/>
                  </a:cubicBezTo>
                  <a:lnTo>
                    <a:pt x="421" y="14135"/>
                  </a:lnTo>
                  <a:cubicBezTo>
                    <a:pt x="422" y="14138"/>
                    <a:pt x="422" y="14138"/>
                    <a:pt x="427" y="14140"/>
                  </a:cubicBezTo>
                  <a:cubicBezTo>
                    <a:pt x="438" y="14164"/>
                    <a:pt x="463" y="14178"/>
                    <a:pt x="490" y="14178"/>
                  </a:cubicBezTo>
                  <a:cubicBezTo>
                    <a:pt x="500" y="14178"/>
                    <a:pt x="511" y="14176"/>
                    <a:pt x="520" y="14172"/>
                  </a:cubicBezTo>
                  <a:lnTo>
                    <a:pt x="29367" y="1048"/>
                  </a:lnTo>
                  <a:cubicBezTo>
                    <a:pt x="29388" y="1039"/>
                    <a:pt x="29400" y="1021"/>
                    <a:pt x="29407" y="1000"/>
                  </a:cubicBezTo>
                  <a:cubicBezTo>
                    <a:pt x="29412" y="984"/>
                    <a:pt x="29410" y="970"/>
                    <a:pt x="29407" y="954"/>
                  </a:cubicBezTo>
                  <a:cubicBezTo>
                    <a:pt x="29406" y="950"/>
                    <a:pt x="29406" y="950"/>
                    <a:pt x="29405" y="948"/>
                  </a:cubicBezTo>
                  <a:cubicBezTo>
                    <a:pt x="29402" y="944"/>
                    <a:pt x="29396" y="938"/>
                    <a:pt x="29395" y="935"/>
                  </a:cubicBezTo>
                  <a:cubicBezTo>
                    <a:pt x="29296" y="801"/>
                    <a:pt x="29213" y="655"/>
                    <a:pt x="29145" y="505"/>
                  </a:cubicBezTo>
                  <a:cubicBezTo>
                    <a:pt x="29078" y="360"/>
                    <a:pt x="29029" y="211"/>
                    <a:pt x="28993" y="60"/>
                  </a:cubicBezTo>
                  <a:cubicBezTo>
                    <a:pt x="28994" y="55"/>
                    <a:pt x="28992" y="49"/>
                    <a:pt x="28991" y="44"/>
                  </a:cubicBezTo>
                  <a:cubicBezTo>
                    <a:pt x="28983" y="28"/>
                    <a:pt x="28970" y="17"/>
                    <a:pt x="28952" y="8"/>
                  </a:cubicBezTo>
                  <a:cubicBezTo>
                    <a:pt x="28941" y="3"/>
                    <a:pt x="28931" y="0"/>
                    <a:pt x="289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24"/>
            <p:cNvSpPr/>
            <p:nvPr/>
          </p:nvSpPr>
          <p:spPr>
            <a:xfrm rot="1586497" flipH="1">
              <a:off x="7903114" y="3839886"/>
              <a:ext cx="1023797" cy="509327"/>
            </a:xfrm>
            <a:custGeom>
              <a:avLst/>
              <a:gdLst/>
              <a:ahLst/>
              <a:cxnLst/>
              <a:rect l="l" t="t" r="r" b="b"/>
              <a:pathLst>
                <a:path w="29445" h="14649" extrusionOk="0">
                  <a:moveTo>
                    <a:pt x="28695" y="0"/>
                  </a:moveTo>
                  <a:cubicBezTo>
                    <a:pt x="28684" y="0"/>
                    <a:pt x="28674" y="2"/>
                    <a:pt x="28664" y="7"/>
                  </a:cubicBezTo>
                  <a:lnTo>
                    <a:pt x="55" y="13023"/>
                  </a:lnTo>
                  <a:cubicBezTo>
                    <a:pt x="17" y="13040"/>
                    <a:pt x="0" y="13085"/>
                    <a:pt x="17" y="13124"/>
                  </a:cubicBezTo>
                  <a:lnTo>
                    <a:pt x="691" y="14603"/>
                  </a:lnTo>
                  <a:cubicBezTo>
                    <a:pt x="704" y="14631"/>
                    <a:pt x="732" y="14648"/>
                    <a:pt x="761" y="14648"/>
                  </a:cubicBezTo>
                  <a:cubicBezTo>
                    <a:pt x="771" y="14648"/>
                    <a:pt x="782" y="14646"/>
                    <a:pt x="792" y="14642"/>
                  </a:cubicBezTo>
                  <a:lnTo>
                    <a:pt x="29401" y="1625"/>
                  </a:lnTo>
                  <a:cubicBezTo>
                    <a:pt x="29427" y="1613"/>
                    <a:pt x="29444" y="1588"/>
                    <a:pt x="29445" y="1560"/>
                  </a:cubicBezTo>
                  <a:cubicBezTo>
                    <a:pt x="29445" y="1546"/>
                    <a:pt x="29444" y="1535"/>
                    <a:pt x="29438" y="1524"/>
                  </a:cubicBezTo>
                  <a:cubicBezTo>
                    <a:pt x="29432" y="1510"/>
                    <a:pt x="29422" y="1498"/>
                    <a:pt x="29407" y="1491"/>
                  </a:cubicBezTo>
                  <a:cubicBezTo>
                    <a:pt x="29176" y="1358"/>
                    <a:pt x="28998" y="1154"/>
                    <a:pt x="28876" y="887"/>
                  </a:cubicBezTo>
                  <a:cubicBezTo>
                    <a:pt x="28754" y="620"/>
                    <a:pt x="28719" y="352"/>
                    <a:pt x="28770" y="92"/>
                  </a:cubicBezTo>
                  <a:cubicBezTo>
                    <a:pt x="28774" y="76"/>
                    <a:pt x="28772" y="60"/>
                    <a:pt x="28764" y="47"/>
                  </a:cubicBezTo>
                  <a:cubicBezTo>
                    <a:pt x="28761" y="36"/>
                    <a:pt x="28753" y="27"/>
                    <a:pt x="28742" y="16"/>
                  </a:cubicBezTo>
                  <a:cubicBezTo>
                    <a:pt x="28729" y="6"/>
                    <a:pt x="28712" y="0"/>
                    <a:pt x="28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24"/>
            <p:cNvSpPr/>
            <p:nvPr/>
          </p:nvSpPr>
          <p:spPr>
            <a:xfrm rot="1586497" flipH="1">
              <a:off x="7915377" y="3543566"/>
              <a:ext cx="183272" cy="154721"/>
            </a:xfrm>
            <a:custGeom>
              <a:avLst/>
              <a:gdLst/>
              <a:ahLst/>
              <a:cxnLst/>
              <a:rect l="l" t="t" r="r" b="b"/>
              <a:pathLst>
                <a:path w="5271" h="4450" extrusionOk="0">
                  <a:moveTo>
                    <a:pt x="2790" y="1606"/>
                  </a:moveTo>
                  <a:lnTo>
                    <a:pt x="2813" y="1637"/>
                  </a:lnTo>
                  <a:lnTo>
                    <a:pt x="2219" y="2058"/>
                  </a:lnTo>
                  <a:lnTo>
                    <a:pt x="2185" y="2049"/>
                  </a:lnTo>
                  <a:cubicBezTo>
                    <a:pt x="2183" y="2045"/>
                    <a:pt x="2185" y="2032"/>
                    <a:pt x="2195" y="2026"/>
                  </a:cubicBezTo>
                  <a:lnTo>
                    <a:pt x="2790" y="1606"/>
                  </a:lnTo>
                  <a:close/>
                  <a:moveTo>
                    <a:pt x="3945" y="1578"/>
                  </a:moveTo>
                  <a:lnTo>
                    <a:pt x="2182" y="3117"/>
                  </a:lnTo>
                  <a:lnTo>
                    <a:pt x="2154" y="3109"/>
                  </a:lnTo>
                  <a:cubicBezTo>
                    <a:pt x="2150" y="3102"/>
                    <a:pt x="2150" y="3093"/>
                    <a:pt x="2156" y="3087"/>
                  </a:cubicBezTo>
                  <a:lnTo>
                    <a:pt x="3945" y="1578"/>
                  </a:lnTo>
                  <a:close/>
                  <a:moveTo>
                    <a:pt x="4704" y="0"/>
                  </a:moveTo>
                  <a:cubicBezTo>
                    <a:pt x="4703" y="0"/>
                    <a:pt x="4702" y="0"/>
                    <a:pt x="4701" y="0"/>
                  </a:cubicBezTo>
                  <a:lnTo>
                    <a:pt x="73" y="392"/>
                  </a:lnTo>
                  <a:cubicBezTo>
                    <a:pt x="52" y="393"/>
                    <a:pt x="31" y="402"/>
                    <a:pt x="20" y="420"/>
                  </a:cubicBezTo>
                  <a:cubicBezTo>
                    <a:pt x="6" y="439"/>
                    <a:pt x="1" y="462"/>
                    <a:pt x="5" y="481"/>
                  </a:cubicBezTo>
                  <a:cubicBezTo>
                    <a:pt x="34" y="627"/>
                    <a:pt x="83" y="771"/>
                    <a:pt x="146" y="910"/>
                  </a:cubicBezTo>
                  <a:cubicBezTo>
                    <a:pt x="236" y="1108"/>
                    <a:pt x="342" y="1259"/>
                    <a:pt x="415" y="1356"/>
                  </a:cubicBezTo>
                  <a:cubicBezTo>
                    <a:pt x="464" y="1417"/>
                    <a:pt x="502" y="1454"/>
                    <a:pt x="511" y="1463"/>
                  </a:cubicBezTo>
                  <a:cubicBezTo>
                    <a:pt x="513" y="1467"/>
                    <a:pt x="539" y="1505"/>
                    <a:pt x="540" y="1508"/>
                  </a:cubicBezTo>
                  <a:cubicBezTo>
                    <a:pt x="545" y="1519"/>
                    <a:pt x="548" y="1535"/>
                    <a:pt x="550" y="1550"/>
                  </a:cubicBezTo>
                  <a:lnTo>
                    <a:pt x="612" y="1622"/>
                  </a:lnTo>
                  <a:lnTo>
                    <a:pt x="541" y="1596"/>
                  </a:lnTo>
                  <a:lnTo>
                    <a:pt x="519" y="1632"/>
                  </a:lnTo>
                  <a:cubicBezTo>
                    <a:pt x="515" y="1642"/>
                    <a:pt x="166" y="2052"/>
                    <a:pt x="441" y="2659"/>
                  </a:cubicBezTo>
                  <a:cubicBezTo>
                    <a:pt x="712" y="3255"/>
                    <a:pt x="1241" y="3275"/>
                    <a:pt x="1262" y="3276"/>
                  </a:cubicBezTo>
                  <a:lnTo>
                    <a:pt x="1307" y="3209"/>
                  </a:lnTo>
                  <a:lnTo>
                    <a:pt x="1308" y="3284"/>
                  </a:lnTo>
                  <a:lnTo>
                    <a:pt x="1349" y="3307"/>
                  </a:lnTo>
                  <a:cubicBezTo>
                    <a:pt x="1358" y="3319"/>
                    <a:pt x="1369" y="3333"/>
                    <a:pt x="1375" y="3345"/>
                  </a:cubicBezTo>
                  <a:lnTo>
                    <a:pt x="1456" y="3359"/>
                  </a:lnTo>
                  <a:lnTo>
                    <a:pt x="1386" y="3390"/>
                  </a:lnTo>
                  <a:cubicBezTo>
                    <a:pt x="1390" y="3423"/>
                    <a:pt x="1416" y="3703"/>
                    <a:pt x="1565" y="4033"/>
                  </a:cubicBezTo>
                  <a:cubicBezTo>
                    <a:pt x="1628" y="4171"/>
                    <a:pt x="1706" y="4303"/>
                    <a:pt x="1795" y="4417"/>
                  </a:cubicBezTo>
                  <a:cubicBezTo>
                    <a:pt x="1808" y="4437"/>
                    <a:pt x="1829" y="4447"/>
                    <a:pt x="1851" y="4449"/>
                  </a:cubicBezTo>
                  <a:cubicBezTo>
                    <a:pt x="1872" y="4449"/>
                    <a:pt x="1894" y="4444"/>
                    <a:pt x="1909" y="4431"/>
                  </a:cubicBezTo>
                  <a:lnTo>
                    <a:pt x="5243" y="1193"/>
                  </a:lnTo>
                  <a:cubicBezTo>
                    <a:pt x="5264" y="1176"/>
                    <a:pt x="5270" y="1144"/>
                    <a:pt x="5263" y="1118"/>
                  </a:cubicBezTo>
                  <a:lnTo>
                    <a:pt x="5258" y="1108"/>
                  </a:lnTo>
                  <a:cubicBezTo>
                    <a:pt x="5248" y="1087"/>
                    <a:pt x="5229" y="1071"/>
                    <a:pt x="5206" y="1064"/>
                  </a:cubicBezTo>
                  <a:lnTo>
                    <a:pt x="4950" y="1016"/>
                  </a:lnTo>
                  <a:cubicBezTo>
                    <a:pt x="4814" y="994"/>
                    <a:pt x="4694" y="895"/>
                    <a:pt x="4630" y="753"/>
                  </a:cubicBezTo>
                  <a:cubicBezTo>
                    <a:pt x="4567" y="614"/>
                    <a:pt x="4571" y="457"/>
                    <a:pt x="4641" y="336"/>
                  </a:cubicBezTo>
                  <a:lnTo>
                    <a:pt x="4651" y="319"/>
                  </a:lnTo>
                  <a:lnTo>
                    <a:pt x="4772" y="118"/>
                  </a:lnTo>
                  <a:cubicBezTo>
                    <a:pt x="4787" y="94"/>
                    <a:pt x="4788" y="69"/>
                    <a:pt x="4776" y="45"/>
                  </a:cubicBezTo>
                  <a:cubicBezTo>
                    <a:pt x="4774" y="41"/>
                    <a:pt x="4774" y="41"/>
                    <a:pt x="4773" y="38"/>
                  </a:cubicBezTo>
                  <a:cubicBezTo>
                    <a:pt x="4758" y="13"/>
                    <a:pt x="4732" y="0"/>
                    <a:pt x="47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24"/>
            <p:cNvSpPr/>
            <p:nvPr/>
          </p:nvSpPr>
          <p:spPr>
            <a:xfrm rot="1586497" flipH="1">
              <a:off x="8801211" y="4478241"/>
              <a:ext cx="43671" cy="46347"/>
            </a:xfrm>
            <a:custGeom>
              <a:avLst/>
              <a:gdLst/>
              <a:ahLst/>
              <a:cxnLst/>
              <a:rect l="l" t="t" r="r" b="b"/>
              <a:pathLst>
                <a:path w="1256" h="1333" extrusionOk="0">
                  <a:moveTo>
                    <a:pt x="769" y="1"/>
                  </a:moveTo>
                  <a:cubicBezTo>
                    <a:pt x="759" y="1"/>
                    <a:pt x="748" y="3"/>
                    <a:pt x="738" y="7"/>
                  </a:cubicBezTo>
                  <a:lnTo>
                    <a:pt x="56" y="317"/>
                  </a:lnTo>
                  <a:cubicBezTo>
                    <a:pt x="18" y="335"/>
                    <a:pt x="0" y="380"/>
                    <a:pt x="18" y="419"/>
                  </a:cubicBezTo>
                  <a:lnTo>
                    <a:pt x="433" y="1332"/>
                  </a:lnTo>
                  <a:lnTo>
                    <a:pt x="1255" y="959"/>
                  </a:lnTo>
                  <a:lnTo>
                    <a:pt x="838" y="44"/>
                  </a:lnTo>
                  <a:cubicBezTo>
                    <a:pt x="826" y="17"/>
                    <a:pt x="799" y="1"/>
                    <a:pt x="769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24"/>
            <p:cNvSpPr/>
            <p:nvPr/>
          </p:nvSpPr>
          <p:spPr>
            <a:xfrm rot="1586497" flipH="1">
              <a:off x="7947269" y="3807273"/>
              <a:ext cx="1022580" cy="491664"/>
            </a:xfrm>
            <a:custGeom>
              <a:avLst/>
              <a:gdLst/>
              <a:ahLst/>
              <a:cxnLst/>
              <a:rect l="l" t="t" r="r" b="b"/>
              <a:pathLst>
                <a:path w="29410" h="14141" extrusionOk="0">
                  <a:moveTo>
                    <a:pt x="28923" y="0"/>
                  </a:moveTo>
                  <a:cubicBezTo>
                    <a:pt x="28912" y="0"/>
                    <a:pt x="28902" y="3"/>
                    <a:pt x="28892" y="8"/>
                  </a:cubicBezTo>
                  <a:lnTo>
                    <a:pt x="47" y="13126"/>
                  </a:lnTo>
                  <a:cubicBezTo>
                    <a:pt x="30" y="13134"/>
                    <a:pt x="16" y="13148"/>
                    <a:pt x="8" y="13169"/>
                  </a:cubicBezTo>
                  <a:cubicBezTo>
                    <a:pt x="4" y="13188"/>
                    <a:pt x="1" y="13210"/>
                    <a:pt x="9" y="13227"/>
                  </a:cubicBezTo>
                  <a:lnTo>
                    <a:pt x="423" y="14135"/>
                  </a:lnTo>
                  <a:cubicBezTo>
                    <a:pt x="424" y="14139"/>
                    <a:pt x="424" y="14139"/>
                    <a:pt x="429" y="14140"/>
                  </a:cubicBezTo>
                  <a:lnTo>
                    <a:pt x="29410" y="955"/>
                  </a:lnTo>
                  <a:cubicBezTo>
                    <a:pt x="29409" y="952"/>
                    <a:pt x="29409" y="952"/>
                    <a:pt x="29408" y="949"/>
                  </a:cubicBezTo>
                  <a:cubicBezTo>
                    <a:pt x="29405" y="945"/>
                    <a:pt x="29399" y="939"/>
                    <a:pt x="29398" y="937"/>
                  </a:cubicBezTo>
                  <a:cubicBezTo>
                    <a:pt x="29299" y="802"/>
                    <a:pt x="29216" y="656"/>
                    <a:pt x="29148" y="507"/>
                  </a:cubicBezTo>
                  <a:cubicBezTo>
                    <a:pt x="29081" y="362"/>
                    <a:pt x="29032" y="212"/>
                    <a:pt x="28996" y="62"/>
                  </a:cubicBezTo>
                  <a:cubicBezTo>
                    <a:pt x="28997" y="55"/>
                    <a:pt x="28994" y="48"/>
                    <a:pt x="28992" y="44"/>
                  </a:cubicBezTo>
                  <a:cubicBezTo>
                    <a:pt x="28985" y="28"/>
                    <a:pt x="28971" y="17"/>
                    <a:pt x="28954" y="8"/>
                  </a:cubicBezTo>
                  <a:cubicBezTo>
                    <a:pt x="28943" y="3"/>
                    <a:pt x="28933" y="0"/>
                    <a:pt x="28923" y="0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24"/>
            <p:cNvSpPr/>
            <p:nvPr/>
          </p:nvSpPr>
          <p:spPr>
            <a:xfrm rot="1586497" flipH="1">
              <a:off x="7955263" y="3552981"/>
              <a:ext cx="166478" cy="47146"/>
            </a:xfrm>
            <a:custGeom>
              <a:avLst/>
              <a:gdLst/>
              <a:ahLst/>
              <a:cxnLst/>
              <a:rect l="l" t="t" r="r" b="b"/>
              <a:pathLst>
                <a:path w="4788" h="1356" extrusionOk="0">
                  <a:moveTo>
                    <a:pt x="4704" y="0"/>
                  </a:moveTo>
                  <a:cubicBezTo>
                    <a:pt x="4703" y="0"/>
                    <a:pt x="4702" y="0"/>
                    <a:pt x="4701" y="0"/>
                  </a:cubicBezTo>
                  <a:lnTo>
                    <a:pt x="73" y="392"/>
                  </a:lnTo>
                  <a:cubicBezTo>
                    <a:pt x="52" y="393"/>
                    <a:pt x="31" y="402"/>
                    <a:pt x="18" y="421"/>
                  </a:cubicBezTo>
                  <a:cubicBezTo>
                    <a:pt x="6" y="439"/>
                    <a:pt x="1" y="463"/>
                    <a:pt x="5" y="481"/>
                  </a:cubicBezTo>
                  <a:cubicBezTo>
                    <a:pt x="33" y="627"/>
                    <a:pt x="83" y="772"/>
                    <a:pt x="146" y="910"/>
                  </a:cubicBezTo>
                  <a:cubicBezTo>
                    <a:pt x="236" y="1108"/>
                    <a:pt x="342" y="1259"/>
                    <a:pt x="415" y="1356"/>
                  </a:cubicBezTo>
                  <a:cubicBezTo>
                    <a:pt x="747" y="1276"/>
                    <a:pt x="2779" y="770"/>
                    <a:pt x="4651" y="319"/>
                  </a:cubicBezTo>
                  <a:lnTo>
                    <a:pt x="4772" y="119"/>
                  </a:lnTo>
                  <a:cubicBezTo>
                    <a:pt x="4787" y="94"/>
                    <a:pt x="4788" y="70"/>
                    <a:pt x="4775" y="45"/>
                  </a:cubicBezTo>
                  <a:cubicBezTo>
                    <a:pt x="4774" y="41"/>
                    <a:pt x="4774" y="41"/>
                    <a:pt x="4773" y="39"/>
                  </a:cubicBezTo>
                  <a:cubicBezTo>
                    <a:pt x="4758" y="14"/>
                    <a:pt x="4732" y="0"/>
                    <a:pt x="4704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24"/>
            <p:cNvSpPr/>
            <p:nvPr/>
          </p:nvSpPr>
          <p:spPr>
            <a:xfrm rot="1586497" flipH="1">
              <a:off x="7918080" y="3498473"/>
              <a:ext cx="52224" cy="13351"/>
            </a:xfrm>
            <a:custGeom>
              <a:avLst/>
              <a:gdLst/>
              <a:ahLst/>
              <a:cxnLst/>
              <a:rect l="l" t="t" r="r" b="b"/>
              <a:pathLst>
                <a:path w="1502" h="384" extrusionOk="0">
                  <a:moveTo>
                    <a:pt x="1448" y="0"/>
                  </a:moveTo>
                  <a:cubicBezTo>
                    <a:pt x="1446" y="0"/>
                    <a:pt x="1443" y="1"/>
                    <a:pt x="1441" y="1"/>
                  </a:cubicBezTo>
                  <a:lnTo>
                    <a:pt x="205" y="107"/>
                  </a:lnTo>
                  <a:cubicBezTo>
                    <a:pt x="181" y="109"/>
                    <a:pt x="158" y="123"/>
                    <a:pt x="146" y="142"/>
                  </a:cubicBezTo>
                  <a:lnTo>
                    <a:pt x="1" y="384"/>
                  </a:lnTo>
                  <a:cubicBezTo>
                    <a:pt x="540" y="255"/>
                    <a:pt x="1054" y="134"/>
                    <a:pt x="1502" y="32"/>
                  </a:cubicBezTo>
                  <a:cubicBezTo>
                    <a:pt x="1493" y="13"/>
                    <a:pt x="1470" y="0"/>
                    <a:pt x="1448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24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24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24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24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24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24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24"/>
            <p:cNvSpPr/>
            <p:nvPr/>
          </p:nvSpPr>
          <p:spPr>
            <a:xfrm rot="1586497" flipH="1">
              <a:off x="8747362" y="4472661"/>
              <a:ext cx="83065" cy="164456"/>
            </a:xfrm>
            <a:custGeom>
              <a:avLst/>
              <a:gdLst/>
              <a:ahLst/>
              <a:cxnLst/>
              <a:rect l="l" t="t" r="r" b="b"/>
              <a:pathLst>
                <a:path w="2389" h="4730" extrusionOk="0">
                  <a:moveTo>
                    <a:pt x="198" y="1"/>
                  </a:moveTo>
                  <a:cubicBezTo>
                    <a:pt x="174" y="1"/>
                    <a:pt x="149" y="6"/>
                    <a:pt x="126" y="17"/>
                  </a:cubicBezTo>
                  <a:cubicBezTo>
                    <a:pt x="39" y="57"/>
                    <a:pt x="1" y="159"/>
                    <a:pt x="40" y="246"/>
                  </a:cubicBezTo>
                  <a:lnTo>
                    <a:pt x="2034" y="4627"/>
                  </a:lnTo>
                  <a:cubicBezTo>
                    <a:pt x="2062" y="4691"/>
                    <a:pt x="2125" y="4730"/>
                    <a:pt x="2191" y="4730"/>
                  </a:cubicBezTo>
                  <a:cubicBezTo>
                    <a:pt x="2214" y="4730"/>
                    <a:pt x="2239" y="4725"/>
                    <a:pt x="2263" y="4714"/>
                  </a:cubicBezTo>
                  <a:cubicBezTo>
                    <a:pt x="2350" y="4674"/>
                    <a:pt x="2389" y="4571"/>
                    <a:pt x="2349" y="4485"/>
                  </a:cubicBezTo>
                  <a:lnTo>
                    <a:pt x="355" y="104"/>
                  </a:lnTo>
                  <a:cubicBezTo>
                    <a:pt x="327" y="39"/>
                    <a:pt x="264" y="1"/>
                    <a:pt x="1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24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24"/>
            <p:cNvSpPr/>
            <p:nvPr/>
          </p:nvSpPr>
          <p:spPr>
            <a:xfrm rot="1586497" flipH="1">
              <a:off x="8003534" y="3600507"/>
              <a:ext cx="27329" cy="20409"/>
            </a:xfrm>
            <a:custGeom>
              <a:avLst/>
              <a:gdLst/>
              <a:ahLst/>
              <a:cxnLst/>
              <a:rect l="l" t="t" r="r" b="b"/>
              <a:pathLst>
                <a:path w="786" h="587" extrusionOk="0">
                  <a:moveTo>
                    <a:pt x="692" y="0"/>
                  </a:moveTo>
                  <a:cubicBezTo>
                    <a:pt x="675" y="0"/>
                    <a:pt x="659" y="5"/>
                    <a:pt x="644" y="15"/>
                  </a:cubicBezTo>
                  <a:lnTo>
                    <a:pt x="46" y="436"/>
                  </a:lnTo>
                  <a:cubicBezTo>
                    <a:pt x="9" y="462"/>
                    <a:pt x="1" y="514"/>
                    <a:pt x="27" y="551"/>
                  </a:cubicBezTo>
                  <a:cubicBezTo>
                    <a:pt x="44" y="575"/>
                    <a:pt x="69" y="587"/>
                    <a:pt x="95" y="587"/>
                  </a:cubicBezTo>
                  <a:cubicBezTo>
                    <a:pt x="112" y="587"/>
                    <a:pt x="127" y="582"/>
                    <a:pt x="142" y="571"/>
                  </a:cubicBezTo>
                  <a:lnTo>
                    <a:pt x="740" y="150"/>
                  </a:lnTo>
                  <a:cubicBezTo>
                    <a:pt x="776" y="124"/>
                    <a:pt x="786" y="73"/>
                    <a:pt x="760" y="35"/>
                  </a:cubicBezTo>
                  <a:cubicBezTo>
                    <a:pt x="743" y="13"/>
                    <a:pt x="718" y="0"/>
                    <a:pt x="6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24"/>
            <p:cNvSpPr/>
            <p:nvPr/>
          </p:nvSpPr>
          <p:spPr>
            <a:xfrm rot="1586497" flipH="1">
              <a:off x="8754854" y="4621166"/>
              <a:ext cx="50451" cy="24373"/>
            </a:xfrm>
            <a:custGeom>
              <a:avLst/>
              <a:gdLst/>
              <a:ahLst/>
              <a:cxnLst/>
              <a:rect l="l" t="t" r="r" b="b"/>
              <a:pathLst>
                <a:path w="1451" h="701" extrusionOk="0">
                  <a:moveTo>
                    <a:pt x="1355" y="0"/>
                  </a:moveTo>
                  <a:cubicBezTo>
                    <a:pt x="1345" y="0"/>
                    <a:pt x="1334" y="2"/>
                    <a:pt x="1324" y="6"/>
                  </a:cubicBezTo>
                  <a:lnTo>
                    <a:pt x="64" y="541"/>
                  </a:lnTo>
                  <a:cubicBezTo>
                    <a:pt x="21" y="559"/>
                    <a:pt x="1" y="608"/>
                    <a:pt x="20" y="650"/>
                  </a:cubicBezTo>
                  <a:cubicBezTo>
                    <a:pt x="32" y="682"/>
                    <a:pt x="64" y="700"/>
                    <a:pt x="95" y="700"/>
                  </a:cubicBezTo>
                  <a:cubicBezTo>
                    <a:pt x="108" y="700"/>
                    <a:pt x="118" y="698"/>
                    <a:pt x="129" y="694"/>
                  </a:cubicBezTo>
                  <a:lnTo>
                    <a:pt x="1388" y="159"/>
                  </a:lnTo>
                  <a:cubicBezTo>
                    <a:pt x="1432" y="140"/>
                    <a:pt x="1450" y="92"/>
                    <a:pt x="1433" y="50"/>
                  </a:cubicBezTo>
                  <a:cubicBezTo>
                    <a:pt x="1418" y="18"/>
                    <a:pt x="1387" y="0"/>
                    <a:pt x="13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24"/>
            <p:cNvSpPr/>
            <p:nvPr/>
          </p:nvSpPr>
          <p:spPr>
            <a:xfrm rot="1586497" flipH="1">
              <a:off x="8788500" y="4616744"/>
              <a:ext cx="36613" cy="14290"/>
            </a:xfrm>
            <a:custGeom>
              <a:avLst/>
              <a:gdLst/>
              <a:ahLst/>
              <a:cxnLst/>
              <a:rect l="l" t="t" r="r" b="b"/>
              <a:pathLst>
                <a:path w="1053" h="411" extrusionOk="0">
                  <a:moveTo>
                    <a:pt x="960" y="0"/>
                  </a:moveTo>
                  <a:cubicBezTo>
                    <a:pt x="953" y="0"/>
                    <a:pt x="945" y="1"/>
                    <a:pt x="937" y="3"/>
                  </a:cubicBezTo>
                  <a:lnTo>
                    <a:pt x="71" y="248"/>
                  </a:lnTo>
                  <a:cubicBezTo>
                    <a:pt x="27" y="261"/>
                    <a:pt x="0" y="306"/>
                    <a:pt x="13" y="350"/>
                  </a:cubicBezTo>
                  <a:cubicBezTo>
                    <a:pt x="23" y="386"/>
                    <a:pt x="57" y="410"/>
                    <a:pt x="94" y="410"/>
                  </a:cubicBezTo>
                  <a:cubicBezTo>
                    <a:pt x="101" y="410"/>
                    <a:pt x="109" y="408"/>
                    <a:pt x="117" y="406"/>
                  </a:cubicBezTo>
                  <a:lnTo>
                    <a:pt x="983" y="161"/>
                  </a:lnTo>
                  <a:cubicBezTo>
                    <a:pt x="1026" y="150"/>
                    <a:pt x="1052" y="104"/>
                    <a:pt x="1039" y="59"/>
                  </a:cubicBezTo>
                  <a:cubicBezTo>
                    <a:pt x="1029" y="23"/>
                    <a:pt x="997" y="0"/>
                    <a:pt x="9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24"/>
            <p:cNvSpPr/>
            <p:nvPr/>
          </p:nvSpPr>
          <p:spPr>
            <a:xfrm rot="1586497" flipH="1">
              <a:off x="8841264" y="4594144"/>
              <a:ext cx="24965" cy="16828"/>
            </a:xfrm>
            <a:custGeom>
              <a:avLst/>
              <a:gdLst/>
              <a:ahLst/>
              <a:cxnLst/>
              <a:rect l="l" t="t" r="r" b="b"/>
              <a:pathLst>
                <a:path w="718" h="484" extrusionOk="0">
                  <a:moveTo>
                    <a:pt x="624" y="0"/>
                  </a:moveTo>
                  <a:cubicBezTo>
                    <a:pt x="616" y="0"/>
                    <a:pt x="609" y="1"/>
                    <a:pt x="601" y="4"/>
                  </a:cubicBezTo>
                  <a:cubicBezTo>
                    <a:pt x="386" y="67"/>
                    <a:pt x="190" y="185"/>
                    <a:pt x="33" y="343"/>
                  </a:cubicBezTo>
                  <a:cubicBezTo>
                    <a:pt x="0" y="375"/>
                    <a:pt x="0" y="427"/>
                    <a:pt x="33" y="459"/>
                  </a:cubicBezTo>
                  <a:cubicBezTo>
                    <a:pt x="50" y="476"/>
                    <a:pt x="71" y="484"/>
                    <a:pt x="92" y="484"/>
                  </a:cubicBezTo>
                  <a:cubicBezTo>
                    <a:pt x="113" y="484"/>
                    <a:pt x="134" y="474"/>
                    <a:pt x="151" y="459"/>
                  </a:cubicBezTo>
                  <a:cubicBezTo>
                    <a:pt x="288" y="321"/>
                    <a:pt x="461" y="218"/>
                    <a:pt x="648" y="164"/>
                  </a:cubicBezTo>
                  <a:cubicBezTo>
                    <a:pt x="692" y="150"/>
                    <a:pt x="717" y="103"/>
                    <a:pt x="705" y="60"/>
                  </a:cubicBezTo>
                  <a:cubicBezTo>
                    <a:pt x="693" y="23"/>
                    <a:pt x="660" y="0"/>
                    <a:pt x="6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24"/>
            <p:cNvSpPr/>
            <p:nvPr/>
          </p:nvSpPr>
          <p:spPr>
            <a:xfrm rot="1586497" flipH="1">
              <a:off x="8854760" y="4547285"/>
              <a:ext cx="28268" cy="15681"/>
            </a:xfrm>
            <a:custGeom>
              <a:avLst/>
              <a:gdLst/>
              <a:ahLst/>
              <a:cxnLst/>
              <a:rect l="l" t="t" r="r" b="b"/>
              <a:pathLst>
                <a:path w="813" h="451" extrusionOk="0">
                  <a:moveTo>
                    <a:pt x="717" y="1"/>
                  </a:moveTo>
                  <a:cubicBezTo>
                    <a:pt x="706" y="1"/>
                    <a:pt x="694" y="3"/>
                    <a:pt x="683" y="8"/>
                  </a:cubicBezTo>
                  <a:lnTo>
                    <a:pt x="60" y="292"/>
                  </a:lnTo>
                  <a:cubicBezTo>
                    <a:pt x="20" y="312"/>
                    <a:pt x="1" y="360"/>
                    <a:pt x="20" y="402"/>
                  </a:cubicBezTo>
                  <a:cubicBezTo>
                    <a:pt x="34" y="432"/>
                    <a:pt x="65" y="450"/>
                    <a:pt x="96" y="450"/>
                  </a:cubicBezTo>
                  <a:cubicBezTo>
                    <a:pt x="108" y="450"/>
                    <a:pt x="119" y="448"/>
                    <a:pt x="130" y="443"/>
                  </a:cubicBezTo>
                  <a:lnTo>
                    <a:pt x="752" y="158"/>
                  </a:lnTo>
                  <a:cubicBezTo>
                    <a:pt x="793" y="139"/>
                    <a:pt x="813" y="90"/>
                    <a:pt x="793" y="48"/>
                  </a:cubicBezTo>
                  <a:cubicBezTo>
                    <a:pt x="779" y="19"/>
                    <a:pt x="748" y="1"/>
                    <a:pt x="7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24"/>
            <p:cNvSpPr/>
            <p:nvPr/>
          </p:nvSpPr>
          <p:spPr>
            <a:xfrm rot="1586497" flipH="1">
              <a:off x="8807458" y="4524897"/>
              <a:ext cx="129448" cy="110947"/>
            </a:xfrm>
            <a:custGeom>
              <a:avLst/>
              <a:gdLst/>
              <a:ahLst/>
              <a:cxnLst/>
              <a:rect l="l" t="t" r="r" b="b"/>
              <a:pathLst>
                <a:path w="3723" h="3191" extrusionOk="0">
                  <a:moveTo>
                    <a:pt x="3236" y="1"/>
                  </a:moveTo>
                  <a:cubicBezTo>
                    <a:pt x="3225" y="1"/>
                    <a:pt x="3215" y="3"/>
                    <a:pt x="3205" y="7"/>
                  </a:cubicBezTo>
                  <a:lnTo>
                    <a:pt x="807" y="1098"/>
                  </a:lnTo>
                  <a:cubicBezTo>
                    <a:pt x="765" y="1126"/>
                    <a:pt x="1" y="1636"/>
                    <a:pt x="541" y="3190"/>
                  </a:cubicBezTo>
                  <a:cubicBezTo>
                    <a:pt x="976" y="2603"/>
                    <a:pt x="1874" y="1818"/>
                    <a:pt x="3723" y="961"/>
                  </a:cubicBezTo>
                  <a:lnTo>
                    <a:pt x="3306" y="46"/>
                  </a:lnTo>
                  <a:cubicBezTo>
                    <a:pt x="3293" y="18"/>
                    <a:pt x="3265" y="1"/>
                    <a:pt x="3236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8" name="Google Shape;1788;p24"/>
          <p:cNvGrpSpPr/>
          <p:nvPr/>
        </p:nvGrpSpPr>
        <p:grpSpPr>
          <a:xfrm>
            <a:off x="712838" y="219133"/>
            <a:ext cx="9129414" cy="4679540"/>
            <a:chOff x="712838" y="219133"/>
            <a:chExt cx="9129414" cy="4679540"/>
          </a:xfrm>
        </p:grpSpPr>
        <p:grpSp>
          <p:nvGrpSpPr>
            <p:cNvPr id="1789" name="Google Shape;1789;p24"/>
            <p:cNvGrpSpPr/>
            <p:nvPr/>
          </p:nvGrpSpPr>
          <p:grpSpPr>
            <a:xfrm rot="2403300" flipH="1">
              <a:off x="7764393" y="800929"/>
              <a:ext cx="2081052" cy="748649"/>
              <a:chOff x="-370250" y="165063"/>
              <a:chExt cx="2081125" cy="748675"/>
            </a:xfrm>
          </p:grpSpPr>
          <p:grpSp>
            <p:nvGrpSpPr>
              <p:cNvPr id="1790" name="Google Shape;1790;p24"/>
              <p:cNvGrpSpPr/>
              <p:nvPr/>
            </p:nvGrpSpPr>
            <p:grpSpPr>
              <a:xfrm>
                <a:off x="1359350" y="210138"/>
                <a:ext cx="351525" cy="226000"/>
                <a:chOff x="2671300" y="2198700"/>
                <a:chExt cx="351525" cy="226000"/>
              </a:xfrm>
            </p:grpSpPr>
            <p:sp>
              <p:nvSpPr>
                <p:cNvPr id="1791" name="Google Shape;1791;p24"/>
                <p:cNvSpPr/>
                <p:nvPr/>
              </p:nvSpPr>
              <p:spPr>
                <a:xfrm>
                  <a:off x="2671300" y="2198700"/>
                  <a:ext cx="351525" cy="22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1" h="9017" fill="none" extrusionOk="0">
                      <a:moveTo>
                        <a:pt x="2351" y="0"/>
                      </a:moveTo>
                      <a:cubicBezTo>
                        <a:pt x="5547" y="2694"/>
                        <a:pt x="10865" y="6323"/>
                        <a:pt x="14060" y="9016"/>
                      </a:cubicBezTo>
                      <a:cubicBezTo>
                        <a:pt x="9199" y="8605"/>
                        <a:pt x="5250" y="8309"/>
                        <a:pt x="0" y="7601"/>
                      </a:cubicBezTo>
                      <a:cubicBezTo>
                        <a:pt x="297" y="6734"/>
                        <a:pt x="1027" y="4291"/>
                        <a:pt x="1164" y="4246"/>
                      </a:cubicBezTo>
                      <a:cubicBezTo>
                        <a:pt x="1255" y="4223"/>
                        <a:pt x="5364" y="5592"/>
                        <a:pt x="7350" y="6254"/>
                      </a:cubicBezTo>
                      <a:cubicBezTo>
                        <a:pt x="5159" y="5067"/>
                        <a:pt x="3447" y="4451"/>
                        <a:pt x="1415" y="3424"/>
                      </a:cubicBezTo>
                      <a:cubicBezTo>
                        <a:pt x="1712" y="2488"/>
                        <a:pt x="2077" y="936"/>
                        <a:pt x="2351" y="0"/>
                      </a:cubicBezTo>
                      <a:close/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2" name="Google Shape;1792;p24"/>
                <p:cNvSpPr/>
                <p:nvPr/>
              </p:nvSpPr>
              <p:spPr>
                <a:xfrm>
                  <a:off x="2706675" y="2283725"/>
                  <a:ext cx="4575" cy="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937" fill="none" extrusionOk="0">
                      <a:moveTo>
                        <a:pt x="0" y="0"/>
                      </a:moveTo>
                      <a:cubicBezTo>
                        <a:pt x="69" y="343"/>
                        <a:pt x="114" y="594"/>
                        <a:pt x="183" y="936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3" name="Google Shape;1793;p24"/>
                <p:cNvSpPr/>
                <p:nvPr/>
              </p:nvSpPr>
              <p:spPr>
                <a:xfrm>
                  <a:off x="2718650" y="2397850"/>
                  <a:ext cx="301900" cy="2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76" h="1074" fill="none" extrusionOk="0">
                      <a:moveTo>
                        <a:pt x="12075" y="1073"/>
                      </a:moveTo>
                      <a:cubicBezTo>
                        <a:pt x="6666" y="1005"/>
                        <a:pt x="3949" y="982"/>
                        <a:pt x="138" y="822"/>
                      </a:cubicBezTo>
                      <a:cubicBezTo>
                        <a:pt x="92" y="548"/>
                        <a:pt x="46" y="274"/>
                        <a:pt x="1" y="0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794" name="Google Shape;1794;p24"/>
              <p:cNvSpPr/>
              <p:nvPr/>
            </p:nvSpPr>
            <p:spPr>
              <a:xfrm>
                <a:off x="-370250" y="165063"/>
                <a:ext cx="1676550" cy="748675"/>
              </a:xfrm>
              <a:custGeom>
                <a:avLst/>
                <a:gdLst/>
                <a:ahLst/>
                <a:cxnLst/>
                <a:rect l="l" t="t" r="r" b="b"/>
                <a:pathLst>
                  <a:path w="67062" h="29947" fill="none" extrusionOk="0">
                    <a:moveTo>
                      <a:pt x="67061" y="4542"/>
                    </a:moveTo>
                    <a:cubicBezTo>
                      <a:pt x="54850" y="0"/>
                      <a:pt x="40972" y="23"/>
                      <a:pt x="28760" y="4656"/>
                    </a:cubicBezTo>
                    <a:cubicBezTo>
                      <a:pt x="16572" y="9267"/>
                      <a:pt x="6141" y="18420"/>
                      <a:pt x="1" y="29947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95" name="Google Shape;1795;p24"/>
            <p:cNvSpPr/>
            <p:nvPr/>
          </p:nvSpPr>
          <p:spPr>
            <a:xfrm>
              <a:off x="712838" y="3125975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96" name="Google Shape;1796;p24"/>
            <p:cNvGrpSpPr/>
            <p:nvPr/>
          </p:nvGrpSpPr>
          <p:grpSpPr>
            <a:xfrm>
              <a:off x="1101175" y="4782788"/>
              <a:ext cx="103900" cy="115875"/>
              <a:chOff x="1385075" y="3682325"/>
              <a:chExt cx="103900" cy="115875"/>
            </a:xfrm>
          </p:grpSpPr>
          <p:sp>
            <p:nvSpPr>
              <p:cNvPr id="1797" name="Google Shape;1797;p24"/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8" name="Google Shape;1798;p24"/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99" name="Google Shape;1799;p24"/>
            <p:cNvSpPr/>
            <p:nvPr/>
          </p:nvSpPr>
          <p:spPr>
            <a:xfrm>
              <a:off x="8583438" y="2410250"/>
              <a:ext cx="195075" cy="21150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00" name="Google Shape;1800;p24"/>
            <p:cNvGrpSpPr/>
            <p:nvPr/>
          </p:nvGrpSpPr>
          <p:grpSpPr>
            <a:xfrm>
              <a:off x="834972" y="1467702"/>
              <a:ext cx="195076" cy="215146"/>
              <a:chOff x="3080000" y="3727500"/>
              <a:chExt cx="99625" cy="109875"/>
            </a:xfrm>
          </p:grpSpPr>
          <p:sp>
            <p:nvSpPr>
              <p:cNvPr id="1801" name="Google Shape;1801;p24"/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2" name="Google Shape;1802;p24"/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3" name="Google Shape;1803;p24"/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4" name="Google Shape;1804;p24"/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05" name="Google Shape;1805;p24"/>
            <p:cNvGrpSpPr/>
            <p:nvPr/>
          </p:nvGrpSpPr>
          <p:grpSpPr>
            <a:xfrm>
              <a:off x="3901947" y="4683527"/>
              <a:ext cx="195076" cy="215146"/>
              <a:chOff x="3080000" y="3727500"/>
              <a:chExt cx="99625" cy="109875"/>
            </a:xfrm>
          </p:grpSpPr>
          <p:sp>
            <p:nvSpPr>
              <p:cNvPr id="1806" name="Google Shape;1806;p24"/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7" name="Google Shape;1807;p24"/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8" name="Google Shape;1808;p24"/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9" name="Google Shape;1809;p24"/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10" name="Google Shape;1810;p24"/>
            <p:cNvSpPr/>
            <p:nvPr/>
          </p:nvSpPr>
          <p:spPr>
            <a:xfrm>
              <a:off x="6395013" y="4604100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bg>
      <p:bgPr>
        <a:solidFill>
          <a:schemeClr val="accent3"/>
        </a:solidFill>
        <a:effectLst/>
      </p:bgPr>
    </p:bg>
    <p:spTree>
      <p:nvGrpSpPr>
        <p:cNvPr id="1" name="Shape 1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2" name="Google Shape;1812;p25"/>
          <p:cNvGrpSpPr/>
          <p:nvPr/>
        </p:nvGrpSpPr>
        <p:grpSpPr>
          <a:xfrm>
            <a:off x="-9" y="-31"/>
            <a:ext cx="9143740" cy="5141097"/>
            <a:chOff x="238125" y="845075"/>
            <a:chExt cx="7140200" cy="4014600"/>
          </a:xfrm>
        </p:grpSpPr>
        <p:sp>
          <p:nvSpPr>
            <p:cNvPr id="1813" name="Google Shape;1813;p25"/>
            <p:cNvSpPr/>
            <p:nvPr/>
          </p:nvSpPr>
          <p:spPr>
            <a:xfrm>
              <a:off x="238125" y="845075"/>
              <a:ext cx="7137075" cy="4012375"/>
            </a:xfrm>
            <a:custGeom>
              <a:avLst/>
              <a:gdLst/>
              <a:ahLst/>
              <a:cxnLst/>
              <a:rect l="l" t="t" r="r" b="b"/>
              <a:pathLst>
                <a:path w="285483" h="160495" extrusionOk="0">
                  <a:moveTo>
                    <a:pt x="6745" y="321"/>
                  </a:moveTo>
                  <a:lnTo>
                    <a:pt x="6745" y="6406"/>
                  </a:lnTo>
                  <a:lnTo>
                    <a:pt x="339" y="6406"/>
                  </a:lnTo>
                  <a:lnTo>
                    <a:pt x="339" y="321"/>
                  </a:lnTo>
                  <a:close/>
                  <a:moveTo>
                    <a:pt x="13471" y="321"/>
                  </a:moveTo>
                  <a:lnTo>
                    <a:pt x="13471" y="6406"/>
                  </a:lnTo>
                  <a:lnTo>
                    <a:pt x="7066" y="6406"/>
                  </a:lnTo>
                  <a:lnTo>
                    <a:pt x="7066" y="321"/>
                  </a:lnTo>
                  <a:close/>
                  <a:moveTo>
                    <a:pt x="20198" y="321"/>
                  </a:moveTo>
                  <a:lnTo>
                    <a:pt x="20198" y="6406"/>
                  </a:lnTo>
                  <a:lnTo>
                    <a:pt x="13810" y="6406"/>
                  </a:lnTo>
                  <a:lnTo>
                    <a:pt x="13810" y="321"/>
                  </a:lnTo>
                  <a:close/>
                  <a:moveTo>
                    <a:pt x="26942" y="321"/>
                  </a:moveTo>
                  <a:lnTo>
                    <a:pt x="26942" y="6406"/>
                  </a:lnTo>
                  <a:lnTo>
                    <a:pt x="20537" y="6406"/>
                  </a:lnTo>
                  <a:lnTo>
                    <a:pt x="20537" y="321"/>
                  </a:lnTo>
                  <a:close/>
                  <a:moveTo>
                    <a:pt x="33669" y="321"/>
                  </a:moveTo>
                  <a:lnTo>
                    <a:pt x="33669" y="6406"/>
                  </a:lnTo>
                  <a:lnTo>
                    <a:pt x="27281" y="6406"/>
                  </a:lnTo>
                  <a:lnTo>
                    <a:pt x="27281" y="321"/>
                  </a:lnTo>
                  <a:close/>
                  <a:moveTo>
                    <a:pt x="40414" y="321"/>
                  </a:moveTo>
                  <a:lnTo>
                    <a:pt x="40414" y="6406"/>
                  </a:lnTo>
                  <a:lnTo>
                    <a:pt x="34008" y="6406"/>
                  </a:lnTo>
                  <a:lnTo>
                    <a:pt x="34008" y="321"/>
                  </a:lnTo>
                  <a:close/>
                  <a:moveTo>
                    <a:pt x="47140" y="321"/>
                  </a:moveTo>
                  <a:lnTo>
                    <a:pt x="47140" y="6406"/>
                  </a:lnTo>
                  <a:lnTo>
                    <a:pt x="40753" y="6406"/>
                  </a:lnTo>
                  <a:lnTo>
                    <a:pt x="40753" y="321"/>
                  </a:lnTo>
                  <a:close/>
                  <a:moveTo>
                    <a:pt x="53885" y="321"/>
                  </a:moveTo>
                  <a:lnTo>
                    <a:pt x="53885" y="6406"/>
                  </a:lnTo>
                  <a:lnTo>
                    <a:pt x="47479" y="6406"/>
                  </a:lnTo>
                  <a:lnTo>
                    <a:pt x="47479" y="321"/>
                  </a:lnTo>
                  <a:close/>
                  <a:moveTo>
                    <a:pt x="60611" y="321"/>
                  </a:moveTo>
                  <a:lnTo>
                    <a:pt x="60611" y="6406"/>
                  </a:lnTo>
                  <a:lnTo>
                    <a:pt x="54206" y="6406"/>
                  </a:lnTo>
                  <a:lnTo>
                    <a:pt x="54206" y="321"/>
                  </a:lnTo>
                  <a:close/>
                  <a:moveTo>
                    <a:pt x="67338" y="321"/>
                  </a:moveTo>
                  <a:lnTo>
                    <a:pt x="67338" y="6406"/>
                  </a:lnTo>
                  <a:lnTo>
                    <a:pt x="60950" y="6406"/>
                  </a:lnTo>
                  <a:lnTo>
                    <a:pt x="60950" y="321"/>
                  </a:lnTo>
                  <a:close/>
                  <a:moveTo>
                    <a:pt x="74083" y="321"/>
                  </a:moveTo>
                  <a:lnTo>
                    <a:pt x="74083" y="6406"/>
                  </a:lnTo>
                  <a:lnTo>
                    <a:pt x="67677" y="6406"/>
                  </a:lnTo>
                  <a:lnTo>
                    <a:pt x="67677" y="321"/>
                  </a:lnTo>
                  <a:close/>
                  <a:moveTo>
                    <a:pt x="80809" y="321"/>
                  </a:moveTo>
                  <a:lnTo>
                    <a:pt x="80809" y="6406"/>
                  </a:lnTo>
                  <a:lnTo>
                    <a:pt x="74422" y="6406"/>
                  </a:lnTo>
                  <a:lnTo>
                    <a:pt x="74422" y="321"/>
                  </a:lnTo>
                  <a:close/>
                  <a:moveTo>
                    <a:pt x="87554" y="321"/>
                  </a:moveTo>
                  <a:lnTo>
                    <a:pt x="87554" y="6406"/>
                  </a:lnTo>
                  <a:lnTo>
                    <a:pt x="81148" y="6406"/>
                  </a:lnTo>
                  <a:lnTo>
                    <a:pt x="81148" y="321"/>
                  </a:lnTo>
                  <a:close/>
                  <a:moveTo>
                    <a:pt x="94281" y="321"/>
                  </a:moveTo>
                  <a:lnTo>
                    <a:pt x="94281" y="6406"/>
                  </a:lnTo>
                  <a:lnTo>
                    <a:pt x="87893" y="6406"/>
                  </a:lnTo>
                  <a:lnTo>
                    <a:pt x="87893" y="321"/>
                  </a:lnTo>
                  <a:close/>
                  <a:moveTo>
                    <a:pt x="101025" y="321"/>
                  </a:moveTo>
                  <a:lnTo>
                    <a:pt x="101025" y="6406"/>
                  </a:lnTo>
                  <a:lnTo>
                    <a:pt x="94620" y="6406"/>
                  </a:lnTo>
                  <a:lnTo>
                    <a:pt x="94620" y="321"/>
                  </a:lnTo>
                  <a:close/>
                  <a:moveTo>
                    <a:pt x="107752" y="321"/>
                  </a:moveTo>
                  <a:lnTo>
                    <a:pt x="107752" y="6406"/>
                  </a:lnTo>
                  <a:lnTo>
                    <a:pt x="101346" y="6406"/>
                  </a:lnTo>
                  <a:lnTo>
                    <a:pt x="101346" y="321"/>
                  </a:lnTo>
                  <a:close/>
                  <a:moveTo>
                    <a:pt x="114478" y="321"/>
                  </a:moveTo>
                  <a:lnTo>
                    <a:pt x="114478" y="6406"/>
                  </a:lnTo>
                  <a:lnTo>
                    <a:pt x="108091" y="6406"/>
                  </a:lnTo>
                  <a:lnTo>
                    <a:pt x="108091" y="321"/>
                  </a:lnTo>
                  <a:close/>
                  <a:moveTo>
                    <a:pt x="121223" y="321"/>
                  </a:moveTo>
                  <a:lnTo>
                    <a:pt x="121223" y="6406"/>
                  </a:lnTo>
                  <a:lnTo>
                    <a:pt x="114817" y="6406"/>
                  </a:lnTo>
                  <a:lnTo>
                    <a:pt x="114817" y="321"/>
                  </a:lnTo>
                  <a:close/>
                  <a:moveTo>
                    <a:pt x="127950" y="321"/>
                  </a:moveTo>
                  <a:lnTo>
                    <a:pt x="127950" y="6406"/>
                  </a:lnTo>
                  <a:lnTo>
                    <a:pt x="121562" y="6406"/>
                  </a:lnTo>
                  <a:lnTo>
                    <a:pt x="121562" y="321"/>
                  </a:lnTo>
                  <a:close/>
                  <a:moveTo>
                    <a:pt x="134694" y="321"/>
                  </a:moveTo>
                  <a:lnTo>
                    <a:pt x="134694" y="6406"/>
                  </a:lnTo>
                  <a:lnTo>
                    <a:pt x="128289" y="6406"/>
                  </a:lnTo>
                  <a:lnTo>
                    <a:pt x="128289" y="321"/>
                  </a:lnTo>
                  <a:close/>
                  <a:moveTo>
                    <a:pt x="141421" y="321"/>
                  </a:moveTo>
                  <a:lnTo>
                    <a:pt x="141421" y="6406"/>
                  </a:lnTo>
                  <a:lnTo>
                    <a:pt x="135033" y="6406"/>
                  </a:lnTo>
                  <a:lnTo>
                    <a:pt x="135033" y="321"/>
                  </a:lnTo>
                  <a:close/>
                  <a:moveTo>
                    <a:pt x="148148" y="321"/>
                  </a:moveTo>
                  <a:lnTo>
                    <a:pt x="148148" y="6406"/>
                  </a:lnTo>
                  <a:lnTo>
                    <a:pt x="141760" y="6406"/>
                  </a:lnTo>
                  <a:lnTo>
                    <a:pt x="141760" y="321"/>
                  </a:lnTo>
                  <a:close/>
                  <a:moveTo>
                    <a:pt x="154892" y="321"/>
                  </a:moveTo>
                  <a:lnTo>
                    <a:pt x="154892" y="6406"/>
                  </a:lnTo>
                  <a:lnTo>
                    <a:pt x="148487" y="6406"/>
                  </a:lnTo>
                  <a:lnTo>
                    <a:pt x="148487" y="321"/>
                  </a:lnTo>
                  <a:close/>
                  <a:moveTo>
                    <a:pt x="161619" y="321"/>
                  </a:moveTo>
                  <a:lnTo>
                    <a:pt x="161619" y="6406"/>
                  </a:lnTo>
                  <a:lnTo>
                    <a:pt x="155231" y="6406"/>
                  </a:lnTo>
                  <a:lnTo>
                    <a:pt x="155231" y="321"/>
                  </a:lnTo>
                  <a:close/>
                  <a:moveTo>
                    <a:pt x="168363" y="321"/>
                  </a:moveTo>
                  <a:lnTo>
                    <a:pt x="168363" y="6406"/>
                  </a:lnTo>
                  <a:lnTo>
                    <a:pt x="161958" y="6406"/>
                  </a:lnTo>
                  <a:lnTo>
                    <a:pt x="161958" y="321"/>
                  </a:lnTo>
                  <a:close/>
                  <a:moveTo>
                    <a:pt x="175090" y="321"/>
                  </a:moveTo>
                  <a:lnTo>
                    <a:pt x="175090" y="6406"/>
                  </a:lnTo>
                  <a:lnTo>
                    <a:pt x="168702" y="6406"/>
                  </a:lnTo>
                  <a:lnTo>
                    <a:pt x="168702" y="321"/>
                  </a:lnTo>
                  <a:close/>
                  <a:moveTo>
                    <a:pt x="181834" y="321"/>
                  </a:moveTo>
                  <a:lnTo>
                    <a:pt x="181834" y="6406"/>
                  </a:lnTo>
                  <a:lnTo>
                    <a:pt x="175429" y="6406"/>
                  </a:lnTo>
                  <a:lnTo>
                    <a:pt x="175429" y="321"/>
                  </a:lnTo>
                  <a:close/>
                  <a:moveTo>
                    <a:pt x="188561" y="321"/>
                  </a:moveTo>
                  <a:lnTo>
                    <a:pt x="188561" y="6406"/>
                  </a:lnTo>
                  <a:lnTo>
                    <a:pt x="182173" y="6406"/>
                  </a:lnTo>
                  <a:lnTo>
                    <a:pt x="182173" y="321"/>
                  </a:lnTo>
                  <a:close/>
                  <a:moveTo>
                    <a:pt x="195288" y="321"/>
                  </a:moveTo>
                  <a:lnTo>
                    <a:pt x="195288" y="6406"/>
                  </a:lnTo>
                  <a:lnTo>
                    <a:pt x="188900" y="6406"/>
                  </a:lnTo>
                  <a:lnTo>
                    <a:pt x="188900" y="321"/>
                  </a:lnTo>
                  <a:close/>
                  <a:moveTo>
                    <a:pt x="202032" y="321"/>
                  </a:moveTo>
                  <a:lnTo>
                    <a:pt x="202032" y="6406"/>
                  </a:lnTo>
                  <a:lnTo>
                    <a:pt x="195627" y="6406"/>
                  </a:lnTo>
                  <a:lnTo>
                    <a:pt x="195627" y="321"/>
                  </a:lnTo>
                  <a:close/>
                  <a:moveTo>
                    <a:pt x="208759" y="321"/>
                  </a:moveTo>
                  <a:lnTo>
                    <a:pt x="208759" y="6406"/>
                  </a:lnTo>
                  <a:lnTo>
                    <a:pt x="202371" y="6406"/>
                  </a:lnTo>
                  <a:lnTo>
                    <a:pt x="202371" y="321"/>
                  </a:lnTo>
                  <a:close/>
                  <a:moveTo>
                    <a:pt x="215504" y="321"/>
                  </a:moveTo>
                  <a:lnTo>
                    <a:pt x="215504" y="6406"/>
                  </a:lnTo>
                  <a:lnTo>
                    <a:pt x="209098" y="6406"/>
                  </a:lnTo>
                  <a:lnTo>
                    <a:pt x="209098" y="321"/>
                  </a:lnTo>
                  <a:close/>
                  <a:moveTo>
                    <a:pt x="222230" y="321"/>
                  </a:moveTo>
                  <a:lnTo>
                    <a:pt x="222230" y="6406"/>
                  </a:lnTo>
                  <a:lnTo>
                    <a:pt x="215843" y="6406"/>
                  </a:lnTo>
                  <a:lnTo>
                    <a:pt x="215843" y="321"/>
                  </a:lnTo>
                  <a:close/>
                  <a:moveTo>
                    <a:pt x="228975" y="321"/>
                  </a:moveTo>
                  <a:lnTo>
                    <a:pt x="228975" y="6406"/>
                  </a:lnTo>
                  <a:lnTo>
                    <a:pt x="222569" y="6406"/>
                  </a:lnTo>
                  <a:lnTo>
                    <a:pt x="222569" y="321"/>
                  </a:lnTo>
                  <a:close/>
                  <a:moveTo>
                    <a:pt x="235701" y="321"/>
                  </a:moveTo>
                  <a:lnTo>
                    <a:pt x="235701" y="6406"/>
                  </a:lnTo>
                  <a:lnTo>
                    <a:pt x="229296" y="6406"/>
                  </a:lnTo>
                  <a:lnTo>
                    <a:pt x="229296" y="321"/>
                  </a:lnTo>
                  <a:close/>
                  <a:moveTo>
                    <a:pt x="242428" y="321"/>
                  </a:moveTo>
                  <a:lnTo>
                    <a:pt x="242428" y="6406"/>
                  </a:lnTo>
                  <a:lnTo>
                    <a:pt x="236040" y="6406"/>
                  </a:lnTo>
                  <a:lnTo>
                    <a:pt x="236040" y="321"/>
                  </a:lnTo>
                  <a:close/>
                  <a:moveTo>
                    <a:pt x="249173" y="321"/>
                  </a:moveTo>
                  <a:lnTo>
                    <a:pt x="249173" y="6406"/>
                  </a:lnTo>
                  <a:lnTo>
                    <a:pt x="242767" y="6406"/>
                  </a:lnTo>
                  <a:lnTo>
                    <a:pt x="242767" y="321"/>
                  </a:lnTo>
                  <a:close/>
                  <a:moveTo>
                    <a:pt x="255899" y="321"/>
                  </a:moveTo>
                  <a:lnTo>
                    <a:pt x="255899" y="6406"/>
                  </a:lnTo>
                  <a:lnTo>
                    <a:pt x="249512" y="6406"/>
                  </a:lnTo>
                  <a:lnTo>
                    <a:pt x="249512" y="321"/>
                  </a:lnTo>
                  <a:close/>
                  <a:moveTo>
                    <a:pt x="262644" y="321"/>
                  </a:moveTo>
                  <a:lnTo>
                    <a:pt x="262644" y="6406"/>
                  </a:lnTo>
                  <a:lnTo>
                    <a:pt x="256238" y="6406"/>
                  </a:lnTo>
                  <a:lnTo>
                    <a:pt x="256238" y="321"/>
                  </a:lnTo>
                  <a:close/>
                  <a:moveTo>
                    <a:pt x="269370" y="321"/>
                  </a:moveTo>
                  <a:lnTo>
                    <a:pt x="269370" y="6406"/>
                  </a:lnTo>
                  <a:lnTo>
                    <a:pt x="262983" y="6406"/>
                  </a:lnTo>
                  <a:lnTo>
                    <a:pt x="262983" y="321"/>
                  </a:lnTo>
                  <a:close/>
                  <a:moveTo>
                    <a:pt x="276115" y="321"/>
                  </a:moveTo>
                  <a:lnTo>
                    <a:pt x="276115" y="6406"/>
                  </a:lnTo>
                  <a:lnTo>
                    <a:pt x="269709" y="6406"/>
                  </a:lnTo>
                  <a:lnTo>
                    <a:pt x="269709" y="321"/>
                  </a:lnTo>
                  <a:close/>
                  <a:moveTo>
                    <a:pt x="282842" y="321"/>
                  </a:moveTo>
                  <a:lnTo>
                    <a:pt x="282842" y="6406"/>
                  </a:lnTo>
                  <a:lnTo>
                    <a:pt x="276436" y="6406"/>
                  </a:lnTo>
                  <a:lnTo>
                    <a:pt x="276436" y="321"/>
                  </a:lnTo>
                  <a:close/>
                  <a:moveTo>
                    <a:pt x="6745" y="6727"/>
                  </a:moveTo>
                  <a:lnTo>
                    <a:pt x="6745" y="12811"/>
                  </a:lnTo>
                  <a:lnTo>
                    <a:pt x="339" y="12811"/>
                  </a:lnTo>
                  <a:lnTo>
                    <a:pt x="339" y="6727"/>
                  </a:lnTo>
                  <a:close/>
                  <a:moveTo>
                    <a:pt x="13471" y="6727"/>
                  </a:moveTo>
                  <a:lnTo>
                    <a:pt x="13471" y="12811"/>
                  </a:lnTo>
                  <a:lnTo>
                    <a:pt x="7066" y="12811"/>
                  </a:lnTo>
                  <a:lnTo>
                    <a:pt x="7066" y="6727"/>
                  </a:lnTo>
                  <a:close/>
                  <a:moveTo>
                    <a:pt x="20198" y="6727"/>
                  </a:moveTo>
                  <a:lnTo>
                    <a:pt x="20198" y="12811"/>
                  </a:lnTo>
                  <a:lnTo>
                    <a:pt x="13810" y="12811"/>
                  </a:lnTo>
                  <a:lnTo>
                    <a:pt x="13810" y="6727"/>
                  </a:lnTo>
                  <a:close/>
                  <a:moveTo>
                    <a:pt x="26942" y="6727"/>
                  </a:moveTo>
                  <a:lnTo>
                    <a:pt x="26942" y="12811"/>
                  </a:lnTo>
                  <a:lnTo>
                    <a:pt x="20537" y="12811"/>
                  </a:lnTo>
                  <a:lnTo>
                    <a:pt x="20537" y="6727"/>
                  </a:lnTo>
                  <a:close/>
                  <a:moveTo>
                    <a:pt x="33669" y="6727"/>
                  </a:moveTo>
                  <a:lnTo>
                    <a:pt x="33669" y="12811"/>
                  </a:lnTo>
                  <a:lnTo>
                    <a:pt x="27281" y="12811"/>
                  </a:lnTo>
                  <a:lnTo>
                    <a:pt x="27281" y="6727"/>
                  </a:lnTo>
                  <a:close/>
                  <a:moveTo>
                    <a:pt x="40414" y="6727"/>
                  </a:moveTo>
                  <a:lnTo>
                    <a:pt x="40414" y="12811"/>
                  </a:lnTo>
                  <a:lnTo>
                    <a:pt x="34008" y="12811"/>
                  </a:lnTo>
                  <a:lnTo>
                    <a:pt x="34008" y="6727"/>
                  </a:lnTo>
                  <a:close/>
                  <a:moveTo>
                    <a:pt x="47140" y="6727"/>
                  </a:moveTo>
                  <a:lnTo>
                    <a:pt x="47140" y="12811"/>
                  </a:lnTo>
                  <a:lnTo>
                    <a:pt x="40753" y="12811"/>
                  </a:lnTo>
                  <a:lnTo>
                    <a:pt x="40753" y="6727"/>
                  </a:lnTo>
                  <a:close/>
                  <a:moveTo>
                    <a:pt x="53885" y="6727"/>
                  </a:moveTo>
                  <a:lnTo>
                    <a:pt x="53885" y="12811"/>
                  </a:lnTo>
                  <a:lnTo>
                    <a:pt x="47479" y="12811"/>
                  </a:lnTo>
                  <a:lnTo>
                    <a:pt x="47479" y="6727"/>
                  </a:lnTo>
                  <a:close/>
                  <a:moveTo>
                    <a:pt x="60611" y="6727"/>
                  </a:moveTo>
                  <a:lnTo>
                    <a:pt x="60611" y="12811"/>
                  </a:lnTo>
                  <a:lnTo>
                    <a:pt x="54206" y="12811"/>
                  </a:lnTo>
                  <a:lnTo>
                    <a:pt x="54206" y="6727"/>
                  </a:lnTo>
                  <a:close/>
                  <a:moveTo>
                    <a:pt x="67338" y="6727"/>
                  </a:moveTo>
                  <a:lnTo>
                    <a:pt x="67338" y="12811"/>
                  </a:lnTo>
                  <a:lnTo>
                    <a:pt x="60950" y="12811"/>
                  </a:lnTo>
                  <a:lnTo>
                    <a:pt x="60950" y="6727"/>
                  </a:lnTo>
                  <a:close/>
                  <a:moveTo>
                    <a:pt x="74083" y="6727"/>
                  </a:moveTo>
                  <a:lnTo>
                    <a:pt x="74083" y="12811"/>
                  </a:lnTo>
                  <a:lnTo>
                    <a:pt x="67677" y="12811"/>
                  </a:lnTo>
                  <a:lnTo>
                    <a:pt x="67677" y="6727"/>
                  </a:lnTo>
                  <a:close/>
                  <a:moveTo>
                    <a:pt x="80809" y="6727"/>
                  </a:moveTo>
                  <a:lnTo>
                    <a:pt x="80809" y="12811"/>
                  </a:lnTo>
                  <a:lnTo>
                    <a:pt x="74422" y="12811"/>
                  </a:lnTo>
                  <a:lnTo>
                    <a:pt x="74422" y="6727"/>
                  </a:lnTo>
                  <a:close/>
                  <a:moveTo>
                    <a:pt x="87554" y="6727"/>
                  </a:moveTo>
                  <a:lnTo>
                    <a:pt x="87554" y="12811"/>
                  </a:lnTo>
                  <a:lnTo>
                    <a:pt x="81148" y="12811"/>
                  </a:lnTo>
                  <a:lnTo>
                    <a:pt x="81148" y="6727"/>
                  </a:lnTo>
                  <a:close/>
                  <a:moveTo>
                    <a:pt x="94281" y="6727"/>
                  </a:moveTo>
                  <a:lnTo>
                    <a:pt x="94281" y="12811"/>
                  </a:lnTo>
                  <a:lnTo>
                    <a:pt x="87893" y="12811"/>
                  </a:lnTo>
                  <a:lnTo>
                    <a:pt x="87893" y="6727"/>
                  </a:lnTo>
                  <a:close/>
                  <a:moveTo>
                    <a:pt x="101025" y="6727"/>
                  </a:moveTo>
                  <a:lnTo>
                    <a:pt x="101025" y="12811"/>
                  </a:lnTo>
                  <a:lnTo>
                    <a:pt x="94620" y="12811"/>
                  </a:lnTo>
                  <a:lnTo>
                    <a:pt x="94620" y="6727"/>
                  </a:lnTo>
                  <a:close/>
                  <a:moveTo>
                    <a:pt x="107752" y="6727"/>
                  </a:moveTo>
                  <a:lnTo>
                    <a:pt x="107752" y="12811"/>
                  </a:lnTo>
                  <a:lnTo>
                    <a:pt x="101346" y="12811"/>
                  </a:lnTo>
                  <a:lnTo>
                    <a:pt x="101346" y="6727"/>
                  </a:lnTo>
                  <a:close/>
                  <a:moveTo>
                    <a:pt x="114478" y="6727"/>
                  </a:moveTo>
                  <a:lnTo>
                    <a:pt x="114478" y="12811"/>
                  </a:lnTo>
                  <a:lnTo>
                    <a:pt x="108091" y="12811"/>
                  </a:lnTo>
                  <a:lnTo>
                    <a:pt x="108091" y="6727"/>
                  </a:lnTo>
                  <a:close/>
                  <a:moveTo>
                    <a:pt x="121223" y="6727"/>
                  </a:moveTo>
                  <a:lnTo>
                    <a:pt x="121223" y="12811"/>
                  </a:lnTo>
                  <a:lnTo>
                    <a:pt x="114817" y="12811"/>
                  </a:lnTo>
                  <a:lnTo>
                    <a:pt x="114817" y="6727"/>
                  </a:lnTo>
                  <a:close/>
                  <a:moveTo>
                    <a:pt x="127950" y="6727"/>
                  </a:moveTo>
                  <a:lnTo>
                    <a:pt x="127950" y="12811"/>
                  </a:lnTo>
                  <a:lnTo>
                    <a:pt x="121562" y="12811"/>
                  </a:lnTo>
                  <a:lnTo>
                    <a:pt x="121562" y="6727"/>
                  </a:lnTo>
                  <a:close/>
                  <a:moveTo>
                    <a:pt x="134694" y="6727"/>
                  </a:moveTo>
                  <a:lnTo>
                    <a:pt x="134694" y="12811"/>
                  </a:lnTo>
                  <a:lnTo>
                    <a:pt x="128289" y="12811"/>
                  </a:lnTo>
                  <a:lnTo>
                    <a:pt x="128289" y="6727"/>
                  </a:lnTo>
                  <a:close/>
                  <a:moveTo>
                    <a:pt x="141421" y="6727"/>
                  </a:moveTo>
                  <a:lnTo>
                    <a:pt x="141421" y="12811"/>
                  </a:lnTo>
                  <a:lnTo>
                    <a:pt x="135033" y="12811"/>
                  </a:lnTo>
                  <a:lnTo>
                    <a:pt x="135033" y="6727"/>
                  </a:lnTo>
                  <a:close/>
                  <a:moveTo>
                    <a:pt x="148148" y="6727"/>
                  </a:moveTo>
                  <a:lnTo>
                    <a:pt x="148148" y="12811"/>
                  </a:lnTo>
                  <a:lnTo>
                    <a:pt x="141760" y="12811"/>
                  </a:lnTo>
                  <a:lnTo>
                    <a:pt x="141760" y="6727"/>
                  </a:lnTo>
                  <a:close/>
                  <a:moveTo>
                    <a:pt x="154892" y="6727"/>
                  </a:moveTo>
                  <a:lnTo>
                    <a:pt x="154892" y="12811"/>
                  </a:lnTo>
                  <a:lnTo>
                    <a:pt x="148487" y="12811"/>
                  </a:lnTo>
                  <a:lnTo>
                    <a:pt x="148487" y="6727"/>
                  </a:lnTo>
                  <a:close/>
                  <a:moveTo>
                    <a:pt x="161619" y="6727"/>
                  </a:moveTo>
                  <a:lnTo>
                    <a:pt x="161619" y="12811"/>
                  </a:lnTo>
                  <a:lnTo>
                    <a:pt x="155231" y="12811"/>
                  </a:lnTo>
                  <a:lnTo>
                    <a:pt x="155231" y="6727"/>
                  </a:lnTo>
                  <a:close/>
                  <a:moveTo>
                    <a:pt x="168363" y="6727"/>
                  </a:moveTo>
                  <a:lnTo>
                    <a:pt x="168363" y="12811"/>
                  </a:lnTo>
                  <a:lnTo>
                    <a:pt x="161958" y="12811"/>
                  </a:lnTo>
                  <a:lnTo>
                    <a:pt x="161958" y="6727"/>
                  </a:lnTo>
                  <a:close/>
                  <a:moveTo>
                    <a:pt x="175090" y="6727"/>
                  </a:moveTo>
                  <a:lnTo>
                    <a:pt x="175090" y="12811"/>
                  </a:lnTo>
                  <a:lnTo>
                    <a:pt x="168702" y="12811"/>
                  </a:lnTo>
                  <a:lnTo>
                    <a:pt x="168702" y="6727"/>
                  </a:lnTo>
                  <a:close/>
                  <a:moveTo>
                    <a:pt x="181834" y="6727"/>
                  </a:moveTo>
                  <a:lnTo>
                    <a:pt x="181834" y="12811"/>
                  </a:lnTo>
                  <a:lnTo>
                    <a:pt x="175429" y="12811"/>
                  </a:lnTo>
                  <a:lnTo>
                    <a:pt x="175429" y="6727"/>
                  </a:lnTo>
                  <a:close/>
                  <a:moveTo>
                    <a:pt x="188561" y="6727"/>
                  </a:moveTo>
                  <a:lnTo>
                    <a:pt x="188561" y="12811"/>
                  </a:lnTo>
                  <a:lnTo>
                    <a:pt x="182173" y="12811"/>
                  </a:lnTo>
                  <a:lnTo>
                    <a:pt x="182173" y="6727"/>
                  </a:lnTo>
                  <a:close/>
                  <a:moveTo>
                    <a:pt x="195288" y="6727"/>
                  </a:moveTo>
                  <a:lnTo>
                    <a:pt x="195288" y="12811"/>
                  </a:lnTo>
                  <a:lnTo>
                    <a:pt x="188900" y="12811"/>
                  </a:lnTo>
                  <a:lnTo>
                    <a:pt x="188900" y="6727"/>
                  </a:lnTo>
                  <a:close/>
                  <a:moveTo>
                    <a:pt x="202032" y="6727"/>
                  </a:moveTo>
                  <a:lnTo>
                    <a:pt x="202032" y="12811"/>
                  </a:lnTo>
                  <a:lnTo>
                    <a:pt x="195627" y="12811"/>
                  </a:lnTo>
                  <a:lnTo>
                    <a:pt x="195627" y="6727"/>
                  </a:lnTo>
                  <a:close/>
                  <a:moveTo>
                    <a:pt x="208759" y="6727"/>
                  </a:moveTo>
                  <a:lnTo>
                    <a:pt x="208759" y="12811"/>
                  </a:lnTo>
                  <a:lnTo>
                    <a:pt x="202371" y="12811"/>
                  </a:lnTo>
                  <a:lnTo>
                    <a:pt x="202371" y="6727"/>
                  </a:lnTo>
                  <a:close/>
                  <a:moveTo>
                    <a:pt x="215504" y="6727"/>
                  </a:moveTo>
                  <a:lnTo>
                    <a:pt x="215504" y="12811"/>
                  </a:lnTo>
                  <a:lnTo>
                    <a:pt x="209098" y="12811"/>
                  </a:lnTo>
                  <a:lnTo>
                    <a:pt x="209098" y="6727"/>
                  </a:lnTo>
                  <a:close/>
                  <a:moveTo>
                    <a:pt x="222230" y="6727"/>
                  </a:moveTo>
                  <a:lnTo>
                    <a:pt x="222230" y="12811"/>
                  </a:lnTo>
                  <a:lnTo>
                    <a:pt x="215843" y="12811"/>
                  </a:lnTo>
                  <a:lnTo>
                    <a:pt x="215843" y="6727"/>
                  </a:lnTo>
                  <a:close/>
                  <a:moveTo>
                    <a:pt x="228975" y="6727"/>
                  </a:moveTo>
                  <a:lnTo>
                    <a:pt x="228975" y="12811"/>
                  </a:lnTo>
                  <a:lnTo>
                    <a:pt x="222569" y="12811"/>
                  </a:lnTo>
                  <a:lnTo>
                    <a:pt x="222569" y="6727"/>
                  </a:lnTo>
                  <a:close/>
                  <a:moveTo>
                    <a:pt x="235701" y="6727"/>
                  </a:moveTo>
                  <a:lnTo>
                    <a:pt x="235701" y="12811"/>
                  </a:lnTo>
                  <a:lnTo>
                    <a:pt x="229296" y="12811"/>
                  </a:lnTo>
                  <a:lnTo>
                    <a:pt x="229296" y="6727"/>
                  </a:lnTo>
                  <a:close/>
                  <a:moveTo>
                    <a:pt x="242428" y="6727"/>
                  </a:moveTo>
                  <a:lnTo>
                    <a:pt x="242428" y="12811"/>
                  </a:lnTo>
                  <a:lnTo>
                    <a:pt x="236040" y="12811"/>
                  </a:lnTo>
                  <a:lnTo>
                    <a:pt x="236040" y="6727"/>
                  </a:lnTo>
                  <a:close/>
                  <a:moveTo>
                    <a:pt x="249173" y="6727"/>
                  </a:moveTo>
                  <a:lnTo>
                    <a:pt x="249173" y="12811"/>
                  </a:lnTo>
                  <a:lnTo>
                    <a:pt x="242767" y="12811"/>
                  </a:lnTo>
                  <a:lnTo>
                    <a:pt x="242767" y="6727"/>
                  </a:lnTo>
                  <a:close/>
                  <a:moveTo>
                    <a:pt x="255899" y="6727"/>
                  </a:moveTo>
                  <a:lnTo>
                    <a:pt x="255899" y="12811"/>
                  </a:lnTo>
                  <a:lnTo>
                    <a:pt x="249512" y="12811"/>
                  </a:lnTo>
                  <a:lnTo>
                    <a:pt x="249512" y="6727"/>
                  </a:lnTo>
                  <a:close/>
                  <a:moveTo>
                    <a:pt x="262644" y="6727"/>
                  </a:moveTo>
                  <a:lnTo>
                    <a:pt x="262644" y="12811"/>
                  </a:lnTo>
                  <a:lnTo>
                    <a:pt x="256238" y="12811"/>
                  </a:lnTo>
                  <a:lnTo>
                    <a:pt x="256238" y="6727"/>
                  </a:lnTo>
                  <a:close/>
                  <a:moveTo>
                    <a:pt x="269370" y="6727"/>
                  </a:moveTo>
                  <a:lnTo>
                    <a:pt x="269370" y="12811"/>
                  </a:lnTo>
                  <a:lnTo>
                    <a:pt x="262983" y="12811"/>
                  </a:lnTo>
                  <a:lnTo>
                    <a:pt x="262983" y="6727"/>
                  </a:lnTo>
                  <a:close/>
                  <a:moveTo>
                    <a:pt x="276115" y="6727"/>
                  </a:moveTo>
                  <a:lnTo>
                    <a:pt x="276115" y="12811"/>
                  </a:lnTo>
                  <a:lnTo>
                    <a:pt x="269709" y="12811"/>
                  </a:lnTo>
                  <a:lnTo>
                    <a:pt x="269709" y="6727"/>
                  </a:lnTo>
                  <a:close/>
                  <a:moveTo>
                    <a:pt x="282842" y="6727"/>
                  </a:moveTo>
                  <a:lnTo>
                    <a:pt x="282842" y="12811"/>
                  </a:lnTo>
                  <a:lnTo>
                    <a:pt x="276436" y="12811"/>
                  </a:lnTo>
                  <a:lnTo>
                    <a:pt x="276436" y="6727"/>
                  </a:lnTo>
                  <a:close/>
                  <a:moveTo>
                    <a:pt x="6745" y="13132"/>
                  </a:moveTo>
                  <a:lnTo>
                    <a:pt x="6745" y="19217"/>
                  </a:lnTo>
                  <a:lnTo>
                    <a:pt x="339" y="19217"/>
                  </a:lnTo>
                  <a:lnTo>
                    <a:pt x="339" y="13132"/>
                  </a:lnTo>
                  <a:close/>
                  <a:moveTo>
                    <a:pt x="13471" y="13132"/>
                  </a:moveTo>
                  <a:lnTo>
                    <a:pt x="13471" y="19217"/>
                  </a:lnTo>
                  <a:lnTo>
                    <a:pt x="7066" y="19217"/>
                  </a:lnTo>
                  <a:lnTo>
                    <a:pt x="7066" y="13132"/>
                  </a:lnTo>
                  <a:close/>
                  <a:moveTo>
                    <a:pt x="20198" y="13132"/>
                  </a:moveTo>
                  <a:lnTo>
                    <a:pt x="20198" y="19217"/>
                  </a:lnTo>
                  <a:lnTo>
                    <a:pt x="13810" y="19217"/>
                  </a:lnTo>
                  <a:lnTo>
                    <a:pt x="13810" y="13132"/>
                  </a:lnTo>
                  <a:close/>
                  <a:moveTo>
                    <a:pt x="26942" y="13132"/>
                  </a:moveTo>
                  <a:lnTo>
                    <a:pt x="26942" y="19217"/>
                  </a:lnTo>
                  <a:lnTo>
                    <a:pt x="20537" y="19217"/>
                  </a:lnTo>
                  <a:lnTo>
                    <a:pt x="20537" y="13132"/>
                  </a:lnTo>
                  <a:close/>
                  <a:moveTo>
                    <a:pt x="33669" y="13132"/>
                  </a:moveTo>
                  <a:lnTo>
                    <a:pt x="33669" y="19217"/>
                  </a:lnTo>
                  <a:lnTo>
                    <a:pt x="27281" y="19217"/>
                  </a:lnTo>
                  <a:lnTo>
                    <a:pt x="27281" y="13132"/>
                  </a:lnTo>
                  <a:close/>
                  <a:moveTo>
                    <a:pt x="40414" y="13132"/>
                  </a:moveTo>
                  <a:lnTo>
                    <a:pt x="40414" y="19217"/>
                  </a:lnTo>
                  <a:lnTo>
                    <a:pt x="34008" y="19217"/>
                  </a:lnTo>
                  <a:lnTo>
                    <a:pt x="34008" y="13132"/>
                  </a:lnTo>
                  <a:close/>
                  <a:moveTo>
                    <a:pt x="47140" y="13132"/>
                  </a:moveTo>
                  <a:lnTo>
                    <a:pt x="47140" y="19217"/>
                  </a:lnTo>
                  <a:lnTo>
                    <a:pt x="40753" y="19217"/>
                  </a:lnTo>
                  <a:lnTo>
                    <a:pt x="40753" y="13132"/>
                  </a:lnTo>
                  <a:close/>
                  <a:moveTo>
                    <a:pt x="53885" y="13132"/>
                  </a:moveTo>
                  <a:lnTo>
                    <a:pt x="53885" y="19217"/>
                  </a:lnTo>
                  <a:lnTo>
                    <a:pt x="47479" y="19217"/>
                  </a:lnTo>
                  <a:lnTo>
                    <a:pt x="47479" y="13132"/>
                  </a:lnTo>
                  <a:close/>
                  <a:moveTo>
                    <a:pt x="60611" y="13132"/>
                  </a:moveTo>
                  <a:lnTo>
                    <a:pt x="60611" y="19217"/>
                  </a:lnTo>
                  <a:lnTo>
                    <a:pt x="54206" y="19217"/>
                  </a:lnTo>
                  <a:lnTo>
                    <a:pt x="54206" y="13132"/>
                  </a:lnTo>
                  <a:close/>
                  <a:moveTo>
                    <a:pt x="67338" y="13132"/>
                  </a:moveTo>
                  <a:lnTo>
                    <a:pt x="67338" y="19217"/>
                  </a:lnTo>
                  <a:lnTo>
                    <a:pt x="60950" y="19217"/>
                  </a:lnTo>
                  <a:lnTo>
                    <a:pt x="60950" y="13132"/>
                  </a:lnTo>
                  <a:close/>
                  <a:moveTo>
                    <a:pt x="74083" y="13132"/>
                  </a:moveTo>
                  <a:lnTo>
                    <a:pt x="74083" y="19217"/>
                  </a:lnTo>
                  <a:lnTo>
                    <a:pt x="67677" y="19217"/>
                  </a:lnTo>
                  <a:lnTo>
                    <a:pt x="67677" y="13132"/>
                  </a:lnTo>
                  <a:close/>
                  <a:moveTo>
                    <a:pt x="80809" y="13132"/>
                  </a:moveTo>
                  <a:lnTo>
                    <a:pt x="80809" y="19217"/>
                  </a:lnTo>
                  <a:lnTo>
                    <a:pt x="74422" y="19217"/>
                  </a:lnTo>
                  <a:lnTo>
                    <a:pt x="74422" y="13132"/>
                  </a:lnTo>
                  <a:close/>
                  <a:moveTo>
                    <a:pt x="87554" y="13132"/>
                  </a:moveTo>
                  <a:lnTo>
                    <a:pt x="87554" y="19217"/>
                  </a:lnTo>
                  <a:lnTo>
                    <a:pt x="81148" y="19217"/>
                  </a:lnTo>
                  <a:lnTo>
                    <a:pt x="81148" y="13132"/>
                  </a:lnTo>
                  <a:close/>
                  <a:moveTo>
                    <a:pt x="94281" y="13132"/>
                  </a:moveTo>
                  <a:lnTo>
                    <a:pt x="94281" y="19217"/>
                  </a:lnTo>
                  <a:lnTo>
                    <a:pt x="87893" y="19217"/>
                  </a:lnTo>
                  <a:lnTo>
                    <a:pt x="87893" y="13132"/>
                  </a:lnTo>
                  <a:close/>
                  <a:moveTo>
                    <a:pt x="101025" y="13132"/>
                  </a:moveTo>
                  <a:lnTo>
                    <a:pt x="101025" y="19217"/>
                  </a:lnTo>
                  <a:lnTo>
                    <a:pt x="94620" y="19217"/>
                  </a:lnTo>
                  <a:lnTo>
                    <a:pt x="94620" y="13132"/>
                  </a:lnTo>
                  <a:close/>
                  <a:moveTo>
                    <a:pt x="107752" y="13132"/>
                  </a:moveTo>
                  <a:lnTo>
                    <a:pt x="107752" y="19217"/>
                  </a:lnTo>
                  <a:lnTo>
                    <a:pt x="101346" y="19217"/>
                  </a:lnTo>
                  <a:lnTo>
                    <a:pt x="101346" y="13132"/>
                  </a:lnTo>
                  <a:close/>
                  <a:moveTo>
                    <a:pt x="114478" y="13132"/>
                  </a:moveTo>
                  <a:lnTo>
                    <a:pt x="114478" y="19217"/>
                  </a:lnTo>
                  <a:lnTo>
                    <a:pt x="108091" y="19217"/>
                  </a:lnTo>
                  <a:lnTo>
                    <a:pt x="108091" y="13132"/>
                  </a:lnTo>
                  <a:close/>
                  <a:moveTo>
                    <a:pt x="121223" y="13132"/>
                  </a:moveTo>
                  <a:lnTo>
                    <a:pt x="121223" y="19217"/>
                  </a:lnTo>
                  <a:lnTo>
                    <a:pt x="114817" y="19217"/>
                  </a:lnTo>
                  <a:lnTo>
                    <a:pt x="114817" y="13132"/>
                  </a:lnTo>
                  <a:close/>
                  <a:moveTo>
                    <a:pt x="127950" y="13132"/>
                  </a:moveTo>
                  <a:lnTo>
                    <a:pt x="127950" y="19217"/>
                  </a:lnTo>
                  <a:lnTo>
                    <a:pt x="121562" y="19217"/>
                  </a:lnTo>
                  <a:lnTo>
                    <a:pt x="121562" y="13132"/>
                  </a:lnTo>
                  <a:close/>
                  <a:moveTo>
                    <a:pt x="134694" y="13132"/>
                  </a:moveTo>
                  <a:lnTo>
                    <a:pt x="134694" y="19217"/>
                  </a:lnTo>
                  <a:lnTo>
                    <a:pt x="128289" y="19217"/>
                  </a:lnTo>
                  <a:lnTo>
                    <a:pt x="128289" y="13132"/>
                  </a:lnTo>
                  <a:close/>
                  <a:moveTo>
                    <a:pt x="141421" y="13132"/>
                  </a:moveTo>
                  <a:lnTo>
                    <a:pt x="141421" y="19217"/>
                  </a:lnTo>
                  <a:lnTo>
                    <a:pt x="135033" y="19217"/>
                  </a:lnTo>
                  <a:lnTo>
                    <a:pt x="135033" y="13132"/>
                  </a:lnTo>
                  <a:close/>
                  <a:moveTo>
                    <a:pt x="148148" y="13132"/>
                  </a:moveTo>
                  <a:lnTo>
                    <a:pt x="148148" y="19217"/>
                  </a:lnTo>
                  <a:lnTo>
                    <a:pt x="141760" y="19217"/>
                  </a:lnTo>
                  <a:lnTo>
                    <a:pt x="141760" y="13132"/>
                  </a:lnTo>
                  <a:close/>
                  <a:moveTo>
                    <a:pt x="154892" y="13132"/>
                  </a:moveTo>
                  <a:lnTo>
                    <a:pt x="154892" y="19217"/>
                  </a:lnTo>
                  <a:lnTo>
                    <a:pt x="148487" y="19217"/>
                  </a:lnTo>
                  <a:lnTo>
                    <a:pt x="148487" y="13132"/>
                  </a:lnTo>
                  <a:close/>
                  <a:moveTo>
                    <a:pt x="161619" y="13132"/>
                  </a:moveTo>
                  <a:lnTo>
                    <a:pt x="161619" y="19217"/>
                  </a:lnTo>
                  <a:lnTo>
                    <a:pt x="155231" y="19217"/>
                  </a:lnTo>
                  <a:lnTo>
                    <a:pt x="155231" y="13132"/>
                  </a:lnTo>
                  <a:close/>
                  <a:moveTo>
                    <a:pt x="168363" y="13132"/>
                  </a:moveTo>
                  <a:lnTo>
                    <a:pt x="168363" y="19217"/>
                  </a:lnTo>
                  <a:lnTo>
                    <a:pt x="161958" y="19217"/>
                  </a:lnTo>
                  <a:lnTo>
                    <a:pt x="161958" y="13132"/>
                  </a:lnTo>
                  <a:close/>
                  <a:moveTo>
                    <a:pt x="175090" y="13132"/>
                  </a:moveTo>
                  <a:lnTo>
                    <a:pt x="175090" y="19217"/>
                  </a:lnTo>
                  <a:lnTo>
                    <a:pt x="168702" y="19217"/>
                  </a:lnTo>
                  <a:lnTo>
                    <a:pt x="168702" y="13132"/>
                  </a:lnTo>
                  <a:close/>
                  <a:moveTo>
                    <a:pt x="181834" y="13132"/>
                  </a:moveTo>
                  <a:lnTo>
                    <a:pt x="181834" y="19217"/>
                  </a:lnTo>
                  <a:lnTo>
                    <a:pt x="175429" y="19217"/>
                  </a:lnTo>
                  <a:lnTo>
                    <a:pt x="175429" y="13132"/>
                  </a:lnTo>
                  <a:close/>
                  <a:moveTo>
                    <a:pt x="188561" y="13132"/>
                  </a:moveTo>
                  <a:lnTo>
                    <a:pt x="188561" y="19217"/>
                  </a:lnTo>
                  <a:lnTo>
                    <a:pt x="182173" y="19217"/>
                  </a:lnTo>
                  <a:lnTo>
                    <a:pt x="182173" y="13132"/>
                  </a:lnTo>
                  <a:close/>
                  <a:moveTo>
                    <a:pt x="195288" y="13132"/>
                  </a:moveTo>
                  <a:lnTo>
                    <a:pt x="195288" y="19217"/>
                  </a:lnTo>
                  <a:lnTo>
                    <a:pt x="188900" y="19217"/>
                  </a:lnTo>
                  <a:lnTo>
                    <a:pt x="188900" y="13132"/>
                  </a:lnTo>
                  <a:close/>
                  <a:moveTo>
                    <a:pt x="202032" y="13132"/>
                  </a:moveTo>
                  <a:lnTo>
                    <a:pt x="202032" y="19217"/>
                  </a:lnTo>
                  <a:lnTo>
                    <a:pt x="195627" y="19217"/>
                  </a:lnTo>
                  <a:lnTo>
                    <a:pt x="195627" y="13132"/>
                  </a:lnTo>
                  <a:close/>
                  <a:moveTo>
                    <a:pt x="208759" y="13132"/>
                  </a:moveTo>
                  <a:lnTo>
                    <a:pt x="208759" y="19217"/>
                  </a:lnTo>
                  <a:lnTo>
                    <a:pt x="202371" y="19217"/>
                  </a:lnTo>
                  <a:lnTo>
                    <a:pt x="202371" y="13132"/>
                  </a:lnTo>
                  <a:close/>
                  <a:moveTo>
                    <a:pt x="215504" y="13132"/>
                  </a:moveTo>
                  <a:lnTo>
                    <a:pt x="215504" y="19217"/>
                  </a:lnTo>
                  <a:lnTo>
                    <a:pt x="209098" y="19217"/>
                  </a:lnTo>
                  <a:lnTo>
                    <a:pt x="209098" y="13132"/>
                  </a:lnTo>
                  <a:close/>
                  <a:moveTo>
                    <a:pt x="222230" y="13132"/>
                  </a:moveTo>
                  <a:lnTo>
                    <a:pt x="222230" y="19217"/>
                  </a:lnTo>
                  <a:lnTo>
                    <a:pt x="215843" y="19217"/>
                  </a:lnTo>
                  <a:lnTo>
                    <a:pt x="215843" y="13132"/>
                  </a:lnTo>
                  <a:close/>
                  <a:moveTo>
                    <a:pt x="228975" y="13132"/>
                  </a:moveTo>
                  <a:lnTo>
                    <a:pt x="228975" y="19217"/>
                  </a:lnTo>
                  <a:lnTo>
                    <a:pt x="222569" y="19217"/>
                  </a:lnTo>
                  <a:lnTo>
                    <a:pt x="222569" y="13132"/>
                  </a:lnTo>
                  <a:close/>
                  <a:moveTo>
                    <a:pt x="235701" y="13132"/>
                  </a:moveTo>
                  <a:lnTo>
                    <a:pt x="235701" y="19217"/>
                  </a:lnTo>
                  <a:lnTo>
                    <a:pt x="229296" y="19217"/>
                  </a:lnTo>
                  <a:lnTo>
                    <a:pt x="229296" y="13132"/>
                  </a:lnTo>
                  <a:close/>
                  <a:moveTo>
                    <a:pt x="242428" y="13132"/>
                  </a:moveTo>
                  <a:lnTo>
                    <a:pt x="242428" y="19217"/>
                  </a:lnTo>
                  <a:lnTo>
                    <a:pt x="236040" y="19217"/>
                  </a:lnTo>
                  <a:lnTo>
                    <a:pt x="236040" y="13132"/>
                  </a:lnTo>
                  <a:close/>
                  <a:moveTo>
                    <a:pt x="249173" y="13132"/>
                  </a:moveTo>
                  <a:lnTo>
                    <a:pt x="249173" y="19217"/>
                  </a:lnTo>
                  <a:lnTo>
                    <a:pt x="242767" y="19217"/>
                  </a:lnTo>
                  <a:lnTo>
                    <a:pt x="242767" y="13132"/>
                  </a:lnTo>
                  <a:close/>
                  <a:moveTo>
                    <a:pt x="255899" y="13132"/>
                  </a:moveTo>
                  <a:lnTo>
                    <a:pt x="255899" y="19217"/>
                  </a:lnTo>
                  <a:lnTo>
                    <a:pt x="249512" y="19217"/>
                  </a:lnTo>
                  <a:lnTo>
                    <a:pt x="249512" y="13132"/>
                  </a:lnTo>
                  <a:close/>
                  <a:moveTo>
                    <a:pt x="262644" y="13132"/>
                  </a:moveTo>
                  <a:lnTo>
                    <a:pt x="262644" y="19217"/>
                  </a:lnTo>
                  <a:lnTo>
                    <a:pt x="256238" y="19217"/>
                  </a:lnTo>
                  <a:lnTo>
                    <a:pt x="256238" y="13132"/>
                  </a:lnTo>
                  <a:close/>
                  <a:moveTo>
                    <a:pt x="269370" y="13132"/>
                  </a:moveTo>
                  <a:lnTo>
                    <a:pt x="269370" y="19217"/>
                  </a:lnTo>
                  <a:lnTo>
                    <a:pt x="262983" y="19217"/>
                  </a:lnTo>
                  <a:lnTo>
                    <a:pt x="262983" y="13132"/>
                  </a:lnTo>
                  <a:close/>
                  <a:moveTo>
                    <a:pt x="276115" y="13132"/>
                  </a:moveTo>
                  <a:lnTo>
                    <a:pt x="276115" y="19217"/>
                  </a:lnTo>
                  <a:lnTo>
                    <a:pt x="269709" y="19217"/>
                  </a:lnTo>
                  <a:lnTo>
                    <a:pt x="269709" y="13132"/>
                  </a:lnTo>
                  <a:close/>
                  <a:moveTo>
                    <a:pt x="282842" y="13132"/>
                  </a:moveTo>
                  <a:lnTo>
                    <a:pt x="282842" y="19217"/>
                  </a:lnTo>
                  <a:lnTo>
                    <a:pt x="276436" y="19217"/>
                  </a:lnTo>
                  <a:lnTo>
                    <a:pt x="276436" y="13132"/>
                  </a:lnTo>
                  <a:close/>
                  <a:moveTo>
                    <a:pt x="6745" y="19538"/>
                  </a:moveTo>
                  <a:lnTo>
                    <a:pt x="6745" y="25622"/>
                  </a:lnTo>
                  <a:lnTo>
                    <a:pt x="339" y="25622"/>
                  </a:lnTo>
                  <a:lnTo>
                    <a:pt x="339" y="19538"/>
                  </a:lnTo>
                  <a:close/>
                  <a:moveTo>
                    <a:pt x="13471" y="19538"/>
                  </a:moveTo>
                  <a:lnTo>
                    <a:pt x="13471" y="25622"/>
                  </a:lnTo>
                  <a:lnTo>
                    <a:pt x="7066" y="25622"/>
                  </a:lnTo>
                  <a:lnTo>
                    <a:pt x="7066" y="19538"/>
                  </a:lnTo>
                  <a:close/>
                  <a:moveTo>
                    <a:pt x="20198" y="19538"/>
                  </a:moveTo>
                  <a:lnTo>
                    <a:pt x="20198" y="25622"/>
                  </a:lnTo>
                  <a:lnTo>
                    <a:pt x="13810" y="25622"/>
                  </a:lnTo>
                  <a:lnTo>
                    <a:pt x="13810" y="19538"/>
                  </a:lnTo>
                  <a:close/>
                  <a:moveTo>
                    <a:pt x="26942" y="19538"/>
                  </a:moveTo>
                  <a:lnTo>
                    <a:pt x="26942" y="25622"/>
                  </a:lnTo>
                  <a:lnTo>
                    <a:pt x="20537" y="25622"/>
                  </a:lnTo>
                  <a:lnTo>
                    <a:pt x="20537" y="19538"/>
                  </a:lnTo>
                  <a:close/>
                  <a:moveTo>
                    <a:pt x="33669" y="19538"/>
                  </a:moveTo>
                  <a:lnTo>
                    <a:pt x="33669" y="25622"/>
                  </a:lnTo>
                  <a:lnTo>
                    <a:pt x="27281" y="25622"/>
                  </a:lnTo>
                  <a:lnTo>
                    <a:pt x="27281" y="19538"/>
                  </a:lnTo>
                  <a:close/>
                  <a:moveTo>
                    <a:pt x="40414" y="19538"/>
                  </a:moveTo>
                  <a:lnTo>
                    <a:pt x="40414" y="25622"/>
                  </a:lnTo>
                  <a:lnTo>
                    <a:pt x="34008" y="25622"/>
                  </a:lnTo>
                  <a:lnTo>
                    <a:pt x="34008" y="19538"/>
                  </a:lnTo>
                  <a:close/>
                  <a:moveTo>
                    <a:pt x="47140" y="19538"/>
                  </a:moveTo>
                  <a:lnTo>
                    <a:pt x="47140" y="25622"/>
                  </a:lnTo>
                  <a:lnTo>
                    <a:pt x="40753" y="25622"/>
                  </a:lnTo>
                  <a:lnTo>
                    <a:pt x="40753" y="19538"/>
                  </a:lnTo>
                  <a:close/>
                  <a:moveTo>
                    <a:pt x="53885" y="19538"/>
                  </a:moveTo>
                  <a:lnTo>
                    <a:pt x="53885" y="25622"/>
                  </a:lnTo>
                  <a:lnTo>
                    <a:pt x="47479" y="25622"/>
                  </a:lnTo>
                  <a:lnTo>
                    <a:pt x="47479" y="19538"/>
                  </a:lnTo>
                  <a:close/>
                  <a:moveTo>
                    <a:pt x="60611" y="19538"/>
                  </a:moveTo>
                  <a:lnTo>
                    <a:pt x="60611" y="25622"/>
                  </a:lnTo>
                  <a:lnTo>
                    <a:pt x="54206" y="25622"/>
                  </a:lnTo>
                  <a:lnTo>
                    <a:pt x="54206" y="19538"/>
                  </a:lnTo>
                  <a:close/>
                  <a:moveTo>
                    <a:pt x="67338" y="19538"/>
                  </a:moveTo>
                  <a:lnTo>
                    <a:pt x="67338" y="25622"/>
                  </a:lnTo>
                  <a:lnTo>
                    <a:pt x="60950" y="25622"/>
                  </a:lnTo>
                  <a:lnTo>
                    <a:pt x="60950" y="19538"/>
                  </a:lnTo>
                  <a:close/>
                  <a:moveTo>
                    <a:pt x="74083" y="19538"/>
                  </a:moveTo>
                  <a:lnTo>
                    <a:pt x="74083" y="25622"/>
                  </a:lnTo>
                  <a:lnTo>
                    <a:pt x="67677" y="25622"/>
                  </a:lnTo>
                  <a:lnTo>
                    <a:pt x="67677" y="19538"/>
                  </a:lnTo>
                  <a:close/>
                  <a:moveTo>
                    <a:pt x="80809" y="19538"/>
                  </a:moveTo>
                  <a:lnTo>
                    <a:pt x="80809" y="25622"/>
                  </a:lnTo>
                  <a:lnTo>
                    <a:pt x="74422" y="25622"/>
                  </a:lnTo>
                  <a:lnTo>
                    <a:pt x="74422" y="19538"/>
                  </a:lnTo>
                  <a:close/>
                  <a:moveTo>
                    <a:pt x="87554" y="19538"/>
                  </a:moveTo>
                  <a:lnTo>
                    <a:pt x="87554" y="25622"/>
                  </a:lnTo>
                  <a:lnTo>
                    <a:pt x="81148" y="25622"/>
                  </a:lnTo>
                  <a:lnTo>
                    <a:pt x="81148" y="19538"/>
                  </a:lnTo>
                  <a:close/>
                  <a:moveTo>
                    <a:pt x="94281" y="19538"/>
                  </a:moveTo>
                  <a:lnTo>
                    <a:pt x="94281" y="25622"/>
                  </a:lnTo>
                  <a:lnTo>
                    <a:pt x="87893" y="25622"/>
                  </a:lnTo>
                  <a:lnTo>
                    <a:pt x="87893" y="19538"/>
                  </a:lnTo>
                  <a:close/>
                  <a:moveTo>
                    <a:pt x="101025" y="19538"/>
                  </a:moveTo>
                  <a:lnTo>
                    <a:pt x="101025" y="25622"/>
                  </a:lnTo>
                  <a:lnTo>
                    <a:pt x="94620" y="25622"/>
                  </a:lnTo>
                  <a:lnTo>
                    <a:pt x="94620" y="19538"/>
                  </a:lnTo>
                  <a:close/>
                  <a:moveTo>
                    <a:pt x="107752" y="19538"/>
                  </a:moveTo>
                  <a:lnTo>
                    <a:pt x="107752" y="25622"/>
                  </a:lnTo>
                  <a:lnTo>
                    <a:pt x="101346" y="25622"/>
                  </a:lnTo>
                  <a:lnTo>
                    <a:pt x="101346" y="19538"/>
                  </a:lnTo>
                  <a:close/>
                  <a:moveTo>
                    <a:pt x="114478" y="19538"/>
                  </a:moveTo>
                  <a:lnTo>
                    <a:pt x="114478" y="25622"/>
                  </a:lnTo>
                  <a:lnTo>
                    <a:pt x="108091" y="25622"/>
                  </a:lnTo>
                  <a:lnTo>
                    <a:pt x="108091" y="19538"/>
                  </a:lnTo>
                  <a:close/>
                  <a:moveTo>
                    <a:pt x="121223" y="19538"/>
                  </a:moveTo>
                  <a:lnTo>
                    <a:pt x="121223" y="25622"/>
                  </a:lnTo>
                  <a:lnTo>
                    <a:pt x="114817" y="25622"/>
                  </a:lnTo>
                  <a:lnTo>
                    <a:pt x="114817" y="19538"/>
                  </a:lnTo>
                  <a:close/>
                  <a:moveTo>
                    <a:pt x="127950" y="19538"/>
                  </a:moveTo>
                  <a:lnTo>
                    <a:pt x="127950" y="25622"/>
                  </a:lnTo>
                  <a:lnTo>
                    <a:pt x="121562" y="25622"/>
                  </a:lnTo>
                  <a:lnTo>
                    <a:pt x="121562" y="19538"/>
                  </a:lnTo>
                  <a:close/>
                  <a:moveTo>
                    <a:pt x="134694" y="19538"/>
                  </a:moveTo>
                  <a:lnTo>
                    <a:pt x="134694" y="25622"/>
                  </a:lnTo>
                  <a:lnTo>
                    <a:pt x="128289" y="25622"/>
                  </a:lnTo>
                  <a:lnTo>
                    <a:pt x="128289" y="19538"/>
                  </a:lnTo>
                  <a:close/>
                  <a:moveTo>
                    <a:pt x="141421" y="19538"/>
                  </a:moveTo>
                  <a:lnTo>
                    <a:pt x="141421" y="25622"/>
                  </a:lnTo>
                  <a:lnTo>
                    <a:pt x="135033" y="25622"/>
                  </a:lnTo>
                  <a:lnTo>
                    <a:pt x="135033" y="19538"/>
                  </a:lnTo>
                  <a:close/>
                  <a:moveTo>
                    <a:pt x="148148" y="19538"/>
                  </a:moveTo>
                  <a:lnTo>
                    <a:pt x="148148" y="25622"/>
                  </a:lnTo>
                  <a:lnTo>
                    <a:pt x="141760" y="25622"/>
                  </a:lnTo>
                  <a:lnTo>
                    <a:pt x="141760" y="19538"/>
                  </a:lnTo>
                  <a:close/>
                  <a:moveTo>
                    <a:pt x="154892" y="19538"/>
                  </a:moveTo>
                  <a:lnTo>
                    <a:pt x="154892" y="25622"/>
                  </a:lnTo>
                  <a:lnTo>
                    <a:pt x="148487" y="25622"/>
                  </a:lnTo>
                  <a:lnTo>
                    <a:pt x="148487" y="19538"/>
                  </a:lnTo>
                  <a:close/>
                  <a:moveTo>
                    <a:pt x="161619" y="19538"/>
                  </a:moveTo>
                  <a:lnTo>
                    <a:pt x="161619" y="25622"/>
                  </a:lnTo>
                  <a:lnTo>
                    <a:pt x="155231" y="25622"/>
                  </a:lnTo>
                  <a:lnTo>
                    <a:pt x="155231" y="19538"/>
                  </a:lnTo>
                  <a:close/>
                  <a:moveTo>
                    <a:pt x="168363" y="19538"/>
                  </a:moveTo>
                  <a:lnTo>
                    <a:pt x="168363" y="25622"/>
                  </a:lnTo>
                  <a:lnTo>
                    <a:pt x="161958" y="25622"/>
                  </a:lnTo>
                  <a:lnTo>
                    <a:pt x="161958" y="19538"/>
                  </a:lnTo>
                  <a:close/>
                  <a:moveTo>
                    <a:pt x="175090" y="19538"/>
                  </a:moveTo>
                  <a:lnTo>
                    <a:pt x="175090" y="25622"/>
                  </a:lnTo>
                  <a:lnTo>
                    <a:pt x="168702" y="25622"/>
                  </a:lnTo>
                  <a:lnTo>
                    <a:pt x="168702" y="19538"/>
                  </a:lnTo>
                  <a:close/>
                  <a:moveTo>
                    <a:pt x="181834" y="19538"/>
                  </a:moveTo>
                  <a:lnTo>
                    <a:pt x="181834" y="25622"/>
                  </a:lnTo>
                  <a:lnTo>
                    <a:pt x="175429" y="25622"/>
                  </a:lnTo>
                  <a:lnTo>
                    <a:pt x="175429" y="19538"/>
                  </a:lnTo>
                  <a:close/>
                  <a:moveTo>
                    <a:pt x="188561" y="19538"/>
                  </a:moveTo>
                  <a:lnTo>
                    <a:pt x="188561" y="25622"/>
                  </a:lnTo>
                  <a:lnTo>
                    <a:pt x="182173" y="25622"/>
                  </a:lnTo>
                  <a:lnTo>
                    <a:pt x="182173" y="19538"/>
                  </a:lnTo>
                  <a:close/>
                  <a:moveTo>
                    <a:pt x="195288" y="19538"/>
                  </a:moveTo>
                  <a:lnTo>
                    <a:pt x="195288" y="25622"/>
                  </a:lnTo>
                  <a:lnTo>
                    <a:pt x="188900" y="25622"/>
                  </a:lnTo>
                  <a:lnTo>
                    <a:pt x="188900" y="19538"/>
                  </a:lnTo>
                  <a:close/>
                  <a:moveTo>
                    <a:pt x="202032" y="19538"/>
                  </a:moveTo>
                  <a:lnTo>
                    <a:pt x="202032" y="25622"/>
                  </a:lnTo>
                  <a:lnTo>
                    <a:pt x="195627" y="25622"/>
                  </a:lnTo>
                  <a:lnTo>
                    <a:pt x="195627" y="19538"/>
                  </a:lnTo>
                  <a:close/>
                  <a:moveTo>
                    <a:pt x="208759" y="19538"/>
                  </a:moveTo>
                  <a:lnTo>
                    <a:pt x="208759" y="25622"/>
                  </a:lnTo>
                  <a:lnTo>
                    <a:pt x="202371" y="25622"/>
                  </a:lnTo>
                  <a:lnTo>
                    <a:pt x="202371" y="19538"/>
                  </a:lnTo>
                  <a:close/>
                  <a:moveTo>
                    <a:pt x="215504" y="19538"/>
                  </a:moveTo>
                  <a:lnTo>
                    <a:pt x="215504" y="25622"/>
                  </a:lnTo>
                  <a:lnTo>
                    <a:pt x="209098" y="25622"/>
                  </a:lnTo>
                  <a:lnTo>
                    <a:pt x="209098" y="19538"/>
                  </a:lnTo>
                  <a:close/>
                  <a:moveTo>
                    <a:pt x="222230" y="19538"/>
                  </a:moveTo>
                  <a:lnTo>
                    <a:pt x="222230" y="25622"/>
                  </a:lnTo>
                  <a:lnTo>
                    <a:pt x="215843" y="25622"/>
                  </a:lnTo>
                  <a:lnTo>
                    <a:pt x="215843" y="19538"/>
                  </a:lnTo>
                  <a:close/>
                  <a:moveTo>
                    <a:pt x="228975" y="19538"/>
                  </a:moveTo>
                  <a:lnTo>
                    <a:pt x="228975" y="25622"/>
                  </a:lnTo>
                  <a:lnTo>
                    <a:pt x="222569" y="25622"/>
                  </a:lnTo>
                  <a:lnTo>
                    <a:pt x="222569" y="19538"/>
                  </a:lnTo>
                  <a:close/>
                  <a:moveTo>
                    <a:pt x="235701" y="19538"/>
                  </a:moveTo>
                  <a:lnTo>
                    <a:pt x="235701" y="25622"/>
                  </a:lnTo>
                  <a:lnTo>
                    <a:pt x="229296" y="25622"/>
                  </a:lnTo>
                  <a:lnTo>
                    <a:pt x="229296" y="19538"/>
                  </a:lnTo>
                  <a:close/>
                  <a:moveTo>
                    <a:pt x="242428" y="19538"/>
                  </a:moveTo>
                  <a:lnTo>
                    <a:pt x="242428" y="25622"/>
                  </a:lnTo>
                  <a:lnTo>
                    <a:pt x="236040" y="25622"/>
                  </a:lnTo>
                  <a:lnTo>
                    <a:pt x="236040" y="19538"/>
                  </a:lnTo>
                  <a:close/>
                  <a:moveTo>
                    <a:pt x="249173" y="19538"/>
                  </a:moveTo>
                  <a:lnTo>
                    <a:pt x="249173" y="25622"/>
                  </a:lnTo>
                  <a:lnTo>
                    <a:pt x="242767" y="25622"/>
                  </a:lnTo>
                  <a:lnTo>
                    <a:pt x="242767" y="19538"/>
                  </a:lnTo>
                  <a:close/>
                  <a:moveTo>
                    <a:pt x="255899" y="19538"/>
                  </a:moveTo>
                  <a:lnTo>
                    <a:pt x="255899" y="25622"/>
                  </a:lnTo>
                  <a:lnTo>
                    <a:pt x="249512" y="25622"/>
                  </a:lnTo>
                  <a:lnTo>
                    <a:pt x="249512" y="19538"/>
                  </a:lnTo>
                  <a:close/>
                  <a:moveTo>
                    <a:pt x="262644" y="19538"/>
                  </a:moveTo>
                  <a:lnTo>
                    <a:pt x="262644" y="25622"/>
                  </a:lnTo>
                  <a:lnTo>
                    <a:pt x="256238" y="25622"/>
                  </a:lnTo>
                  <a:lnTo>
                    <a:pt x="256238" y="19538"/>
                  </a:lnTo>
                  <a:close/>
                  <a:moveTo>
                    <a:pt x="269370" y="19538"/>
                  </a:moveTo>
                  <a:lnTo>
                    <a:pt x="269370" y="25622"/>
                  </a:lnTo>
                  <a:lnTo>
                    <a:pt x="262983" y="25622"/>
                  </a:lnTo>
                  <a:lnTo>
                    <a:pt x="262983" y="19538"/>
                  </a:lnTo>
                  <a:close/>
                  <a:moveTo>
                    <a:pt x="276115" y="19538"/>
                  </a:moveTo>
                  <a:lnTo>
                    <a:pt x="276115" y="25622"/>
                  </a:lnTo>
                  <a:lnTo>
                    <a:pt x="269709" y="25622"/>
                  </a:lnTo>
                  <a:lnTo>
                    <a:pt x="269709" y="19538"/>
                  </a:lnTo>
                  <a:close/>
                  <a:moveTo>
                    <a:pt x="282842" y="19538"/>
                  </a:moveTo>
                  <a:lnTo>
                    <a:pt x="282842" y="25622"/>
                  </a:lnTo>
                  <a:lnTo>
                    <a:pt x="276436" y="25622"/>
                  </a:lnTo>
                  <a:lnTo>
                    <a:pt x="276436" y="19538"/>
                  </a:lnTo>
                  <a:close/>
                  <a:moveTo>
                    <a:pt x="6745" y="25943"/>
                  </a:moveTo>
                  <a:lnTo>
                    <a:pt x="6745" y="32028"/>
                  </a:lnTo>
                  <a:lnTo>
                    <a:pt x="339" y="32028"/>
                  </a:lnTo>
                  <a:lnTo>
                    <a:pt x="339" y="25943"/>
                  </a:lnTo>
                  <a:close/>
                  <a:moveTo>
                    <a:pt x="13471" y="25943"/>
                  </a:moveTo>
                  <a:lnTo>
                    <a:pt x="13471" y="32028"/>
                  </a:lnTo>
                  <a:lnTo>
                    <a:pt x="7066" y="32028"/>
                  </a:lnTo>
                  <a:lnTo>
                    <a:pt x="7066" y="25943"/>
                  </a:lnTo>
                  <a:close/>
                  <a:moveTo>
                    <a:pt x="20198" y="25943"/>
                  </a:moveTo>
                  <a:lnTo>
                    <a:pt x="20198" y="32028"/>
                  </a:lnTo>
                  <a:lnTo>
                    <a:pt x="13810" y="32028"/>
                  </a:lnTo>
                  <a:lnTo>
                    <a:pt x="13810" y="25943"/>
                  </a:lnTo>
                  <a:close/>
                  <a:moveTo>
                    <a:pt x="26942" y="25943"/>
                  </a:moveTo>
                  <a:lnTo>
                    <a:pt x="26942" y="32028"/>
                  </a:lnTo>
                  <a:lnTo>
                    <a:pt x="20537" y="32028"/>
                  </a:lnTo>
                  <a:lnTo>
                    <a:pt x="20537" y="25943"/>
                  </a:lnTo>
                  <a:close/>
                  <a:moveTo>
                    <a:pt x="33669" y="25943"/>
                  </a:moveTo>
                  <a:lnTo>
                    <a:pt x="33669" y="32028"/>
                  </a:lnTo>
                  <a:lnTo>
                    <a:pt x="27281" y="32028"/>
                  </a:lnTo>
                  <a:lnTo>
                    <a:pt x="27281" y="25943"/>
                  </a:lnTo>
                  <a:close/>
                  <a:moveTo>
                    <a:pt x="40414" y="25943"/>
                  </a:moveTo>
                  <a:lnTo>
                    <a:pt x="40414" y="32028"/>
                  </a:lnTo>
                  <a:lnTo>
                    <a:pt x="34008" y="32028"/>
                  </a:lnTo>
                  <a:lnTo>
                    <a:pt x="34008" y="25943"/>
                  </a:lnTo>
                  <a:close/>
                  <a:moveTo>
                    <a:pt x="47140" y="25943"/>
                  </a:moveTo>
                  <a:lnTo>
                    <a:pt x="47140" y="32028"/>
                  </a:lnTo>
                  <a:lnTo>
                    <a:pt x="40753" y="32028"/>
                  </a:lnTo>
                  <a:lnTo>
                    <a:pt x="40753" y="25943"/>
                  </a:lnTo>
                  <a:close/>
                  <a:moveTo>
                    <a:pt x="53885" y="25943"/>
                  </a:moveTo>
                  <a:lnTo>
                    <a:pt x="53885" y="32028"/>
                  </a:lnTo>
                  <a:lnTo>
                    <a:pt x="47479" y="32028"/>
                  </a:lnTo>
                  <a:lnTo>
                    <a:pt x="47479" y="25943"/>
                  </a:lnTo>
                  <a:close/>
                  <a:moveTo>
                    <a:pt x="60611" y="25943"/>
                  </a:moveTo>
                  <a:lnTo>
                    <a:pt x="60611" y="32028"/>
                  </a:lnTo>
                  <a:lnTo>
                    <a:pt x="54206" y="32028"/>
                  </a:lnTo>
                  <a:lnTo>
                    <a:pt x="54206" y="25943"/>
                  </a:lnTo>
                  <a:close/>
                  <a:moveTo>
                    <a:pt x="67338" y="25943"/>
                  </a:moveTo>
                  <a:lnTo>
                    <a:pt x="67338" y="32028"/>
                  </a:lnTo>
                  <a:lnTo>
                    <a:pt x="60950" y="32028"/>
                  </a:lnTo>
                  <a:lnTo>
                    <a:pt x="60950" y="25943"/>
                  </a:lnTo>
                  <a:close/>
                  <a:moveTo>
                    <a:pt x="74083" y="25943"/>
                  </a:moveTo>
                  <a:lnTo>
                    <a:pt x="74083" y="32028"/>
                  </a:lnTo>
                  <a:lnTo>
                    <a:pt x="67677" y="32028"/>
                  </a:lnTo>
                  <a:lnTo>
                    <a:pt x="67677" y="25943"/>
                  </a:lnTo>
                  <a:close/>
                  <a:moveTo>
                    <a:pt x="80809" y="25943"/>
                  </a:moveTo>
                  <a:lnTo>
                    <a:pt x="80809" y="32028"/>
                  </a:lnTo>
                  <a:lnTo>
                    <a:pt x="74422" y="32028"/>
                  </a:lnTo>
                  <a:lnTo>
                    <a:pt x="74422" y="25943"/>
                  </a:lnTo>
                  <a:close/>
                  <a:moveTo>
                    <a:pt x="87554" y="25943"/>
                  </a:moveTo>
                  <a:lnTo>
                    <a:pt x="87554" y="32028"/>
                  </a:lnTo>
                  <a:lnTo>
                    <a:pt x="81148" y="32028"/>
                  </a:lnTo>
                  <a:lnTo>
                    <a:pt x="81148" y="25943"/>
                  </a:lnTo>
                  <a:close/>
                  <a:moveTo>
                    <a:pt x="94281" y="25943"/>
                  </a:moveTo>
                  <a:lnTo>
                    <a:pt x="94281" y="32028"/>
                  </a:lnTo>
                  <a:lnTo>
                    <a:pt x="87893" y="32028"/>
                  </a:lnTo>
                  <a:lnTo>
                    <a:pt x="87893" y="25943"/>
                  </a:lnTo>
                  <a:close/>
                  <a:moveTo>
                    <a:pt x="101025" y="25943"/>
                  </a:moveTo>
                  <a:lnTo>
                    <a:pt x="101025" y="32028"/>
                  </a:lnTo>
                  <a:lnTo>
                    <a:pt x="94620" y="32028"/>
                  </a:lnTo>
                  <a:lnTo>
                    <a:pt x="94620" y="25943"/>
                  </a:lnTo>
                  <a:close/>
                  <a:moveTo>
                    <a:pt x="107752" y="25943"/>
                  </a:moveTo>
                  <a:lnTo>
                    <a:pt x="107752" y="32028"/>
                  </a:lnTo>
                  <a:lnTo>
                    <a:pt x="101346" y="32028"/>
                  </a:lnTo>
                  <a:lnTo>
                    <a:pt x="101346" y="25943"/>
                  </a:lnTo>
                  <a:close/>
                  <a:moveTo>
                    <a:pt x="114478" y="25943"/>
                  </a:moveTo>
                  <a:lnTo>
                    <a:pt x="114478" y="32028"/>
                  </a:lnTo>
                  <a:lnTo>
                    <a:pt x="108091" y="32028"/>
                  </a:lnTo>
                  <a:lnTo>
                    <a:pt x="108091" y="25943"/>
                  </a:lnTo>
                  <a:close/>
                  <a:moveTo>
                    <a:pt x="121223" y="25943"/>
                  </a:moveTo>
                  <a:lnTo>
                    <a:pt x="121223" y="32028"/>
                  </a:lnTo>
                  <a:lnTo>
                    <a:pt x="114817" y="32028"/>
                  </a:lnTo>
                  <a:lnTo>
                    <a:pt x="114817" y="25943"/>
                  </a:lnTo>
                  <a:close/>
                  <a:moveTo>
                    <a:pt x="127950" y="25943"/>
                  </a:moveTo>
                  <a:lnTo>
                    <a:pt x="127950" y="32028"/>
                  </a:lnTo>
                  <a:lnTo>
                    <a:pt x="121562" y="32028"/>
                  </a:lnTo>
                  <a:lnTo>
                    <a:pt x="121562" y="25943"/>
                  </a:lnTo>
                  <a:close/>
                  <a:moveTo>
                    <a:pt x="134694" y="25943"/>
                  </a:moveTo>
                  <a:lnTo>
                    <a:pt x="134694" y="32028"/>
                  </a:lnTo>
                  <a:lnTo>
                    <a:pt x="128289" y="32028"/>
                  </a:lnTo>
                  <a:lnTo>
                    <a:pt x="128289" y="25943"/>
                  </a:lnTo>
                  <a:close/>
                  <a:moveTo>
                    <a:pt x="141421" y="25943"/>
                  </a:moveTo>
                  <a:lnTo>
                    <a:pt x="141421" y="32028"/>
                  </a:lnTo>
                  <a:lnTo>
                    <a:pt x="135033" y="32028"/>
                  </a:lnTo>
                  <a:lnTo>
                    <a:pt x="135033" y="25943"/>
                  </a:lnTo>
                  <a:close/>
                  <a:moveTo>
                    <a:pt x="148148" y="25943"/>
                  </a:moveTo>
                  <a:lnTo>
                    <a:pt x="148148" y="32028"/>
                  </a:lnTo>
                  <a:lnTo>
                    <a:pt x="141760" y="32028"/>
                  </a:lnTo>
                  <a:lnTo>
                    <a:pt x="141760" y="25943"/>
                  </a:lnTo>
                  <a:close/>
                  <a:moveTo>
                    <a:pt x="154892" y="25943"/>
                  </a:moveTo>
                  <a:lnTo>
                    <a:pt x="154892" y="32028"/>
                  </a:lnTo>
                  <a:lnTo>
                    <a:pt x="148487" y="32028"/>
                  </a:lnTo>
                  <a:lnTo>
                    <a:pt x="148487" y="25943"/>
                  </a:lnTo>
                  <a:close/>
                  <a:moveTo>
                    <a:pt x="161619" y="25943"/>
                  </a:moveTo>
                  <a:lnTo>
                    <a:pt x="161619" y="32028"/>
                  </a:lnTo>
                  <a:lnTo>
                    <a:pt x="155231" y="32028"/>
                  </a:lnTo>
                  <a:lnTo>
                    <a:pt x="155231" y="25943"/>
                  </a:lnTo>
                  <a:close/>
                  <a:moveTo>
                    <a:pt x="168363" y="25943"/>
                  </a:moveTo>
                  <a:lnTo>
                    <a:pt x="168363" y="32028"/>
                  </a:lnTo>
                  <a:lnTo>
                    <a:pt x="161958" y="32028"/>
                  </a:lnTo>
                  <a:lnTo>
                    <a:pt x="161958" y="25943"/>
                  </a:lnTo>
                  <a:close/>
                  <a:moveTo>
                    <a:pt x="175090" y="25943"/>
                  </a:moveTo>
                  <a:lnTo>
                    <a:pt x="175090" y="32028"/>
                  </a:lnTo>
                  <a:lnTo>
                    <a:pt x="168702" y="32028"/>
                  </a:lnTo>
                  <a:lnTo>
                    <a:pt x="168702" y="25943"/>
                  </a:lnTo>
                  <a:close/>
                  <a:moveTo>
                    <a:pt x="181834" y="25943"/>
                  </a:moveTo>
                  <a:lnTo>
                    <a:pt x="181834" y="32028"/>
                  </a:lnTo>
                  <a:lnTo>
                    <a:pt x="175429" y="32028"/>
                  </a:lnTo>
                  <a:lnTo>
                    <a:pt x="175429" y="25943"/>
                  </a:lnTo>
                  <a:close/>
                  <a:moveTo>
                    <a:pt x="188561" y="25943"/>
                  </a:moveTo>
                  <a:lnTo>
                    <a:pt x="188561" y="32028"/>
                  </a:lnTo>
                  <a:lnTo>
                    <a:pt x="182173" y="32028"/>
                  </a:lnTo>
                  <a:lnTo>
                    <a:pt x="182173" y="25943"/>
                  </a:lnTo>
                  <a:close/>
                  <a:moveTo>
                    <a:pt x="195288" y="25943"/>
                  </a:moveTo>
                  <a:lnTo>
                    <a:pt x="195288" y="32028"/>
                  </a:lnTo>
                  <a:lnTo>
                    <a:pt x="188900" y="32028"/>
                  </a:lnTo>
                  <a:lnTo>
                    <a:pt x="188900" y="25943"/>
                  </a:lnTo>
                  <a:close/>
                  <a:moveTo>
                    <a:pt x="202032" y="25943"/>
                  </a:moveTo>
                  <a:lnTo>
                    <a:pt x="202032" y="32028"/>
                  </a:lnTo>
                  <a:lnTo>
                    <a:pt x="195627" y="32028"/>
                  </a:lnTo>
                  <a:lnTo>
                    <a:pt x="195627" y="25943"/>
                  </a:lnTo>
                  <a:close/>
                  <a:moveTo>
                    <a:pt x="208759" y="25943"/>
                  </a:moveTo>
                  <a:lnTo>
                    <a:pt x="208759" y="32028"/>
                  </a:lnTo>
                  <a:lnTo>
                    <a:pt x="202371" y="32028"/>
                  </a:lnTo>
                  <a:lnTo>
                    <a:pt x="202371" y="25943"/>
                  </a:lnTo>
                  <a:close/>
                  <a:moveTo>
                    <a:pt x="215504" y="25943"/>
                  </a:moveTo>
                  <a:lnTo>
                    <a:pt x="215504" y="32028"/>
                  </a:lnTo>
                  <a:lnTo>
                    <a:pt x="209098" y="32028"/>
                  </a:lnTo>
                  <a:lnTo>
                    <a:pt x="209098" y="25943"/>
                  </a:lnTo>
                  <a:close/>
                  <a:moveTo>
                    <a:pt x="222230" y="25943"/>
                  </a:moveTo>
                  <a:lnTo>
                    <a:pt x="222230" y="32028"/>
                  </a:lnTo>
                  <a:lnTo>
                    <a:pt x="215843" y="32028"/>
                  </a:lnTo>
                  <a:lnTo>
                    <a:pt x="215843" y="25943"/>
                  </a:lnTo>
                  <a:close/>
                  <a:moveTo>
                    <a:pt x="228975" y="25943"/>
                  </a:moveTo>
                  <a:lnTo>
                    <a:pt x="228975" y="32028"/>
                  </a:lnTo>
                  <a:lnTo>
                    <a:pt x="222569" y="32028"/>
                  </a:lnTo>
                  <a:lnTo>
                    <a:pt x="222569" y="25943"/>
                  </a:lnTo>
                  <a:close/>
                  <a:moveTo>
                    <a:pt x="235701" y="25943"/>
                  </a:moveTo>
                  <a:lnTo>
                    <a:pt x="235701" y="32028"/>
                  </a:lnTo>
                  <a:lnTo>
                    <a:pt x="229296" y="32028"/>
                  </a:lnTo>
                  <a:lnTo>
                    <a:pt x="229296" y="25943"/>
                  </a:lnTo>
                  <a:close/>
                  <a:moveTo>
                    <a:pt x="242428" y="25943"/>
                  </a:moveTo>
                  <a:lnTo>
                    <a:pt x="242428" y="32028"/>
                  </a:lnTo>
                  <a:lnTo>
                    <a:pt x="236040" y="32028"/>
                  </a:lnTo>
                  <a:lnTo>
                    <a:pt x="236040" y="25943"/>
                  </a:lnTo>
                  <a:close/>
                  <a:moveTo>
                    <a:pt x="249173" y="25943"/>
                  </a:moveTo>
                  <a:lnTo>
                    <a:pt x="249173" y="32028"/>
                  </a:lnTo>
                  <a:lnTo>
                    <a:pt x="242767" y="32028"/>
                  </a:lnTo>
                  <a:lnTo>
                    <a:pt x="242767" y="25943"/>
                  </a:lnTo>
                  <a:close/>
                  <a:moveTo>
                    <a:pt x="255899" y="25943"/>
                  </a:moveTo>
                  <a:lnTo>
                    <a:pt x="255899" y="32028"/>
                  </a:lnTo>
                  <a:lnTo>
                    <a:pt x="249512" y="32028"/>
                  </a:lnTo>
                  <a:lnTo>
                    <a:pt x="249512" y="25943"/>
                  </a:lnTo>
                  <a:close/>
                  <a:moveTo>
                    <a:pt x="262644" y="25943"/>
                  </a:moveTo>
                  <a:lnTo>
                    <a:pt x="262644" y="32028"/>
                  </a:lnTo>
                  <a:lnTo>
                    <a:pt x="256238" y="32028"/>
                  </a:lnTo>
                  <a:lnTo>
                    <a:pt x="256238" y="25943"/>
                  </a:lnTo>
                  <a:close/>
                  <a:moveTo>
                    <a:pt x="269370" y="25943"/>
                  </a:moveTo>
                  <a:lnTo>
                    <a:pt x="269370" y="32028"/>
                  </a:lnTo>
                  <a:lnTo>
                    <a:pt x="262983" y="32028"/>
                  </a:lnTo>
                  <a:lnTo>
                    <a:pt x="262983" y="25943"/>
                  </a:lnTo>
                  <a:close/>
                  <a:moveTo>
                    <a:pt x="276115" y="25943"/>
                  </a:moveTo>
                  <a:lnTo>
                    <a:pt x="276115" y="32028"/>
                  </a:lnTo>
                  <a:lnTo>
                    <a:pt x="269709" y="32028"/>
                  </a:lnTo>
                  <a:lnTo>
                    <a:pt x="269709" y="25943"/>
                  </a:lnTo>
                  <a:close/>
                  <a:moveTo>
                    <a:pt x="282842" y="25943"/>
                  </a:moveTo>
                  <a:lnTo>
                    <a:pt x="282842" y="32028"/>
                  </a:lnTo>
                  <a:lnTo>
                    <a:pt x="276436" y="32028"/>
                  </a:lnTo>
                  <a:lnTo>
                    <a:pt x="276436" y="25943"/>
                  </a:lnTo>
                  <a:close/>
                  <a:moveTo>
                    <a:pt x="6745" y="32349"/>
                  </a:moveTo>
                  <a:lnTo>
                    <a:pt x="6745" y="38451"/>
                  </a:lnTo>
                  <a:lnTo>
                    <a:pt x="339" y="38451"/>
                  </a:lnTo>
                  <a:lnTo>
                    <a:pt x="339" y="32349"/>
                  </a:lnTo>
                  <a:close/>
                  <a:moveTo>
                    <a:pt x="13471" y="32349"/>
                  </a:moveTo>
                  <a:lnTo>
                    <a:pt x="13471" y="38451"/>
                  </a:lnTo>
                  <a:lnTo>
                    <a:pt x="7066" y="38451"/>
                  </a:lnTo>
                  <a:lnTo>
                    <a:pt x="7066" y="32349"/>
                  </a:lnTo>
                  <a:close/>
                  <a:moveTo>
                    <a:pt x="20198" y="32349"/>
                  </a:moveTo>
                  <a:lnTo>
                    <a:pt x="20198" y="38451"/>
                  </a:lnTo>
                  <a:lnTo>
                    <a:pt x="13810" y="38451"/>
                  </a:lnTo>
                  <a:lnTo>
                    <a:pt x="13810" y="32349"/>
                  </a:lnTo>
                  <a:close/>
                  <a:moveTo>
                    <a:pt x="26942" y="32349"/>
                  </a:moveTo>
                  <a:lnTo>
                    <a:pt x="26942" y="38451"/>
                  </a:lnTo>
                  <a:lnTo>
                    <a:pt x="20537" y="38451"/>
                  </a:lnTo>
                  <a:lnTo>
                    <a:pt x="20537" y="32349"/>
                  </a:lnTo>
                  <a:close/>
                  <a:moveTo>
                    <a:pt x="33669" y="32349"/>
                  </a:moveTo>
                  <a:lnTo>
                    <a:pt x="33669" y="38451"/>
                  </a:lnTo>
                  <a:lnTo>
                    <a:pt x="27281" y="38451"/>
                  </a:lnTo>
                  <a:lnTo>
                    <a:pt x="27281" y="32349"/>
                  </a:lnTo>
                  <a:close/>
                  <a:moveTo>
                    <a:pt x="40414" y="32367"/>
                  </a:moveTo>
                  <a:lnTo>
                    <a:pt x="40414" y="38451"/>
                  </a:lnTo>
                  <a:lnTo>
                    <a:pt x="34008" y="38451"/>
                  </a:lnTo>
                  <a:lnTo>
                    <a:pt x="34008" y="32367"/>
                  </a:lnTo>
                  <a:close/>
                  <a:moveTo>
                    <a:pt x="47140" y="32367"/>
                  </a:moveTo>
                  <a:lnTo>
                    <a:pt x="47140" y="38451"/>
                  </a:lnTo>
                  <a:lnTo>
                    <a:pt x="40753" y="38451"/>
                  </a:lnTo>
                  <a:lnTo>
                    <a:pt x="40753" y="32367"/>
                  </a:lnTo>
                  <a:close/>
                  <a:moveTo>
                    <a:pt x="53885" y="32367"/>
                  </a:moveTo>
                  <a:lnTo>
                    <a:pt x="53885" y="38451"/>
                  </a:lnTo>
                  <a:lnTo>
                    <a:pt x="47479" y="38451"/>
                  </a:lnTo>
                  <a:lnTo>
                    <a:pt x="47479" y="32367"/>
                  </a:lnTo>
                  <a:close/>
                  <a:moveTo>
                    <a:pt x="60611" y="32367"/>
                  </a:moveTo>
                  <a:lnTo>
                    <a:pt x="60611" y="38451"/>
                  </a:lnTo>
                  <a:lnTo>
                    <a:pt x="54206" y="38451"/>
                  </a:lnTo>
                  <a:lnTo>
                    <a:pt x="54206" y="32367"/>
                  </a:lnTo>
                  <a:close/>
                  <a:moveTo>
                    <a:pt x="67338" y="32367"/>
                  </a:moveTo>
                  <a:lnTo>
                    <a:pt x="67338" y="38451"/>
                  </a:lnTo>
                  <a:lnTo>
                    <a:pt x="60950" y="38451"/>
                  </a:lnTo>
                  <a:lnTo>
                    <a:pt x="60950" y="32367"/>
                  </a:lnTo>
                  <a:close/>
                  <a:moveTo>
                    <a:pt x="74083" y="32367"/>
                  </a:moveTo>
                  <a:lnTo>
                    <a:pt x="74083" y="38451"/>
                  </a:lnTo>
                  <a:lnTo>
                    <a:pt x="67677" y="38451"/>
                  </a:lnTo>
                  <a:lnTo>
                    <a:pt x="67677" y="32367"/>
                  </a:lnTo>
                  <a:close/>
                  <a:moveTo>
                    <a:pt x="80809" y="32367"/>
                  </a:moveTo>
                  <a:lnTo>
                    <a:pt x="80809" y="38451"/>
                  </a:lnTo>
                  <a:lnTo>
                    <a:pt x="74422" y="38451"/>
                  </a:lnTo>
                  <a:lnTo>
                    <a:pt x="74422" y="32367"/>
                  </a:lnTo>
                  <a:close/>
                  <a:moveTo>
                    <a:pt x="87554" y="32367"/>
                  </a:moveTo>
                  <a:lnTo>
                    <a:pt x="87554" y="38451"/>
                  </a:lnTo>
                  <a:lnTo>
                    <a:pt x="81148" y="38451"/>
                  </a:lnTo>
                  <a:lnTo>
                    <a:pt x="81148" y="32367"/>
                  </a:lnTo>
                  <a:close/>
                  <a:moveTo>
                    <a:pt x="94281" y="32367"/>
                  </a:moveTo>
                  <a:lnTo>
                    <a:pt x="94281" y="38451"/>
                  </a:lnTo>
                  <a:lnTo>
                    <a:pt x="87893" y="38451"/>
                  </a:lnTo>
                  <a:lnTo>
                    <a:pt x="87893" y="32367"/>
                  </a:lnTo>
                  <a:close/>
                  <a:moveTo>
                    <a:pt x="101025" y="32367"/>
                  </a:moveTo>
                  <a:lnTo>
                    <a:pt x="101025" y="38451"/>
                  </a:lnTo>
                  <a:lnTo>
                    <a:pt x="94620" y="38451"/>
                  </a:lnTo>
                  <a:lnTo>
                    <a:pt x="94620" y="32367"/>
                  </a:lnTo>
                  <a:close/>
                  <a:moveTo>
                    <a:pt x="107752" y="32367"/>
                  </a:moveTo>
                  <a:lnTo>
                    <a:pt x="107752" y="38451"/>
                  </a:lnTo>
                  <a:lnTo>
                    <a:pt x="101346" y="38451"/>
                  </a:lnTo>
                  <a:lnTo>
                    <a:pt x="101346" y="32367"/>
                  </a:lnTo>
                  <a:close/>
                  <a:moveTo>
                    <a:pt x="114478" y="32367"/>
                  </a:moveTo>
                  <a:lnTo>
                    <a:pt x="114478" y="38451"/>
                  </a:lnTo>
                  <a:lnTo>
                    <a:pt x="108091" y="38451"/>
                  </a:lnTo>
                  <a:lnTo>
                    <a:pt x="108091" y="32367"/>
                  </a:lnTo>
                  <a:close/>
                  <a:moveTo>
                    <a:pt x="121223" y="32367"/>
                  </a:moveTo>
                  <a:lnTo>
                    <a:pt x="121223" y="38451"/>
                  </a:lnTo>
                  <a:lnTo>
                    <a:pt x="114817" y="38451"/>
                  </a:lnTo>
                  <a:lnTo>
                    <a:pt x="114817" y="32367"/>
                  </a:lnTo>
                  <a:close/>
                  <a:moveTo>
                    <a:pt x="127950" y="32367"/>
                  </a:moveTo>
                  <a:lnTo>
                    <a:pt x="127950" y="38451"/>
                  </a:lnTo>
                  <a:lnTo>
                    <a:pt x="121562" y="38451"/>
                  </a:lnTo>
                  <a:lnTo>
                    <a:pt x="121562" y="32367"/>
                  </a:lnTo>
                  <a:close/>
                  <a:moveTo>
                    <a:pt x="134694" y="32367"/>
                  </a:moveTo>
                  <a:lnTo>
                    <a:pt x="134694" y="38451"/>
                  </a:lnTo>
                  <a:lnTo>
                    <a:pt x="128289" y="38451"/>
                  </a:lnTo>
                  <a:lnTo>
                    <a:pt x="128289" y="32367"/>
                  </a:lnTo>
                  <a:close/>
                  <a:moveTo>
                    <a:pt x="141421" y="32367"/>
                  </a:moveTo>
                  <a:lnTo>
                    <a:pt x="141421" y="38451"/>
                  </a:lnTo>
                  <a:lnTo>
                    <a:pt x="135033" y="38451"/>
                  </a:lnTo>
                  <a:lnTo>
                    <a:pt x="135033" y="32367"/>
                  </a:lnTo>
                  <a:close/>
                  <a:moveTo>
                    <a:pt x="148148" y="32367"/>
                  </a:moveTo>
                  <a:lnTo>
                    <a:pt x="148148" y="38451"/>
                  </a:lnTo>
                  <a:lnTo>
                    <a:pt x="141760" y="38451"/>
                  </a:lnTo>
                  <a:lnTo>
                    <a:pt x="141760" y="32367"/>
                  </a:lnTo>
                  <a:close/>
                  <a:moveTo>
                    <a:pt x="154892" y="32367"/>
                  </a:moveTo>
                  <a:lnTo>
                    <a:pt x="154892" y="38451"/>
                  </a:lnTo>
                  <a:lnTo>
                    <a:pt x="148487" y="38451"/>
                  </a:lnTo>
                  <a:lnTo>
                    <a:pt x="148487" y="32367"/>
                  </a:lnTo>
                  <a:close/>
                  <a:moveTo>
                    <a:pt x="161619" y="32367"/>
                  </a:moveTo>
                  <a:lnTo>
                    <a:pt x="161619" y="38451"/>
                  </a:lnTo>
                  <a:lnTo>
                    <a:pt x="155231" y="38451"/>
                  </a:lnTo>
                  <a:lnTo>
                    <a:pt x="155231" y="32367"/>
                  </a:lnTo>
                  <a:close/>
                  <a:moveTo>
                    <a:pt x="168363" y="32367"/>
                  </a:moveTo>
                  <a:lnTo>
                    <a:pt x="168363" y="38451"/>
                  </a:lnTo>
                  <a:lnTo>
                    <a:pt x="161958" y="38451"/>
                  </a:lnTo>
                  <a:lnTo>
                    <a:pt x="161958" y="32367"/>
                  </a:lnTo>
                  <a:close/>
                  <a:moveTo>
                    <a:pt x="175090" y="32349"/>
                  </a:moveTo>
                  <a:lnTo>
                    <a:pt x="175090" y="38451"/>
                  </a:lnTo>
                  <a:lnTo>
                    <a:pt x="168702" y="38451"/>
                  </a:lnTo>
                  <a:lnTo>
                    <a:pt x="168702" y="32349"/>
                  </a:lnTo>
                  <a:close/>
                  <a:moveTo>
                    <a:pt x="181834" y="32349"/>
                  </a:moveTo>
                  <a:lnTo>
                    <a:pt x="181834" y="38451"/>
                  </a:lnTo>
                  <a:lnTo>
                    <a:pt x="175429" y="38451"/>
                  </a:lnTo>
                  <a:lnTo>
                    <a:pt x="175429" y="32349"/>
                  </a:lnTo>
                  <a:close/>
                  <a:moveTo>
                    <a:pt x="188561" y="32349"/>
                  </a:moveTo>
                  <a:lnTo>
                    <a:pt x="188561" y="38451"/>
                  </a:lnTo>
                  <a:lnTo>
                    <a:pt x="182173" y="38451"/>
                  </a:lnTo>
                  <a:lnTo>
                    <a:pt x="182173" y="32349"/>
                  </a:lnTo>
                  <a:close/>
                  <a:moveTo>
                    <a:pt x="195288" y="32349"/>
                  </a:moveTo>
                  <a:lnTo>
                    <a:pt x="195288" y="38451"/>
                  </a:lnTo>
                  <a:lnTo>
                    <a:pt x="188900" y="38451"/>
                  </a:lnTo>
                  <a:lnTo>
                    <a:pt x="188900" y="32349"/>
                  </a:lnTo>
                  <a:close/>
                  <a:moveTo>
                    <a:pt x="202032" y="32349"/>
                  </a:moveTo>
                  <a:lnTo>
                    <a:pt x="202032" y="38451"/>
                  </a:lnTo>
                  <a:lnTo>
                    <a:pt x="195627" y="38451"/>
                  </a:lnTo>
                  <a:lnTo>
                    <a:pt x="195627" y="32349"/>
                  </a:lnTo>
                  <a:close/>
                  <a:moveTo>
                    <a:pt x="208759" y="32367"/>
                  </a:moveTo>
                  <a:lnTo>
                    <a:pt x="208759" y="38451"/>
                  </a:lnTo>
                  <a:lnTo>
                    <a:pt x="202371" y="38451"/>
                  </a:lnTo>
                  <a:lnTo>
                    <a:pt x="202371" y="32367"/>
                  </a:lnTo>
                  <a:close/>
                  <a:moveTo>
                    <a:pt x="215504" y="32367"/>
                  </a:moveTo>
                  <a:lnTo>
                    <a:pt x="215504" y="38451"/>
                  </a:lnTo>
                  <a:lnTo>
                    <a:pt x="209098" y="38451"/>
                  </a:lnTo>
                  <a:lnTo>
                    <a:pt x="209098" y="32367"/>
                  </a:lnTo>
                  <a:close/>
                  <a:moveTo>
                    <a:pt x="222230" y="32367"/>
                  </a:moveTo>
                  <a:lnTo>
                    <a:pt x="222230" y="38451"/>
                  </a:lnTo>
                  <a:lnTo>
                    <a:pt x="215843" y="38451"/>
                  </a:lnTo>
                  <a:lnTo>
                    <a:pt x="215843" y="32367"/>
                  </a:lnTo>
                  <a:close/>
                  <a:moveTo>
                    <a:pt x="228975" y="32367"/>
                  </a:moveTo>
                  <a:lnTo>
                    <a:pt x="228975" y="38451"/>
                  </a:lnTo>
                  <a:lnTo>
                    <a:pt x="222569" y="38451"/>
                  </a:lnTo>
                  <a:lnTo>
                    <a:pt x="222569" y="32367"/>
                  </a:lnTo>
                  <a:close/>
                  <a:moveTo>
                    <a:pt x="235701" y="32367"/>
                  </a:moveTo>
                  <a:lnTo>
                    <a:pt x="235701" y="38451"/>
                  </a:lnTo>
                  <a:lnTo>
                    <a:pt x="229296" y="38451"/>
                  </a:lnTo>
                  <a:lnTo>
                    <a:pt x="229296" y="32367"/>
                  </a:lnTo>
                  <a:close/>
                  <a:moveTo>
                    <a:pt x="242428" y="32367"/>
                  </a:moveTo>
                  <a:lnTo>
                    <a:pt x="242428" y="38451"/>
                  </a:lnTo>
                  <a:lnTo>
                    <a:pt x="236040" y="38451"/>
                  </a:lnTo>
                  <a:lnTo>
                    <a:pt x="236040" y="32367"/>
                  </a:lnTo>
                  <a:close/>
                  <a:moveTo>
                    <a:pt x="249173" y="32367"/>
                  </a:moveTo>
                  <a:lnTo>
                    <a:pt x="249173" y="38451"/>
                  </a:lnTo>
                  <a:lnTo>
                    <a:pt x="242767" y="38451"/>
                  </a:lnTo>
                  <a:lnTo>
                    <a:pt x="242767" y="32367"/>
                  </a:lnTo>
                  <a:close/>
                  <a:moveTo>
                    <a:pt x="255899" y="32367"/>
                  </a:moveTo>
                  <a:lnTo>
                    <a:pt x="255899" y="38451"/>
                  </a:lnTo>
                  <a:lnTo>
                    <a:pt x="249512" y="38451"/>
                  </a:lnTo>
                  <a:lnTo>
                    <a:pt x="249512" y="32367"/>
                  </a:lnTo>
                  <a:close/>
                  <a:moveTo>
                    <a:pt x="262644" y="32367"/>
                  </a:moveTo>
                  <a:lnTo>
                    <a:pt x="262644" y="38451"/>
                  </a:lnTo>
                  <a:lnTo>
                    <a:pt x="256238" y="38451"/>
                  </a:lnTo>
                  <a:lnTo>
                    <a:pt x="256238" y="32367"/>
                  </a:lnTo>
                  <a:close/>
                  <a:moveTo>
                    <a:pt x="269370" y="32367"/>
                  </a:moveTo>
                  <a:lnTo>
                    <a:pt x="269370" y="38451"/>
                  </a:lnTo>
                  <a:lnTo>
                    <a:pt x="262983" y="38451"/>
                  </a:lnTo>
                  <a:lnTo>
                    <a:pt x="262983" y="32367"/>
                  </a:lnTo>
                  <a:close/>
                  <a:moveTo>
                    <a:pt x="276115" y="32367"/>
                  </a:moveTo>
                  <a:lnTo>
                    <a:pt x="276115" y="38451"/>
                  </a:lnTo>
                  <a:lnTo>
                    <a:pt x="269709" y="38451"/>
                  </a:lnTo>
                  <a:lnTo>
                    <a:pt x="269709" y="32367"/>
                  </a:lnTo>
                  <a:close/>
                  <a:moveTo>
                    <a:pt x="282842" y="32367"/>
                  </a:moveTo>
                  <a:lnTo>
                    <a:pt x="282842" y="38451"/>
                  </a:lnTo>
                  <a:lnTo>
                    <a:pt x="276436" y="38451"/>
                  </a:lnTo>
                  <a:lnTo>
                    <a:pt x="276436" y="32367"/>
                  </a:lnTo>
                  <a:close/>
                  <a:moveTo>
                    <a:pt x="6745" y="38772"/>
                  </a:moveTo>
                  <a:lnTo>
                    <a:pt x="6745" y="44856"/>
                  </a:lnTo>
                  <a:lnTo>
                    <a:pt x="339" y="44856"/>
                  </a:lnTo>
                  <a:lnTo>
                    <a:pt x="339" y="38772"/>
                  </a:lnTo>
                  <a:close/>
                  <a:moveTo>
                    <a:pt x="13471" y="38772"/>
                  </a:moveTo>
                  <a:lnTo>
                    <a:pt x="13471" y="44856"/>
                  </a:lnTo>
                  <a:lnTo>
                    <a:pt x="7066" y="44856"/>
                  </a:lnTo>
                  <a:lnTo>
                    <a:pt x="7066" y="38772"/>
                  </a:lnTo>
                  <a:close/>
                  <a:moveTo>
                    <a:pt x="20198" y="38772"/>
                  </a:moveTo>
                  <a:lnTo>
                    <a:pt x="20198" y="44856"/>
                  </a:lnTo>
                  <a:lnTo>
                    <a:pt x="13810" y="44856"/>
                  </a:lnTo>
                  <a:lnTo>
                    <a:pt x="13810" y="38772"/>
                  </a:lnTo>
                  <a:close/>
                  <a:moveTo>
                    <a:pt x="26942" y="38772"/>
                  </a:moveTo>
                  <a:lnTo>
                    <a:pt x="26942" y="44856"/>
                  </a:lnTo>
                  <a:lnTo>
                    <a:pt x="20537" y="44856"/>
                  </a:lnTo>
                  <a:lnTo>
                    <a:pt x="20537" y="38772"/>
                  </a:lnTo>
                  <a:close/>
                  <a:moveTo>
                    <a:pt x="33669" y="38772"/>
                  </a:moveTo>
                  <a:lnTo>
                    <a:pt x="33669" y="44856"/>
                  </a:lnTo>
                  <a:lnTo>
                    <a:pt x="27281" y="44856"/>
                  </a:lnTo>
                  <a:lnTo>
                    <a:pt x="27281" y="38772"/>
                  </a:lnTo>
                  <a:close/>
                  <a:moveTo>
                    <a:pt x="40414" y="38772"/>
                  </a:moveTo>
                  <a:lnTo>
                    <a:pt x="40414" y="44856"/>
                  </a:lnTo>
                  <a:lnTo>
                    <a:pt x="34008" y="44856"/>
                  </a:lnTo>
                  <a:lnTo>
                    <a:pt x="34008" y="38772"/>
                  </a:lnTo>
                  <a:close/>
                  <a:moveTo>
                    <a:pt x="47140" y="38772"/>
                  </a:moveTo>
                  <a:lnTo>
                    <a:pt x="47140" y="44856"/>
                  </a:lnTo>
                  <a:lnTo>
                    <a:pt x="40753" y="44856"/>
                  </a:lnTo>
                  <a:lnTo>
                    <a:pt x="40753" y="38772"/>
                  </a:lnTo>
                  <a:close/>
                  <a:moveTo>
                    <a:pt x="53885" y="38772"/>
                  </a:moveTo>
                  <a:lnTo>
                    <a:pt x="53885" y="44856"/>
                  </a:lnTo>
                  <a:lnTo>
                    <a:pt x="47479" y="44856"/>
                  </a:lnTo>
                  <a:lnTo>
                    <a:pt x="47479" y="38772"/>
                  </a:lnTo>
                  <a:close/>
                  <a:moveTo>
                    <a:pt x="60611" y="38772"/>
                  </a:moveTo>
                  <a:lnTo>
                    <a:pt x="60611" y="44856"/>
                  </a:lnTo>
                  <a:lnTo>
                    <a:pt x="54206" y="44856"/>
                  </a:lnTo>
                  <a:lnTo>
                    <a:pt x="54206" y="38772"/>
                  </a:lnTo>
                  <a:close/>
                  <a:moveTo>
                    <a:pt x="67338" y="38772"/>
                  </a:moveTo>
                  <a:lnTo>
                    <a:pt x="67338" y="44856"/>
                  </a:lnTo>
                  <a:lnTo>
                    <a:pt x="60950" y="44856"/>
                  </a:lnTo>
                  <a:lnTo>
                    <a:pt x="60950" y="38772"/>
                  </a:lnTo>
                  <a:close/>
                  <a:moveTo>
                    <a:pt x="74083" y="38772"/>
                  </a:moveTo>
                  <a:lnTo>
                    <a:pt x="74083" y="44856"/>
                  </a:lnTo>
                  <a:lnTo>
                    <a:pt x="67677" y="44856"/>
                  </a:lnTo>
                  <a:lnTo>
                    <a:pt x="67677" y="38772"/>
                  </a:lnTo>
                  <a:close/>
                  <a:moveTo>
                    <a:pt x="80809" y="38772"/>
                  </a:moveTo>
                  <a:lnTo>
                    <a:pt x="80809" y="44856"/>
                  </a:lnTo>
                  <a:lnTo>
                    <a:pt x="74422" y="44856"/>
                  </a:lnTo>
                  <a:lnTo>
                    <a:pt x="74422" y="38772"/>
                  </a:lnTo>
                  <a:close/>
                  <a:moveTo>
                    <a:pt x="87554" y="38772"/>
                  </a:moveTo>
                  <a:lnTo>
                    <a:pt x="87554" y="44856"/>
                  </a:lnTo>
                  <a:lnTo>
                    <a:pt x="81148" y="44856"/>
                  </a:lnTo>
                  <a:lnTo>
                    <a:pt x="81148" y="38772"/>
                  </a:lnTo>
                  <a:close/>
                  <a:moveTo>
                    <a:pt x="94281" y="38772"/>
                  </a:moveTo>
                  <a:lnTo>
                    <a:pt x="94281" y="44856"/>
                  </a:lnTo>
                  <a:lnTo>
                    <a:pt x="87893" y="44856"/>
                  </a:lnTo>
                  <a:lnTo>
                    <a:pt x="87893" y="38772"/>
                  </a:lnTo>
                  <a:close/>
                  <a:moveTo>
                    <a:pt x="101025" y="38772"/>
                  </a:moveTo>
                  <a:lnTo>
                    <a:pt x="101025" y="44856"/>
                  </a:lnTo>
                  <a:lnTo>
                    <a:pt x="94620" y="44856"/>
                  </a:lnTo>
                  <a:lnTo>
                    <a:pt x="94620" y="38772"/>
                  </a:lnTo>
                  <a:close/>
                  <a:moveTo>
                    <a:pt x="107752" y="38772"/>
                  </a:moveTo>
                  <a:lnTo>
                    <a:pt x="107752" y="44856"/>
                  </a:lnTo>
                  <a:lnTo>
                    <a:pt x="101346" y="44856"/>
                  </a:lnTo>
                  <a:lnTo>
                    <a:pt x="101346" y="38772"/>
                  </a:lnTo>
                  <a:close/>
                  <a:moveTo>
                    <a:pt x="114478" y="38772"/>
                  </a:moveTo>
                  <a:lnTo>
                    <a:pt x="114478" y="44856"/>
                  </a:lnTo>
                  <a:lnTo>
                    <a:pt x="108091" y="44856"/>
                  </a:lnTo>
                  <a:lnTo>
                    <a:pt x="108091" y="38772"/>
                  </a:lnTo>
                  <a:close/>
                  <a:moveTo>
                    <a:pt x="121223" y="38772"/>
                  </a:moveTo>
                  <a:lnTo>
                    <a:pt x="121223" y="44856"/>
                  </a:lnTo>
                  <a:lnTo>
                    <a:pt x="114817" y="44856"/>
                  </a:lnTo>
                  <a:lnTo>
                    <a:pt x="114817" y="38772"/>
                  </a:lnTo>
                  <a:close/>
                  <a:moveTo>
                    <a:pt x="127950" y="38772"/>
                  </a:moveTo>
                  <a:lnTo>
                    <a:pt x="127950" y="44856"/>
                  </a:lnTo>
                  <a:lnTo>
                    <a:pt x="121562" y="44856"/>
                  </a:lnTo>
                  <a:lnTo>
                    <a:pt x="121562" y="38772"/>
                  </a:lnTo>
                  <a:close/>
                  <a:moveTo>
                    <a:pt x="134694" y="38772"/>
                  </a:moveTo>
                  <a:lnTo>
                    <a:pt x="134694" y="44856"/>
                  </a:lnTo>
                  <a:lnTo>
                    <a:pt x="128289" y="44856"/>
                  </a:lnTo>
                  <a:lnTo>
                    <a:pt x="128289" y="38772"/>
                  </a:lnTo>
                  <a:close/>
                  <a:moveTo>
                    <a:pt x="141421" y="38772"/>
                  </a:moveTo>
                  <a:lnTo>
                    <a:pt x="141421" y="44856"/>
                  </a:lnTo>
                  <a:lnTo>
                    <a:pt x="135033" y="44856"/>
                  </a:lnTo>
                  <a:lnTo>
                    <a:pt x="135033" y="38772"/>
                  </a:lnTo>
                  <a:close/>
                  <a:moveTo>
                    <a:pt x="148148" y="38772"/>
                  </a:moveTo>
                  <a:lnTo>
                    <a:pt x="148148" y="44856"/>
                  </a:lnTo>
                  <a:lnTo>
                    <a:pt x="141760" y="44856"/>
                  </a:lnTo>
                  <a:lnTo>
                    <a:pt x="141760" y="38772"/>
                  </a:lnTo>
                  <a:close/>
                  <a:moveTo>
                    <a:pt x="154892" y="38772"/>
                  </a:moveTo>
                  <a:lnTo>
                    <a:pt x="154892" y="44856"/>
                  </a:lnTo>
                  <a:lnTo>
                    <a:pt x="148487" y="44856"/>
                  </a:lnTo>
                  <a:lnTo>
                    <a:pt x="148487" y="38772"/>
                  </a:lnTo>
                  <a:close/>
                  <a:moveTo>
                    <a:pt x="161619" y="38772"/>
                  </a:moveTo>
                  <a:lnTo>
                    <a:pt x="161619" y="44856"/>
                  </a:lnTo>
                  <a:lnTo>
                    <a:pt x="155231" y="44856"/>
                  </a:lnTo>
                  <a:lnTo>
                    <a:pt x="155231" y="38772"/>
                  </a:lnTo>
                  <a:close/>
                  <a:moveTo>
                    <a:pt x="168363" y="38772"/>
                  </a:moveTo>
                  <a:lnTo>
                    <a:pt x="168363" y="44856"/>
                  </a:lnTo>
                  <a:lnTo>
                    <a:pt x="161958" y="44856"/>
                  </a:lnTo>
                  <a:lnTo>
                    <a:pt x="161958" y="38772"/>
                  </a:lnTo>
                  <a:close/>
                  <a:moveTo>
                    <a:pt x="175090" y="38772"/>
                  </a:moveTo>
                  <a:lnTo>
                    <a:pt x="175090" y="44856"/>
                  </a:lnTo>
                  <a:lnTo>
                    <a:pt x="168702" y="44856"/>
                  </a:lnTo>
                  <a:lnTo>
                    <a:pt x="168702" y="38772"/>
                  </a:lnTo>
                  <a:close/>
                  <a:moveTo>
                    <a:pt x="181834" y="38772"/>
                  </a:moveTo>
                  <a:lnTo>
                    <a:pt x="181834" y="44856"/>
                  </a:lnTo>
                  <a:lnTo>
                    <a:pt x="175429" y="44856"/>
                  </a:lnTo>
                  <a:lnTo>
                    <a:pt x="175429" y="38772"/>
                  </a:lnTo>
                  <a:close/>
                  <a:moveTo>
                    <a:pt x="188561" y="38772"/>
                  </a:moveTo>
                  <a:lnTo>
                    <a:pt x="188561" y="44856"/>
                  </a:lnTo>
                  <a:lnTo>
                    <a:pt x="182173" y="44856"/>
                  </a:lnTo>
                  <a:lnTo>
                    <a:pt x="182173" y="38772"/>
                  </a:lnTo>
                  <a:close/>
                  <a:moveTo>
                    <a:pt x="195288" y="38772"/>
                  </a:moveTo>
                  <a:lnTo>
                    <a:pt x="195288" y="44856"/>
                  </a:lnTo>
                  <a:lnTo>
                    <a:pt x="188900" y="44856"/>
                  </a:lnTo>
                  <a:lnTo>
                    <a:pt x="188900" y="38772"/>
                  </a:lnTo>
                  <a:close/>
                  <a:moveTo>
                    <a:pt x="202032" y="38772"/>
                  </a:moveTo>
                  <a:lnTo>
                    <a:pt x="202032" y="44856"/>
                  </a:lnTo>
                  <a:lnTo>
                    <a:pt x="195627" y="44856"/>
                  </a:lnTo>
                  <a:lnTo>
                    <a:pt x="195627" y="38772"/>
                  </a:lnTo>
                  <a:close/>
                  <a:moveTo>
                    <a:pt x="208759" y="38772"/>
                  </a:moveTo>
                  <a:lnTo>
                    <a:pt x="208759" y="44856"/>
                  </a:lnTo>
                  <a:lnTo>
                    <a:pt x="202371" y="44856"/>
                  </a:lnTo>
                  <a:lnTo>
                    <a:pt x="202371" y="38772"/>
                  </a:lnTo>
                  <a:close/>
                  <a:moveTo>
                    <a:pt x="215504" y="38772"/>
                  </a:moveTo>
                  <a:lnTo>
                    <a:pt x="215504" y="44856"/>
                  </a:lnTo>
                  <a:lnTo>
                    <a:pt x="209098" y="44856"/>
                  </a:lnTo>
                  <a:lnTo>
                    <a:pt x="209098" y="38772"/>
                  </a:lnTo>
                  <a:close/>
                  <a:moveTo>
                    <a:pt x="222230" y="38772"/>
                  </a:moveTo>
                  <a:lnTo>
                    <a:pt x="222230" y="44856"/>
                  </a:lnTo>
                  <a:lnTo>
                    <a:pt x="215843" y="44856"/>
                  </a:lnTo>
                  <a:lnTo>
                    <a:pt x="215843" y="38772"/>
                  </a:lnTo>
                  <a:close/>
                  <a:moveTo>
                    <a:pt x="228975" y="38772"/>
                  </a:moveTo>
                  <a:lnTo>
                    <a:pt x="228975" y="44856"/>
                  </a:lnTo>
                  <a:lnTo>
                    <a:pt x="222569" y="44856"/>
                  </a:lnTo>
                  <a:lnTo>
                    <a:pt x="222569" y="38772"/>
                  </a:lnTo>
                  <a:close/>
                  <a:moveTo>
                    <a:pt x="235701" y="38772"/>
                  </a:moveTo>
                  <a:lnTo>
                    <a:pt x="235701" y="44856"/>
                  </a:lnTo>
                  <a:lnTo>
                    <a:pt x="229296" y="44856"/>
                  </a:lnTo>
                  <a:lnTo>
                    <a:pt x="229296" y="38772"/>
                  </a:lnTo>
                  <a:close/>
                  <a:moveTo>
                    <a:pt x="242428" y="38772"/>
                  </a:moveTo>
                  <a:lnTo>
                    <a:pt x="242428" y="44856"/>
                  </a:lnTo>
                  <a:lnTo>
                    <a:pt x="236040" y="44856"/>
                  </a:lnTo>
                  <a:lnTo>
                    <a:pt x="236040" y="38772"/>
                  </a:lnTo>
                  <a:close/>
                  <a:moveTo>
                    <a:pt x="249173" y="38772"/>
                  </a:moveTo>
                  <a:lnTo>
                    <a:pt x="249173" y="44856"/>
                  </a:lnTo>
                  <a:lnTo>
                    <a:pt x="242767" y="44856"/>
                  </a:lnTo>
                  <a:lnTo>
                    <a:pt x="242767" y="38772"/>
                  </a:lnTo>
                  <a:close/>
                  <a:moveTo>
                    <a:pt x="255899" y="38772"/>
                  </a:moveTo>
                  <a:lnTo>
                    <a:pt x="255899" y="44856"/>
                  </a:lnTo>
                  <a:lnTo>
                    <a:pt x="249512" y="44856"/>
                  </a:lnTo>
                  <a:lnTo>
                    <a:pt x="249512" y="38772"/>
                  </a:lnTo>
                  <a:close/>
                  <a:moveTo>
                    <a:pt x="262644" y="38772"/>
                  </a:moveTo>
                  <a:lnTo>
                    <a:pt x="262644" y="44856"/>
                  </a:lnTo>
                  <a:lnTo>
                    <a:pt x="256238" y="44856"/>
                  </a:lnTo>
                  <a:lnTo>
                    <a:pt x="256238" y="38772"/>
                  </a:lnTo>
                  <a:close/>
                  <a:moveTo>
                    <a:pt x="269370" y="38772"/>
                  </a:moveTo>
                  <a:lnTo>
                    <a:pt x="269370" y="44856"/>
                  </a:lnTo>
                  <a:lnTo>
                    <a:pt x="262983" y="44856"/>
                  </a:lnTo>
                  <a:lnTo>
                    <a:pt x="262983" y="38772"/>
                  </a:lnTo>
                  <a:close/>
                  <a:moveTo>
                    <a:pt x="276115" y="38772"/>
                  </a:moveTo>
                  <a:lnTo>
                    <a:pt x="276115" y="44856"/>
                  </a:lnTo>
                  <a:lnTo>
                    <a:pt x="269709" y="44856"/>
                  </a:lnTo>
                  <a:lnTo>
                    <a:pt x="269709" y="38772"/>
                  </a:lnTo>
                  <a:close/>
                  <a:moveTo>
                    <a:pt x="282842" y="38772"/>
                  </a:moveTo>
                  <a:lnTo>
                    <a:pt x="282842" y="44856"/>
                  </a:lnTo>
                  <a:lnTo>
                    <a:pt x="276436" y="44856"/>
                  </a:lnTo>
                  <a:lnTo>
                    <a:pt x="276436" y="38772"/>
                  </a:lnTo>
                  <a:close/>
                  <a:moveTo>
                    <a:pt x="6745" y="45178"/>
                  </a:moveTo>
                  <a:lnTo>
                    <a:pt x="6745" y="51262"/>
                  </a:lnTo>
                  <a:lnTo>
                    <a:pt x="339" y="51262"/>
                  </a:lnTo>
                  <a:lnTo>
                    <a:pt x="339" y="45178"/>
                  </a:lnTo>
                  <a:close/>
                  <a:moveTo>
                    <a:pt x="13471" y="45178"/>
                  </a:moveTo>
                  <a:lnTo>
                    <a:pt x="13471" y="51262"/>
                  </a:lnTo>
                  <a:lnTo>
                    <a:pt x="7066" y="51262"/>
                  </a:lnTo>
                  <a:lnTo>
                    <a:pt x="7066" y="45178"/>
                  </a:lnTo>
                  <a:close/>
                  <a:moveTo>
                    <a:pt x="20198" y="45178"/>
                  </a:moveTo>
                  <a:lnTo>
                    <a:pt x="20198" y="51262"/>
                  </a:lnTo>
                  <a:lnTo>
                    <a:pt x="13810" y="51262"/>
                  </a:lnTo>
                  <a:lnTo>
                    <a:pt x="13810" y="45178"/>
                  </a:lnTo>
                  <a:close/>
                  <a:moveTo>
                    <a:pt x="26942" y="45178"/>
                  </a:moveTo>
                  <a:lnTo>
                    <a:pt x="26942" y="51262"/>
                  </a:lnTo>
                  <a:lnTo>
                    <a:pt x="20537" y="51262"/>
                  </a:lnTo>
                  <a:lnTo>
                    <a:pt x="20537" y="45178"/>
                  </a:lnTo>
                  <a:close/>
                  <a:moveTo>
                    <a:pt x="33669" y="45178"/>
                  </a:moveTo>
                  <a:lnTo>
                    <a:pt x="33669" y="51262"/>
                  </a:lnTo>
                  <a:lnTo>
                    <a:pt x="27281" y="51262"/>
                  </a:lnTo>
                  <a:lnTo>
                    <a:pt x="27281" y="45178"/>
                  </a:lnTo>
                  <a:close/>
                  <a:moveTo>
                    <a:pt x="40414" y="45178"/>
                  </a:moveTo>
                  <a:lnTo>
                    <a:pt x="40414" y="51262"/>
                  </a:lnTo>
                  <a:lnTo>
                    <a:pt x="34008" y="51262"/>
                  </a:lnTo>
                  <a:lnTo>
                    <a:pt x="34008" y="45178"/>
                  </a:lnTo>
                  <a:close/>
                  <a:moveTo>
                    <a:pt x="47140" y="45178"/>
                  </a:moveTo>
                  <a:lnTo>
                    <a:pt x="47140" y="51262"/>
                  </a:lnTo>
                  <a:lnTo>
                    <a:pt x="40753" y="51262"/>
                  </a:lnTo>
                  <a:lnTo>
                    <a:pt x="40753" y="45178"/>
                  </a:lnTo>
                  <a:close/>
                  <a:moveTo>
                    <a:pt x="53885" y="45178"/>
                  </a:moveTo>
                  <a:lnTo>
                    <a:pt x="53885" y="51262"/>
                  </a:lnTo>
                  <a:lnTo>
                    <a:pt x="47479" y="51262"/>
                  </a:lnTo>
                  <a:lnTo>
                    <a:pt x="47479" y="45178"/>
                  </a:lnTo>
                  <a:close/>
                  <a:moveTo>
                    <a:pt x="60611" y="45178"/>
                  </a:moveTo>
                  <a:lnTo>
                    <a:pt x="60611" y="51262"/>
                  </a:lnTo>
                  <a:lnTo>
                    <a:pt x="54206" y="51262"/>
                  </a:lnTo>
                  <a:lnTo>
                    <a:pt x="54206" y="45178"/>
                  </a:lnTo>
                  <a:close/>
                  <a:moveTo>
                    <a:pt x="67338" y="45178"/>
                  </a:moveTo>
                  <a:lnTo>
                    <a:pt x="67338" y="51262"/>
                  </a:lnTo>
                  <a:lnTo>
                    <a:pt x="60950" y="51262"/>
                  </a:lnTo>
                  <a:lnTo>
                    <a:pt x="60950" y="45178"/>
                  </a:lnTo>
                  <a:close/>
                  <a:moveTo>
                    <a:pt x="74083" y="45178"/>
                  </a:moveTo>
                  <a:lnTo>
                    <a:pt x="74083" y="51262"/>
                  </a:lnTo>
                  <a:lnTo>
                    <a:pt x="67677" y="51262"/>
                  </a:lnTo>
                  <a:lnTo>
                    <a:pt x="67677" y="45178"/>
                  </a:lnTo>
                  <a:close/>
                  <a:moveTo>
                    <a:pt x="80809" y="45178"/>
                  </a:moveTo>
                  <a:lnTo>
                    <a:pt x="80809" y="51262"/>
                  </a:lnTo>
                  <a:lnTo>
                    <a:pt x="74422" y="51262"/>
                  </a:lnTo>
                  <a:lnTo>
                    <a:pt x="74422" y="45178"/>
                  </a:lnTo>
                  <a:close/>
                  <a:moveTo>
                    <a:pt x="87554" y="45178"/>
                  </a:moveTo>
                  <a:lnTo>
                    <a:pt x="87554" y="51262"/>
                  </a:lnTo>
                  <a:lnTo>
                    <a:pt x="81148" y="51262"/>
                  </a:lnTo>
                  <a:lnTo>
                    <a:pt x="81148" y="45178"/>
                  </a:lnTo>
                  <a:close/>
                  <a:moveTo>
                    <a:pt x="94281" y="45178"/>
                  </a:moveTo>
                  <a:lnTo>
                    <a:pt x="94281" y="51262"/>
                  </a:lnTo>
                  <a:lnTo>
                    <a:pt x="87893" y="51262"/>
                  </a:lnTo>
                  <a:lnTo>
                    <a:pt x="87893" y="45178"/>
                  </a:lnTo>
                  <a:close/>
                  <a:moveTo>
                    <a:pt x="101025" y="45178"/>
                  </a:moveTo>
                  <a:lnTo>
                    <a:pt x="101025" y="51262"/>
                  </a:lnTo>
                  <a:lnTo>
                    <a:pt x="94620" y="51262"/>
                  </a:lnTo>
                  <a:lnTo>
                    <a:pt x="94620" y="45178"/>
                  </a:lnTo>
                  <a:close/>
                  <a:moveTo>
                    <a:pt x="107752" y="45178"/>
                  </a:moveTo>
                  <a:lnTo>
                    <a:pt x="107752" y="51262"/>
                  </a:lnTo>
                  <a:lnTo>
                    <a:pt x="101346" y="51262"/>
                  </a:lnTo>
                  <a:lnTo>
                    <a:pt x="101346" y="45178"/>
                  </a:lnTo>
                  <a:close/>
                  <a:moveTo>
                    <a:pt x="114478" y="45178"/>
                  </a:moveTo>
                  <a:lnTo>
                    <a:pt x="114478" y="51262"/>
                  </a:lnTo>
                  <a:lnTo>
                    <a:pt x="108091" y="51262"/>
                  </a:lnTo>
                  <a:lnTo>
                    <a:pt x="108091" y="45178"/>
                  </a:lnTo>
                  <a:close/>
                  <a:moveTo>
                    <a:pt x="121223" y="45178"/>
                  </a:moveTo>
                  <a:lnTo>
                    <a:pt x="121223" y="51262"/>
                  </a:lnTo>
                  <a:lnTo>
                    <a:pt x="114817" y="51262"/>
                  </a:lnTo>
                  <a:lnTo>
                    <a:pt x="114817" y="45178"/>
                  </a:lnTo>
                  <a:close/>
                  <a:moveTo>
                    <a:pt x="127950" y="45178"/>
                  </a:moveTo>
                  <a:lnTo>
                    <a:pt x="127950" y="51262"/>
                  </a:lnTo>
                  <a:lnTo>
                    <a:pt x="121562" y="51262"/>
                  </a:lnTo>
                  <a:lnTo>
                    <a:pt x="121562" y="45178"/>
                  </a:lnTo>
                  <a:close/>
                  <a:moveTo>
                    <a:pt x="134694" y="45178"/>
                  </a:moveTo>
                  <a:lnTo>
                    <a:pt x="134694" y="51262"/>
                  </a:lnTo>
                  <a:lnTo>
                    <a:pt x="128289" y="51262"/>
                  </a:lnTo>
                  <a:lnTo>
                    <a:pt x="128289" y="45178"/>
                  </a:lnTo>
                  <a:close/>
                  <a:moveTo>
                    <a:pt x="141421" y="45178"/>
                  </a:moveTo>
                  <a:lnTo>
                    <a:pt x="141421" y="51262"/>
                  </a:lnTo>
                  <a:lnTo>
                    <a:pt x="135033" y="51262"/>
                  </a:lnTo>
                  <a:lnTo>
                    <a:pt x="135033" y="45178"/>
                  </a:lnTo>
                  <a:close/>
                  <a:moveTo>
                    <a:pt x="148148" y="45178"/>
                  </a:moveTo>
                  <a:lnTo>
                    <a:pt x="148148" y="51262"/>
                  </a:lnTo>
                  <a:lnTo>
                    <a:pt x="141760" y="51262"/>
                  </a:lnTo>
                  <a:lnTo>
                    <a:pt x="141760" y="45178"/>
                  </a:lnTo>
                  <a:close/>
                  <a:moveTo>
                    <a:pt x="154892" y="45178"/>
                  </a:moveTo>
                  <a:lnTo>
                    <a:pt x="154892" y="51262"/>
                  </a:lnTo>
                  <a:lnTo>
                    <a:pt x="148487" y="51262"/>
                  </a:lnTo>
                  <a:lnTo>
                    <a:pt x="148487" y="45178"/>
                  </a:lnTo>
                  <a:close/>
                  <a:moveTo>
                    <a:pt x="161619" y="45178"/>
                  </a:moveTo>
                  <a:lnTo>
                    <a:pt x="161619" y="51262"/>
                  </a:lnTo>
                  <a:lnTo>
                    <a:pt x="155231" y="51262"/>
                  </a:lnTo>
                  <a:lnTo>
                    <a:pt x="155231" y="45178"/>
                  </a:lnTo>
                  <a:close/>
                  <a:moveTo>
                    <a:pt x="168363" y="45178"/>
                  </a:moveTo>
                  <a:lnTo>
                    <a:pt x="168363" y="51262"/>
                  </a:lnTo>
                  <a:lnTo>
                    <a:pt x="161958" y="51262"/>
                  </a:lnTo>
                  <a:lnTo>
                    <a:pt x="161958" y="45178"/>
                  </a:lnTo>
                  <a:close/>
                  <a:moveTo>
                    <a:pt x="175090" y="45178"/>
                  </a:moveTo>
                  <a:lnTo>
                    <a:pt x="175090" y="51262"/>
                  </a:lnTo>
                  <a:lnTo>
                    <a:pt x="168702" y="51262"/>
                  </a:lnTo>
                  <a:lnTo>
                    <a:pt x="168702" y="45178"/>
                  </a:lnTo>
                  <a:close/>
                  <a:moveTo>
                    <a:pt x="181834" y="45178"/>
                  </a:moveTo>
                  <a:lnTo>
                    <a:pt x="181834" y="51262"/>
                  </a:lnTo>
                  <a:lnTo>
                    <a:pt x="175429" y="51262"/>
                  </a:lnTo>
                  <a:lnTo>
                    <a:pt x="175429" y="45178"/>
                  </a:lnTo>
                  <a:close/>
                  <a:moveTo>
                    <a:pt x="188561" y="45178"/>
                  </a:moveTo>
                  <a:lnTo>
                    <a:pt x="188561" y="51262"/>
                  </a:lnTo>
                  <a:lnTo>
                    <a:pt x="182173" y="51262"/>
                  </a:lnTo>
                  <a:lnTo>
                    <a:pt x="182173" y="45178"/>
                  </a:lnTo>
                  <a:close/>
                  <a:moveTo>
                    <a:pt x="195288" y="45178"/>
                  </a:moveTo>
                  <a:lnTo>
                    <a:pt x="195288" y="51262"/>
                  </a:lnTo>
                  <a:lnTo>
                    <a:pt x="188900" y="51262"/>
                  </a:lnTo>
                  <a:lnTo>
                    <a:pt x="188900" y="45178"/>
                  </a:lnTo>
                  <a:close/>
                  <a:moveTo>
                    <a:pt x="202032" y="45178"/>
                  </a:moveTo>
                  <a:lnTo>
                    <a:pt x="202032" y="51262"/>
                  </a:lnTo>
                  <a:lnTo>
                    <a:pt x="195627" y="51262"/>
                  </a:lnTo>
                  <a:lnTo>
                    <a:pt x="195627" y="45178"/>
                  </a:lnTo>
                  <a:close/>
                  <a:moveTo>
                    <a:pt x="208759" y="45178"/>
                  </a:moveTo>
                  <a:lnTo>
                    <a:pt x="208759" y="51262"/>
                  </a:lnTo>
                  <a:lnTo>
                    <a:pt x="202371" y="51262"/>
                  </a:lnTo>
                  <a:lnTo>
                    <a:pt x="202371" y="45178"/>
                  </a:lnTo>
                  <a:close/>
                  <a:moveTo>
                    <a:pt x="215504" y="45178"/>
                  </a:moveTo>
                  <a:lnTo>
                    <a:pt x="215504" y="51262"/>
                  </a:lnTo>
                  <a:lnTo>
                    <a:pt x="209098" y="51262"/>
                  </a:lnTo>
                  <a:lnTo>
                    <a:pt x="209098" y="45178"/>
                  </a:lnTo>
                  <a:close/>
                  <a:moveTo>
                    <a:pt x="222230" y="45178"/>
                  </a:moveTo>
                  <a:lnTo>
                    <a:pt x="222230" y="51262"/>
                  </a:lnTo>
                  <a:lnTo>
                    <a:pt x="215843" y="51262"/>
                  </a:lnTo>
                  <a:lnTo>
                    <a:pt x="215843" y="45178"/>
                  </a:lnTo>
                  <a:close/>
                  <a:moveTo>
                    <a:pt x="228975" y="45178"/>
                  </a:moveTo>
                  <a:lnTo>
                    <a:pt x="228975" y="51262"/>
                  </a:lnTo>
                  <a:lnTo>
                    <a:pt x="222569" y="51262"/>
                  </a:lnTo>
                  <a:lnTo>
                    <a:pt x="222569" y="45178"/>
                  </a:lnTo>
                  <a:close/>
                  <a:moveTo>
                    <a:pt x="235701" y="45178"/>
                  </a:moveTo>
                  <a:lnTo>
                    <a:pt x="235701" y="51262"/>
                  </a:lnTo>
                  <a:lnTo>
                    <a:pt x="229296" y="51262"/>
                  </a:lnTo>
                  <a:lnTo>
                    <a:pt x="229296" y="45178"/>
                  </a:lnTo>
                  <a:close/>
                  <a:moveTo>
                    <a:pt x="242428" y="45178"/>
                  </a:moveTo>
                  <a:lnTo>
                    <a:pt x="242428" y="51262"/>
                  </a:lnTo>
                  <a:lnTo>
                    <a:pt x="236040" y="51262"/>
                  </a:lnTo>
                  <a:lnTo>
                    <a:pt x="236040" y="45178"/>
                  </a:lnTo>
                  <a:close/>
                  <a:moveTo>
                    <a:pt x="249173" y="45178"/>
                  </a:moveTo>
                  <a:lnTo>
                    <a:pt x="249173" y="51262"/>
                  </a:lnTo>
                  <a:lnTo>
                    <a:pt x="242767" y="51262"/>
                  </a:lnTo>
                  <a:lnTo>
                    <a:pt x="242767" y="45178"/>
                  </a:lnTo>
                  <a:close/>
                  <a:moveTo>
                    <a:pt x="255899" y="45178"/>
                  </a:moveTo>
                  <a:lnTo>
                    <a:pt x="255899" y="51262"/>
                  </a:lnTo>
                  <a:lnTo>
                    <a:pt x="249512" y="51262"/>
                  </a:lnTo>
                  <a:lnTo>
                    <a:pt x="249512" y="45178"/>
                  </a:lnTo>
                  <a:close/>
                  <a:moveTo>
                    <a:pt x="262644" y="45178"/>
                  </a:moveTo>
                  <a:lnTo>
                    <a:pt x="262644" y="51262"/>
                  </a:lnTo>
                  <a:lnTo>
                    <a:pt x="256238" y="51262"/>
                  </a:lnTo>
                  <a:lnTo>
                    <a:pt x="256238" y="45178"/>
                  </a:lnTo>
                  <a:close/>
                  <a:moveTo>
                    <a:pt x="269370" y="45178"/>
                  </a:moveTo>
                  <a:lnTo>
                    <a:pt x="269370" y="51262"/>
                  </a:lnTo>
                  <a:lnTo>
                    <a:pt x="262983" y="51262"/>
                  </a:lnTo>
                  <a:lnTo>
                    <a:pt x="262983" y="45178"/>
                  </a:lnTo>
                  <a:close/>
                  <a:moveTo>
                    <a:pt x="276115" y="45178"/>
                  </a:moveTo>
                  <a:lnTo>
                    <a:pt x="276115" y="51262"/>
                  </a:lnTo>
                  <a:lnTo>
                    <a:pt x="269709" y="51262"/>
                  </a:lnTo>
                  <a:lnTo>
                    <a:pt x="269709" y="45178"/>
                  </a:lnTo>
                  <a:close/>
                  <a:moveTo>
                    <a:pt x="282842" y="45178"/>
                  </a:moveTo>
                  <a:lnTo>
                    <a:pt x="282842" y="51262"/>
                  </a:lnTo>
                  <a:lnTo>
                    <a:pt x="276436" y="51262"/>
                  </a:lnTo>
                  <a:lnTo>
                    <a:pt x="276436" y="45178"/>
                  </a:lnTo>
                  <a:close/>
                  <a:moveTo>
                    <a:pt x="6745" y="51583"/>
                  </a:moveTo>
                  <a:lnTo>
                    <a:pt x="6745" y="57667"/>
                  </a:lnTo>
                  <a:lnTo>
                    <a:pt x="339" y="57667"/>
                  </a:lnTo>
                  <a:lnTo>
                    <a:pt x="339" y="51583"/>
                  </a:lnTo>
                  <a:close/>
                  <a:moveTo>
                    <a:pt x="13471" y="51583"/>
                  </a:moveTo>
                  <a:lnTo>
                    <a:pt x="13471" y="57667"/>
                  </a:lnTo>
                  <a:lnTo>
                    <a:pt x="7066" y="57667"/>
                  </a:lnTo>
                  <a:lnTo>
                    <a:pt x="7066" y="51583"/>
                  </a:lnTo>
                  <a:close/>
                  <a:moveTo>
                    <a:pt x="20198" y="51583"/>
                  </a:moveTo>
                  <a:lnTo>
                    <a:pt x="20198" y="57667"/>
                  </a:lnTo>
                  <a:lnTo>
                    <a:pt x="13810" y="57667"/>
                  </a:lnTo>
                  <a:lnTo>
                    <a:pt x="13810" y="51583"/>
                  </a:lnTo>
                  <a:close/>
                  <a:moveTo>
                    <a:pt x="26942" y="51583"/>
                  </a:moveTo>
                  <a:lnTo>
                    <a:pt x="26942" y="57667"/>
                  </a:lnTo>
                  <a:lnTo>
                    <a:pt x="20537" y="57667"/>
                  </a:lnTo>
                  <a:lnTo>
                    <a:pt x="20537" y="51583"/>
                  </a:lnTo>
                  <a:close/>
                  <a:moveTo>
                    <a:pt x="33669" y="51583"/>
                  </a:moveTo>
                  <a:lnTo>
                    <a:pt x="33669" y="57667"/>
                  </a:lnTo>
                  <a:lnTo>
                    <a:pt x="27281" y="57667"/>
                  </a:lnTo>
                  <a:lnTo>
                    <a:pt x="27281" y="51583"/>
                  </a:lnTo>
                  <a:close/>
                  <a:moveTo>
                    <a:pt x="40414" y="51583"/>
                  </a:moveTo>
                  <a:lnTo>
                    <a:pt x="40414" y="57667"/>
                  </a:lnTo>
                  <a:lnTo>
                    <a:pt x="34008" y="57667"/>
                  </a:lnTo>
                  <a:lnTo>
                    <a:pt x="34008" y="51583"/>
                  </a:lnTo>
                  <a:close/>
                  <a:moveTo>
                    <a:pt x="47140" y="51583"/>
                  </a:moveTo>
                  <a:lnTo>
                    <a:pt x="47140" y="57667"/>
                  </a:lnTo>
                  <a:lnTo>
                    <a:pt x="40753" y="57667"/>
                  </a:lnTo>
                  <a:lnTo>
                    <a:pt x="40753" y="51583"/>
                  </a:lnTo>
                  <a:close/>
                  <a:moveTo>
                    <a:pt x="53885" y="51583"/>
                  </a:moveTo>
                  <a:lnTo>
                    <a:pt x="53885" y="57667"/>
                  </a:lnTo>
                  <a:lnTo>
                    <a:pt x="47479" y="57667"/>
                  </a:lnTo>
                  <a:lnTo>
                    <a:pt x="47479" y="51583"/>
                  </a:lnTo>
                  <a:close/>
                  <a:moveTo>
                    <a:pt x="60611" y="51583"/>
                  </a:moveTo>
                  <a:lnTo>
                    <a:pt x="60611" y="57667"/>
                  </a:lnTo>
                  <a:lnTo>
                    <a:pt x="54206" y="57667"/>
                  </a:lnTo>
                  <a:lnTo>
                    <a:pt x="54206" y="51583"/>
                  </a:lnTo>
                  <a:close/>
                  <a:moveTo>
                    <a:pt x="67338" y="51583"/>
                  </a:moveTo>
                  <a:lnTo>
                    <a:pt x="67338" y="57667"/>
                  </a:lnTo>
                  <a:lnTo>
                    <a:pt x="60950" y="57667"/>
                  </a:lnTo>
                  <a:lnTo>
                    <a:pt x="60950" y="51583"/>
                  </a:lnTo>
                  <a:close/>
                  <a:moveTo>
                    <a:pt x="74083" y="51583"/>
                  </a:moveTo>
                  <a:lnTo>
                    <a:pt x="74083" y="57667"/>
                  </a:lnTo>
                  <a:lnTo>
                    <a:pt x="67677" y="57667"/>
                  </a:lnTo>
                  <a:lnTo>
                    <a:pt x="67677" y="51583"/>
                  </a:lnTo>
                  <a:close/>
                  <a:moveTo>
                    <a:pt x="80809" y="51583"/>
                  </a:moveTo>
                  <a:lnTo>
                    <a:pt x="80809" y="57667"/>
                  </a:lnTo>
                  <a:lnTo>
                    <a:pt x="74422" y="57667"/>
                  </a:lnTo>
                  <a:lnTo>
                    <a:pt x="74422" y="51583"/>
                  </a:lnTo>
                  <a:close/>
                  <a:moveTo>
                    <a:pt x="87554" y="51583"/>
                  </a:moveTo>
                  <a:lnTo>
                    <a:pt x="87554" y="57667"/>
                  </a:lnTo>
                  <a:lnTo>
                    <a:pt x="81148" y="57667"/>
                  </a:lnTo>
                  <a:lnTo>
                    <a:pt x="81148" y="51583"/>
                  </a:lnTo>
                  <a:close/>
                  <a:moveTo>
                    <a:pt x="94281" y="51583"/>
                  </a:moveTo>
                  <a:lnTo>
                    <a:pt x="94281" y="57667"/>
                  </a:lnTo>
                  <a:lnTo>
                    <a:pt x="87893" y="57667"/>
                  </a:lnTo>
                  <a:lnTo>
                    <a:pt x="87893" y="51583"/>
                  </a:lnTo>
                  <a:close/>
                  <a:moveTo>
                    <a:pt x="101025" y="51583"/>
                  </a:moveTo>
                  <a:lnTo>
                    <a:pt x="101025" y="57667"/>
                  </a:lnTo>
                  <a:lnTo>
                    <a:pt x="94620" y="57667"/>
                  </a:lnTo>
                  <a:lnTo>
                    <a:pt x="94620" y="51583"/>
                  </a:lnTo>
                  <a:close/>
                  <a:moveTo>
                    <a:pt x="107752" y="51583"/>
                  </a:moveTo>
                  <a:lnTo>
                    <a:pt x="107752" y="57667"/>
                  </a:lnTo>
                  <a:lnTo>
                    <a:pt x="101346" y="57667"/>
                  </a:lnTo>
                  <a:lnTo>
                    <a:pt x="101346" y="51583"/>
                  </a:lnTo>
                  <a:close/>
                  <a:moveTo>
                    <a:pt x="114478" y="51583"/>
                  </a:moveTo>
                  <a:lnTo>
                    <a:pt x="114478" y="57667"/>
                  </a:lnTo>
                  <a:lnTo>
                    <a:pt x="108091" y="57667"/>
                  </a:lnTo>
                  <a:lnTo>
                    <a:pt x="108091" y="51583"/>
                  </a:lnTo>
                  <a:close/>
                  <a:moveTo>
                    <a:pt x="121223" y="51583"/>
                  </a:moveTo>
                  <a:lnTo>
                    <a:pt x="121223" y="57667"/>
                  </a:lnTo>
                  <a:lnTo>
                    <a:pt x="114817" y="57667"/>
                  </a:lnTo>
                  <a:lnTo>
                    <a:pt x="114817" y="51583"/>
                  </a:lnTo>
                  <a:close/>
                  <a:moveTo>
                    <a:pt x="127950" y="51583"/>
                  </a:moveTo>
                  <a:lnTo>
                    <a:pt x="127950" y="57667"/>
                  </a:lnTo>
                  <a:lnTo>
                    <a:pt x="121562" y="57667"/>
                  </a:lnTo>
                  <a:lnTo>
                    <a:pt x="121562" y="51583"/>
                  </a:lnTo>
                  <a:close/>
                  <a:moveTo>
                    <a:pt x="134694" y="51583"/>
                  </a:moveTo>
                  <a:lnTo>
                    <a:pt x="134694" y="57667"/>
                  </a:lnTo>
                  <a:lnTo>
                    <a:pt x="128289" y="57667"/>
                  </a:lnTo>
                  <a:lnTo>
                    <a:pt x="128289" y="51583"/>
                  </a:lnTo>
                  <a:close/>
                  <a:moveTo>
                    <a:pt x="141421" y="51583"/>
                  </a:moveTo>
                  <a:lnTo>
                    <a:pt x="141421" y="57667"/>
                  </a:lnTo>
                  <a:lnTo>
                    <a:pt x="135033" y="57667"/>
                  </a:lnTo>
                  <a:lnTo>
                    <a:pt x="135033" y="51583"/>
                  </a:lnTo>
                  <a:close/>
                  <a:moveTo>
                    <a:pt x="148148" y="51583"/>
                  </a:moveTo>
                  <a:lnTo>
                    <a:pt x="148148" y="57667"/>
                  </a:lnTo>
                  <a:lnTo>
                    <a:pt x="141760" y="57667"/>
                  </a:lnTo>
                  <a:lnTo>
                    <a:pt x="141760" y="51583"/>
                  </a:lnTo>
                  <a:close/>
                  <a:moveTo>
                    <a:pt x="154892" y="51583"/>
                  </a:moveTo>
                  <a:lnTo>
                    <a:pt x="154892" y="57667"/>
                  </a:lnTo>
                  <a:lnTo>
                    <a:pt x="148487" y="57667"/>
                  </a:lnTo>
                  <a:lnTo>
                    <a:pt x="148487" y="51583"/>
                  </a:lnTo>
                  <a:close/>
                  <a:moveTo>
                    <a:pt x="161619" y="51583"/>
                  </a:moveTo>
                  <a:lnTo>
                    <a:pt x="161619" y="57667"/>
                  </a:lnTo>
                  <a:lnTo>
                    <a:pt x="155231" y="57667"/>
                  </a:lnTo>
                  <a:lnTo>
                    <a:pt x="155231" y="51583"/>
                  </a:lnTo>
                  <a:close/>
                  <a:moveTo>
                    <a:pt x="168363" y="51583"/>
                  </a:moveTo>
                  <a:lnTo>
                    <a:pt x="168363" y="57667"/>
                  </a:lnTo>
                  <a:lnTo>
                    <a:pt x="161958" y="57667"/>
                  </a:lnTo>
                  <a:lnTo>
                    <a:pt x="161958" y="51583"/>
                  </a:lnTo>
                  <a:close/>
                  <a:moveTo>
                    <a:pt x="175090" y="51583"/>
                  </a:moveTo>
                  <a:lnTo>
                    <a:pt x="175090" y="57667"/>
                  </a:lnTo>
                  <a:lnTo>
                    <a:pt x="168702" y="57667"/>
                  </a:lnTo>
                  <a:lnTo>
                    <a:pt x="168702" y="51583"/>
                  </a:lnTo>
                  <a:close/>
                  <a:moveTo>
                    <a:pt x="181834" y="51583"/>
                  </a:moveTo>
                  <a:lnTo>
                    <a:pt x="181834" y="57667"/>
                  </a:lnTo>
                  <a:lnTo>
                    <a:pt x="175429" y="57667"/>
                  </a:lnTo>
                  <a:lnTo>
                    <a:pt x="175429" y="51583"/>
                  </a:lnTo>
                  <a:close/>
                  <a:moveTo>
                    <a:pt x="188561" y="51583"/>
                  </a:moveTo>
                  <a:lnTo>
                    <a:pt x="188561" y="57667"/>
                  </a:lnTo>
                  <a:lnTo>
                    <a:pt x="182173" y="57667"/>
                  </a:lnTo>
                  <a:lnTo>
                    <a:pt x="182173" y="51583"/>
                  </a:lnTo>
                  <a:close/>
                  <a:moveTo>
                    <a:pt x="195288" y="51583"/>
                  </a:moveTo>
                  <a:lnTo>
                    <a:pt x="195288" y="57667"/>
                  </a:lnTo>
                  <a:lnTo>
                    <a:pt x="188900" y="57667"/>
                  </a:lnTo>
                  <a:lnTo>
                    <a:pt x="188900" y="51583"/>
                  </a:lnTo>
                  <a:close/>
                  <a:moveTo>
                    <a:pt x="202032" y="51583"/>
                  </a:moveTo>
                  <a:lnTo>
                    <a:pt x="202032" y="57667"/>
                  </a:lnTo>
                  <a:lnTo>
                    <a:pt x="195627" y="57667"/>
                  </a:lnTo>
                  <a:lnTo>
                    <a:pt x="195627" y="51583"/>
                  </a:lnTo>
                  <a:close/>
                  <a:moveTo>
                    <a:pt x="208759" y="51583"/>
                  </a:moveTo>
                  <a:lnTo>
                    <a:pt x="208759" y="57667"/>
                  </a:lnTo>
                  <a:lnTo>
                    <a:pt x="202371" y="57667"/>
                  </a:lnTo>
                  <a:lnTo>
                    <a:pt x="202371" y="51583"/>
                  </a:lnTo>
                  <a:close/>
                  <a:moveTo>
                    <a:pt x="215504" y="51583"/>
                  </a:moveTo>
                  <a:lnTo>
                    <a:pt x="215504" y="57667"/>
                  </a:lnTo>
                  <a:lnTo>
                    <a:pt x="209098" y="57667"/>
                  </a:lnTo>
                  <a:lnTo>
                    <a:pt x="209098" y="51583"/>
                  </a:lnTo>
                  <a:close/>
                  <a:moveTo>
                    <a:pt x="222230" y="51583"/>
                  </a:moveTo>
                  <a:lnTo>
                    <a:pt x="222230" y="57667"/>
                  </a:lnTo>
                  <a:lnTo>
                    <a:pt x="215843" y="57667"/>
                  </a:lnTo>
                  <a:lnTo>
                    <a:pt x="215843" y="51583"/>
                  </a:lnTo>
                  <a:close/>
                  <a:moveTo>
                    <a:pt x="228975" y="51583"/>
                  </a:moveTo>
                  <a:lnTo>
                    <a:pt x="228975" y="57667"/>
                  </a:lnTo>
                  <a:lnTo>
                    <a:pt x="222569" y="57667"/>
                  </a:lnTo>
                  <a:lnTo>
                    <a:pt x="222569" y="51583"/>
                  </a:lnTo>
                  <a:close/>
                  <a:moveTo>
                    <a:pt x="235701" y="51583"/>
                  </a:moveTo>
                  <a:lnTo>
                    <a:pt x="235701" y="57667"/>
                  </a:lnTo>
                  <a:lnTo>
                    <a:pt x="229296" y="57667"/>
                  </a:lnTo>
                  <a:lnTo>
                    <a:pt x="229296" y="51583"/>
                  </a:lnTo>
                  <a:close/>
                  <a:moveTo>
                    <a:pt x="242428" y="51583"/>
                  </a:moveTo>
                  <a:lnTo>
                    <a:pt x="242428" y="57667"/>
                  </a:lnTo>
                  <a:lnTo>
                    <a:pt x="236040" y="57667"/>
                  </a:lnTo>
                  <a:lnTo>
                    <a:pt x="236040" y="51583"/>
                  </a:lnTo>
                  <a:close/>
                  <a:moveTo>
                    <a:pt x="249173" y="51583"/>
                  </a:moveTo>
                  <a:lnTo>
                    <a:pt x="249173" y="57667"/>
                  </a:lnTo>
                  <a:lnTo>
                    <a:pt x="242767" y="57667"/>
                  </a:lnTo>
                  <a:lnTo>
                    <a:pt x="242767" y="51583"/>
                  </a:lnTo>
                  <a:close/>
                  <a:moveTo>
                    <a:pt x="255899" y="51583"/>
                  </a:moveTo>
                  <a:lnTo>
                    <a:pt x="255899" y="57667"/>
                  </a:lnTo>
                  <a:lnTo>
                    <a:pt x="249512" y="57667"/>
                  </a:lnTo>
                  <a:lnTo>
                    <a:pt x="249512" y="51583"/>
                  </a:lnTo>
                  <a:close/>
                  <a:moveTo>
                    <a:pt x="262644" y="51583"/>
                  </a:moveTo>
                  <a:lnTo>
                    <a:pt x="262644" y="57667"/>
                  </a:lnTo>
                  <a:lnTo>
                    <a:pt x="256238" y="57667"/>
                  </a:lnTo>
                  <a:lnTo>
                    <a:pt x="256238" y="51583"/>
                  </a:lnTo>
                  <a:close/>
                  <a:moveTo>
                    <a:pt x="269370" y="51583"/>
                  </a:moveTo>
                  <a:lnTo>
                    <a:pt x="269370" y="57667"/>
                  </a:lnTo>
                  <a:lnTo>
                    <a:pt x="262983" y="57667"/>
                  </a:lnTo>
                  <a:lnTo>
                    <a:pt x="262983" y="51583"/>
                  </a:lnTo>
                  <a:close/>
                  <a:moveTo>
                    <a:pt x="276115" y="51583"/>
                  </a:moveTo>
                  <a:lnTo>
                    <a:pt x="276115" y="57667"/>
                  </a:lnTo>
                  <a:lnTo>
                    <a:pt x="269709" y="57667"/>
                  </a:lnTo>
                  <a:lnTo>
                    <a:pt x="269709" y="51583"/>
                  </a:lnTo>
                  <a:close/>
                  <a:moveTo>
                    <a:pt x="282842" y="51583"/>
                  </a:moveTo>
                  <a:lnTo>
                    <a:pt x="282842" y="57667"/>
                  </a:lnTo>
                  <a:lnTo>
                    <a:pt x="276436" y="57667"/>
                  </a:lnTo>
                  <a:lnTo>
                    <a:pt x="276436" y="51583"/>
                  </a:lnTo>
                  <a:close/>
                  <a:moveTo>
                    <a:pt x="6745" y="57989"/>
                  </a:moveTo>
                  <a:lnTo>
                    <a:pt x="6745" y="64073"/>
                  </a:lnTo>
                  <a:lnTo>
                    <a:pt x="339" y="64073"/>
                  </a:lnTo>
                  <a:lnTo>
                    <a:pt x="339" y="57989"/>
                  </a:lnTo>
                  <a:close/>
                  <a:moveTo>
                    <a:pt x="13471" y="57989"/>
                  </a:moveTo>
                  <a:lnTo>
                    <a:pt x="13471" y="64073"/>
                  </a:lnTo>
                  <a:lnTo>
                    <a:pt x="7066" y="64073"/>
                  </a:lnTo>
                  <a:lnTo>
                    <a:pt x="7066" y="57989"/>
                  </a:lnTo>
                  <a:close/>
                  <a:moveTo>
                    <a:pt x="20198" y="57989"/>
                  </a:moveTo>
                  <a:lnTo>
                    <a:pt x="20198" y="64073"/>
                  </a:lnTo>
                  <a:lnTo>
                    <a:pt x="13810" y="64073"/>
                  </a:lnTo>
                  <a:lnTo>
                    <a:pt x="13810" y="57989"/>
                  </a:lnTo>
                  <a:close/>
                  <a:moveTo>
                    <a:pt x="26942" y="57989"/>
                  </a:moveTo>
                  <a:lnTo>
                    <a:pt x="26942" y="64073"/>
                  </a:lnTo>
                  <a:lnTo>
                    <a:pt x="20537" y="64073"/>
                  </a:lnTo>
                  <a:lnTo>
                    <a:pt x="20537" y="57989"/>
                  </a:lnTo>
                  <a:close/>
                  <a:moveTo>
                    <a:pt x="33669" y="57989"/>
                  </a:moveTo>
                  <a:lnTo>
                    <a:pt x="33669" y="64073"/>
                  </a:lnTo>
                  <a:lnTo>
                    <a:pt x="27281" y="64073"/>
                  </a:lnTo>
                  <a:lnTo>
                    <a:pt x="27281" y="57989"/>
                  </a:lnTo>
                  <a:close/>
                  <a:moveTo>
                    <a:pt x="40414" y="57989"/>
                  </a:moveTo>
                  <a:lnTo>
                    <a:pt x="40414" y="64073"/>
                  </a:lnTo>
                  <a:lnTo>
                    <a:pt x="34008" y="64073"/>
                  </a:lnTo>
                  <a:lnTo>
                    <a:pt x="34008" y="57989"/>
                  </a:lnTo>
                  <a:close/>
                  <a:moveTo>
                    <a:pt x="47140" y="57989"/>
                  </a:moveTo>
                  <a:lnTo>
                    <a:pt x="47140" y="64073"/>
                  </a:lnTo>
                  <a:lnTo>
                    <a:pt x="40753" y="64073"/>
                  </a:lnTo>
                  <a:lnTo>
                    <a:pt x="40753" y="57989"/>
                  </a:lnTo>
                  <a:close/>
                  <a:moveTo>
                    <a:pt x="53885" y="57989"/>
                  </a:moveTo>
                  <a:lnTo>
                    <a:pt x="53885" y="64073"/>
                  </a:lnTo>
                  <a:lnTo>
                    <a:pt x="47479" y="64073"/>
                  </a:lnTo>
                  <a:lnTo>
                    <a:pt x="47479" y="57989"/>
                  </a:lnTo>
                  <a:close/>
                  <a:moveTo>
                    <a:pt x="60611" y="57989"/>
                  </a:moveTo>
                  <a:lnTo>
                    <a:pt x="60611" y="64073"/>
                  </a:lnTo>
                  <a:lnTo>
                    <a:pt x="54206" y="64073"/>
                  </a:lnTo>
                  <a:lnTo>
                    <a:pt x="54206" y="57989"/>
                  </a:lnTo>
                  <a:close/>
                  <a:moveTo>
                    <a:pt x="67338" y="57989"/>
                  </a:moveTo>
                  <a:lnTo>
                    <a:pt x="67338" y="64073"/>
                  </a:lnTo>
                  <a:lnTo>
                    <a:pt x="60950" y="64073"/>
                  </a:lnTo>
                  <a:lnTo>
                    <a:pt x="60950" y="57989"/>
                  </a:lnTo>
                  <a:close/>
                  <a:moveTo>
                    <a:pt x="74083" y="57989"/>
                  </a:moveTo>
                  <a:lnTo>
                    <a:pt x="74083" y="64073"/>
                  </a:lnTo>
                  <a:lnTo>
                    <a:pt x="67677" y="64073"/>
                  </a:lnTo>
                  <a:lnTo>
                    <a:pt x="67677" y="57989"/>
                  </a:lnTo>
                  <a:close/>
                  <a:moveTo>
                    <a:pt x="80809" y="57989"/>
                  </a:moveTo>
                  <a:lnTo>
                    <a:pt x="80809" y="64073"/>
                  </a:lnTo>
                  <a:lnTo>
                    <a:pt x="74422" y="64073"/>
                  </a:lnTo>
                  <a:lnTo>
                    <a:pt x="74422" y="57989"/>
                  </a:lnTo>
                  <a:close/>
                  <a:moveTo>
                    <a:pt x="87554" y="57989"/>
                  </a:moveTo>
                  <a:lnTo>
                    <a:pt x="87554" y="64073"/>
                  </a:lnTo>
                  <a:lnTo>
                    <a:pt x="81148" y="64073"/>
                  </a:lnTo>
                  <a:lnTo>
                    <a:pt x="81148" y="57989"/>
                  </a:lnTo>
                  <a:close/>
                  <a:moveTo>
                    <a:pt x="94281" y="57989"/>
                  </a:moveTo>
                  <a:lnTo>
                    <a:pt x="94281" y="64073"/>
                  </a:lnTo>
                  <a:lnTo>
                    <a:pt x="87893" y="64073"/>
                  </a:lnTo>
                  <a:lnTo>
                    <a:pt x="87893" y="57989"/>
                  </a:lnTo>
                  <a:close/>
                  <a:moveTo>
                    <a:pt x="101007" y="57989"/>
                  </a:moveTo>
                  <a:lnTo>
                    <a:pt x="101007" y="64073"/>
                  </a:lnTo>
                  <a:lnTo>
                    <a:pt x="94620" y="64073"/>
                  </a:lnTo>
                  <a:lnTo>
                    <a:pt x="94620" y="57989"/>
                  </a:lnTo>
                  <a:close/>
                  <a:moveTo>
                    <a:pt x="107752" y="57989"/>
                  </a:moveTo>
                  <a:lnTo>
                    <a:pt x="107752" y="64073"/>
                  </a:lnTo>
                  <a:lnTo>
                    <a:pt x="101346" y="64073"/>
                  </a:lnTo>
                  <a:lnTo>
                    <a:pt x="101346" y="57989"/>
                  </a:lnTo>
                  <a:close/>
                  <a:moveTo>
                    <a:pt x="114478" y="57989"/>
                  </a:moveTo>
                  <a:lnTo>
                    <a:pt x="114478" y="64073"/>
                  </a:lnTo>
                  <a:lnTo>
                    <a:pt x="108091" y="64073"/>
                  </a:lnTo>
                  <a:lnTo>
                    <a:pt x="108091" y="57989"/>
                  </a:lnTo>
                  <a:close/>
                  <a:moveTo>
                    <a:pt x="121223" y="57989"/>
                  </a:moveTo>
                  <a:lnTo>
                    <a:pt x="121223" y="64073"/>
                  </a:lnTo>
                  <a:lnTo>
                    <a:pt x="114817" y="64073"/>
                  </a:lnTo>
                  <a:lnTo>
                    <a:pt x="114817" y="57989"/>
                  </a:lnTo>
                  <a:close/>
                  <a:moveTo>
                    <a:pt x="127950" y="57989"/>
                  </a:moveTo>
                  <a:lnTo>
                    <a:pt x="127950" y="64073"/>
                  </a:lnTo>
                  <a:lnTo>
                    <a:pt x="121562" y="64073"/>
                  </a:lnTo>
                  <a:lnTo>
                    <a:pt x="121562" y="57989"/>
                  </a:lnTo>
                  <a:close/>
                  <a:moveTo>
                    <a:pt x="134694" y="57989"/>
                  </a:moveTo>
                  <a:lnTo>
                    <a:pt x="134694" y="64073"/>
                  </a:lnTo>
                  <a:lnTo>
                    <a:pt x="128289" y="64073"/>
                  </a:lnTo>
                  <a:lnTo>
                    <a:pt x="128289" y="57989"/>
                  </a:lnTo>
                  <a:close/>
                  <a:moveTo>
                    <a:pt x="141421" y="57989"/>
                  </a:moveTo>
                  <a:lnTo>
                    <a:pt x="141421" y="64073"/>
                  </a:lnTo>
                  <a:lnTo>
                    <a:pt x="135033" y="64073"/>
                  </a:lnTo>
                  <a:lnTo>
                    <a:pt x="135033" y="57989"/>
                  </a:lnTo>
                  <a:close/>
                  <a:moveTo>
                    <a:pt x="148148" y="57989"/>
                  </a:moveTo>
                  <a:lnTo>
                    <a:pt x="148148" y="64073"/>
                  </a:lnTo>
                  <a:lnTo>
                    <a:pt x="141760" y="64073"/>
                  </a:lnTo>
                  <a:lnTo>
                    <a:pt x="141760" y="57989"/>
                  </a:lnTo>
                  <a:close/>
                  <a:moveTo>
                    <a:pt x="154892" y="57989"/>
                  </a:moveTo>
                  <a:lnTo>
                    <a:pt x="154892" y="64073"/>
                  </a:lnTo>
                  <a:lnTo>
                    <a:pt x="148487" y="64073"/>
                  </a:lnTo>
                  <a:lnTo>
                    <a:pt x="148487" y="57989"/>
                  </a:lnTo>
                  <a:close/>
                  <a:moveTo>
                    <a:pt x="161619" y="57989"/>
                  </a:moveTo>
                  <a:lnTo>
                    <a:pt x="161619" y="64073"/>
                  </a:lnTo>
                  <a:lnTo>
                    <a:pt x="155231" y="64073"/>
                  </a:lnTo>
                  <a:lnTo>
                    <a:pt x="155231" y="57989"/>
                  </a:lnTo>
                  <a:close/>
                  <a:moveTo>
                    <a:pt x="168363" y="57989"/>
                  </a:moveTo>
                  <a:lnTo>
                    <a:pt x="168363" y="64073"/>
                  </a:lnTo>
                  <a:lnTo>
                    <a:pt x="161958" y="64073"/>
                  </a:lnTo>
                  <a:lnTo>
                    <a:pt x="161958" y="57989"/>
                  </a:lnTo>
                  <a:close/>
                  <a:moveTo>
                    <a:pt x="175090" y="57989"/>
                  </a:moveTo>
                  <a:lnTo>
                    <a:pt x="175090" y="64073"/>
                  </a:lnTo>
                  <a:lnTo>
                    <a:pt x="168702" y="64073"/>
                  </a:lnTo>
                  <a:lnTo>
                    <a:pt x="168702" y="57989"/>
                  </a:lnTo>
                  <a:close/>
                  <a:moveTo>
                    <a:pt x="181834" y="57989"/>
                  </a:moveTo>
                  <a:lnTo>
                    <a:pt x="181834" y="64073"/>
                  </a:lnTo>
                  <a:lnTo>
                    <a:pt x="175429" y="64073"/>
                  </a:lnTo>
                  <a:lnTo>
                    <a:pt x="175429" y="57989"/>
                  </a:lnTo>
                  <a:close/>
                  <a:moveTo>
                    <a:pt x="188561" y="57989"/>
                  </a:moveTo>
                  <a:lnTo>
                    <a:pt x="188561" y="64073"/>
                  </a:lnTo>
                  <a:lnTo>
                    <a:pt x="182173" y="64073"/>
                  </a:lnTo>
                  <a:lnTo>
                    <a:pt x="182173" y="57989"/>
                  </a:lnTo>
                  <a:close/>
                  <a:moveTo>
                    <a:pt x="195288" y="57989"/>
                  </a:moveTo>
                  <a:lnTo>
                    <a:pt x="195288" y="64073"/>
                  </a:lnTo>
                  <a:lnTo>
                    <a:pt x="188900" y="64073"/>
                  </a:lnTo>
                  <a:lnTo>
                    <a:pt x="188900" y="57989"/>
                  </a:lnTo>
                  <a:close/>
                  <a:moveTo>
                    <a:pt x="202032" y="57989"/>
                  </a:moveTo>
                  <a:lnTo>
                    <a:pt x="202032" y="64073"/>
                  </a:lnTo>
                  <a:lnTo>
                    <a:pt x="195627" y="64073"/>
                  </a:lnTo>
                  <a:lnTo>
                    <a:pt x="195627" y="57989"/>
                  </a:lnTo>
                  <a:close/>
                  <a:moveTo>
                    <a:pt x="208759" y="57989"/>
                  </a:moveTo>
                  <a:lnTo>
                    <a:pt x="208759" y="64073"/>
                  </a:lnTo>
                  <a:lnTo>
                    <a:pt x="202371" y="64073"/>
                  </a:lnTo>
                  <a:lnTo>
                    <a:pt x="202371" y="57989"/>
                  </a:lnTo>
                  <a:close/>
                  <a:moveTo>
                    <a:pt x="215504" y="57989"/>
                  </a:moveTo>
                  <a:lnTo>
                    <a:pt x="215504" y="64073"/>
                  </a:lnTo>
                  <a:lnTo>
                    <a:pt x="209098" y="64073"/>
                  </a:lnTo>
                  <a:lnTo>
                    <a:pt x="209098" y="57989"/>
                  </a:lnTo>
                  <a:close/>
                  <a:moveTo>
                    <a:pt x="222230" y="57989"/>
                  </a:moveTo>
                  <a:lnTo>
                    <a:pt x="222230" y="64073"/>
                  </a:lnTo>
                  <a:lnTo>
                    <a:pt x="215843" y="64073"/>
                  </a:lnTo>
                  <a:lnTo>
                    <a:pt x="215843" y="57989"/>
                  </a:lnTo>
                  <a:close/>
                  <a:moveTo>
                    <a:pt x="228975" y="57989"/>
                  </a:moveTo>
                  <a:lnTo>
                    <a:pt x="228975" y="64073"/>
                  </a:lnTo>
                  <a:lnTo>
                    <a:pt x="222569" y="64073"/>
                  </a:lnTo>
                  <a:lnTo>
                    <a:pt x="222569" y="57989"/>
                  </a:lnTo>
                  <a:close/>
                  <a:moveTo>
                    <a:pt x="235701" y="57989"/>
                  </a:moveTo>
                  <a:lnTo>
                    <a:pt x="235701" y="64073"/>
                  </a:lnTo>
                  <a:lnTo>
                    <a:pt x="229296" y="64073"/>
                  </a:lnTo>
                  <a:lnTo>
                    <a:pt x="229296" y="57989"/>
                  </a:lnTo>
                  <a:close/>
                  <a:moveTo>
                    <a:pt x="242428" y="57989"/>
                  </a:moveTo>
                  <a:lnTo>
                    <a:pt x="242428" y="64073"/>
                  </a:lnTo>
                  <a:lnTo>
                    <a:pt x="236040" y="64073"/>
                  </a:lnTo>
                  <a:lnTo>
                    <a:pt x="236040" y="57989"/>
                  </a:lnTo>
                  <a:close/>
                  <a:moveTo>
                    <a:pt x="249173" y="57989"/>
                  </a:moveTo>
                  <a:lnTo>
                    <a:pt x="249173" y="64073"/>
                  </a:lnTo>
                  <a:lnTo>
                    <a:pt x="242767" y="64073"/>
                  </a:lnTo>
                  <a:lnTo>
                    <a:pt x="242767" y="57989"/>
                  </a:lnTo>
                  <a:close/>
                  <a:moveTo>
                    <a:pt x="255899" y="57989"/>
                  </a:moveTo>
                  <a:lnTo>
                    <a:pt x="255899" y="64073"/>
                  </a:lnTo>
                  <a:lnTo>
                    <a:pt x="249512" y="64073"/>
                  </a:lnTo>
                  <a:lnTo>
                    <a:pt x="249512" y="57989"/>
                  </a:lnTo>
                  <a:close/>
                  <a:moveTo>
                    <a:pt x="262644" y="57989"/>
                  </a:moveTo>
                  <a:lnTo>
                    <a:pt x="262644" y="64073"/>
                  </a:lnTo>
                  <a:lnTo>
                    <a:pt x="256238" y="64073"/>
                  </a:lnTo>
                  <a:lnTo>
                    <a:pt x="256238" y="57989"/>
                  </a:lnTo>
                  <a:close/>
                  <a:moveTo>
                    <a:pt x="269370" y="57989"/>
                  </a:moveTo>
                  <a:lnTo>
                    <a:pt x="269370" y="64073"/>
                  </a:lnTo>
                  <a:lnTo>
                    <a:pt x="262983" y="64073"/>
                  </a:lnTo>
                  <a:lnTo>
                    <a:pt x="262983" y="57989"/>
                  </a:lnTo>
                  <a:close/>
                  <a:moveTo>
                    <a:pt x="276115" y="57989"/>
                  </a:moveTo>
                  <a:lnTo>
                    <a:pt x="276115" y="64073"/>
                  </a:lnTo>
                  <a:lnTo>
                    <a:pt x="269709" y="64073"/>
                  </a:lnTo>
                  <a:lnTo>
                    <a:pt x="269709" y="57989"/>
                  </a:lnTo>
                  <a:close/>
                  <a:moveTo>
                    <a:pt x="282842" y="57989"/>
                  </a:moveTo>
                  <a:lnTo>
                    <a:pt x="282842" y="64073"/>
                  </a:lnTo>
                  <a:lnTo>
                    <a:pt x="276436" y="64073"/>
                  </a:lnTo>
                  <a:lnTo>
                    <a:pt x="276436" y="57989"/>
                  </a:lnTo>
                  <a:close/>
                  <a:moveTo>
                    <a:pt x="6745" y="64394"/>
                  </a:moveTo>
                  <a:lnTo>
                    <a:pt x="6745" y="70478"/>
                  </a:lnTo>
                  <a:lnTo>
                    <a:pt x="339" y="70478"/>
                  </a:lnTo>
                  <a:lnTo>
                    <a:pt x="339" y="64394"/>
                  </a:lnTo>
                  <a:close/>
                  <a:moveTo>
                    <a:pt x="13471" y="64394"/>
                  </a:moveTo>
                  <a:lnTo>
                    <a:pt x="13471" y="70478"/>
                  </a:lnTo>
                  <a:lnTo>
                    <a:pt x="7066" y="70478"/>
                  </a:lnTo>
                  <a:lnTo>
                    <a:pt x="7066" y="64394"/>
                  </a:lnTo>
                  <a:close/>
                  <a:moveTo>
                    <a:pt x="20198" y="64394"/>
                  </a:moveTo>
                  <a:lnTo>
                    <a:pt x="20198" y="70478"/>
                  </a:lnTo>
                  <a:lnTo>
                    <a:pt x="13810" y="70478"/>
                  </a:lnTo>
                  <a:lnTo>
                    <a:pt x="13810" y="64394"/>
                  </a:lnTo>
                  <a:close/>
                  <a:moveTo>
                    <a:pt x="26942" y="64394"/>
                  </a:moveTo>
                  <a:lnTo>
                    <a:pt x="26942" y="70478"/>
                  </a:lnTo>
                  <a:lnTo>
                    <a:pt x="20537" y="70478"/>
                  </a:lnTo>
                  <a:lnTo>
                    <a:pt x="20537" y="64394"/>
                  </a:lnTo>
                  <a:close/>
                  <a:moveTo>
                    <a:pt x="33669" y="64394"/>
                  </a:moveTo>
                  <a:lnTo>
                    <a:pt x="33669" y="70478"/>
                  </a:lnTo>
                  <a:lnTo>
                    <a:pt x="27281" y="70478"/>
                  </a:lnTo>
                  <a:lnTo>
                    <a:pt x="27281" y="64394"/>
                  </a:lnTo>
                  <a:close/>
                  <a:moveTo>
                    <a:pt x="40414" y="64394"/>
                  </a:moveTo>
                  <a:lnTo>
                    <a:pt x="40414" y="70478"/>
                  </a:lnTo>
                  <a:lnTo>
                    <a:pt x="34008" y="70478"/>
                  </a:lnTo>
                  <a:lnTo>
                    <a:pt x="34008" y="64394"/>
                  </a:lnTo>
                  <a:close/>
                  <a:moveTo>
                    <a:pt x="47140" y="64394"/>
                  </a:moveTo>
                  <a:lnTo>
                    <a:pt x="47140" y="70478"/>
                  </a:lnTo>
                  <a:lnTo>
                    <a:pt x="40753" y="70478"/>
                  </a:lnTo>
                  <a:lnTo>
                    <a:pt x="40753" y="64394"/>
                  </a:lnTo>
                  <a:close/>
                  <a:moveTo>
                    <a:pt x="53885" y="64394"/>
                  </a:moveTo>
                  <a:lnTo>
                    <a:pt x="53885" y="70478"/>
                  </a:lnTo>
                  <a:lnTo>
                    <a:pt x="47479" y="70478"/>
                  </a:lnTo>
                  <a:lnTo>
                    <a:pt x="47479" y="64394"/>
                  </a:lnTo>
                  <a:close/>
                  <a:moveTo>
                    <a:pt x="60611" y="64394"/>
                  </a:moveTo>
                  <a:lnTo>
                    <a:pt x="60611" y="70478"/>
                  </a:lnTo>
                  <a:lnTo>
                    <a:pt x="54206" y="70478"/>
                  </a:lnTo>
                  <a:lnTo>
                    <a:pt x="54206" y="64394"/>
                  </a:lnTo>
                  <a:close/>
                  <a:moveTo>
                    <a:pt x="67338" y="64394"/>
                  </a:moveTo>
                  <a:lnTo>
                    <a:pt x="67338" y="70478"/>
                  </a:lnTo>
                  <a:lnTo>
                    <a:pt x="60950" y="70478"/>
                  </a:lnTo>
                  <a:lnTo>
                    <a:pt x="60950" y="64394"/>
                  </a:lnTo>
                  <a:close/>
                  <a:moveTo>
                    <a:pt x="74083" y="64394"/>
                  </a:moveTo>
                  <a:lnTo>
                    <a:pt x="74083" y="70478"/>
                  </a:lnTo>
                  <a:lnTo>
                    <a:pt x="67677" y="70478"/>
                  </a:lnTo>
                  <a:lnTo>
                    <a:pt x="67677" y="64394"/>
                  </a:lnTo>
                  <a:close/>
                  <a:moveTo>
                    <a:pt x="80809" y="64394"/>
                  </a:moveTo>
                  <a:lnTo>
                    <a:pt x="80809" y="70478"/>
                  </a:lnTo>
                  <a:lnTo>
                    <a:pt x="74422" y="70478"/>
                  </a:lnTo>
                  <a:lnTo>
                    <a:pt x="74422" y="64394"/>
                  </a:lnTo>
                  <a:close/>
                  <a:moveTo>
                    <a:pt x="87554" y="64394"/>
                  </a:moveTo>
                  <a:lnTo>
                    <a:pt x="87554" y="70478"/>
                  </a:lnTo>
                  <a:lnTo>
                    <a:pt x="81148" y="70478"/>
                  </a:lnTo>
                  <a:lnTo>
                    <a:pt x="81148" y="64394"/>
                  </a:lnTo>
                  <a:close/>
                  <a:moveTo>
                    <a:pt x="94281" y="64394"/>
                  </a:moveTo>
                  <a:lnTo>
                    <a:pt x="94281" y="70478"/>
                  </a:lnTo>
                  <a:lnTo>
                    <a:pt x="87893" y="70478"/>
                  </a:lnTo>
                  <a:lnTo>
                    <a:pt x="87893" y="64394"/>
                  </a:lnTo>
                  <a:close/>
                  <a:moveTo>
                    <a:pt x="101007" y="64394"/>
                  </a:moveTo>
                  <a:lnTo>
                    <a:pt x="101007" y="70478"/>
                  </a:lnTo>
                  <a:lnTo>
                    <a:pt x="94620" y="70478"/>
                  </a:lnTo>
                  <a:lnTo>
                    <a:pt x="94620" y="64394"/>
                  </a:lnTo>
                  <a:close/>
                  <a:moveTo>
                    <a:pt x="107752" y="64394"/>
                  </a:moveTo>
                  <a:lnTo>
                    <a:pt x="107752" y="70478"/>
                  </a:lnTo>
                  <a:lnTo>
                    <a:pt x="101346" y="70478"/>
                  </a:lnTo>
                  <a:lnTo>
                    <a:pt x="101346" y="64394"/>
                  </a:lnTo>
                  <a:close/>
                  <a:moveTo>
                    <a:pt x="114478" y="64394"/>
                  </a:moveTo>
                  <a:lnTo>
                    <a:pt x="114478" y="70478"/>
                  </a:lnTo>
                  <a:lnTo>
                    <a:pt x="108091" y="70478"/>
                  </a:lnTo>
                  <a:lnTo>
                    <a:pt x="108091" y="64394"/>
                  </a:lnTo>
                  <a:close/>
                  <a:moveTo>
                    <a:pt x="121223" y="64394"/>
                  </a:moveTo>
                  <a:lnTo>
                    <a:pt x="121223" y="70478"/>
                  </a:lnTo>
                  <a:lnTo>
                    <a:pt x="114817" y="70478"/>
                  </a:lnTo>
                  <a:lnTo>
                    <a:pt x="114817" y="64394"/>
                  </a:lnTo>
                  <a:close/>
                  <a:moveTo>
                    <a:pt x="127950" y="64394"/>
                  </a:moveTo>
                  <a:lnTo>
                    <a:pt x="127950" y="70478"/>
                  </a:lnTo>
                  <a:lnTo>
                    <a:pt x="121562" y="70478"/>
                  </a:lnTo>
                  <a:lnTo>
                    <a:pt x="121562" y="64394"/>
                  </a:lnTo>
                  <a:close/>
                  <a:moveTo>
                    <a:pt x="134694" y="64394"/>
                  </a:moveTo>
                  <a:lnTo>
                    <a:pt x="134694" y="70478"/>
                  </a:lnTo>
                  <a:lnTo>
                    <a:pt x="128289" y="70478"/>
                  </a:lnTo>
                  <a:lnTo>
                    <a:pt x="128289" y="64394"/>
                  </a:lnTo>
                  <a:close/>
                  <a:moveTo>
                    <a:pt x="141421" y="64394"/>
                  </a:moveTo>
                  <a:lnTo>
                    <a:pt x="141421" y="70478"/>
                  </a:lnTo>
                  <a:lnTo>
                    <a:pt x="135033" y="70478"/>
                  </a:lnTo>
                  <a:lnTo>
                    <a:pt x="135033" y="64394"/>
                  </a:lnTo>
                  <a:close/>
                  <a:moveTo>
                    <a:pt x="148148" y="64394"/>
                  </a:moveTo>
                  <a:lnTo>
                    <a:pt x="148148" y="70478"/>
                  </a:lnTo>
                  <a:lnTo>
                    <a:pt x="141760" y="70478"/>
                  </a:lnTo>
                  <a:lnTo>
                    <a:pt x="141760" y="64394"/>
                  </a:lnTo>
                  <a:close/>
                  <a:moveTo>
                    <a:pt x="154892" y="64394"/>
                  </a:moveTo>
                  <a:lnTo>
                    <a:pt x="154892" y="70478"/>
                  </a:lnTo>
                  <a:lnTo>
                    <a:pt x="148487" y="70478"/>
                  </a:lnTo>
                  <a:lnTo>
                    <a:pt x="148487" y="64394"/>
                  </a:lnTo>
                  <a:close/>
                  <a:moveTo>
                    <a:pt x="161619" y="64394"/>
                  </a:moveTo>
                  <a:lnTo>
                    <a:pt x="161619" y="70478"/>
                  </a:lnTo>
                  <a:lnTo>
                    <a:pt x="155231" y="70478"/>
                  </a:lnTo>
                  <a:lnTo>
                    <a:pt x="155231" y="64394"/>
                  </a:lnTo>
                  <a:close/>
                  <a:moveTo>
                    <a:pt x="168363" y="64394"/>
                  </a:moveTo>
                  <a:lnTo>
                    <a:pt x="168363" y="70478"/>
                  </a:lnTo>
                  <a:lnTo>
                    <a:pt x="161958" y="70478"/>
                  </a:lnTo>
                  <a:lnTo>
                    <a:pt x="161958" y="64394"/>
                  </a:lnTo>
                  <a:close/>
                  <a:moveTo>
                    <a:pt x="175090" y="64394"/>
                  </a:moveTo>
                  <a:lnTo>
                    <a:pt x="175090" y="70478"/>
                  </a:lnTo>
                  <a:lnTo>
                    <a:pt x="168702" y="70478"/>
                  </a:lnTo>
                  <a:lnTo>
                    <a:pt x="168702" y="64394"/>
                  </a:lnTo>
                  <a:close/>
                  <a:moveTo>
                    <a:pt x="181834" y="64394"/>
                  </a:moveTo>
                  <a:lnTo>
                    <a:pt x="181834" y="70478"/>
                  </a:lnTo>
                  <a:lnTo>
                    <a:pt x="175429" y="70478"/>
                  </a:lnTo>
                  <a:lnTo>
                    <a:pt x="175429" y="64394"/>
                  </a:lnTo>
                  <a:close/>
                  <a:moveTo>
                    <a:pt x="188561" y="64394"/>
                  </a:moveTo>
                  <a:lnTo>
                    <a:pt x="188561" y="70478"/>
                  </a:lnTo>
                  <a:lnTo>
                    <a:pt x="182173" y="70478"/>
                  </a:lnTo>
                  <a:lnTo>
                    <a:pt x="182173" y="64394"/>
                  </a:lnTo>
                  <a:close/>
                  <a:moveTo>
                    <a:pt x="195288" y="64394"/>
                  </a:moveTo>
                  <a:lnTo>
                    <a:pt x="195288" y="70478"/>
                  </a:lnTo>
                  <a:lnTo>
                    <a:pt x="188900" y="70478"/>
                  </a:lnTo>
                  <a:lnTo>
                    <a:pt x="188900" y="64394"/>
                  </a:lnTo>
                  <a:close/>
                  <a:moveTo>
                    <a:pt x="202032" y="64394"/>
                  </a:moveTo>
                  <a:lnTo>
                    <a:pt x="202032" y="70478"/>
                  </a:lnTo>
                  <a:lnTo>
                    <a:pt x="195627" y="70478"/>
                  </a:lnTo>
                  <a:lnTo>
                    <a:pt x="195627" y="64394"/>
                  </a:lnTo>
                  <a:close/>
                  <a:moveTo>
                    <a:pt x="208759" y="64394"/>
                  </a:moveTo>
                  <a:lnTo>
                    <a:pt x="208759" y="70478"/>
                  </a:lnTo>
                  <a:lnTo>
                    <a:pt x="202371" y="70478"/>
                  </a:lnTo>
                  <a:lnTo>
                    <a:pt x="202371" y="64394"/>
                  </a:lnTo>
                  <a:close/>
                  <a:moveTo>
                    <a:pt x="215504" y="64394"/>
                  </a:moveTo>
                  <a:lnTo>
                    <a:pt x="215504" y="70478"/>
                  </a:lnTo>
                  <a:lnTo>
                    <a:pt x="209098" y="70478"/>
                  </a:lnTo>
                  <a:lnTo>
                    <a:pt x="209098" y="64394"/>
                  </a:lnTo>
                  <a:close/>
                  <a:moveTo>
                    <a:pt x="222230" y="64394"/>
                  </a:moveTo>
                  <a:lnTo>
                    <a:pt x="222230" y="70478"/>
                  </a:lnTo>
                  <a:lnTo>
                    <a:pt x="215843" y="70478"/>
                  </a:lnTo>
                  <a:lnTo>
                    <a:pt x="215843" y="64394"/>
                  </a:lnTo>
                  <a:close/>
                  <a:moveTo>
                    <a:pt x="228975" y="64394"/>
                  </a:moveTo>
                  <a:lnTo>
                    <a:pt x="228975" y="70478"/>
                  </a:lnTo>
                  <a:lnTo>
                    <a:pt x="222569" y="70478"/>
                  </a:lnTo>
                  <a:lnTo>
                    <a:pt x="222569" y="64394"/>
                  </a:lnTo>
                  <a:close/>
                  <a:moveTo>
                    <a:pt x="235701" y="64394"/>
                  </a:moveTo>
                  <a:lnTo>
                    <a:pt x="235701" y="70478"/>
                  </a:lnTo>
                  <a:lnTo>
                    <a:pt x="229296" y="70478"/>
                  </a:lnTo>
                  <a:lnTo>
                    <a:pt x="229296" y="64394"/>
                  </a:lnTo>
                  <a:close/>
                  <a:moveTo>
                    <a:pt x="242428" y="64394"/>
                  </a:moveTo>
                  <a:lnTo>
                    <a:pt x="242428" y="70478"/>
                  </a:lnTo>
                  <a:lnTo>
                    <a:pt x="236040" y="70478"/>
                  </a:lnTo>
                  <a:lnTo>
                    <a:pt x="236040" y="64394"/>
                  </a:lnTo>
                  <a:close/>
                  <a:moveTo>
                    <a:pt x="249173" y="64394"/>
                  </a:moveTo>
                  <a:lnTo>
                    <a:pt x="249173" y="70478"/>
                  </a:lnTo>
                  <a:lnTo>
                    <a:pt x="242767" y="70478"/>
                  </a:lnTo>
                  <a:lnTo>
                    <a:pt x="242767" y="64394"/>
                  </a:lnTo>
                  <a:close/>
                  <a:moveTo>
                    <a:pt x="255899" y="64394"/>
                  </a:moveTo>
                  <a:lnTo>
                    <a:pt x="255899" y="70478"/>
                  </a:lnTo>
                  <a:lnTo>
                    <a:pt x="249512" y="70478"/>
                  </a:lnTo>
                  <a:lnTo>
                    <a:pt x="249512" y="64394"/>
                  </a:lnTo>
                  <a:close/>
                  <a:moveTo>
                    <a:pt x="262644" y="64394"/>
                  </a:moveTo>
                  <a:lnTo>
                    <a:pt x="262644" y="70478"/>
                  </a:lnTo>
                  <a:lnTo>
                    <a:pt x="256238" y="70478"/>
                  </a:lnTo>
                  <a:lnTo>
                    <a:pt x="256238" y="64394"/>
                  </a:lnTo>
                  <a:close/>
                  <a:moveTo>
                    <a:pt x="269370" y="64394"/>
                  </a:moveTo>
                  <a:lnTo>
                    <a:pt x="269370" y="70478"/>
                  </a:lnTo>
                  <a:lnTo>
                    <a:pt x="262983" y="70478"/>
                  </a:lnTo>
                  <a:lnTo>
                    <a:pt x="262983" y="64394"/>
                  </a:lnTo>
                  <a:close/>
                  <a:moveTo>
                    <a:pt x="276115" y="64394"/>
                  </a:moveTo>
                  <a:lnTo>
                    <a:pt x="276115" y="70478"/>
                  </a:lnTo>
                  <a:lnTo>
                    <a:pt x="269709" y="70478"/>
                  </a:lnTo>
                  <a:lnTo>
                    <a:pt x="269709" y="64394"/>
                  </a:lnTo>
                  <a:close/>
                  <a:moveTo>
                    <a:pt x="282842" y="64394"/>
                  </a:moveTo>
                  <a:lnTo>
                    <a:pt x="282842" y="70478"/>
                  </a:lnTo>
                  <a:lnTo>
                    <a:pt x="276436" y="70478"/>
                  </a:lnTo>
                  <a:lnTo>
                    <a:pt x="276436" y="64394"/>
                  </a:lnTo>
                  <a:close/>
                  <a:moveTo>
                    <a:pt x="6745" y="70800"/>
                  </a:moveTo>
                  <a:lnTo>
                    <a:pt x="6745" y="76884"/>
                  </a:lnTo>
                  <a:lnTo>
                    <a:pt x="339" y="76884"/>
                  </a:lnTo>
                  <a:lnTo>
                    <a:pt x="339" y="70800"/>
                  </a:lnTo>
                  <a:close/>
                  <a:moveTo>
                    <a:pt x="13471" y="70800"/>
                  </a:moveTo>
                  <a:lnTo>
                    <a:pt x="13471" y="76884"/>
                  </a:lnTo>
                  <a:lnTo>
                    <a:pt x="7066" y="76884"/>
                  </a:lnTo>
                  <a:lnTo>
                    <a:pt x="7066" y="70800"/>
                  </a:lnTo>
                  <a:close/>
                  <a:moveTo>
                    <a:pt x="20198" y="70800"/>
                  </a:moveTo>
                  <a:lnTo>
                    <a:pt x="20198" y="76884"/>
                  </a:lnTo>
                  <a:lnTo>
                    <a:pt x="13810" y="76884"/>
                  </a:lnTo>
                  <a:lnTo>
                    <a:pt x="13810" y="70800"/>
                  </a:lnTo>
                  <a:close/>
                  <a:moveTo>
                    <a:pt x="26942" y="70800"/>
                  </a:moveTo>
                  <a:lnTo>
                    <a:pt x="26942" y="76884"/>
                  </a:lnTo>
                  <a:lnTo>
                    <a:pt x="20537" y="76884"/>
                  </a:lnTo>
                  <a:lnTo>
                    <a:pt x="20537" y="70800"/>
                  </a:lnTo>
                  <a:close/>
                  <a:moveTo>
                    <a:pt x="33669" y="70800"/>
                  </a:moveTo>
                  <a:lnTo>
                    <a:pt x="33669" y="76884"/>
                  </a:lnTo>
                  <a:lnTo>
                    <a:pt x="27281" y="76884"/>
                  </a:lnTo>
                  <a:lnTo>
                    <a:pt x="27281" y="70800"/>
                  </a:lnTo>
                  <a:close/>
                  <a:moveTo>
                    <a:pt x="40414" y="70800"/>
                  </a:moveTo>
                  <a:lnTo>
                    <a:pt x="40414" y="76884"/>
                  </a:lnTo>
                  <a:lnTo>
                    <a:pt x="34008" y="76884"/>
                  </a:lnTo>
                  <a:lnTo>
                    <a:pt x="34008" y="70800"/>
                  </a:lnTo>
                  <a:close/>
                  <a:moveTo>
                    <a:pt x="47140" y="70800"/>
                  </a:moveTo>
                  <a:lnTo>
                    <a:pt x="47140" y="76884"/>
                  </a:lnTo>
                  <a:lnTo>
                    <a:pt x="40753" y="76884"/>
                  </a:lnTo>
                  <a:lnTo>
                    <a:pt x="40753" y="70800"/>
                  </a:lnTo>
                  <a:close/>
                  <a:moveTo>
                    <a:pt x="53885" y="70800"/>
                  </a:moveTo>
                  <a:lnTo>
                    <a:pt x="53885" y="76884"/>
                  </a:lnTo>
                  <a:lnTo>
                    <a:pt x="47479" y="76884"/>
                  </a:lnTo>
                  <a:lnTo>
                    <a:pt x="47479" y="70800"/>
                  </a:lnTo>
                  <a:close/>
                  <a:moveTo>
                    <a:pt x="60611" y="70800"/>
                  </a:moveTo>
                  <a:lnTo>
                    <a:pt x="60611" y="76884"/>
                  </a:lnTo>
                  <a:lnTo>
                    <a:pt x="54206" y="76884"/>
                  </a:lnTo>
                  <a:lnTo>
                    <a:pt x="54206" y="70800"/>
                  </a:lnTo>
                  <a:close/>
                  <a:moveTo>
                    <a:pt x="67338" y="70800"/>
                  </a:moveTo>
                  <a:lnTo>
                    <a:pt x="67338" y="76884"/>
                  </a:lnTo>
                  <a:lnTo>
                    <a:pt x="60950" y="76884"/>
                  </a:lnTo>
                  <a:lnTo>
                    <a:pt x="60950" y="70800"/>
                  </a:lnTo>
                  <a:close/>
                  <a:moveTo>
                    <a:pt x="74083" y="70800"/>
                  </a:moveTo>
                  <a:lnTo>
                    <a:pt x="74083" y="76884"/>
                  </a:lnTo>
                  <a:lnTo>
                    <a:pt x="67677" y="76884"/>
                  </a:lnTo>
                  <a:lnTo>
                    <a:pt x="67677" y="70800"/>
                  </a:lnTo>
                  <a:close/>
                  <a:moveTo>
                    <a:pt x="80809" y="70800"/>
                  </a:moveTo>
                  <a:lnTo>
                    <a:pt x="80809" y="76884"/>
                  </a:lnTo>
                  <a:lnTo>
                    <a:pt x="74422" y="76884"/>
                  </a:lnTo>
                  <a:lnTo>
                    <a:pt x="74422" y="70800"/>
                  </a:lnTo>
                  <a:close/>
                  <a:moveTo>
                    <a:pt x="87554" y="70800"/>
                  </a:moveTo>
                  <a:lnTo>
                    <a:pt x="87554" y="76884"/>
                  </a:lnTo>
                  <a:lnTo>
                    <a:pt x="81148" y="76884"/>
                  </a:lnTo>
                  <a:lnTo>
                    <a:pt x="81148" y="70800"/>
                  </a:lnTo>
                  <a:close/>
                  <a:moveTo>
                    <a:pt x="94281" y="70800"/>
                  </a:moveTo>
                  <a:lnTo>
                    <a:pt x="94281" y="76884"/>
                  </a:lnTo>
                  <a:lnTo>
                    <a:pt x="87893" y="76884"/>
                  </a:lnTo>
                  <a:lnTo>
                    <a:pt x="87893" y="70800"/>
                  </a:lnTo>
                  <a:close/>
                  <a:moveTo>
                    <a:pt x="101007" y="70800"/>
                  </a:moveTo>
                  <a:lnTo>
                    <a:pt x="101007" y="76884"/>
                  </a:lnTo>
                  <a:lnTo>
                    <a:pt x="94620" y="76884"/>
                  </a:lnTo>
                  <a:lnTo>
                    <a:pt x="94620" y="70800"/>
                  </a:lnTo>
                  <a:close/>
                  <a:moveTo>
                    <a:pt x="107752" y="70800"/>
                  </a:moveTo>
                  <a:lnTo>
                    <a:pt x="107752" y="76884"/>
                  </a:lnTo>
                  <a:lnTo>
                    <a:pt x="101346" y="76884"/>
                  </a:lnTo>
                  <a:lnTo>
                    <a:pt x="101346" y="70800"/>
                  </a:lnTo>
                  <a:close/>
                  <a:moveTo>
                    <a:pt x="114478" y="70800"/>
                  </a:moveTo>
                  <a:lnTo>
                    <a:pt x="114478" y="76884"/>
                  </a:lnTo>
                  <a:lnTo>
                    <a:pt x="108091" y="76884"/>
                  </a:lnTo>
                  <a:lnTo>
                    <a:pt x="108091" y="70800"/>
                  </a:lnTo>
                  <a:close/>
                  <a:moveTo>
                    <a:pt x="121223" y="70800"/>
                  </a:moveTo>
                  <a:lnTo>
                    <a:pt x="121223" y="76884"/>
                  </a:lnTo>
                  <a:lnTo>
                    <a:pt x="114817" y="76884"/>
                  </a:lnTo>
                  <a:lnTo>
                    <a:pt x="114817" y="70800"/>
                  </a:lnTo>
                  <a:close/>
                  <a:moveTo>
                    <a:pt x="127950" y="70800"/>
                  </a:moveTo>
                  <a:lnTo>
                    <a:pt x="127950" y="76884"/>
                  </a:lnTo>
                  <a:lnTo>
                    <a:pt x="121562" y="76884"/>
                  </a:lnTo>
                  <a:lnTo>
                    <a:pt x="121562" y="70800"/>
                  </a:lnTo>
                  <a:close/>
                  <a:moveTo>
                    <a:pt x="134694" y="70800"/>
                  </a:moveTo>
                  <a:lnTo>
                    <a:pt x="134694" y="76884"/>
                  </a:lnTo>
                  <a:lnTo>
                    <a:pt x="128289" y="76884"/>
                  </a:lnTo>
                  <a:lnTo>
                    <a:pt x="128289" y="70800"/>
                  </a:lnTo>
                  <a:close/>
                  <a:moveTo>
                    <a:pt x="141421" y="70800"/>
                  </a:moveTo>
                  <a:lnTo>
                    <a:pt x="141421" y="76884"/>
                  </a:lnTo>
                  <a:lnTo>
                    <a:pt x="135033" y="76884"/>
                  </a:lnTo>
                  <a:lnTo>
                    <a:pt x="135033" y="70800"/>
                  </a:lnTo>
                  <a:close/>
                  <a:moveTo>
                    <a:pt x="148148" y="70800"/>
                  </a:moveTo>
                  <a:lnTo>
                    <a:pt x="148148" y="76884"/>
                  </a:lnTo>
                  <a:lnTo>
                    <a:pt x="141760" y="76884"/>
                  </a:lnTo>
                  <a:lnTo>
                    <a:pt x="141760" y="70800"/>
                  </a:lnTo>
                  <a:close/>
                  <a:moveTo>
                    <a:pt x="154892" y="70800"/>
                  </a:moveTo>
                  <a:lnTo>
                    <a:pt x="154892" y="76884"/>
                  </a:lnTo>
                  <a:lnTo>
                    <a:pt x="148487" y="76884"/>
                  </a:lnTo>
                  <a:lnTo>
                    <a:pt x="148487" y="70800"/>
                  </a:lnTo>
                  <a:close/>
                  <a:moveTo>
                    <a:pt x="161619" y="70800"/>
                  </a:moveTo>
                  <a:lnTo>
                    <a:pt x="161619" y="76884"/>
                  </a:lnTo>
                  <a:lnTo>
                    <a:pt x="155231" y="76884"/>
                  </a:lnTo>
                  <a:lnTo>
                    <a:pt x="155231" y="70800"/>
                  </a:lnTo>
                  <a:close/>
                  <a:moveTo>
                    <a:pt x="168363" y="70800"/>
                  </a:moveTo>
                  <a:lnTo>
                    <a:pt x="168363" y="76884"/>
                  </a:lnTo>
                  <a:lnTo>
                    <a:pt x="161958" y="76884"/>
                  </a:lnTo>
                  <a:lnTo>
                    <a:pt x="161958" y="70800"/>
                  </a:lnTo>
                  <a:close/>
                  <a:moveTo>
                    <a:pt x="175090" y="70800"/>
                  </a:moveTo>
                  <a:lnTo>
                    <a:pt x="175090" y="76884"/>
                  </a:lnTo>
                  <a:lnTo>
                    <a:pt x="168702" y="76884"/>
                  </a:lnTo>
                  <a:lnTo>
                    <a:pt x="168702" y="70800"/>
                  </a:lnTo>
                  <a:close/>
                  <a:moveTo>
                    <a:pt x="181834" y="70800"/>
                  </a:moveTo>
                  <a:lnTo>
                    <a:pt x="181834" y="76884"/>
                  </a:lnTo>
                  <a:lnTo>
                    <a:pt x="175429" y="76884"/>
                  </a:lnTo>
                  <a:lnTo>
                    <a:pt x="175429" y="70800"/>
                  </a:lnTo>
                  <a:close/>
                  <a:moveTo>
                    <a:pt x="188561" y="70800"/>
                  </a:moveTo>
                  <a:lnTo>
                    <a:pt x="188561" y="76884"/>
                  </a:lnTo>
                  <a:lnTo>
                    <a:pt x="182173" y="76884"/>
                  </a:lnTo>
                  <a:lnTo>
                    <a:pt x="182173" y="70800"/>
                  </a:lnTo>
                  <a:close/>
                  <a:moveTo>
                    <a:pt x="195288" y="70800"/>
                  </a:moveTo>
                  <a:lnTo>
                    <a:pt x="195288" y="76884"/>
                  </a:lnTo>
                  <a:lnTo>
                    <a:pt x="188900" y="76884"/>
                  </a:lnTo>
                  <a:lnTo>
                    <a:pt x="188900" y="70800"/>
                  </a:lnTo>
                  <a:close/>
                  <a:moveTo>
                    <a:pt x="202032" y="70800"/>
                  </a:moveTo>
                  <a:lnTo>
                    <a:pt x="202032" y="76884"/>
                  </a:lnTo>
                  <a:lnTo>
                    <a:pt x="195627" y="76884"/>
                  </a:lnTo>
                  <a:lnTo>
                    <a:pt x="195627" y="70800"/>
                  </a:lnTo>
                  <a:close/>
                  <a:moveTo>
                    <a:pt x="208759" y="70800"/>
                  </a:moveTo>
                  <a:lnTo>
                    <a:pt x="208759" y="76884"/>
                  </a:lnTo>
                  <a:lnTo>
                    <a:pt x="202371" y="76884"/>
                  </a:lnTo>
                  <a:lnTo>
                    <a:pt x="202371" y="70800"/>
                  </a:lnTo>
                  <a:close/>
                  <a:moveTo>
                    <a:pt x="215504" y="70800"/>
                  </a:moveTo>
                  <a:lnTo>
                    <a:pt x="215504" y="76884"/>
                  </a:lnTo>
                  <a:lnTo>
                    <a:pt x="209098" y="76884"/>
                  </a:lnTo>
                  <a:lnTo>
                    <a:pt x="209098" y="70800"/>
                  </a:lnTo>
                  <a:close/>
                  <a:moveTo>
                    <a:pt x="222230" y="70800"/>
                  </a:moveTo>
                  <a:lnTo>
                    <a:pt x="222230" y="76884"/>
                  </a:lnTo>
                  <a:lnTo>
                    <a:pt x="215843" y="76884"/>
                  </a:lnTo>
                  <a:lnTo>
                    <a:pt x="215843" y="70800"/>
                  </a:lnTo>
                  <a:close/>
                  <a:moveTo>
                    <a:pt x="228975" y="70800"/>
                  </a:moveTo>
                  <a:lnTo>
                    <a:pt x="228975" y="76884"/>
                  </a:lnTo>
                  <a:lnTo>
                    <a:pt x="222569" y="76884"/>
                  </a:lnTo>
                  <a:lnTo>
                    <a:pt x="222569" y="70800"/>
                  </a:lnTo>
                  <a:close/>
                  <a:moveTo>
                    <a:pt x="235701" y="70800"/>
                  </a:moveTo>
                  <a:lnTo>
                    <a:pt x="235701" y="76884"/>
                  </a:lnTo>
                  <a:lnTo>
                    <a:pt x="229296" y="76884"/>
                  </a:lnTo>
                  <a:lnTo>
                    <a:pt x="229296" y="70800"/>
                  </a:lnTo>
                  <a:close/>
                  <a:moveTo>
                    <a:pt x="242428" y="70800"/>
                  </a:moveTo>
                  <a:lnTo>
                    <a:pt x="242428" y="76884"/>
                  </a:lnTo>
                  <a:lnTo>
                    <a:pt x="236040" y="76884"/>
                  </a:lnTo>
                  <a:lnTo>
                    <a:pt x="236040" y="70800"/>
                  </a:lnTo>
                  <a:close/>
                  <a:moveTo>
                    <a:pt x="249173" y="70800"/>
                  </a:moveTo>
                  <a:lnTo>
                    <a:pt x="249173" y="76884"/>
                  </a:lnTo>
                  <a:lnTo>
                    <a:pt x="242767" y="76884"/>
                  </a:lnTo>
                  <a:lnTo>
                    <a:pt x="242767" y="70800"/>
                  </a:lnTo>
                  <a:close/>
                  <a:moveTo>
                    <a:pt x="255899" y="70800"/>
                  </a:moveTo>
                  <a:lnTo>
                    <a:pt x="255899" y="76884"/>
                  </a:lnTo>
                  <a:lnTo>
                    <a:pt x="249512" y="76884"/>
                  </a:lnTo>
                  <a:lnTo>
                    <a:pt x="249512" y="70800"/>
                  </a:lnTo>
                  <a:close/>
                  <a:moveTo>
                    <a:pt x="262644" y="70800"/>
                  </a:moveTo>
                  <a:lnTo>
                    <a:pt x="262644" y="76884"/>
                  </a:lnTo>
                  <a:lnTo>
                    <a:pt x="256238" y="76884"/>
                  </a:lnTo>
                  <a:lnTo>
                    <a:pt x="256238" y="70800"/>
                  </a:lnTo>
                  <a:close/>
                  <a:moveTo>
                    <a:pt x="269370" y="70800"/>
                  </a:moveTo>
                  <a:lnTo>
                    <a:pt x="269370" y="76884"/>
                  </a:lnTo>
                  <a:lnTo>
                    <a:pt x="262983" y="76884"/>
                  </a:lnTo>
                  <a:lnTo>
                    <a:pt x="262983" y="70800"/>
                  </a:lnTo>
                  <a:close/>
                  <a:moveTo>
                    <a:pt x="276115" y="70800"/>
                  </a:moveTo>
                  <a:lnTo>
                    <a:pt x="276115" y="76884"/>
                  </a:lnTo>
                  <a:lnTo>
                    <a:pt x="269709" y="76884"/>
                  </a:lnTo>
                  <a:lnTo>
                    <a:pt x="269709" y="70800"/>
                  </a:lnTo>
                  <a:close/>
                  <a:moveTo>
                    <a:pt x="282842" y="70800"/>
                  </a:moveTo>
                  <a:lnTo>
                    <a:pt x="282842" y="76884"/>
                  </a:lnTo>
                  <a:lnTo>
                    <a:pt x="276436" y="76884"/>
                  </a:lnTo>
                  <a:lnTo>
                    <a:pt x="276436" y="70800"/>
                  </a:lnTo>
                  <a:close/>
                  <a:moveTo>
                    <a:pt x="6745" y="77205"/>
                  </a:moveTo>
                  <a:lnTo>
                    <a:pt x="6745" y="83289"/>
                  </a:lnTo>
                  <a:lnTo>
                    <a:pt x="339" y="83289"/>
                  </a:lnTo>
                  <a:lnTo>
                    <a:pt x="339" y="77205"/>
                  </a:lnTo>
                  <a:close/>
                  <a:moveTo>
                    <a:pt x="13471" y="77205"/>
                  </a:moveTo>
                  <a:lnTo>
                    <a:pt x="13471" y="83289"/>
                  </a:lnTo>
                  <a:lnTo>
                    <a:pt x="7066" y="83289"/>
                  </a:lnTo>
                  <a:lnTo>
                    <a:pt x="7066" y="77205"/>
                  </a:lnTo>
                  <a:close/>
                  <a:moveTo>
                    <a:pt x="20198" y="77205"/>
                  </a:moveTo>
                  <a:lnTo>
                    <a:pt x="20198" y="83289"/>
                  </a:lnTo>
                  <a:lnTo>
                    <a:pt x="13810" y="83289"/>
                  </a:lnTo>
                  <a:lnTo>
                    <a:pt x="13810" y="77205"/>
                  </a:lnTo>
                  <a:close/>
                  <a:moveTo>
                    <a:pt x="26942" y="77205"/>
                  </a:moveTo>
                  <a:lnTo>
                    <a:pt x="26942" y="83289"/>
                  </a:lnTo>
                  <a:lnTo>
                    <a:pt x="20537" y="83289"/>
                  </a:lnTo>
                  <a:lnTo>
                    <a:pt x="20537" y="77205"/>
                  </a:lnTo>
                  <a:close/>
                  <a:moveTo>
                    <a:pt x="33669" y="77205"/>
                  </a:moveTo>
                  <a:lnTo>
                    <a:pt x="33669" y="83289"/>
                  </a:lnTo>
                  <a:lnTo>
                    <a:pt x="27281" y="83289"/>
                  </a:lnTo>
                  <a:lnTo>
                    <a:pt x="27281" y="77205"/>
                  </a:lnTo>
                  <a:close/>
                  <a:moveTo>
                    <a:pt x="40414" y="77205"/>
                  </a:moveTo>
                  <a:lnTo>
                    <a:pt x="40414" y="83289"/>
                  </a:lnTo>
                  <a:lnTo>
                    <a:pt x="34008" y="83289"/>
                  </a:lnTo>
                  <a:lnTo>
                    <a:pt x="34008" y="77205"/>
                  </a:lnTo>
                  <a:close/>
                  <a:moveTo>
                    <a:pt x="47140" y="77205"/>
                  </a:moveTo>
                  <a:lnTo>
                    <a:pt x="47140" y="83289"/>
                  </a:lnTo>
                  <a:lnTo>
                    <a:pt x="40753" y="83289"/>
                  </a:lnTo>
                  <a:lnTo>
                    <a:pt x="40753" y="77205"/>
                  </a:lnTo>
                  <a:close/>
                  <a:moveTo>
                    <a:pt x="53885" y="77205"/>
                  </a:moveTo>
                  <a:lnTo>
                    <a:pt x="53885" y="83289"/>
                  </a:lnTo>
                  <a:lnTo>
                    <a:pt x="47479" y="83289"/>
                  </a:lnTo>
                  <a:lnTo>
                    <a:pt x="47479" y="77205"/>
                  </a:lnTo>
                  <a:close/>
                  <a:moveTo>
                    <a:pt x="60611" y="77205"/>
                  </a:moveTo>
                  <a:lnTo>
                    <a:pt x="60611" y="83289"/>
                  </a:lnTo>
                  <a:lnTo>
                    <a:pt x="54206" y="83289"/>
                  </a:lnTo>
                  <a:lnTo>
                    <a:pt x="54206" y="77205"/>
                  </a:lnTo>
                  <a:close/>
                  <a:moveTo>
                    <a:pt x="67338" y="77205"/>
                  </a:moveTo>
                  <a:lnTo>
                    <a:pt x="67338" y="83289"/>
                  </a:lnTo>
                  <a:lnTo>
                    <a:pt x="60950" y="83289"/>
                  </a:lnTo>
                  <a:lnTo>
                    <a:pt x="60950" y="77205"/>
                  </a:lnTo>
                  <a:close/>
                  <a:moveTo>
                    <a:pt x="74083" y="77205"/>
                  </a:moveTo>
                  <a:lnTo>
                    <a:pt x="74083" y="83289"/>
                  </a:lnTo>
                  <a:lnTo>
                    <a:pt x="67677" y="83289"/>
                  </a:lnTo>
                  <a:lnTo>
                    <a:pt x="67677" y="77205"/>
                  </a:lnTo>
                  <a:close/>
                  <a:moveTo>
                    <a:pt x="80809" y="77205"/>
                  </a:moveTo>
                  <a:lnTo>
                    <a:pt x="80809" y="83289"/>
                  </a:lnTo>
                  <a:lnTo>
                    <a:pt x="74422" y="83289"/>
                  </a:lnTo>
                  <a:lnTo>
                    <a:pt x="74422" y="77205"/>
                  </a:lnTo>
                  <a:close/>
                  <a:moveTo>
                    <a:pt x="87554" y="77205"/>
                  </a:moveTo>
                  <a:lnTo>
                    <a:pt x="87554" y="83289"/>
                  </a:lnTo>
                  <a:lnTo>
                    <a:pt x="81148" y="83289"/>
                  </a:lnTo>
                  <a:lnTo>
                    <a:pt x="81148" y="77205"/>
                  </a:lnTo>
                  <a:close/>
                  <a:moveTo>
                    <a:pt x="94281" y="77205"/>
                  </a:moveTo>
                  <a:lnTo>
                    <a:pt x="94281" y="83289"/>
                  </a:lnTo>
                  <a:lnTo>
                    <a:pt x="87893" y="83289"/>
                  </a:lnTo>
                  <a:lnTo>
                    <a:pt x="87893" y="77205"/>
                  </a:lnTo>
                  <a:close/>
                  <a:moveTo>
                    <a:pt x="101007" y="77205"/>
                  </a:moveTo>
                  <a:lnTo>
                    <a:pt x="101007" y="83289"/>
                  </a:lnTo>
                  <a:lnTo>
                    <a:pt x="94620" y="83289"/>
                  </a:lnTo>
                  <a:lnTo>
                    <a:pt x="94620" y="77205"/>
                  </a:lnTo>
                  <a:close/>
                  <a:moveTo>
                    <a:pt x="107752" y="77205"/>
                  </a:moveTo>
                  <a:lnTo>
                    <a:pt x="107752" y="83289"/>
                  </a:lnTo>
                  <a:lnTo>
                    <a:pt x="101346" y="83289"/>
                  </a:lnTo>
                  <a:lnTo>
                    <a:pt x="101346" y="77205"/>
                  </a:lnTo>
                  <a:close/>
                  <a:moveTo>
                    <a:pt x="114478" y="77205"/>
                  </a:moveTo>
                  <a:lnTo>
                    <a:pt x="114478" y="83289"/>
                  </a:lnTo>
                  <a:lnTo>
                    <a:pt x="108091" y="83289"/>
                  </a:lnTo>
                  <a:lnTo>
                    <a:pt x="108091" y="77205"/>
                  </a:lnTo>
                  <a:close/>
                  <a:moveTo>
                    <a:pt x="121223" y="77205"/>
                  </a:moveTo>
                  <a:lnTo>
                    <a:pt x="121223" y="83289"/>
                  </a:lnTo>
                  <a:lnTo>
                    <a:pt x="114817" y="83289"/>
                  </a:lnTo>
                  <a:lnTo>
                    <a:pt x="114817" y="77205"/>
                  </a:lnTo>
                  <a:close/>
                  <a:moveTo>
                    <a:pt x="127950" y="77205"/>
                  </a:moveTo>
                  <a:lnTo>
                    <a:pt x="127950" y="83289"/>
                  </a:lnTo>
                  <a:lnTo>
                    <a:pt x="121562" y="83289"/>
                  </a:lnTo>
                  <a:lnTo>
                    <a:pt x="121562" y="77205"/>
                  </a:lnTo>
                  <a:close/>
                  <a:moveTo>
                    <a:pt x="134694" y="77205"/>
                  </a:moveTo>
                  <a:lnTo>
                    <a:pt x="134694" y="83289"/>
                  </a:lnTo>
                  <a:lnTo>
                    <a:pt x="128289" y="83289"/>
                  </a:lnTo>
                  <a:lnTo>
                    <a:pt x="128289" y="77205"/>
                  </a:lnTo>
                  <a:close/>
                  <a:moveTo>
                    <a:pt x="141421" y="77205"/>
                  </a:moveTo>
                  <a:lnTo>
                    <a:pt x="141421" y="83289"/>
                  </a:lnTo>
                  <a:lnTo>
                    <a:pt x="135033" y="83289"/>
                  </a:lnTo>
                  <a:lnTo>
                    <a:pt x="135033" y="77205"/>
                  </a:lnTo>
                  <a:close/>
                  <a:moveTo>
                    <a:pt x="148148" y="77205"/>
                  </a:moveTo>
                  <a:lnTo>
                    <a:pt x="148148" y="83289"/>
                  </a:lnTo>
                  <a:lnTo>
                    <a:pt x="141760" y="83289"/>
                  </a:lnTo>
                  <a:lnTo>
                    <a:pt x="141760" y="77205"/>
                  </a:lnTo>
                  <a:close/>
                  <a:moveTo>
                    <a:pt x="154892" y="77205"/>
                  </a:moveTo>
                  <a:lnTo>
                    <a:pt x="154892" y="83289"/>
                  </a:lnTo>
                  <a:lnTo>
                    <a:pt x="148487" y="83289"/>
                  </a:lnTo>
                  <a:lnTo>
                    <a:pt x="148487" y="77205"/>
                  </a:lnTo>
                  <a:close/>
                  <a:moveTo>
                    <a:pt x="161619" y="77205"/>
                  </a:moveTo>
                  <a:lnTo>
                    <a:pt x="161619" y="83289"/>
                  </a:lnTo>
                  <a:lnTo>
                    <a:pt x="155231" y="83289"/>
                  </a:lnTo>
                  <a:lnTo>
                    <a:pt x="155231" y="77205"/>
                  </a:lnTo>
                  <a:close/>
                  <a:moveTo>
                    <a:pt x="168363" y="77205"/>
                  </a:moveTo>
                  <a:lnTo>
                    <a:pt x="168363" y="83289"/>
                  </a:lnTo>
                  <a:lnTo>
                    <a:pt x="161958" y="83289"/>
                  </a:lnTo>
                  <a:lnTo>
                    <a:pt x="161958" y="77205"/>
                  </a:lnTo>
                  <a:close/>
                  <a:moveTo>
                    <a:pt x="175090" y="77205"/>
                  </a:moveTo>
                  <a:lnTo>
                    <a:pt x="175090" y="83289"/>
                  </a:lnTo>
                  <a:lnTo>
                    <a:pt x="168702" y="83289"/>
                  </a:lnTo>
                  <a:lnTo>
                    <a:pt x="168702" y="77205"/>
                  </a:lnTo>
                  <a:close/>
                  <a:moveTo>
                    <a:pt x="181834" y="77205"/>
                  </a:moveTo>
                  <a:lnTo>
                    <a:pt x="181834" y="83289"/>
                  </a:lnTo>
                  <a:lnTo>
                    <a:pt x="175429" y="83289"/>
                  </a:lnTo>
                  <a:lnTo>
                    <a:pt x="175429" y="77205"/>
                  </a:lnTo>
                  <a:close/>
                  <a:moveTo>
                    <a:pt x="188561" y="77205"/>
                  </a:moveTo>
                  <a:lnTo>
                    <a:pt x="188561" y="83289"/>
                  </a:lnTo>
                  <a:lnTo>
                    <a:pt x="182173" y="83289"/>
                  </a:lnTo>
                  <a:lnTo>
                    <a:pt x="182173" y="77205"/>
                  </a:lnTo>
                  <a:close/>
                  <a:moveTo>
                    <a:pt x="195288" y="77205"/>
                  </a:moveTo>
                  <a:lnTo>
                    <a:pt x="195288" y="83289"/>
                  </a:lnTo>
                  <a:lnTo>
                    <a:pt x="188900" y="83289"/>
                  </a:lnTo>
                  <a:lnTo>
                    <a:pt x="188900" y="77205"/>
                  </a:lnTo>
                  <a:close/>
                  <a:moveTo>
                    <a:pt x="202032" y="77205"/>
                  </a:moveTo>
                  <a:lnTo>
                    <a:pt x="202032" y="83289"/>
                  </a:lnTo>
                  <a:lnTo>
                    <a:pt x="195627" y="83289"/>
                  </a:lnTo>
                  <a:lnTo>
                    <a:pt x="195627" y="77205"/>
                  </a:lnTo>
                  <a:close/>
                  <a:moveTo>
                    <a:pt x="208759" y="77205"/>
                  </a:moveTo>
                  <a:lnTo>
                    <a:pt x="208759" y="83289"/>
                  </a:lnTo>
                  <a:lnTo>
                    <a:pt x="202371" y="83289"/>
                  </a:lnTo>
                  <a:lnTo>
                    <a:pt x="202371" y="77205"/>
                  </a:lnTo>
                  <a:close/>
                  <a:moveTo>
                    <a:pt x="215504" y="77205"/>
                  </a:moveTo>
                  <a:lnTo>
                    <a:pt x="215504" y="83289"/>
                  </a:lnTo>
                  <a:lnTo>
                    <a:pt x="209098" y="83289"/>
                  </a:lnTo>
                  <a:lnTo>
                    <a:pt x="209098" y="77205"/>
                  </a:lnTo>
                  <a:close/>
                  <a:moveTo>
                    <a:pt x="222230" y="77205"/>
                  </a:moveTo>
                  <a:lnTo>
                    <a:pt x="222230" y="83289"/>
                  </a:lnTo>
                  <a:lnTo>
                    <a:pt x="215843" y="83289"/>
                  </a:lnTo>
                  <a:lnTo>
                    <a:pt x="215843" y="77205"/>
                  </a:lnTo>
                  <a:close/>
                  <a:moveTo>
                    <a:pt x="228975" y="77205"/>
                  </a:moveTo>
                  <a:lnTo>
                    <a:pt x="228975" y="83289"/>
                  </a:lnTo>
                  <a:lnTo>
                    <a:pt x="222569" y="83289"/>
                  </a:lnTo>
                  <a:lnTo>
                    <a:pt x="222569" y="77205"/>
                  </a:lnTo>
                  <a:close/>
                  <a:moveTo>
                    <a:pt x="235701" y="77205"/>
                  </a:moveTo>
                  <a:lnTo>
                    <a:pt x="235701" y="83289"/>
                  </a:lnTo>
                  <a:lnTo>
                    <a:pt x="229296" y="83289"/>
                  </a:lnTo>
                  <a:lnTo>
                    <a:pt x="229296" y="77205"/>
                  </a:lnTo>
                  <a:close/>
                  <a:moveTo>
                    <a:pt x="242428" y="77205"/>
                  </a:moveTo>
                  <a:lnTo>
                    <a:pt x="242428" y="83289"/>
                  </a:lnTo>
                  <a:lnTo>
                    <a:pt x="236040" y="83289"/>
                  </a:lnTo>
                  <a:lnTo>
                    <a:pt x="236040" y="77205"/>
                  </a:lnTo>
                  <a:close/>
                  <a:moveTo>
                    <a:pt x="249173" y="77205"/>
                  </a:moveTo>
                  <a:lnTo>
                    <a:pt x="249173" y="83289"/>
                  </a:lnTo>
                  <a:lnTo>
                    <a:pt x="242767" y="83289"/>
                  </a:lnTo>
                  <a:lnTo>
                    <a:pt x="242767" y="77205"/>
                  </a:lnTo>
                  <a:close/>
                  <a:moveTo>
                    <a:pt x="255899" y="77205"/>
                  </a:moveTo>
                  <a:lnTo>
                    <a:pt x="255899" y="83289"/>
                  </a:lnTo>
                  <a:lnTo>
                    <a:pt x="249512" y="83289"/>
                  </a:lnTo>
                  <a:lnTo>
                    <a:pt x="249512" y="77205"/>
                  </a:lnTo>
                  <a:close/>
                  <a:moveTo>
                    <a:pt x="262644" y="77205"/>
                  </a:moveTo>
                  <a:lnTo>
                    <a:pt x="262644" y="83289"/>
                  </a:lnTo>
                  <a:lnTo>
                    <a:pt x="256238" y="83289"/>
                  </a:lnTo>
                  <a:lnTo>
                    <a:pt x="256238" y="77205"/>
                  </a:lnTo>
                  <a:close/>
                  <a:moveTo>
                    <a:pt x="269370" y="77205"/>
                  </a:moveTo>
                  <a:lnTo>
                    <a:pt x="269370" y="83289"/>
                  </a:lnTo>
                  <a:lnTo>
                    <a:pt x="262983" y="83289"/>
                  </a:lnTo>
                  <a:lnTo>
                    <a:pt x="262983" y="77205"/>
                  </a:lnTo>
                  <a:close/>
                  <a:moveTo>
                    <a:pt x="276115" y="77205"/>
                  </a:moveTo>
                  <a:lnTo>
                    <a:pt x="276115" y="83289"/>
                  </a:lnTo>
                  <a:lnTo>
                    <a:pt x="269709" y="83289"/>
                  </a:lnTo>
                  <a:lnTo>
                    <a:pt x="269709" y="77205"/>
                  </a:lnTo>
                  <a:close/>
                  <a:moveTo>
                    <a:pt x="282842" y="77205"/>
                  </a:moveTo>
                  <a:lnTo>
                    <a:pt x="282842" y="83289"/>
                  </a:lnTo>
                  <a:lnTo>
                    <a:pt x="276436" y="83289"/>
                  </a:lnTo>
                  <a:lnTo>
                    <a:pt x="276436" y="77205"/>
                  </a:lnTo>
                  <a:close/>
                  <a:moveTo>
                    <a:pt x="6745" y="83611"/>
                  </a:moveTo>
                  <a:lnTo>
                    <a:pt x="6745" y="89695"/>
                  </a:lnTo>
                  <a:lnTo>
                    <a:pt x="339" y="89695"/>
                  </a:lnTo>
                  <a:lnTo>
                    <a:pt x="339" y="83611"/>
                  </a:lnTo>
                  <a:close/>
                  <a:moveTo>
                    <a:pt x="13471" y="83611"/>
                  </a:moveTo>
                  <a:lnTo>
                    <a:pt x="13471" y="89695"/>
                  </a:lnTo>
                  <a:lnTo>
                    <a:pt x="7066" y="89695"/>
                  </a:lnTo>
                  <a:lnTo>
                    <a:pt x="7066" y="83611"/>
                  </a:lnTo>
                  <a:close/>
                  <a:moveTo>
                    <a:pt x="20198" y="83611"/>
                  </a:moveTo>
                  <a:lnTo>
                    <a:pt x="20198" y="89695"/>
                  </a:lnTo>
                  <a:lnTo>
                    <a:pt x="13810" y="89695"/>
                  </a:lnTo>
                  <a:lnTo>
                    <a:pt x="13810" y="83611"/>
                  </a:lnTo>
                  <a:close/>
                  <a:moveTo>
                    <a:pt x="26942" y="83611"/>
                  </a:moveTo>
                  <a:lnTo>
                    <a:pt x="26942" y="89695"/>
                  </a:lnTo>
                  <a:lnTo>
                    <a:pt x="20537" y="89695"/>
                  </a:lnTo>
                  <a:lnTo>
                    <a:pt x="20537" y="83611"/>
                  </a:lnTo>
                  <a:close/>
                  <a:moveTo>
                    <a:pt x="33669" y="83611"/>
                  </a:moveTo>
                  <a:lnTo>
                    <a:pt x="33669" y="89695"/>
                  </a:lnTo>
                  <a:lnTo>
                    <a:pt x="27281" y="89695"/>
                  </a:lnTo>
                  <a:lnTo>
                    <a:pt x="27281" y="83611"/>
                  </a:lnTo>
                  <a:close/>
                  <a:moveTo>
                    <a:pt x="40414" y="83611"/>
                  </a:moveTo>
                  <a:lnTo>
                    <a:pt x="40414" y="89695"/>
                  </a:lnTo>
                  <a:lnTo>
                    <a:pt x="34008" y="89695"/>
                  </a:lnTo>
                  <a:lnTo>
                    <a:pt x="34008" y="83611"/>
                  </a:lnTo>
                  <a:close/>
                  <a:moveTo>
                    <a:pt x="47140" y="83611"/>
                  </a:moveTo>
                  <a:lnTo>
                    <a:pt x="47140" y="89695"/>
                  </a:lnTo>
                  <a:lnTo>
                    <a:pt x="40753" y="89695"/>
                  </a:lnTo>
                  <a:lnTo>
                    <a:pt x="40753" y="83611"/>
                  </a:lnTo>
                  <a:close/>
                  <a:moveTo>
                    <a:pt x="53885" y="83611"/>
                  </a:moveTo>
                  <a:lnTo>
                    <a:pt x="53885" y="89695"/>
                  </a:lnTo>
                  <a:lnTo>
                    <a:pt x="47479" y="89695"/>
                  </a:lnTo>
                  <a:lnTo>
                    <a:pt x="47479" y="83611"/>
                  </a:lnTo>
                  <a:close/>
                  <a:moveTo>
                    <a:pt x="60611" y="83611"/>
                  </a:moveTo>
                  <a:lnTo>
                    <a:pt x="60611" y="89695"/>
                  </a:lnTo>
                  <a:lnTo>
                    <a:pt x="54206" y="89695"/>
                  </a:lnTo>
                  <a:lnTo>
                    <a:pt x="54206" y="83611"/>
                  </a:lnTo>
                  <a:close/>
                  <a:moveTo>
                    <a:pt x="67338" y="83611"/>
                  </a:moveTo>
                  <a:lnTo>
                    <a:pt x="67338" y="89695"/>
                  </a:lnTo>
                  <a:lnTo>
                    <a:pt x="60950" y="89695"/>
                  </a:lnTo>
                  <a:lnTo>
                    <a:pt x="60950" y="83611"/>
                  </a:lnTo>
                  <a:close/>
                  <a:moveTo>
                    <a:pt x="74083" y="83611"/>
                  </a:moveTo>
                  <a:lnTo>
                    <a:pt x="74083" y="89695"/>
                  </a:lnTo>
                  <a:lnTo>
                    <a:pt x="67677" y="89695"/>
                  </a:lnTo>
                  <a:lnTo>
                    <a:pt x="67677" y="83611"/>
                  </a:lnTo>
                  <a:close/>
                  <a:moveTo>
                    <a:pt x="80809" y="83611"/>
                  </a:moveTo>
                  <a:lnTo>
                    <a:pt x="80809" y="89695"/>
                  </a:lnTo>
                  <a:lnTo>
                    <a:pt x="74422" y="89695"/>
                  </a:lnTo>
                  <a:lnTo>
                    <a:pt x="74422" y="83611"/>
                  </a:lnTo>
                  <a:close/>
                  <a:moveTo>
                    <a:pt x="87554" y="83611"/>
                  </a:moveTo>
                  <a:lnTo>
                    <a:pt x="87554" y="89695"/>
                  </a:lnTo>
                  <a:lnTo>
                    <a:pt x="81148" y="89695"/>
                  </a:lnTo>
                  <a:lnTo>
                    <a:pt x="81148" y="83611"/>
                  </a:lnTo>
                  <a:close/>
                  <a:moveTo>
                    <a:pt x="94281" y="83611"/>
                  </a:moveTo>
                  <a:lnTo>
                    <a:pt x="94281" y="89695"/>
                  </a:lnTo>
                  <a:lnTo>
                    <a:pt x="87893" y="89695"/>
                  </a:lnTo>
                  <a:lnTo>
                    <a:pt x="87893" y="83611"/>
                  </a:lnTo>
                  <a:close/>
                  <a:moveTo>
                    <a:pt x="101007" y="83611"/>
                  </a:moveTo>
                  <a:lnTo>
                    <a:pt x="101007" y="89695"/>
                  </a:lnTo>
                  <a:lnTo>
                    <a:pt x="94620" y="89695"/>
                  </a:lnTo>
                  <a:lnTo>
                    <a:pt x="94620" y="83611"/>
                  </a:lnTo>
                  <a:close/>
                  <a:moveTo>
                    <a:pt x="107752" y="83611"/>
                  </a:moveTo>
                  <a:lnTo>
                    <a:pt x="107752" y="89695"/>
                  </a:lnTo>
                  <a:lnTo>
                    <a:pt x="101346" y="89695"/>
                  </a:lnTo>
                  <a:lnTo>
                    <a:pt x="101346" y="83611"/>
                  </a:lnTo>
                  <a:close/>
                  <a:moveTo>
                    <a:pt x="114478" y="83611"/>
                  </a:moveTo>
                  <a:lnTo>
                    <a:pt x="114478" y="89695"/>
                  </a:lnTo>
                  <a:lnTo>
                    <a:pt x="108091" y="89695"/>
                  </a:lnTo>
                  <a:lnTo>
                    <a:pt x="108091" y="83611"/>
                  </a:lnTo>
                  <a:close/>
                  <a:moveTo>
                    <a:pt x="121223" y="83611"/>
                  </a:moveTo>
                  <a:lnTo>
                    <a:pt x="121223" y="89695"/>
                  </a:lnTo>
                  <a:lnTo>
                    <a:pt x="114817" y="89695"/>
                  </a:lnTo>
                  <a:lnTo>
                    <a:pt x="114817" y="83611"/>
                  </a:lnTo>
                  <a:close/>
                  <a:moveTo>
                    <a:pt x="127950" y="83611"/>
                  </a:moveTo>
                  <a:lnTo>
                    <a:pt x="127950" y="89695"/>
                  </a:lnTo>
                  <a:lnTo>
                    <a:pt x="121562" y="89695"/>
                  </a:lnTo>
                  <a:lnTo>
                    <a:pt x="121562" y="83611"/>
                  </a:lnTo>
                  <a:close/>
                  <a:moveTo>
                    <a:pt x="134694" y="83611"/>
                  </a:moveTo>
                  <a:lnTo>
                    <a:pt x="134694" y="89695"/>
                  </a:lnTo>
                  <a:lnTo>
                    <a:pt x="128289" y="89695"/>
                  </a:lnTo>
                  <a:lnTo>
                    <a:pt x="128289" y="83611"/>
                  </a:lnTo>
                  <a:close/>
                  <a:moveTo>
                    <a:pt x="141421" y="83611"/>
                  </a:moveTo>
                  <a:lnTo>
                    <a:pt x="141421" y="89695"/>
                  </a:lnTo>
                  <a:lnTo>
                    <a:pt x="135033" y="89695"/>
                  </a:lnTo>
                  <a:lnTo>
                    <a:pt x="135033" y="83611"/>
                  </a:lnTo>
                  <a:close/>
                  <a:moveTo>
                    <a:pt x="148148" y="83611"/>
                  </a:moveTo>
                  <a:lnTo>
                    <a:pt x="148148" y="89695"/>
                  </a:lnTo>
                  <a:lnTo>
                    <a:pt x="141760" y="89695"/>
                  </a:lnTo>
                  <a:lnTo>
                    <a:pt x="141760" y="83611"/>
                  </a:lnTo>
                  <a:close/>
                  <a:moveTo>
                    <a:pt x="154892" y="83611"/>
                  </a:moveTo>
                  <a:lnTo>
                    <a:pt x="154892" y="89695"/>
                  </a:lnTo>
                  <a:lnTo>
                    <a:pt x="148487" y="89695"/>
                  </a:lnTo>
                  <a:lnTo>
                    <a:pt x="148487" y="83611"/>
                  </a:lnTo>
                  <a:close/>
                  <a:moveTo>
                    <a:pt x="161619" y="83611"/>
                  </a:moveTo>
                  <a:lnTo>
                    <a:pt x="161619" y="89695"/>
                  </a:lnTo>
                  <a:lnTo>
                    <a:pt x="155231" y="89695"/>
                  </a:lnTo>
                  <a:lnTo>
                    <a:pt x="155231" y="83611"/>
                  </a:lnTo>
                  <a:close/>
                  <a:moveTo>
                    <a:pt x="168363" y="83611"/>
                  </a:moveTo>
                  <a:lnTo>
                    <a:pt x="168363" y="89695"/>
                  </a:lnTo>
                  <a:lnTo>
                    <a:pt x="161958" y="89695"/>
                  </a:lnTo>
                  <a:lnTo>
                    <a:pt x="161958" y="83611"/>
                  </a:lnTo>
                  <a:close/>
                  <a:moveTo>
                    <a:pt x="175090" y="83611"/>
                  </a:moveTo>
                  <a:lnTo>
                    <a:pt x="175090" y="89695"/>
                  </a:lnTo>
                  <a:lnTo>
                    <a:pt x="168702" y="89695"/>
                  </a:lnTo>
                  <a:lnTo>
                    <a:pt x="168702" y="83611"/>
                  </a:lnTo>
                  <a:close/>
                  <a:moveTo>
                    <a:pt x="181834" y="83611"/>
                  </a:moveTo>
                  <a:lnTo>
                    <a:pt x="181834" y="89695"/>
                  </a:lnTo>
                  <a:lnTo>
                    <a:pt x="175429" y="89695"/>
                  </a:lnTo>
                  <a:lnTo>
                    <a:pt x="175429" y="83611"/>
                  </a:lnTo>
                  <a:close/>
                  <a:moveTo>
                    <a:pt x="188561" y="83611"/>
                  </a:moveTo>
                  <a:lnTo>
                    <a:pt x="188561" y="89695"/>
                  </a:lnTo>
                  <a:lnTo>
                    <a:pt x="182173" y="89695"/>
                  </a:lnTo>
                  <a:lnTo>
                    <a:pt x="182173" y="83611"/>
                  </a:lnTo>
                  <a:close/>
                  <a:moveTo>
                    <a:pt x="195288" y="83611"/>
                  </a:moveTo>
                  <a:lnTo>
                    <a:pt x="195288" y="89695"/>
                  </a:lnTo>
                  <a:lnTo>
                    <a:pt x="188900" y="89695"/>
                  </a:lnTo>
                  <a:lnTo>
                    <a:pt x="188900" y="83611"/>
                  </a:lnTo>
                  <a:close/>
                  <a:moveTo>
                    <a:pt x="202032" y="83611"/>
                  </a:moveTo>
                  <a:lnTo>
                    <a:pt x="202032" y="89695"/>
                  </a:lnTo>
                  <a:lnTo>
                    <a:pt x="195627" y="89695"/>
                  </a:lnTo>
                  <a:lnTo>
                    <a:pt x="195627" y="83611"/>
                  </a:lnTo>
                  <a:close/>
                  <a:moveTo>
                    <a:pt x="208759" y="83611"/>
                  </a:moveTo>
                  <a:lnTo>
                    <a:pt x="208759" y="89695"/>
                  </a:lnTo>
                  <a:lnTo>
                    <a:pt x="202371" y="89695"/>
                  </a:lnTo>
                  <a:lnTo>
                    <a:pt x="202371" y="83611"/>
                  </a:lnTo>
                  <a:close/>
                  <a:moveTo>
                    <a:pt x="215504" y="83611"/>
                  </a:moveTo>
                  <a:lnTo>
                    <a:pt x="215504" y="89695"/>
                  </a:lnTo>
                  <a:lnTo>
                    <a:pt x="209098" y="89695"/>
                  </a:lnTo>
                  <a:lnTo>
                    <a:pt x="209098" y="83611"/>
                  </a:lnTo>
                  <a:close/>
                  <a:moveTo>
                    <a:pt x="222230" y="83611"/>
                  </a:moveTo>
                  <a:lnTo>
                    <a:pt x="222230" y="89695"/>
                  </a:lnTo>
                  <a:lnTo>
                    <a:pt x="215843" y="89695"/>
                  </a:lnTo>
                  <a:lnTo>
                    <a:pt x="215843" y="83611"/>
                  </a:lnTo>
                  <a:close/>
                  <a:moveTo>
                    <a:pt x="228975" y="83611"/>
                  </a:moveTo>
                  <a:lnTo>
                    <a:pt x="228975" y="89695"/>
                  </a:lnTo>
                  <a:lnTo>
                    <a:pt x="222569" y="89695"/>
                  </a:lnTo>
                  <a:lnTo>
                    <a:pt x="222569" y="83611"/>
                  </a:lnTo>
                  <a:close/>
                  <a:moveTo>
                    <a:pt x="235701" y="83611"/>
                  </a:moveTo>
                  <a:lnTo>
                    <a:pt x="235701" y="89695"/>
                  </a:lnTo>
                  <a:lnTo>
                    <a:pt x="229296" y="89695"/>
                  </a:lnTo>
                  <a:lnTo>
                    <a:pt x="229296" y="83611"/>
                  </a:lnTo>
                  <a:close/>
                  <a:moveTo>
                    <a:pt x="242428" y="83611"/>
                  </a:moveTo>
                  <a:lnTo>
                    <a:pt x="242428" y="89695"/>
                  </a:lnTo>
                  <a:lnTo>
                    <a:pt x="236040" y="89695"/>
                  </a:lnTo>
                  <a:lnTo>
                    <a:pt x="236040" y="83611"/>
                  </a:lnTo>
                  <a:close/>
                  <a:moveTo>
                    <a:pt x="249173" y="83611"/>
                  </a:moveTo>
                  <a:lnTo>
                    <a:pt x="249173" y="89695"/>
                  </a:lnTo>
                  <a:lnTo>
                    <a:pt x="242767" y="89695"/>
                  </a:lnTo>
                  <a:lnTo>
                    <a:pt x="242767" y="83611"/>
                  </a:lnTo>
                  <a:close/>
                  <a:moveTo>
                    <a:pt x="255899" y="83611"/>
                  </a:moveTo>
                  <a:lnTo>
                    <a:pt x="255899" y="89695"/>
                  </a:lnTo>
                  <a:lnTo>
                    <a:pt x="249512" y="89695"/>
                  </a:lnTo>
                  <a:lnTo>
                    <a:pt x="249512" y="83611"/>
                  </a:lnTo>
                  <a:close/>
                  <a:moveTo>
                    <a:pt x="262644" y="83611"/>
                  </a:moveTo>
                  <a:lnTo>
                    <a:pt x="262644" y="89695"/>
                  </a:lnTo>
                  <a:lnTo>
                    <a:pt x="256238" y="89695"/>
                  </a:lnTo>
                  <a:lnTo>
                    <a:pt x="256238" y="83611"/>
                  </a:lnTo>
                  <a:close/>
                  <a:moveTo>
                    <a:pt x="269370" y="83611"/>
                  </a:moveTo>
                  <a:lnTo>
                    <a:pt x="269370" y="89695"/>
                  </a:lnTo>
                  <a:lnTo>
                    <a:pt x="262983" y="89695"/>
                  </a:lnTo>
                  <a:lnTo>
                    <a:pt x="262983" y="83611"/>
                  </a:lnTo>
                  <a:close/>
                  <a:moveTo>
                    <a:pt x="276115" y="83611"/>
                  </a:moveTo>
                  <a:lnTo>
                    <a:pt x="276115" y="89695"/>
                  </a:lnTo>
                  <a:lnTo>
                    <a:pt x="269709" y="89695"/>
                  </a:lnTo>
                  <a:lnTo>
                    <a:pt x="269709" y="83611"/>
                  </a:lnTo>
                  <a:close/>
                  <a:moveTo>
                    <a:pt x="282842" y="83611"/>
                  </a:moveTo>
                  <a:lnTo>
                    <a:pt x="282842" y="89695"/>
                  </a:lnTo>
                  <a:lnTo>
                    <a:pt x="276436" y="89695"/>
                  </a:lnTo>
                  <a:lnTo>
                    <a:pt x="276436" y="83611"/>
                  </a:lnTo>
                  <a:close/>
                  <a:moveTo>
                    <a:pt x="6745" y="90016"/>
                  </a:moveTo>
                  <a:lnTo>
                    <a:pt x="6745" y="96100"/>
                  </a:lnTo>
                  <a:lnTo>
                    <a:pt x="339" y="96100"/>
                  </a:lnTo>
                  <a:lnTo>
                    <a:pt x="339" y="90016"/>
                  </a:lnTo>
                  <a:close/>
                  <a:moveTo>
                    <a:pt x="13471" y="90016"/>
                  </a:moveTo>
                  <a:lnTo>
                    <a:pt x="13471" y="96100"/>
                  </a:lnTo>
                  <a:lnTo>
                    <a:pt x="7066" y="96100"/>
                  </a:lnTo>
                  <a:lnTo>
                    <a:pt x="7066" y="90016"/>
                  </a:lnTo>
                  <a:close/>
                  <a:moveTo>
                    <a:pt x="20198" y="90016"/>
                  </a:moveTo>
                  <a:lnTo>
                    <a:pt x="20198" y="96100"/>
                  </a:lnTo>
                  <a:lnTo>
                    <a:pt x="13810" y="96100"/>
                  </a:lnTo>
                  <a:lnTo>
                    <a:pt x="13810" y="90016"/>
                  </a:lnTo>
                  <a:close/>
                  <a:moveTo>
                    <a:pt x="26942" y="90016"/>
                  </a:moveTo>
                  <a:lnTo>
                    <a:pt x="26942" y="96100"/>
                  </a:lnTo>
                  <a:lnTo>
                    <a:pt x="20537" y="96100"/>
                  </a:lnTo>
                  <a:lnTo>
                    <a:pt x="20537" y="90016"/>
                  </a:lnTo>
                  <a:close/>
                  <a:moveTo>
                    <a:pt x="33669" y="90016"/>
                  </a:moveTo>
                  <a:lnTo>
                    <a:pt x="33669" y="96100"/>
                  </a:lnTo>
                  <a:lnTo>
                    <a:pt x="27281" y="96100"/>
                  </a:lnTo>
                  <a:lnTo>
                    <a:pt x="27281" y="90016"/>
                  </a:lnTo>
                  <a:close/>
                  <a:moveTo>
                    <a:pt x="40414" y="90016"/>
                  </a:moveTo>
                  <a:lnTo>
                    <a:pt x="40414" y="96100"/>
                  </a:lnTo>
                  <a:lnTo>
                    <a:pt x="34008" y="96100"/>
                  </a:lnTo>
                  <a:lnTo>
                    <a:pt x="34008" y="90016"/>
                  </a:lnTo>
                  <a:close/>
                  <a:moveTo>
                    <a:pt x="47140" y="90016"/>
                  </a:moveTo>
                  <a:lnTo>
                    <a:pt x="47140" y="96100"/>
                  </a:lnTo>
                  <a:lnTo>
                    <a:pt x="40753" y="96100"/>
                  </a:lnTo>
                  <a:lnTo>
                    <a:pt x="40753" y="90016"/>
                  </a:lnTo>
                  <a:close/>
                  <a:moveTo>
                    <a:pt x="53885" y="90016"/>
                  </a:moveTo>
                  <a:lnTo>
                    <a:pt x="53885" y="96100"/>
                  </a:lnTo>
                  <a:lnTo>
                    <a:pt x="47479" y="96100"/>
                  </a:lnTo>
                  <a:lnTo>
                    <a:pt x="47479" y="90016"/>
                  </a:lnTo>
                  <a:close/>
                  <a:moveTo>
                    <a:pt x="60611" y="90016"/>
                  </a:moveTo>
                  <a:lnTo>
                    <a:pt x="60611" y="96100"/>
                  </a:lnTo>
                  <a:lnTo>
                    <a:pt x="54206" y="96100"/>
                  </a:lnTo>
                  <a:lnTo>
                    <a:pt x="54206" y="90016"/>
                  </a:lnTo>
                  <a:close/>
                  <a:moveTo>
                    <a:pt x="67338" y="90016"/>
                  </a:moveTo>
                  <a:lnTo>
                    <a:pt x="67338" y="96100"/>
                  </a:lnTo>
                  <a:lnTo>
                    <a:pt x="60950" y="96100"/>
                  </a:lnTo>
                  <a:lnTo>
                    <a:pt x="60950" y="90016"/>
                  </a:lnTo>
                  <a:close/>
                  <a:moveTo>
                    <a:pt x="74083" y="90016"/>
                  </a:moveTo>
                  <a:lnTo>
                    <a:pt x="74083" y="96100"/>
                  </a:lnTo>
                  <a:lnTo>
                    <a:pt x="67677" y="96100"/>
                  </a:lnTo>
                  <a:lnTo>
                    <a:pt x="67677" y="90016"/>
                  </a:lnTo>
                  <a:close/>
                  <a:moveTo>
                    <a:pt x="80809" y="90016"/>
                  </a:moveTo>
                  <a:lnTo>
                    <a:pt x="80809" y="96100"/>
                  </a:lnTo>
                  <a:lnTo>
                    <a:pt x="74422" y="96100"/>
                  </a:lnTo>
                  <a:lnTo>
                    <a:pt x="74422" y="90016"/>
                  </a:lnTo>
                  <a:close/>
                  <a:moveTo>
                    <a:pt x="87554" y="90016"/>
                  </a:moveTo>
                  <a:lnTo>
                    <a:pt x="87554" y="96100"/>
                  </a:lnTo>
                  <a:lnTo>
                    <a:pt x="81148" y="96100"/>
                  </a:lnTo>
                  <a:lnTo>
                    <a:pt x="81148" y="90016"/>
                  </a:lnTo>
                  <a:close/>
                  <a:moveTo>
                    <a:pt x="94281" y="90016"/>
                  </a:moveTo>
                  <a:lnTo>
                    <a:pt x="94281" y="96100"/>
                  </a:lnTo>
                  <a:lnTo>
                    <a:pt x="87893" y="96100"/>
                  </a:lnTo>
                  <a:lnTo>
                    <a:pt x="87893" y="90016"/>
                  </a:lnTo>
                  <a:close/>
                  <a:moveTo>
                    <a:pt x="101007" y="90016"/>
                  </a:moveTo>
                  <a:lnTo>
                    <a:pt x="101007" y="96100"/>
                  </a:lnTo>
                  <a:lnTo>
                    <a:pt x="94620" y="96100"/>
                  </a:lnTo>
                  <a:lnTo>
                    <a:pt x="94620" y="90016"/>
                  </a:lnTo>
                  <a:close/>
                  <a:moveTo>
                    <a:pt x="107752" y="90016"/>
                  </a:moveTo>
                  <a:lnTo>
                    <a:pt x="107752" y="96100"/>
                  </a:lnTo>
                  <a:lnTo>
                    <a:pt x="101346" y="96100"/>
                  </a:lnTo>
                  <a:lnTo>
                    <a:pt x="101346" y="90016"/>
                  </a:lnTo>
                  <a:close/>
                  <a:moveTo>
                    <a:pt x="114478" y="90016"/>
                  </a:moveTo>
                  <a:lnTo>
                    <a:pt x="114478" y="96100"/>
                  </a:lnTo>
                  <a:lnTo>
                    <a:pt x="108091" y="96100"/>
                  </a:lnTo>
                  <a:lnTo>
                    <a:pt x="108091" y="90016"/>
                  </a:lnTo>
                  <a:close/>
                  <a:moveTo>
                    <a:pt x="121223" y="90016"/>
                  </a:moveTo>
                  <a:lnTo>
                    <a:pt x="121223" y="96100"/>
                  </a:lnTo>
                  <a:lnTo>
                    <a:pt x="114817" y="96100"/>
                  </a:lnTo>
                  <a:lnTo>
                    <a:pt x="114817" y="90016"/>
                  </a:lnTo>
                  <a:close/>
                  <a:moveTo>
                    <a:pt x="127950" y="90016"/>
                  </a:moveTo>
                  <a:lnTo>
                    <a:pt x="127950" y="96100"/>
                  </a:lnTo>
                  <a:lnTo>
                    <a:pt x="121562" y="96100"/>
                  </a:lnTo>
                  <a:lnTo>
                    <a:pt x="121562" y="90016"/>
                  </a:lnTo>
                  <a:close/>
                  <a:moveTo>
                    <a:pt x="134694" y="90016"/>
                  </a:moveTo>
                  <a:lnTo>
                    <a:pt x="134694" y="96100"/>
                  </a:lnTo>
                  <a:lnTo>
                    <a:pt x="128289" y="96100"/>
                  </a:lnTo>
                  <a:lnTo>
                    <a:pt x="128289" y="90016"/>
                  </a:lnTo>
                  <a:close/>
                  <a:moveTo>
                    <a:pt x="141421" y="90016"/>
                  </a:moveTo>
                  <a:lnTo>
                    <a:pt x="141421" y="96100"/>
                  </a:lnTo>
                  <a:lnTo>
                    <a:pt x="135033" y="96100"/>
                  </a:lnTo>
                  <a:lnTo>
                    <a:pt x="135033" y="90016"/>
                  </a:lnTo>
                  <a:close/>
                  <a:moveTo>
                    <a:pt x="148148" y="90016"/>
                  </a:moveTo>
                  <a:lnTo>
                    <a:pt x="148148" y="96100"/>
                  </a:lnTo>
                  <a:lnTo>
                    <a:pt x="141760" y="96100"/>
                  </a:lnTo>
                  <a:lnTo>
                    <a:pt x="141760" y="90016"/>
                  </a:lnTo>
                  <a:close/>
                  <a:moveTo>
                    <a:pt x="154892" y="90016"/>
                  </a:moveTo>
                  <a:lnTo>
                    <a:pt x="154892" y="96100"/>
                  </a:lnTo>
                  <a:lnTo>
                    <a:pt x="148487" y="96100"/>
                  </a:lnTo>
                  <a:lnTo>
                    <a:pt x="148487" y="90016"/>
                  </a:lnTo>
                  <a:close/>
                  <a:moveTo>
                    <a:pt x="161619" y="90016"/>
                  </a:moveTo>
                  <a:lnTo>
                    <a:pt x="161619" y="96100"/>
                  </a:lnTo>
                  <a:lnTo>
                    <a:pt x="155231" y="96100"/>
                  </a:lnTo>
                  <a:lnTo>
                    <a:pt x="155231" y="90016"/>
                  </a:lnTo>
                  <a:close/>
                  <a:moveTo>
                    <a:pt x="168363" y="90016"/>
                  </a:moveTo>
                  <a:lnTo>
                    <a:pt x="168363" y="96100"/>
                  </a:lnTo>
                  <a:lnTo>
                    <a:pt x="161958" y="96100"/>
                  </a:lnTo>
                  <a:lnTo>
                    <a:pt x="161958" y="90016"/>
                  </a:lnTo>
                  <a:close/>
                  <a:moveTo>
                    <a:pt x="175090" y="90016"/>
                  </a:moveTo>
                  <a:lnTo>
                    <a:pt x="175090" y="96100"/>
                  </a:lnTo>
                  <a:lnTo>
                    <a:pt x="168702" y="96100"/>
                  </a:lnTo>
                  <a:lnTo>
                    <a:pt x="168702" y="90016"/>
                  </a:lnTo>
                  <a:close/>
                  <a:moveTo>
                    <a:pt x="181834" y="90016"/>
                  </a:moveTo>
                  <a:lnTo>
                    <a:pt x="181834" y="96100"/>
                  </a:lnTo>
                  <a:lnTo>
                    <a:pt x="175429" y="96100"/>
                  </a:lnTo>
                  <a:lnTo>
                    <a:pt x="175429" y="90016"/>
                  </a:lnTo>
                  <a:close/>
                  <a:moveTo>
                    <a:pt x="188561" y="90016"/>
                  </a:moveTo>
                  <a:lnTo>
                    <a:pt x="188561" y="96100"/>
                  </a:lnTo>
                  <a:lnTo>
                    <a:pt x="182173" y="96100"/>
                  </a:lnTo>
                  <a:lnTo>
                    <a:pt x="182173" y="90016"/>
                  </a:lnTo>
                  <a:close/>
                  <a:moveTo>
                    <a:pt x="195288" y="90016"/>
                  </a:moveTo>
                  <a:lnTo>
                    <a:pt x="195288" y="96100"/>
                  </a:lnTo>
                  <a:lnTo>
                    <a:pt x="188900" y="96100"/>
                  </a:lnTo>
                  <a:lnTo>
                    <a:pt x="188900" y="90016"/>
                  </a:lnTo>
                  <a:close/>
                  <a:moveTo>
                    <a:pt x="202032" y="90016"/>
                  </a:moveTo>
                  <a:lnTo>
                    <a:pt x="202032" y="96100"/>
                  </a:lnTo>
                  <a:lnTo>
                    <a:pt x="195627" y="96100"/>
                  </a:lnTo>
                  <a:lnTo>
                    <a:pt x="195627" y="90016"/>
                  </a:lnTo>
                  <a:close/>
                  <a:moveTo>
                    <a:pt x="208759" y="90016"/>
                  </a:moveTo>
                  <a:lnTo>
                    <a:pt x="208759" y="96100"/>
                  </a:lnTo>
                  <a:lnTo>
                    <a:pt x="202371" y="96100"/>
                  </a:lnTo>
                  <a:lnTo>
                    <a:pt x="202371" y="90016"/>
                  </a:lnTo>
                  <a:close/>
                  <a:moveTo>
                    <a:pt x="215504" y="90016"/>
                  </a:moveTo>
                  <a:lnTo>
                    <a:pt x="215504" y="96100"/>
                  </a:lnTo>
                  <a:lnTo>
                    <a:pt x="209098" y="96100"/>
                  </a:lnTo>
                  <a:lnTo>
                    <a:pt x="209098" y="90016"/>
                  </a:lnTo>
                  <a:close/>
                  <a:moveTo>
                    <a:pt x="222230" y="90016"/>
                  </a:moveTo>
                  <a:lnTo>
                    <a:pt x="222230" y="96100"/>
                  </a:lnTo>
                  <a:lnTo>
                    <a:pt x="215843" y="96100"/>
                  </a:lnTo>
                  <a:lnTo>
                    <a:pt x="215843" y="90016"/>
                  </a:lnTo>
                  <a:close/>
                  <a:moveTo>
                    <a:pt x="228975" y="90016"/>
                  </a:moveTo>
                  <a:lnTo>
                    <a:pt x="228975" y="96100"/>
                  </a:lnTo>
                  <a:lnTo>
                    <a:pt x="222569" y="96100"/>
                  </a:lnTo>
                  <a:lnTo>
                    <a:pt x="222569" y="90016"/>
                  </a:lnTo>
                  <a:close/>
                  <a:moveTo>
                    <a:pt x="235701" y="90016"/>
                  </a:moveTo>
                  <a:lnTo>
                    <a:pt x="235701" y="96100"/>
                  </a:lnTo>
                  <a:lnTo>
                    <a:pt x="229296" y="96100"/>
                  </a:lnTo>
                  <a:lnTo>
                    <a:pt x="229296" y="90016"/>
                  </a:lnTo>
                  <a:close/>
                  <a:moveTo>
                    <a:pt x="242428" y="90016"/>
                  </a:moveTo>
                  <a:lnTo>
                    <a:pt x="242428" y="96100"/>
                  </a:lnTo>
                  <a:lnTo>
                    <a:pt x="236040" y="96100"/>
                  </a:lnTo>
                  <a:lnTo>
                    <a:pt x="236040" y="90016"/>
                  </a:lnTo>
                  <a:close/>
                  <a:moveTo>
                    <a:pt x="249173" y="90016"/>
                  </a:moveTo>
                  <a:lnTo>
                    <a:pt x="249173" y="96100"/>
                  </a:lnTo>
                  <a:lnTo>
                    <a:pt x="242767" y="96100"/>
                  </a:lnTo>
                  <a:lnTo>
                    <a:pt x="242767" y="90016"/>
                  </a:lnTo>
                  <a:close/>
                  <a:moveTo>
                    <a:pt x="255899" y="90016"/>
                  </a:moveTo>
                  <a:lnTo>
                    <a:pt x="255899" y="96100"/>
                  </a:lnTo>
                  <a:lnTo>
                    <a:pt x="249512" y="96100"/>
                  </a:lnTo>
                  <a:lnTo>
                    <a:pt x="249512" y="90016"/>
                  </a:lnTo>
                  <a:close/>
                  <a:moveTo>
                    <a:pt x="262644" y="90016"/>
                  </a:moveTo>
                  <a:lnTo>
                    <a:pt x="262644" y="96100"/>
                  </a:lnTo>
                  <a:lnTo>
                    <a:pt x="256238" y="96100"/>
                  </a:lnTo>
                  <a:lnTo>
                    <a:pt x="256238" y="90016"/>
                  </a:lnTo>
                  <a:close/>
                  <a:moveTo>
                    <a:pt x="269370" y="90016"/>
                  </a:moveTo>
                  <a:lnTo>
                    <a:pt x="269370" y="96100"/>
                  </a:lnTo>
                  <a:lnTo>
                    <a:pt x="262983" y="96100"/>
                  </a:lnTo>
                  <a:lnTo>
                    <a:pt x="262983" y="90016"/>
                  </a:lnTo>
                  <a:close/>
                  <a:moveTo>
                    <a:pt x="276115" y="90016"/>
                  </a:moveTo>
                  <a:lnTo>
                    <a:pt x="276115" y="96100"/>
                  </a:lnTo>
                  <a:lnTo>
                    <a:pt x="269709" y="96100"/>
                  </a:lnTo>
                  <a:lnTo>
                    <a:pt x="269709" y="90016"/>
                  </a:lnTo>
                  <a:close/>
                  <a:moveTo>
                    <a:pt x="282842" y="90016"/>
                  </a:moveTo>
                  <a:lnTo>
                    <a:pt x="282842" y="96100"/>
                  </a:lnTo>
                  <a:lnTo>
                    <a:pt x="276436" y="96100"/>
                  </a:lnTo>
                  <a:lnTo>
                    <a:pt x="276436" y="90016"/>
                  </a:lnTo>
                  <a:close/>
                  <a:moveTo>
                    <a:pt x="6745" y="96422"/>
                  </a:moveTo>
                  <a:lnTo>
                    <a:pt x="6745" y="102524"/>
                  </a:lnTo>
                  <a:lnTo>
                    <a:pt x="339" y="102524"/>
                  </a:lnTo>
                  <a:lnTo>
                    <a:pt x="339" y="96422"/>
                  </a:lnTo>
                  <a:close/>
                  <a:moveTo>
                    <a:pt x="13471" y="96422"/>
                  </a:moveTo>
                  <a:lnTo>
                    <a:pt x="13471" y="102524"/>
                  </a:lnTo>
                  <a:lnTo>
                    <a:pt x="7066" y="102524"/>
                  </a:lnTo>
                  <a:lnTo>
                    <a:pt x="7066" y="96422"/>
                  </a:lnTo>
                  <a:close/>
                  <a:moveTo>
                    <a:pt x="20198" y="96422"/>
                  </a:moveTo>
                  <a:lnTo>
                    <a:pt x="20198" y="102524"/>
                  </a:lnTo>
                  <a:lnTo>
                    <a:pt x="13810" y="102524"/>
                  </a:lnTo>
                  <a:lnTo>
                    <a:pt x="13810" y="96422"/>
                  </a:lnTo>
                  <a:close/>
                  <a:moveTo>
                    <a:pt x="26942" y="96422"/>
                  </a:moveTo>
                  <a:lnTo>
                    <a:pt x="26942" y="102524"/>
                  </a:lnTo>
                  <a:lnTo>
                    <a:pt x="20537" y="102524"/>
                  </a:lnTo>
                  <a:lnTo>
                    <a:pt x="20537" y="96422"/>
                  </a:lnTo>
                  <a:close/>
                  <a:moveTo>
                    <a:pt x="33669" y="96422"/>
                  </a:moveTo>
                  <a:lnTo>
                    <a:pt x="33669" y="102524"/>
                  </a:lnTo>
                  <a:lnTo>
                    <a:pt x="27281" y="102524"/>
                  </a:lnTo>
                  <a:lnTo>
                    <a:pt x="27281" y="96422"/>
                  </a:lnTo>
                  <a:close/>
                  <a:moveTo>
                    <a:pt x="40414" y="96422"/>
                  </a:moveTo>
                  <a:lnTo>
                    <a:pt x="40414" y="102524"/>
                  </a:lnTo>
                  <a:lnTo>
                    <a:pt x="34008" y="102524"/>
                  </a:lnTo>
                  <a:lnTo>
                    <a:pt x="34008" y="96422"/>
                  </a:lnTo>
                  <a:close/>
                  <a:moveTo>
                    <a:pt x="47140" y="96422"/>
                  </a:moveTo>
                  <a:lnTo>
                    <a:pt x="47140" y="102524"/>
                  </a:lnTo>
                  <a:lnTo>
                    <a:pt x="40753" y="102524"/>
                  </a:lnTo>
                  <a:lnTo>
                    <a:pt x="40753" y="96422"/>
                  </a:lnTo>
                  <a:close/>
                  <a:moveTo>
                    <a:pt x="53885" y="96422"/>
                  </a:moveTo>
                  <a:lnTo>
                    <a:pt x="53885" y="102524"/>
                  </a:lnTo>
                  <a:lnTo>
                    <a:pt x="47479" y="102524"/>
                  </a:lnTo>
                  <a:lnTo>
                    <a:pt x="47479" y="96422"/>
                  </a:lnTo>
                  <a:close/>
                  <a:moveTo>
                    <a:pt x="60611" y="96422"/>
                  </a:moveTo>
                  <a:lnTo>
                    <a:pt x="60611" y="102524"/>
                  </a:lnTo>
                  <a:lnTo>
                    <a:pt x="54206" y="102524"/>
                  </a:lnTo>
                  <a:lnTo>
                    <a:pt x="54206" y="96422"/>
                  </a:lnTo>
                  <a:close/>
                  <a:moveTo>
                    <a:pt x="67338" y="96422"/>
                  </a:moveTo>
                  <a:lnTo>
                    <a:pt x="67338" y="102524"/>
                  </a:lnTo>
                  <a:lnTo>
                    <a:pt x="60950" y="102524"/>
                  </a:lnTo>
                  <a:lnTo>
                    <a:pt x="60950" y="96422"/>
                  </a:lnTo>
                  <a:close/>
                  <a:moveTo>
                    <a:pt x="74083" y="96422"/>
                  </a:moveTo>
                  <a:lnTo>
                    <a:pt x="74083" y="102524"/>
                  </a:lnTo>
                  <a:lnTo>
                    <a:pt x="67677" y="102524"/>
                  </a:lnTo>
                  <a:lnTo>
                    <a:pt x="67677" y="96422"/>
                  </a:lnTo>
                  <a:close/>
                  <a:moveTo>
                    <a:pt x="80809" y="96422"/>
                  </a:moveTo>
                  <a:lnTo>
                    <a:pt x="80809" y="102524"/>
                  </a:lnTo>
                  <a:lnTo>
                    <a:pt x="74422" y="102524"/>
                  </a:lnTo>
                  <a:lnTo>
                    <a:pt x="74422" y="96422"/>
                  </a:lnTo>
                  <a:close/>
                  <a:moveTo>
                    <a:pt x="87554" y="96422"/>
                  </a:moveTo>
                  <a:lnTo>
                    <a:pt x="87554" y="102524"/>
                  </a:lnTo>
                  <a:lnTo>
                    <a:pt x="81148" y="102524"/>
                  </a:lnTo>
                  <a:lnTo>
                    <a:pt x="81148" y="96422"/>
                  </a:lnTo>
                  <a:close/>
                  <a:moveTo>
                    <a:pt x="94281" y="96422"/>
                  </a:moveTo>
                  <a:lnTo>
                    <a:pt x="94281" y="102524"/>
                  </a:lnTo>
                  <a:lnTo>
                    <a:pt x="87893" y="102524"/>
                  </a:lnTo>
                  <a:lnTo>
                    <a:pt x="87893" y="96422"/>
                  </a:lnTo>
                  <a:close/>
                  <a:moveTo>
                    <a:pt x="101007" y="96422"/>
                  </a:moveTo>
                  <a:lnTo>
                    <a:pt x="101007" y="102524"/>
                  </a:lnTo>
                  <a:lnTo>
                    <a:pt x="94620" y="102524"/>
                  </a:lnTo>
                  <a:lnTo>
                    <a:pt x="94620" y="96422"/>
                  </a:lnTo>
                  <a:close/>
                  <a:moveTo>
                    <a:pt x="107752" y="96422"/>
                  </a:moveTo>
                  <a:lnTo>
                    <a:pt x="107752" y="102524"/>
                  </a:lnTo>
                  <a:lnTo>
                    <a:pt x="101346" y="102524"/>
                  </a:lnTo>
                  <a:lnTo>
                    <a:pt x="101346" y="96422"/>
                  </a:lnTo>
                  <a:close/>
                  <a:moveTo>
                    <a:pt x="114478" y="96422"/>
                  </a:moveTo>
                  <a:lnTo>
                    <a:pt x="114478" y="102524"/>
                  </a:lnTo>
                  <a:lnTo>
                    <a:pt x="108091" y="102524"/>
                  </a:lnTo>
                  <a:lnTo>
                    <a:pt x="108091" y="96422"/>
                  </a:lnTo>
                  <a:close/>
                  <a:moveTo>
                    <a:pt x="121223" y="96422"/>
                  </a:moveTo>
                  <a:lnTo>
                    <a:pt x="121223" y="102524"/>
                  </a:lnTo>
                  <a:lnTo>
                    <a:pt x="114817" y="102524"/>
                  </a:lnTo>
                  <a:lnTo>
                    <a:pt x="114817" y="96422"/>
                  </a:lnTo>
                  <a:close/>
                  <a:moveTo>
                    <a:pt x="127950" y="96422"/>
                  </a:moveTo>
                  <a:lnTo>
                    <a:pt x="127950" y="102524"/>
                  </a:lnTo>
                  <a:lnTo>
                    <a:pt x="121562" y="102524"/>
                  </a:lnTo>
                  <a:lnTo>
                    <a:pt x="121562" y="96422"/>
                  </a:lnTo>
                  <a:close/>
                  <a:moveTo>
                    <a:pt x="134694" y="96422"/>
                  </a:moveTo>
                  <a:lnTo>
                    <a:pt x="134694" y="102524"/>
                  </a:lnTo>
                  <a:lnTo>
                    <a:pt x="128289" y="102524"/>
                  </a:lnTo>
                  <a:lnTo>
                    <a:pt x="128289" y="96422"/>
                  </a:lnTo>
                  <a:close/>
                  <a:moveTo>
                    <a:pt x="141421" y="96422"/>
                  </a:moveTo>
                  <a:lnTo>
                    <a:pt x="141421" y="102524"/>
                  </a:lnTo>
                  <a:lnTo>
                    <a:pt x="135033" y="102524"/>
                  </a:lnTo>
                  <a:lnTo>
                    <a:pt x="135033" y="96422"/>
                  </a:lnTo>
                  <a:close/>
                  <a:moveTo>
                    <a:pt x="148148" y="96422"/>
                  </a:moveTo>
                  <a:lnTo>
                    <a:pt x="148148" y="102524"/>
                  </a:lnTo>
                  <a:lnTo>
                    <a:pt x="141760" y="102524"/>
                  </a:lnTo>
                  <a:lnTo>
                    <a:pt x="141760" y="96422"/>
                  </a:lnTo>
                  <a:close/>
                  <a:moveTo>
                    <a:pt x="154892" y="96422"/>
                  </a:moveTo>
                  <a:lnTo>
                    <a:pt x="154892" y="102524"/>
                  </a:lnTo>
                  <a:lnTo>
                    <a:pt x="148487" y="102524"/>
                  </a:lnTo>
                  <a:lnTo>
                    <a:pt x="148487" y="96422"/>
                  </a:lnTo>
                  <a:close/>
                  <a:moveTo>
                    <a:pt x="161619" y="96422"/>
                  </a:moveTo>
                  <a:lnTo>
                    <a:pt x="161619" y="102524"/>
                  </a:lnTo>
                  <a:lnTo>
                    <a:pt x="155231" y="102524"/>
                  </a:lnTo>
                  <a:lnTo>
                    <a:pt x="155231" y="96422"/>
                  </a:lnTo>
                  <a:close/>
                  <a:moveTo>
                    <a:pt x="168363" y="96422"/>
                  </a:moveTo>
                  <a:lnTo>
                    <a:pt x="168363" y="102524"/>
                  </a:lnTo>
                  <a:lnTo>
                    <a:pt x="161958" y="102524"/>
                  </a:lnTo>
                  <a:lnTo>
                    <a:pt x="161958" y="96422"/>
                  </a:lnTo>
                  <a:close/>
                  <a:moveTo>
                    <a:pt x="175090" y="96422"/>
                  </a:moveTo>
                  <a:lnTo>
                    <a:pt x="175090" y="102524"/>
                  </a:lnTo>
                  <a:lnTo>
                    <a:pt x="168702" y="102524"/>
                  </a:lnTo>
                  <a:lnTo>
                    <a:pt x="168702" y="96422"/>
                  </a:lnTo>
                  <a:close/>
                  <a:moveTo>
                    <a:pt x="181834" y="96422"/>
                  </a:moveTo>
                  <a:lnTo>
                    <a:pt x="181834" y="102524"/>
                  </a:lnTo>
                  <a:lnTo>
                    <a:pt x="175429" y="102524"/>
                  </a:lnTo>
                  <a:lnTo>
                    <a:pt x="175429" y="96422"/>
                  </a:lnTo>
                  <a:close/>
                  <a:moveTo>
                    <a:pt x="188561" y="96422"/>
                  </a:moveTo>
                  <a:lnTo>
                    <a:pt x="188561" y="102524"/>
                  </a:lnTo>
                  <a:lnTo>
                    <a:pt x="182173" y="102524"/>
                  </a:lnTo>
                  <a:lnTo>
                    <a:pt x="182173" y="96422"/>
                  </a:lnTo>
                  <a:close/>
                  <a:moveTo>
                    <a:pt x="195288" y="96422"/>
                  </a:moveTo>
                  <a:lnTo>
                    <a:pt x="195288" y="102524"/>
                  </a:lnTo>
                  <a:lnTo>
                    <a:pt x="188900" y="102524"/>
                  </a:lnTo>
                  <a:lnTo>
                    <a:pt x="188900" y="96422"/>
                  </a:lnTo>
                  <a:close/>
                  <a:moveTo>
                    <a:pt x="202032" y="96422"/>
                  </a:moveTo>
                  <a:lnTo>
                    <a:pt x="202032" y="102524"/>
                  </a:lnTo>
                  <a:lnTo>
                    <a:pt x="195627" y="102524"/>
                  </a:lnTo>
                  <a:lnTo>
                    <a:pt x="195627" y="96422"/>
                  </a:lnTo>
                  <a:close/>
                  <a:moveTo>
                    <a:pt x="208759" y="96422"/>
                  </a:moveTo>
                  <a:lnTo>
                    <a:pt x="208759" y="102524"/>
                  </a:lnTo>
                  <a:lnTo>
                    <a:pt x="202371" y="102524"/>
                  </a:lnTo>
                  <a:lnTo>
                    <a:pt x="202371" y="96422"/>
                  </a:lnTo>
                  <a:close/>
                  <a:moveTo>
                    <a:pt x="215504" y="96422"/>
                  </a:moveTo>
                  <a:lnTo>
                    <a:pt x="215504" y="102524"/>
                  </a:lnTo>
                  <a:lnTo>
                    <a:pt x="209098" y="102524"/>
                  </a:lnTo>
                  <a:lnTo>
                    <a:pt x="209098" y="96422"/>
                  </a:lnTo>
                  <a:close/>
                  <a:moveTo>
                    <a:pt x="222230" y="96422"/>
                  </a:moveTo>
                  <a:lnTo>
                    <a:pt x="222230" y="102524"/>
                  </a:lnTo>
                  <a:lnTo>
                    <a:pt x="215843" y="102524"/>
                  </a:lnTo>
                  <a:lnTo>
                    <a:pt x="215843" y="96422"/>
                  </a:lnTo>
                  <a:close/>
                  <a:moveTo>
                    <a:pt x="228975" y="96422"/>
                  </a:moveTo>
                  <a:lnTo>
                    <a:pt x="228975" y="102524"/>
                  </a:lnTo>
                  <a:lnTo>
                    <a:pt x="222569" y="102524"/>
                  </a:lnTo>
                  <a:lnTo>
                    <a:pt x="222569" y="96422"/>
                  </a:lnTo>
                  <a:close/>
                  <a:moveTo>
                    <a:pt x="235701" y="96422"/>
                  </a:moveTo>
                  <a:lnTo>
                    <a:pt x="235701" y="102524"/>
                  </a:lnTo>
                  <a:lnTo>
                    <a:pt x="229296" y="102524"/>
                  </a:lnTo>
                  <a:lnTo>
                    <a:pt x="229296" y="96422"/>
                  </a:lnTo>
                  <a:close/>
                  <a:moveTo>
                    <a:pt x="242428" y="96422"/>
                  </a:moveTo>
                  <a:lnTo>
                    <a:pt x="242428" y="102524"/>
                  </a:lnTo>
                  <a:lnTo>
                    <a:pt x="236040" y="102524"/>
                  </a:lnTo>
                  <a:lnTo>
                    <a:pt x="236040" y="96422"/>
                  </a:lnTo>
                  <a:close/>
                  <a:moveTo>
                    <a:pt x="249173" y="96422"/>
                  </a:moveTo>
                  <a:lnTo>
                    <a:pt x="249173" y="102524"/>
                  </a:lnTo>
                  <a:lnTo>
                    <a:pt x="242767" y="102524"/>
                  </a:lnTo>
                  <a:lnTo>
                    <a:pt x="242767" y="96422"/>
                  </a:lnTo>
                  <a:close/>
                  <a:moveTo>
                    <a:pt x="255899" y="96422"/>
                  </a:moveTo>
                  <a:lnTo>
                    <a:pt x="255899" y="102524"/>
                  </a:lnTo>
                  <a:lnTo>
                    <a:pt x="249512" y="102524"/>
                  </a:lnTo>
                  <a:lnTo>
                    <a:pt x="249512" y="96422"/>
                  </a:lnTo>
                  <a:close/>
                  <a:moveTo>
                    <a:pt x="262644" y="96422"/>
                  </a:moveTo>
                  <a:lnTo>
                    <a:pt x="262644" y="102524"/>
                  </a:lnTo>
                  <a:lnTo>
                    <a:pt x="256238" y="102524"/>
                  </a:lnTo>
                  <a:lnTo>
                    <a:pt x="256238" y="96422"/>
                  </a:lnTo>
                  <a:close/>
                  <a:moveTo>
                    <a:pt x="269370" y="96422"/>
                  </a:moveTo>
                  <a:lnTo>
                    <a:pt x="269370" y="102524"/>
                  </a:lnTo>
                  <a:lnTo>
                    <a:pt x="262983" y="102524"/>
                  </a:lnTo>
                  <a:lnTo>
                    <a:pt x="262983" y="96422"/>
                  </a:lnTo>
                  <a:close/>
                  <a:moveTo>
                    <a:pt x="276115" y="96422"/>
                  </a:moveTo>
                  <a:lnTo>
                    <a:pt x="276115" y="102524"/>
                  </a:lnTo>
                  <a:lnTo>
                    <a:pt x="269709" y="102524"/>
                  </a:lnTo>
                  <a:lnTo>
                    <a:pt x="269709" y="96422"/>
                  </a:lnTo>
                  <a:close/>
                  <a:moveTo>
                    <a:pt x="282842" y="96422"/>
                  </a:moveTo>
                  <a:lnTo>
                    <a:pt x="282842" y="102524"/>
                  </a:lnTo>
                  <a:lnTo>
                    <a:pt x="276436" y="102524"/>
                  </a:lnTo>
                  <a:lnTo>
                    <a:pt x="276436" y="96422"/>
                  </a:lnTo>
                  <a:close/>
                  <a:moveTo>
                    <a:pt x="6745" y="102827"/>
                  </a:moveTo>
                  <a:lnTo>
                    <a:pt x="6745" y="108929"/>
                  </a:lnTo>
                  <a:lnTo>
                    <a:pt x="339" y="108929"/>
                  </a:lnTo>
                  <a:lnTo>
                    <a:pt x="339" y="102827"/>
                  </a:lnTo>
                  <a:close/>
                  <a:moveTo>
                    <a:pt x="13471" y="102827"/>
                  </a:moveTo>
                  <a:lnTo>
                    <a:pt x="13471" y="108929"/>
                  </a:lnTo>
                  <a:lnTo>
                    <a:pt x="7066" y="108929"/>
                  </a:lnTo>
                  <a:lnTo>
                    <a:pt x="7066" y="102827"/>
                  </a:lnTo>
                  <a:close/>
                  <a:moveTo>
                    <a:pt x="20198" y="102827"/>
                  </a:moveTo>
                  <a:lnTo>
                    <a:pt x="20198" y="108929"/>
                  </a:lnTo>
                  <a:lnTo>
                    <a:pt x="13810" y="108929"/>
                  </a:lnTo>
                  <a:lnTo>
                    <a:pt x="13810" y="102827"/>
                  </a:lnTo>
                  <a:close/>
                  <a:moveTo>
                    <a:pt x="26942" y="102827"/>
                  </a:moveTo>
                  <a:lnTo>
                    <a:pt x="26942" y="108929"/>
                  </a:lnTo>
                  <a:lnTo>
                    <a:pt x="20537" y="108929"/>
                  </a:lnTo>
                  <a:lnTo>
                    <a:pt x="20537" y="102827"/>
                  </a:lnTo>
                  <a:close/>
                  <a:moveTo>
                    <a:pt x="33669" y="102827"/>
                  </a:moveTo>
                  <a:lnTo>
                    <a:pt x="33669" y="108929"/>
                  </a:lnTo>
                  <a:lnTo>
                    <a:pt x="27281" y="108929"/>
                  </a:lnTo>
                  <a:lnTo>
                    <a:pt x="27281" y="102827"/>
                  </a:lnTo>
                  <a:close/>
                  <a:moveTo>
                    <a:pt x="40414" y="102827"/>
                  </a:moveTo>
                  <a:lnTo>
                    <a:pt x="40414" y="108929"/>
                  </a:lnTo>
                  <a:lnTo>
                    <a:pt x="34008" y="108929"/>
                  </a:lnTo>
                  <a:lnTo>
                    <a:pt x="34008" y="102827"/>
                  </a:lnTo>
                  <a:close/>
                  <a:moveTo>
                    <a:pt x="47140" y="102827"/>
                  </a:moveTo>
                  <a:lnTo>
                    <a:pt x="47140" y="108929"/>
                  </a:lnTo>
                  <a:lnTo>
                    <a:pt x="40753" y="108929"/>
                  </a:lnTo>
                  <a:lnTo>
                    <a:pt x="40753" y="102827"/>
                  </a:lnTo>
                  <a:close/>
                  <a:moveTo>
                    <a:pt x="53885" y="102827"/>
                  </a:moveTo>
                  <a:lnTo>
                    <a:pt x="53885" y="108929"/>
                  </a:lnTo>
                  <a:lnTo>
                    <a:pt x="47479" y="108929"/>
                  </a:lnTo>
                  <a:lnTo>
                    <a:pt x="47479" y="102827"/>
                  </a:lnTo>
                  <a:close/>
                  <a:moveTo>
                    <a:pt x="60611" y="102827"/>
                  </a:moveTo>
                  <a:lnTo>
                    <a:pt x="60611" y="108929"/>
                  </a:lnTo>
                  <a:lnTo>
                    <a:pt x="54206" y="108929"/>
                  </a:lnTo>
                  <a:lnTo>
                    <a:pt x="54206" y="102827"/>
                  </a:lnTo>
                  <a:close/>
                  <a:moveTo>
                    <a:pt x="67338" y="102827"/>
                  </a:moveTo>
                  <a:lnTo>
                    <a:pt x="67338" y="108929"/>
                  </a:lnTo>
                  <a:lnTo>
                    <a:pt x="60950" y="108929"/>
                  </a:lnTo>
                  <a:lnTo>
                    <a:pt x="60950" y="102827"/>
                  </a:lnTo>
                  <a:close/>
                  <a:moveTo>
                    <a:pt x="74083" y="102827"/>
                  </a:moveTo>
                  <a:lnTo>
                    <a:pt x="74083" y="108929"/>
                  </a:lnTo>
                  <a:lnTo>
                    <a:pt x="67677" y="108929"/>
                  </a:lnTo>
                  <a:lnTo>
                    <a:pt x="67677" y="102827"/>
                  </a:lnTo>
                  <a:close/>
                  <a:moveTo>
                    <a:pt x="80809" y="102827"/>
                  </a:moveTo>
                  <a:lnTo>
                    <a:pt x="80809" y="108929"/>
                  </a:lnTo>
                  <a:lnTo>
                    <a:pt x="74422" y="108929"/>
                  </a:lnTo>
                  <a:lnTo>
                    <a:pt x="74422" y="102827"/>
                  </a:lnTo>
                  <a:close/>
                  <a:moveTo>
                    <a:pt x="87554" y="102827"/>
                  </a:moveTo>
                  <a:lnTo>
                    <a:pt x="87554" y="108929"/>
                  </a:lnTo>
                  <a:lnTo>
                    <a:pt x="81148" y="108929"/>
                  </a:lnTo>
                  <a:lnTo>
                    <a:pt x="81148" y="102827"/>
                  </a:lnTo>
                  <a:close/>
                  <a:moveTo>
                    <a:pt x="94281" y="102827"/>
                  </a:moveTo>
                  <a:lnTo>
                    <a:pt x="94281" y="108929"/>
                  </a:lnTo>
                  <a:lnTo>
                    <a:pt x="87893" y="108929"/>
                  </a:lnTo>
                  <a:lnTo>
                    <a:pt x="87893" y="102827"/>
                  </a:lnTo>
                  <a:close/>
                  <a:moveTo>
                    <a:pt x="101007" y="102827"/>
                  </a:moveTo>
                  <a:lnTo>
                    <a:pt x="101007" y="108929"/>
                  </a:lnTo>
                  <a:lnTo>
                    <a:pt x="94620" y="108929"/>
                  </a:lnTo>
                  <a:lnTo>
                    <a:pt x="94620" y="102827"/>
                  </a:lnTo>
                  <a:close/>
                  <a:moveTo>
                    <a:pt x="107752" y="102827"/>
                  </a:moveTo>
                  <a:lnTo>
                    <a:pt x="107752" y="108929"/>
                  </a:lnTo>
                  <a:lnTo>
                    <a:pt x="101346" y="108929"/>
                  </a:lnTo>
                  <a:lnTo>
                    <a:pt x="101346" y="102827"/>
                  </a:lnTo>
                  <a:close/>
                  <a:moveTo>
                    <a:pt x="114478" y="102827"/>
                  </a:moveTo>
                  <a:lnTo>
                    <a:pt x="114478" y="108929"/>
                  </a:lnTo>
                  <a:lnTo>
                    <a:pt x="108091" y="108929"/>
                  </a:lnTo>
                  <a:lnTo>
                    <a:pt x="108091" y="102827"/>
                  </a:lnTo>
                  <a:close/>
                  <a:moveTo>
                    <a:pt x="121223" y="102827"/>
                  </a:moveTo>
                  <a:lnTo>
                    <a:pt x="121223" y="108929"/>
                  </a:lnTo>
                  <a:lnTo>
                    <a:pt x="114817" y="108929"/>
                  </a:lnTo>
                  <a:lnTo>
                    <a:pt x="114817" y="102827"/>
                  </a:lnTo>
                  <a:close/>
                  <a:moveTo>
                    <a:pt x="127950" y="102827"/>
                  </a:moveTo>
                  <a:lnTo>
                    <a:pt x="127950" y="108929"/>
                  </a:lnTo>
                  <a:lnTo>
                    <a:pt x="121562" y="108929"/>
                  </a:lnTo>
                  <a:lnTo>
                    <a:pt x="121562" y="102827"/>
                  </a:lnTo>
                  <a:close/>
                  <a:moveTo>
                    <a:pt x="134694" y="102827"/>
                  </a:moveTo>
                  <a:lnTo>
                    <a:pt x="134694" y="108929"/>
                  </a:lnTo>
                  <a:lnTo>
                    <a:pt x="128289" y="108929"/>
                  </a:lnTo>
                  <a:lnTo>
                    <a:pt x="128289" y="102827"/>
                  </a:lnTo>
                  <a:close/>
                  <a:moveTo>
                    <a:pt x="141421" y="102827"/>
                  </a:moveTo>
                  <a:lnTo>
                    <a:pt x="141421" y="108929"/>
                  </a:lnTo>
                  <a:lnTo>
                    <a:pt x="135033" y="108929"/>
                  </a:lnTo>
                  <a:lnTo>
                    <a:pt x="135033" y="102827"/>
                  </a:lnTo>
                  <a:close/>
                  <a:moveTo>
                    <a:pt x="148148" y="102827"/>
                  </a:moveTo>
                  <a:lnTo>
                    <a:pt x="148148" y="108929"/>
                  </a:lnTo>
                  <a:lnTo>
                    <a:pt x="141760" y="108929"/>
                  </a:lnTo>
                  <a:lnTo>
                    <a:pt x="141760" y="102827"/>
                  </a:lnTo>
                  <a:close/>
                  <a:moveTo>
                    <a:pt x="154892" y="102827"/>
                  </a:moveTo>
                  <a:lnTo>
                    <a:pt x="154892" y="108929"/>
                  </a:lnTo>
                  <a:lnTo>
                    <a:pt x="148487" y="108929"/>
                  </a:lnTo>
                  <a:lnTo>
                    <a:pt x="148487" y="102827"/>
                  </a:lnTo>
                  <a:close/>
                  <a:moveTo>
                    <a:pt x="161619" y="102827"/>
                  </a:moveTo>
                  <a:lnTo>
                    <a:pt x="161619" y="108929"/>
                  </a:lnTo>
                  <a:lnTo>
                    <a:pt x="155231" y="108929"/>
                  </a:lnTo>
                  <a:lnTo>
                    <a:pt x="155231" y="102827"/>
                  </a:lnTo>
                  <a:close/>
                  <a:moveTo>
                    <a:pt x="168363" y="102827"/>
                  </a:moveTo>
                  <a:lnTo>
                    <a:pt x="168363" y="108929"/>
                  </a:lnTo>
                  <a:lnTo>
                    <a:pt x="161958" y="108929"/>
                  </a:lnTo>
                  <a:lnTo>
                    <a:pt x="161958" y="102827"/>
                  </a:lnTo>
                  <a:close/>
                  <a:moveTo>
                    <a:pt x="175090" y="102827"/>
                  </a:moveTo>
                  <a:lnTo>
                    <a:pt x="175090" y="108929"/>
                  </a:lnTo>
                  <a:lnTo>
                    <a:pt x="168702" y="108929"/>
                  </a:lnTo>
                  <a:lnTo>
                    <a:pt x="168702" y="102827"/>
                  </a:lnTo>
                  <a:close/>
                  <a:moveTo>
                    <a:pt x="181834" y="102827"/>
                  </a:moveTo>
                  <a:lnTo>
                    <a:pt x="181834" y="108929"/>
                  </a:lnTo>
                  <a:lnTo>
                    <a:pt x="175429" y="108929"/>
                  </a:lnTo>
                  <a:lnTo>
                    <a:pt x="175429" y="102827"/>
                  </a:lnTo>
                  <a:close/>
                  <a:moveTo>
                    <a:pt x="188561" y="102827"/>
                  </a:moveTo>
                  <a:lnTo>
                    <a:pt x="188561" y="108929"/>
                  </a:lnTo>
                  <a:lnTo>
                    <a:pt x="182173" y="108929"/>
                  </a:lnTo>
                  <a:lnTo>
                    <a:pt x="182173" y="102827"/>
                  </a:lnTo>
                  <a:close/>
                  <a:moveTo>
                    <a:pt x="195288" y="102827"/>
                  </a:moveTo>
                  <a:lnTo>
                    <a:pt x="195288" y="108929"/>
                  </a:lnTo>
                  <a:lnTo>
                    <a:pt x="188900" y="108929"/>
                  </a:lnTo>
                  <a:lnTo>
                    <a:pt x="188900" y="102827"/>
                  </a:lnTo>
                  <a:close/>
                  <a:moveTo>
                    <a:pt x="202032" y="102827"/>
                  </a:moveTo>
                  <a:lnTo>
                    <a:pt x="202032" y="108929"/>
                  </a:lnTo>
                  <a:lnTo>
                    <a:pt x="195627" y="108929"/>
                  </a:lnTo>
                  <a:lnTo>
                    <a:pt x="195627" y="102827"/>
                  </a:lnTo>
                  <a:close/>
                  <a:moveTo>
                    <a:pt x="208759" y="102827"/>
                  </a:moveTo>
                  <a:lnTo>
                    <a:pt x="208759" y="108929"/>
                  </a:lnTo>
                  <a:lnTo>
                    <a:pt x="202371" y="108929"/>
                  </a:lnTo>
                  <a:lnTo>
                    <a:pt x="202371" y="102827"/>
                  </a:lnTo>
                  <a:close/>
                  <a:moveTo>
                    <a:pt x="215504" y="102827"/>
                  </a:moveTo>
                  <a:lnTo>
                    <a:pt x="215504" y="108929"/>
                  </a:lnTo>
                  <a:lnTo>
                    <a:pt x="209098" y="108929"/>
                  </a:lnTo>
                  <a:lnTo>
                    <a:pt x="209098" y="102827"/>
                  </a:lnTo>
                  <a:close/>
                  <a:moveTo>
                    <a:pt x="222230" y="102827"/>
                  </a:moveTo>
                  <a:lnTo>
                    <a:pt x="222230" y="108929"/>
                  </a:lnTo>
                  <a:lnTo>
                    <a:pt x="215843" y="108929"/>
                  </a:lnTo>
                  <a:lnTo>
                    <a:pt x="215843" y="102827"/>
                  </a:lnTo>
                  <a:close/>
                  <a:moveTo>
                    <a:pt x="228975" y="102827"/>
                  </a:moveTo>
                  <a:lnTo>
                    <a:pt x="228975" y="108929"/>
                  </a:lnTo>
                  <a:lnTo>
                    <a:pt x="222569" y="108929"/>
                  </a:lnTo>
                  <a:lnTo>
                    <a:pt x="222569" y="102827"/>
                  </a:lnTo>
                  <a:close/>
                  <a:moveTo>
                    <a:pt x="235701" y="102827"/>
                  </a:moveTo>
                  <a:lnTo>
                    <a:pt x="235701" y="108929"/>
                  </a:lnTo>
                  <a:lnTo>
                    <a:pt x="229296" y="108929"/>
                  </a:lnTo>
                  <a:lnTo>
                    <a:pt x="229296" y="102827"/>
                  </a:lnTo>
                  <a:close/>
                  <a:moveTo>
                    <a:pt x="242428" y="102827"/>
                  </a:moveTo>
                  <a:lnTo>
                    <a:pt x="242428" y="108929"/>
                  </a:lnTo>
                  <a:lnTo>
                    <a:pt x="236040" y="108929"/>
                  </a:lnTo>
                  <a:lnTo>
                    <a:pt x="236040" y="102827"/>
                  </a:lnTo>
                  <a:close/>
                  <a:moveTo>
                    <a:pt x="249173" y="102827"/>
                  </a:moveTo>
                  <a:lnTo>
                    <a:pt x="249173" y="108929"/>
                  </a:lnTo>
                  <a:lnTo>
                    <a:pt x="242767" y="108929"/>
                  </a:lnTo>
                  <a:lnTo>
                    <a:pt x="242767" y="102827"/>
                  </a:lnTo>
                  <a:close/>
                  <a:moveTo>
                    <a:pt x="255899" y="102827"/>
                  </a:moveTo>
                  <a:lnTo>
                    <a:pt x="255899" y="108929"/>
                  </a:lnTo>
                  <a:lnTo>
                    <a:pt x="249512" y="108929"/>
                  </a:lnTo>
                  <a:lnTo>
                    <a:pt x="249512" y="102827"/>
                  </a:lnTo>
                  <a:close/>
                  <a:moveTo>
                    <a:pt x="262644" y="102827"/>
                  </a:moveTo>
                  <a:lnTo>
                    <a:pt x="262644" y="108929"/>
                  </a:lnTo>
                  <a:lnTo>
                    <a:pt x="256238" y="108929"/>
                  </a:lnTo>
                  <a:lnTo>
                    <a:pt x="256238" y="102827"/>
                  </a:lnTo>
                  <a:close/>
                  <a:moveTo>
                    <a:pt x="269370" y="102827"/>
                  </a:moveTo>
                  <a:lnTo>
                    <a:pt x="269370" y="108929"/>
                  </a:lnTo>
                  <a:lnTo>
                    <a:pt x="262983" y="108929"/>
                  </a:lnTo>
                  <a:lnTo>
                    <a:pt x="262983" y="102827"/>
                  </a:lnTo>
                  <a:close/>
                  <a:moveTo>
                    <a:pt x="276115" y="102827"/>
                  </a:moveTo>
                  <a:lnTo>
                    <a:pt x="276115" y="108929"/>
                  </a:lnTo>
                  <a:lnTo>
                    <a:pt x="269709" y="108929"/>
                  </a:lnTo>
                  <a:lnTo>
                    <a:pt x="269709" y="102827"/>
                  </a:lnTo>
                  <a:close/>
                  <a:moveTo>
                    <a:pt x="282842" y="102827"/>
                  </a:moveTo>
                  <a:lnTo>
                    <a:pt x="282842" y="108929"/>
                  </a:lnTo>
                  <a:lnTo>
                    <a:pt x="276436" y="108929"/>
                  </a:lnTo>
                  <a:lnTo>
                    <a:pt x="276436" y="102827"/>
                  </a:lnTo>
                  <a:close/>
                  <a:moveTo>
                    <a:pt x="6745" y="109250"/>
                  </a:moveTo>
                  <a:lnTo>
                    <a:pt x="6745" y="115335"/>
                  </a:lnTo>
                  <a:lnTo>
                    <a:pt x="339" y="115335"/>
                  </a:lnTo>
                  <a:lnTo>
                    <a:pt x="339" y="109250"/>
                  </a:lnTo>
                  <a:close/>
                  <a:moveTo>
                    <a:pt x="13471" y="109250"/>
                  </a:moveTo>
                  <a:lnTo>
                    <a:pt x="13471" y="115335"/>
                  </a:lnTo>
                  <a:lnTo>
                    <a:pt x="7066" y="115335"/>
                  </a:lnTo>
                  <a:lnTo>
                    <a:pt x="7066" y="109250"/>
                  </a:lnTo>
                  <a:close/>
                  <a:moveTo>
                    <a:pt x="20198" y="109250"/>
                  </a:moveTo>
                  <a:lnTo>
                    <a:pt x="20198" y="115335"/>
                  </a:lnTo>
                  <a:lnTo>
                    <a:pt x="13810" y="115335"/>
                  </a:lnTo>
                  <a:lnTo>
                    <a:pt x="13810" y="109250"/>
                  </a:lnTo>
                  <a:close/>
                  <a:moveTo>
                    <a:pt x="26942" y="109250"/>
                  </a:moveTo>
                  <a:lnTo>
                    <a:pt x="26942" y="115335"/>
                  </a:lnTo>
                  <a:lnTo>
                    <a:pt x="20537" y="115335"/>
                  </a:lnTo>
                  <a:lnTo>
                    <a:pt x="20537" y="109250"/>
                  </a:lnTo>
                  <a:close/>
                  <a:moveTo>
                    <a:pt x="33669" y="109250"/>
                  </a:moveTo>
                  <a:lnTo>
                    <a:pt x="33669" y="115335"/>
                  </a:lnTo>
                  <a:lnTo>
                    <a:pt x="27281" y="115335"/>
                  </a:lnTo>
                  <a:lnTo>
                    <a:pt x="27281" y="109250"/>
                  </a:lnTo>
                  <a:close/>
                  <a:moveTo>
                    <a:pt x="40414" y="109250"/>
                  </a:moveTo>
                  <a:lnTo>
                    <a:pt x="40414" y="115335"/>
                  </a:lnTo>
                  <a:lnTo>
                    <a:pt x="34008" y="115335"/>
                  </a:lnTo>
                  <a:lnTo>
                    <a:pt x="34008" y="109250"/>
                  </a:lnTo>
                  <a:close/>
                  <a:moveTo>
                    <a:pt x="47140" y="109250"/>
                  </a:moveTo>
                  <a:lnTo>
                    <a:pt x="47140" y="115335"/>
                  </a:lnTo>
                  <a:lnTo>
                    <a:pt x="40753" y="115335"/>
                  </a:lnTo>
                  <a:lnTo>
                    <a:pt x="40753" y="109250"/>
                  </a:lnTo>
                  <a:close/>
                  <a:moveTo>
                    <a:pt x="53885" y="109250"/>
                  </a:moveTo>
                  <a:lnTo>
                    <a:pt x="53885" y="115335"/>
                  </a:lnTo>
                  <a:lnTo>
                    <a:pt x="47479" y="115335"/>
                  </a:lnTo>
                  <a:lnTo>
                    <a:pt x="47479" y="109250"/>
                  </a:lnTo>
                  <a:close/>
                  <a:moveTo>
                    <a:pt x="60611" y="109250"/>
                  </a:moveTo>
                  <a:lnTo>
                    <a:pt x="60611" y="115335"/>
                  </a:lnTo>
                  <a:lnTo>
                    <a:pt x="54206" y="115335"/>
                  </a:lnTo>
                  <a:lnTo>
                    <a:pt x="54206" y="109250"/>
                  </a:lnTo>
                  <a:close/>
                  <a:moveTo>
                    <a:pt x="67338" y="109250"/>
                  </a:moveTo>
                  <a:lnTo>
                    <a:pt x="67338" y="115335"/>
                  </a:lnTo>
                  <a:lnTo>
                    <a:pt x="60950" y="115335"/>
                  </a:lnTo>
                  <a:lnTo>
                    <a:pt x="60950" y="109250"/>
                  </a:lnTo>
                  <a:close/>
                  <a:moveTo>
                    <a:pt x="74083" y="109250"/>
                  </a:moveTo>
                  <a:lnTo>
                    <a:pt x="74083" y="115335"/>
                  </a:lnTo>
                  <a:lnTo>
                    <a:pt x="67677" y="115335"/>
                  </a:lnTo>
                  <a:lnTo>
                    <a:pt x="67677" y="109250"/>
                  </a:lnTo>
                  <a:close/>
                  <a:moveTo>
                    <a:pt x="80809" y="109250"/>
                  </a:moveTo>
                  <a:lnTo>
                    <a:pt x="80809" y="115335"/>
                  </a:lnTo>
                  <a:lnTo>
                    <a:pt x="74422" y="115335"/>
                  </a:lnTo>
                  <a:lnTo>
                    <a:pt x="74422" y="109250"/>
                  </a:lnTo>
                  <a:close/>
                  <a:moveTo>
                    <a:pt x="87554" y="109250"/>
                  </a:moveTo>
                  <a:lnTo>
                    <a:pt x="87554" y="115335"/>
                  </a:lnTo>
                  <a:lnTo>
                    <a:pt x="81148" y="115335"/>
                  </a:lnTo>
                  <a:lnTo>
                    <a:pt x="81148" y="109250"/>
                  </a:lnTo>
                  <a:close/>
                  <a:moveTo>
                    <a:pt x="94281" y="109250"/>
                  </a:moveTo>
                  <a:lnTo>
                    <a:pt x="94281" y="115335"/>
                  </a:lnTo>
                  <a:lnTo>
                    <a:pt x="87893" y="115335"/>
                  </a:lnTo>
                  <a:lnTo>
                    <a:pt x="87893" y="109250"/>
                  </a:lnTo>
                  <a:close/>
                  <a:moveTo>
                    <a:pt x="101007" y="109250"/>
                  </a:moveTo>
                  <a:lnTo>
                    <a:pt x="101007" y="115335"/>
                  </a:lnTo>
                  <a:lnTo>
                    <a:pt x="94620" y="115335"/>
                  </a:lnTo>
                  <a:lnTo>
                    <a:pt x="94620" y="109250"/>
                  </a:lnTo>
                  <a:close/>
                  <a:moveTo>
                    <a:pt x="107752" y="109250"/>
                  </a:moveTo>
                  <a:lnTo>
                    <a:pt x="107752" y="115335"/>
                  </a:lnTo>
                  <a:lnTo>
                    <a:pt x="101346" y="115335"/>
                  </a:lnTo>
                  <a:lnTo>
                    <a:pt x="101346" y="109250"/>
                  </a:lnTo>
                  <a:close/>
                  <a:moveTo>
                    <a:pt x="114478" y="109250"/>
                  </a:moveTo>
                  <a:lnTo>
                    <a:pt x="114478" y="115335"/>
                  </a:lnTo>
                  <a:lnTo>
                    <a:pt x="108091" y="115335"/>
                  </a:lnTo>
                  <a:lnTo>
                    <a:pt x="108091" y="109250"/>
                  </a:lnTo>
                  <a:close/>
                  <a:moveTo>
                    <a:pt x="121223" y="109250"/>
                  </a:moveTo>
                  <a:lnTo>
                    <a:pt x="121223" y="115335"/>
                  </a:lnTo>
                  <a:lnTo>
                    <a:pt x="114817" y="115335"/>
                  </a:lnTo>
                  <a:lnTo>
                    <a:pt x="114817" y="109250"/>
                  </a:lnTo>
                  <a:close/>
                  <a:moveTo>
                    <a:pt x="127950" y="109250"/>
                  </a:moveTo>
                  <a:lnTo>
                    <a:pt x="127950" y="115335"/>
                  </a:lnTo>
                  <a:lnTo>
                    <a:pt x="121562" y="115335"/>
                  </a:lnTo>
                  <a:lnTo>
                    <a:pt x="121562" y="109250"/>
                  </a:lnTo>
                  <a:close/>
                  <a:moveTo>
                    <a:pt x="134694" y="109250"/>
                  </a:moveTo>
                  <a:lnTo>
                    <a:pt x="134694" y="115335"/>
                  </a:lnTo>
                  <a:lnTo>
                    <a:pt x="128289" y="115335"/>
                  </a:lnTo>
                  <a:lnTo>
                    <a:pt x="128289" y="109250"/>
                  </a:lnTo>
                  <a:close/>
                  <a:moveTo>
                    <a:pt x="141421" y="109250"/>
                  </a:moveTo>
                  <a:lnTo>
                    <a:pt x="141421" y="115335"/>
                  </a:lnTo>
                  <a:lnTo>
                    <a:pt x="135033" y="115335"/>
                  </a:lnTo>
                  <a:lnTo>
                    <a:pt x="135033" y="109250"/>
                  </a:lnTo>
                  <a:close/>
                  <a:moveTo>
                    <a:pt x="148148" y="109250"/>
                  </a:moveTo>
                  <a:lnTo>
                    <a:pt x="148148" y="115335"/>
                  </a:lnTo>
                  <a:lnTo>
                    <a:pt x="141760" y="115335"/>
                  </a:lnTo>
                  <a:lnTo>
                    <a:pt x="141760" y="109250"/>
                  </a:lnTo>
                  <a:close/>
                  <a:moveTo>
                    <a:pt x="154892" y="109250"/>
                  </a:moveTo>
                  <a:lnTo>
                    <a:pt x="154892" y="115335"/>
                  </a:lnTo>
                  <a:lnTo>
                    <a:pt x="148487" y="115335"/>
                  </a:lnTo>
                  <a:lnTo>
                    <a:pt x="148487" y="109250"/>
                  </a:lnTo>
                  <a:close/>
                  <a:moveTo>
                    <a:pt x="161619" y="109250"/>
                  </a:moveTo>
                  <a:lnTo>
                    <a:pt x="161619" y="115335"/>
                  </a:lnTo>
                  <a:lnTo>
                    <a:pt x="155231" y="115335"/>
                  </a:lnTo>
                  <a:lnTo>
                    <a:pt x="155231" y="109250"/>
                  </a:lnTo>
                  <a:close/>
                  <a:moveTo>
                    <a:pt x="168363" y="109250"/>
                  </a:moveTo>
                  <a:lnTo>
                    <a:pt x="168363" y="115335"/>
                  </a:lnTo>
                  <a:lnTo>
                    <a:pt x="161958" y="115335"/>
                  </a:lnTo>
                  <a:lnTo>
                    <a:pt x="161958" y="109250"/>
                  </a:lnTo>
                  <a:close/>
                  <a:moveTo>
                    <a:pt x="175090" y="109250"/>
                  </a:moveTo>
                  <a:lnTo>
                    <a:pt x="175090" y="115335"/>
                  </a:lnTo>
                  <a:lnTo>
                    <a:pt x="168702" y="115335"/>
                  </a:lnTo>
                  <a:lnTo>
                    <a:pt x="168702" y="109250"/>
                  </a:lnTo>
                  <a:close/>
                  <a:moveTo>
                    <a:pt x="181834" y="109250"/>
                  </a:moveTo>
                  <a:lnTo>
                    <a:pt x="181834" y="115335"/>
                  </a:lnTo>
                  <a:lnTo>
                    <a:pt x="175429" y="115335"/>
                  </a:lnTo>
                  <a:lnTo>
                    <a:pt x="175429" y="109250"/>
                  </a:lnTo>
                  <a:close/>
                  <a:moveTo>
                    <a:pt x="188561" y="109250"/>
                  </a:moveTo>
                  <a:lnTo>
                    <a:pt x="188561" y="115335"/>
                  </a:lnTo>
                  <a:lnTo>
                    <a:pt x="182173" y="115335"/>
                  </a:lnTo>
                  <a:lnTo>
                    <a:pt x="182173" y="109250"/>
                  </a:lnTo>
                  <a:close/>
                  <a:moveTo>
                    <a:pt x="195288" y="109250"/>
                  </a:moveTo>
                  <a:lnTo>
                    <a:pt x="195288" y="115335"/>
                  </a:lnTo>
                  <a:lnTo>
                    <a:pt x="188900" y="115335"/>
                  </a:lnTo>
                  <a:lnTo>
                    <a:pt x="188900" y="109250"/>
                  </a:lnTo>
                  <a:close/>
                  <a:moveTo>
                    <a:pt x="202032" y="109250"/>
                  </a:moveTo>
                  <a:lnTo>
                    <a:pt x="202032" y="115335"/>
                  </a:lnTo>
                  <a:lnTo>
                    <a:pt x="195627" y="115335"/>
                  </a:lnTo>
                  <a:lnTo>
                    <a:pt x="195627" y="109250"/>
                  </a:lnTo>
                  <a:close/>
                  <a:moveTo>
                    <a:pt x="208759" y="109250"/>
                  </a:moveTo>
                  <a:lnTo>
                    <a:pt x="208759" y="115335"/>
                  </a:lnTo>
                  <a:lnTo>
                    <a:pt x="202371" y="115335"/>
                  </a:lnTo>
                  <a:lnTo>
                    <a:pt x="202371" y="109250"/>
                  </a:lnTo>
                  <a:close/>
                  <a:moveTo>
                    <a:pt x="215504" y="109250"/>
                  </a:moveTo>
                  <a:lnTo>
                    <a:pt x="215504" y="115335"/>
                  </a:lnTo>
                  <a:lnTo>
                    <a:pt x="209098" y="115335"/>
                  </a:lnTo>
                  <a:lnTo>
                    <a:pt x="209098" y="109250"/>
                  </a:lnTo>
                  <a:close/>
                  <a:moveTo>
                    <a:pt x="222230" y="109250"/>
                  </a:moveTo>
                  <a:lnTo>
                    <a:pt x="222230" y="115335"/>
                  </a:lnTo>
                  <a:lnTo>
                    <a:pt x="215843" y="115335"/>
                  </a:lnTo>
                  <a:lnTo>
                    <a:pt x="215843" y="109250"/>
                  </a:lnTo>
                  <a:close/>
                  <a:moveTo>
                    <a:pt x="228975" y="109250"/>
                  </a:moveTo>
                  <a:lnTo>
                    <a:pt x="228975" y="115335"/>
                  </a:lnTo>
                  <a:lnTo>
                    <a:pt x="222569" y="115335"/>
                  </a:lnTo>
                  <a:lnTo>
                    <a:pt x="222569" y="109250"/>
                  </a:lnTo>
                  <a:close/>
                  <a:moveTo>
                    <a:pt x="235701" y="109250"/>
                  </a:moveTo>
                  <a:lnTo>
                    <a:pt x="235701" y="115335"/>
                  </a:lnTo>
                  <a:lnTo>
                    <a:pt x="229296" y="115335"/>
                  </a:lnTo>
                  <a:lnTo>
                    <a:pt x="229296" y="109250"/>
                  </a:lnTo>
                  <a:close/>
                  <a:moveTo>
                    <a:pt x="242428" y="109250"/>
                  </a:moveTo>
                  <a:lnTo>
                    <a:pt x="242428" y="115335"/>
                  </a:lnTo>
                  <a:lnTo>
                    <a:pt x="236040" y="115335"/>
                  </a:lnTo>
                  <a:lnTo>
                    <a:pt x="236040" y="109250"/>
                  </a:lnTo>
                  <a:close/>
                  <a:moveTo>
                    <a:pt x="249173" y="109250"/>
                  </a:moveTo>
                  <a:lnTo>
                    <a:pt x="249173" y="115335"/>
                  </a:lnTo>
                  <a:lnTo>
                    <a:pt x="242767" y="115335"/>
                  </a:lnTo>
                  <a:lnTo>
                    <a:pt x="242767" y="109250"/>
                  </a:lnTo>
                  <a:close/>
                  <a:moveTo>
                    <a:pt x="255899" y="109250"/>
                  </a:moveTo>
                  <a:lnTo>
                    <a:pt x="255899" y="115335"/>
                  </a:lnTo>
                  <a:lnTo>
                    <a:pt x="249512" y="115335"/>
                  </a:lnTo>
                  <a:lnTo>
                    <a:pt x="249512" y="109250"/>
                  </a:lnTo>
                  <a:close/>
                  <a:moveTo>
                    <a:pt x="262644" y="109250"/>
                  </a:moveTo>
                  <a:lnTo>
                    <a:pt x="262644" y="115335"/>
                  </a:lnTo>
                  <a:lnTo>
                    <a:pt x="256238" y="115335"/>
                  </a:lnTo>
                  <a:lnTo>
                    <a:pt x="256238" y="109250"/>
                  </a:lnTo>
                  <a:close/>
                  <a:moveTo>
                    <a:pt x="269370" y="109250"/>
                  </a:moveTo>
                  <a:lnTo>
                    <a:pt x="269370" y="115335"/>
                  </a:lnTo>
                  <a:lnTo>
                    <a:pt x="262983" y="115335"/>
                  </a:lnTo>
                  <a:lnTo>
                    <a:pt x="262983" y="109250"/>
                  </a:lnTo>
                  <a:close/>
                  <a:moveTo>
                    <a:pt x="276115" y="109250"/>
                  </a:moveTo>
                  <a:lnTo>
                    <a:pt x="276115" y="115335"/>
                  </a:lnTo>
                  <a:lnTo>
                    <a:pt x="269709" y="115335"/>
                  </a:lnTo>
                  <a:lnTo>
                    <a:pt x="269709" y="109250"/>
                  </a:lnTo>
                  <a:close/>
                  <a:moveTo>
                    <a:pt x="282842" y="109250"/>
                  </a:moveTo>
                  <a:lnTo>
                    <a:pt x="282842" y="115335"/>
                  </a:lnTo>
                  <a:lnTo>
                    <a:pt x="276436" y="115335"/>
                  </a:lnTo>
                  <a:lnTo>
                    <a:pt x="276436" y="109250"/>
                  </a:lnTo>
                  <a:close/>
                  <a:moveTo>
                    <a:pt x="6745" y="115656"/>
                  </a:moveTo>
                  <a:lnTo>
                    <a:pt x="6745" y="121740"/>
                  </a:lnTo>
                  <a:lnTo>
                    <a:pt x="339" y="121740"/>
                  </a:lnTo>
                  <a:lnTo>
                    <a:pt x="339" y="115656"/>
                  </a:lnTo>
                  <a:close/>
                  <a:moveTo>
                    <a:pt x="13471" y="115656"/>
                  </a:moveTo>
                  <a:lnTo>
                    <a:pt x="13471" y="121740"/>
                  </a:lnTo>
                  <a:lnTo>
                    <a:pt x="7066" y="121740"/>
                  </a:lnTo>
                  <a:lnTo>
                    <a:pt x="7066" y="115656"/>
                  </a:lnTo>
                  <a:close/>
                  <a:moveTo>
                    <a:pt x="20198" y="115656"/>
                  </a:moveTo>
                  <a:lnTo>
                    <a:pt x="20198" y="121740"/>
                  </a:lnTo>
                  <a:lnTo>
                    <a:pt x="13810" y="121740"/>
                  </a:lnTo>
                  <a:lnTo>
                    <a:pt x="13810" y="115656"/>
                  </a:lnTo>
                  <a:close/>
                  <a:moveTo>
                    <a:pt x="26942" y="115656"/>
                  </a:moveTo>
                  <a:lnTo>
                    <a:pt x="26942" y="121740"/>
                  </a:lnTo>
                  <a:lnTo>
                    <a:pt x="20537" y="121740"/>
                  </a:lnTo>
                  <a:lnTo>
                    <a:pt x="20537" y="115656"/>
                  </a:lnTo>
                  <a:close/>
                  <a:moveTo>
                    <a:pt x="33669" y="115656"/>
                  </a:moveTo>
                  <a:lnTo>
                    <a:pt x="33669" y="121740"/>
                  </a:lnTo>
                  <a:lnTo>
                    <a:pt x="27281" y="121740"/>
                  </a:lnTo>
                  <a:lnTo>
                    <a:pt x="27281" y="115656"/>
                  </a:lnTo>
                  <a:close/>
                  <a:moveTo>
                    <a:pt x="40414" y="115656"/>
                  </a:moveTo>
                  <a:lnTo>
                    <a:pt x="40414" y="121740"/>
                  </a:lnTo>
                  <a:lnTo>
                    <a:pt x="34008" y="121740"/>
                  </a:lnTo>
                  <a:lnTo>
                    <a:pt x="34008" y="115656"/>
                  </a:lnTo>
                  <a:close/>
                  <a:moveTo>
                    <a:pt x="47140" y="115656"/>
                  </a:moveTo>
                  <a:lnTo>
                    <a:pt x="47140" y="121740"/>
                  </a:lnTo>
                  <a:lnTo>
                    <a:pt x="40753" y="121740"/>
                  </a:lnTo>
                  <a:lnTo>
                    <a:pt x="40753" y="115656"/>
                  </a:lnTo>
                  <a:close/>
                  <a:moveTo>
                    <a:pt x="53885" y="115656"/>
                  </a:moveTo>
                  <a:lnTo>
                    <a:pt x="53885" y="121740"/>
                  </a:lnTo>
                  <a:lnTo>
                    <a:pt x="47479" y="121740"/>
                  </a:lnTo>
                  <a:lnTo>
                    <a:pt x="47479" y="115656"/>
                  </a:lnTo>
                  <a:close/>
                  <a:moveTo>
                    <a:pt x="60611" y="115656"/>
                  </a:moveTo>
                  <a:lnTo>
                    <a:pt x="60611" y="121740"/>
                  </a:lnTo>
                  <a:lnTo>
                    <a:pt x="54206" y="121740"/>
                  </a:lnTo>
                  <a:lnTo>
                    <a:pt x="54206" y="115656"/>
                  </a:lnTo>
                  <a:close/>
                  <a:moveTo>
                    <a:pt x="67338" y="115656"/>
                  </a:moveTo>
                  <a:lnTo>
                    <a:pt x="67338" y="121740"/>
                  </a:lnTo>
                  <a:lnTo>
                    <a:pt x="60950" y="121740"/>
                  </a:lnTo>
                  <a:lnTo>
                    <a:pt x="60950" y="115656"/>
                  </a:lnTo>
                  <a:close/>
                  <a:moveTo>
                    <a:pt x="74083" y="115656"/>
                  </a:moveTo>
                  <a:lnTo>
                    <a:pt x="74083" y="121740"/>
                  </a:lnTo>
                  <a:lnTo>
                    <a:pt x="67677" y="121740"/>
                  </a:lnTo>
                  <a:lnTo>
                    <a:pt x="67677" y="115656"/>
                  </a:lnTo>
                  <a:close/>
                  <a:moveTo>
                    <a:pt x="80809" y="115656"/>
                  </a:moveTo>
                  <a:lnTo>
                    <a:pt x="80809" y="121740"/>
                  </a:lnTo>
                  <a:lnTo>
                    <a:pt x="74422" y="121740"/>
                  </a:lnTo>
                  <a:lnTo>
                    <a:pt x="74422" y="115656"/>
                  </a:lnTo>
                  <a:close/>
                  <a:moveTo>
                    <a:pt x="87554" y="115656"/>
                  </a:moveTo>
                  <a:lnTo>
                    <a:pt x="87554" y="121740"/>
                  </a:lnTo>
                  <a:lnTo>
                    <a:pt x="81148" y="121740"/>
                  </a:lnTo>
                  <a:lnTo>
                    <a:pt x="81148" y="115656"/>
                  </a:lnTo>
                  <a:close/>
                  <a:moveTo>
                    <a:pt x="94281" y="115656"/>
                  </a:moveTo>
                  <a:lnTo>
                    <a:pt x="94281" y="121740"/>
                  </a:lnTo>
                  <a:lnTo>
                    <a:pt x="87893" y="121740"/>
                  </a:lnTo>
                  <a:lnTo>
                    <a:pt x="87893" y="115656"/>
                  </a:lnTo>
                  <a:close/>
                  <a:moveTo>
                    <a:pt x="101007" y="115656"/>
                  </a:moveTo>
                  <a:lnTo>
                    <a:pt x="101007" y="121740"/>
                  </a:lnTo>
                  <a:lnTo>
                    <a:pt x="94620" y="121740"/>
                  </a:lnTo>
                  <a:lnTo>
                    <a:pt x="94620" y="115656"/>
                  </a:lnTo>
                  <a:close/>
                  <a:moveTo>
                    <a:pt x="107752" y="115656"/>
                  </a:moveTo>
                  <a:lnTo>
                    <a:pt x="107752" y="121740"/>
                  </a:lnTo>
                  <a:lnTo>
                    <a:pt x="101346" y="121740"/>
                  </a:lnTo>
                  <a:lnTo>
                    <a:pt x="101346" y="115656"/>
                  </a:lnTo>
                  <a:close/>
                  <a:moveTo>
                    <a:pt x="114478" y="115656"/>
                  </a:moveTo>
                  <a:lnTo>
                    <a:pt x="114478" y="121740"/>
                  </a:lnTo>
                  <a:lnTo>
                    <a:pt x="108091" y="121740"/>
                  </a:lnTo>
                  <a:lnTo>
                    <a:pt x="108091" y="115656"/>
                  </a:lnTo>
                  <a:close/>
                  <a:moveTo>
                    <a:pt x="121223" y="115656"/>
                  </a:moveTo>
                  <a:lnTo>
                    <a:pt x="121223" y="121740"/>
                  </a:lnTo>
                  <a:lnTo>
                    <a:pt x="114817" y="121740"/>
                  </a:lnTo>
                  <a:lnTo>
                    <a:pt x="114817" y="115656"/>
                  </a:lnTo>
                  <a:close/>
                  <a:moveTo>
                    <a:pt x="127950" y="115656"/>
                  </a:moveTo>
                  <a:lnTo>
                    <a:pt x="127950" y="121740"/>
                  </a:lnTo>
                  <a:lnTo>
                    <a:pt x="121562" y="121740"/>
                  </a:lnTo>
                  <a:lnTo>
                    <a:pt x="121562" y="115656"/>
                  </a:lnTo>
                  <a:close/>
                  <a:moveTo>
                    <a:pt x="134694" y="115656"/>
                  </a:moveTo>
                  <a:lnTo>
                    <a:pt x="134694" y="121740"/>
                  </a:lnTo>
                  <a:lnTo>
                    <a:pt x="128289" y="121740"/>
                  </a:lnTo>
                  <a:lnTo>
                    <a:pt x="128289" y="115656"/>
                  </a:lnTo>
                  <a:close/>
                  <a:moveTo>
                    <a:pt x="141421" y="115656"/>
                  </a:moveTo>
                  <a:lnTo>
                    <a:pt x="141421" y="121740"/>
                  </a:lnTo>
                  <a:lnTo>
                    <a:pt x="135033" y="121740"/>
                  </a:lnTo>
                  <a:lnTo>
                    <a:pt x="135033" y="115656"/>
                  </a:lnTo>
                  <a:close/>
                  <a:moveTo>
                    <a:pt x="148148" y="115656"/>
                  </a:moveTo>
                  <a:lnTo>
                    <a:pt x="148148" y="121740"/>
                  </a:lnTo>
                  <a:lnTo>
                    <a:pt x="141760" y="121740"/>
                  </a:lnTo>
                  <a:lnTo>
                    <a:pt x="141760" y="115656"/>
                  </a:lnTo>
                  <a:close/>
                  <a:moveTo>
                    <a:pt x="154892" y="115656"/>
                  </a:moveTo>
                  <a:lnTo>
                    <a:pt x="154892" y="121740"/>
                  </a:lnTo>
                  <a:lnTo>
                    <a:pt x="148487" y="121740"/>
                  </a:lnTo>
                  <a:lnTo>
                    <a:pt x="148487" y="115656"/>
                  </a:lnTo>
                  <a:close/>
                  <a:moveTo>
                    <a:pt x="161619" y="115656"/>
                  </a:moveTo>
                  <a:lnTo>
                    <a:pt x="161619" y="121740"/>
                  </a:lnTo>
                  <a:lnTo>
                    <a:pt x="155231" y="121740"/>
                  </a:lnTo>
                  <a:lnTo>
                    <a:pt x="155231" y="115656"/>
                  </a:lnTo>
                  <a:close/>
                  <a:moveTo>
                    <a:pt x="168363" y="115656"/>
                  </a:moveTo>
                  <a:lnTo>
                    <a:pt x="168363" y="121740"/>
                  </a:lnTo>
                  <a:lnTo>
                    <a:pt x="161958" y="121740"/>
                  </a:lnTo>
                  <a:lnTo>
                    <a:pt x="161958" y="115656"/>
                  </a:lnTo>
                  <a:close/>
                  <a:moveTo>
                    <a:pt x="175090" y="115656"/>
                  </a:moveTo>
                  <a:lnTo>
                    <a:pt x="175090" y="121740"/>
                  </a:lnTo>
                  <a:lnTo>
                    <a:pt x="168702" y="121740"/>
                  </a:lnTo>
                  <a:lnTo>
                    <a:pt x="168702" y="115656"/>
                  </a:lnTo>
                  <a:close/>
                  <a:moveTo>
                    <a:pt x="181834" y="115656"/>
                  </a:moveTo>
                  <a:lnTo>
                    <a:pt x="181834" y="121740"/>
                  </a:lnTo>
                  <a:lnTo>
                    <a:pt x="175429" y="121740"/>
                  </a:lnTo>
                  <a:lnTo>
                    <a:pt x="175429" y="115656"/>
                  </a:lnTo>
                  <a:close/>
                  <a:moveTo>
                    <a:pt x="188561" y="115656"/>
                  </a:moveTo>
                  <a:lnTo>
                    <a:pt x="188561" y="121740"/>
                  </a:lnTo>
                  <a:lnTo>
                    <a:pt x="182173" y="121740"/>
                  </a:lnTo>
                  <a:lnTo>
                    <a:pt x="182173" y="115656"/>
                  </a:lnTo>
                  <a:close/>
                  <a:moveTo>
                    <a:pt x="195288" y="115656"/>
                  </a:moveTo>
                  <a:lnTo>
                    <a:pt x="195288" y="121740"/>
                  </a:lnTo>
                  <a:lnTo>
                    <a:pt x="188900" y="121740"/>
                  </a:lnTo>
                  <a:lnTo>
                    <a:pt x="188900" y="115656"/>
                  </a:lnTo>
                  <a:close/>
                  <a:moveTo>
                    <a:pt x="202032" y="115656"/>
                  </a:moveTo>
                  <a:lnTo>
                    <a:pt x="202032" y="121740"/>
                  </a:lnTo>
                  <a:lnTo>
                    <a:pt x="195627" y="121740"/>
                  </a:lnTo>
                  <a:lnTo>
                    <a:pt x="195627" y="115656"/>
                  </a:lnTo>
                  <a:close/>
                  <a:moveTo>
                    <a:pt x="208759" y="115656"/>
                  </a:moveTo>
                  <a:lnTo>
                    <a:pt x="208759" y="121740"/>
                  </a:lnTo>
                  <a:lnTo>
                    <a:pt x="202371" y="121740"/>
                  </a:lnTo>
                  <a:lnTo>
                    <a:pt x="202371" y="115656"/>
                  </a:lnTo>
                  <a:close/>
                  <a:moveTo>
                    <a:pt x="215504" y="115656"/>
                  </a:moveTo>
                  <a:lnTo>
                    <a:pt x="215504" y="121740"/>
                  </a:lnTo>
                  <a:lnTo>
                    <a:pt x="209098" y="121740"/>
                  </a:lnTo>
                  <a:lnTo>
                    <a:pt x="209098" y="115656"/>
                  </a:lnTo>
                  <a:close/>
                  <a:moveTo>
                    <a:pt x="222230" y="115656"/>
                  </a:moveTo>
                  <a:lnTo>
                    <a:pt x="222230" y="121740"/>
                  </a:lnTo>
                  <a:lnTo>
                    <a:pt x="215843" y="121740"/>
                  </a:lnTo>
                  <a:lnTo>
                    <a:pt x="215843" y="115656"/>
                  </a:lnTo>
                  <a:close/>
                  <a:moveTo>
                    <a:pt x="228975" y="115656"/>
                  </a:moveTo>
                  <a:lnTo>
                    <a:pt x="228975" y="121740"/>
                  </a:lnTo>
                  <a:lnTo>
                    <a:pt x="222569" y="121740"/>
                  </a:lnTo>
                  <a:lnTo>
                    <a:pt x="222569" y="115656"/>
                  </a:lnTo>
                  <a:close/>
                  <a:moveTo>
                    <a:pt x="235701" y="115656"/>
                  </a:moveTo>
                  <a:lnTo>
                    <a:pt x="235701" y="121740"/>
                  </a:lnTo>
                  <a:lnTo>
                    <a:pt x="229296" y="121740"/>
                  </a:lnTo>
                  <a:lnTo>
                    <a:pt x="229296" y="115656"/>
                  </a:lnTo>
                  <a:close/>
                  <a:moveTo>
                    <a:pt x="242428" y="115656"/>
                  </a:moveTo>
                  <a:lnTo>
                    <a:pt x="242428" y="121740"/>
                  </a:lnTo>
                  <a:lnTo>
                    <a:pt x="236040" y="121740"/>
                  </a:lnTo>
                  <a:lnTo>
                    <a:pt x="236040" y="115656"/>
                  </a:lnTo>
                  <a:close/>
                  <a:moveTo>
                    <a:pt x="249173" y="115656"/>
                  </a:moveTo>
                  <a:lnTo>
                    <a:pt x="249173" y="121740"/>
                  </a:lnTo>
                  <a:lnTo>
                    <a:pt x="242767" y="121740"/>
                  </a:lnTo>
                  <a:lnTo>
                    <a:pt x="242767" y="115656"/>
                  </a:lnTo>
                  <a:close/>
                  <a:moveTo>
                    <a:pt x="255899" y="115656"/>
                  </a:moveTo>
                  <a:lnTo>
                    <a:pt x="255899" y="121740"/>
                  </a:lnTo>
                  <a:lnTo>
                    <a:pt x="249512" y="121740"/>
                  </a:lnTo>
                  <a:lnTo>
                    <a:pt x="249512" y="115656"/>
                  </a:lnTo>
                  <a:close/>
                  <a:moveTo>
                    <a:pt x="262644" y="115656"/>
                  </a:moveTo>
                  <a:lnTo>
                    <a:pt x="262644" y="121740"/>
                  </a:lnTo>
                  <a:lnTo>
                    <a:pt x="256238" y="121740"/>
                  </a:lnTo>
                  <a:lnTo>
                    <a:pt x="256238" y="115656"/>
                  </a:lnTo>
                  <a:close/>
                  <a:moveTo>
                    <a:pt x="269370" y="115656"/>
                  </a:moveTo>
                  <a:lnTo>
                    <a:pt x="269370" y="121740"/>
                  </a:lnTo>
                  <a:lnTo>
                    <a:pt x="262983" y="121740"/>
                  </a:lnTo>
                  <a:lnTo>
                    <a:pt x="262983" y="115656"/>
                  </a:lnTo>
                  <a:close/>
                  <a:moveTo>
                    <a:pt x="276115" y="115656"/>
                  </a:moveTo>
                  <a:lnTo>
                    <a:pt x="276115" y="121740"/>
                  </a:lnTo>
                  <a:lnTo>
                    <a:pt x="269709" y="121740"/>
                  </a:lnTo>
                  <a:lnTo>
                    <a:pt x="269709" y="115656"/>
                  </a:lnTo>
                  <a:close/>
                  <a:moveTo>
                    <a:pt x="282842" y="115656"/>
                  </a:moveTo>
                  <a:lnTo>
                    <a:pt x="282842" y="121740"/>
                  </a:lnTo>
                  <a:lnTo>
                    <a:pt x="276436" y="121740"/>
                  </a:lnTo>
                  <a:lnTo>
                    <a:pt x="276436" y="115656"/>
                  </a:lnTo>
                  <a:close/>
                  <a:moveTo>
                    <a:pt x="6745" y="122061"/>
                  </a:moveTo>
                  <a:lnTo>
                    <a:pt x="6745" y="128146"/>
                  </a:lnTo>
                  <a:lnTo>
                    <a:pt x="339" y="128146"/>
                  </a:lnTo>
                  <a:lnTo>
                    <a:pt x="339" y="122061"/>
                  </a:lnTo>
                  <a:close/>
                  <a:moveTo>
                    <a:pt x="13471" y="122061"/>
                  </a:moveTo>
                  <a:lnTo>
                    <a:pt x="13471" y="128146"/>
                  </a:lnTo>
                  <a:lnTo>
                    <a:pt x="7066" y="128146"/>
                  </a:lnTo>
                  <a:lnTo>
                    <a:pt x="7066" y="122061"/>
                  </a:lnTo>
                  <a:close/>
                  <a:moveTo>
                    <a:pt x="20198" y="122061"/>
                  </a:moveTo>
                  <a:lnTo>
                    <a:pt x="20198" y="128146"/>
                  </a:lnTo>
                  <a:lnTo>
                    <a:pt x="13810" y="128146"/>
                  </a:lnTo>
                  <a:lnTo>
                    <a:pt x="13810" y="122061"/>
                  </a:lnTo>
                  <a:close/>
                  <a:moveTo>
                    <a:pt x="26942" y="122061"/>
                  </a:moveTo>
                  <a:lnTo>
                    <a:pt x="26942" y="128146"/>
                  </a:lnTo>
                  <a:lnTo>
                    <a:pt x="20537" y="128146"/>
                  </a:lnTo>
                  <a:lnTo>
                    <a:pt x="20537" y="122061"/>
                  </a:lnTo>
                  <a:close/>
                  <a:moveTo>
                    <a:pt x="33669" y="122061"/>
                  </a:moveTo>
                  <a:lnTo>
                    <a:pt x="33669" y="128146"/>
                  </a:lnTo>
                  <a:lnTo>
                    <a:pt x="27281" y="128146"/>
                  </a:lnTo>
                  <a:lnTo>
                    <a:pt x="27281" y="122061"/>
                  </a:lnTo>
                  <a:close/>
                  <a:moveTo>
                    <a:pt x="40414" y="122061"/>
                  </a:moveTo>
                  <a:lnTo>
                    <a:pt x="40414" y="128146"/>
                  </a:lnTo>
                  <a:lnTo>
                    <a:pt x="34008" y="128146"/>
                  </a:lnTo>
                  <a:lnTo>
                    <a:pt x="34008" y="122061"/>
                  </a:lnTo>
                  <a:close/>
                  <a:moveTo>
                    <a:pt x="47140" y="122061"/>
                  </a:moveTo>
                  <a:lnTo>
                    <a:pt x="47140" y="128146"/>
                  </a:lnTo>
                  <a:lnTo>
                    <a:pt x="40753" y="128146"/>
                  </a:lnTo>
                  <a:lnTo>
                    <a:pt x="40753" y="122061"/>
                  </a:lnTo>
                  <a:close/>
                  <a:moveTo>
                    <a:pt x="53885" y="122061"/>
                  </a:moveTo>
                  <a:lnTo>
                    <a:pt x="53885" y="128146"/>
                  </a:lnTo>
                  <a:lnTo>
                    <a:pt x="47479" y="128146"/>
                  </a:lnTo>
                  <a:lnTo>
                    <a:pt x="47479" y="122061"/>
                  </a:lnTo>
                  <a:close/>
                  <a:moveTo>
                    <a:pt x="60611" y="122061"/>
                  </a:moveTo>
                  <a:lnTo>
                    <a:pt x="60611" y="128146"/>
                  </a:lnTo>
                  <a:lnTo>
                    <a:pt x="54206" y="128146"/>
                  </a:lnTo>
                  <a:lnTo>
                    <a:pt x="54206" y="122061"/>
                  </a:lnTo>
                  <a:close/>
                  <a:moveTo>
                    <a:pt x="67338" y="122061"/>
                  </a:moveTo>
                  <a:lnTo>
                    <a:pt x="67338" y="128146"/>
                  </a:lnTo>
                  <a:lnTo>
                    <a:pt x="60950" y="128146"/>
                  </a:lnTo>
                  <a:lnTo>
                    <a:pt x="60950" y="122061"/>
                  </a:lnTo>
                  <a:close/>
                  <a:moveTo>
                    <a:pt x="74083" y="122061"/>
                  </a:moveTo>
                  <a:lnTo>
                    <a:pt x="74083" y="128146"/>
                  </a:lnTo>
                  <a:lnTo>
                    <a:pt x="67677" y="128146"/>
                  </a:lnTo>
                  <a:lnTo>
                    <a:pt x="67677" y="122061"/>
                  </a:lnTo>
                  <a:close/>
                  <a:moveTo>
                    <a:pt x="80809" y="122061"/>
                  </a:moveTo>
                  <a:lnTo>
                    <a:pt x="80809" y="128146"/>
                  </a:lnTo>
                  <a:lnTo>
                    <a:pt x="74422" y="128146"/>
                  </a:lnTo>
                  <a:lnTo>
                    <a:pt x="74422" y="122061"/>
                  </a:lnTo>
                  <a:close/>
                  <a:moveTo>
                    <a:pt x="87554" y="122061"/>
                  </a:moveTo>
                  <a:lnTo>
                    <a:pt x="87554" y="128146"/>
                  </a:lnTo>
                  <a:lnTo>
                    <a:pt x="81148" y="128146"/>
                  </a:lnTo>
                  <a:lnTo>
                    <a:pt x="81148" y="122061"/>
                  </a:lnTo>
                  <a:close/>
                  <a:moveTo>
                    <a:pt x="94281" y="122061"/>
                  </a:moveTo>
                  <a:lnTo>
                    <a:pt x="94281" y="128146"/>
                  </a:lnTo>
                  <a:lnTo>
                    <a:pt x="87893" y="128146"/>
                  </a:lnTo>
                  <a:lnTo>
                    <a:pt x="87893" y="122061"/>
                  </a:lnTo>
                  <a:close/>
                  <a:moveTo>
                    <a:pt x="101007" y="122061"/>
                  </a:moveTo>
                  <a:lnTo>
                    <a:pt x="101007" y="128146"/>
                  </a:lnTo>
                  <a:lnTo>
                    <a:pt x="94620" y="128146"/>
                  </a:lnTo>
                  <a:lnTo>
                    <a:pt x="94620" y="122061"/>
                  </a:lnTo>
                  <a:close/>
                  <a:moveTo>
                    <a:pt x="107752" y="122061"/>
                  </a:moveTo>
                  <a:lnTo>
                    <a:pt x="107752" y="128146"/>
                  </a:lnTo>
                  <a:lnTo>
                    <a:pt x="101346" y="128146"/>
                  </a:lnTo>
                  <a:lnTo>
                    <a:pt x="101346" y="122061"/>
                  </a:lnTo>
                  <a:close/>
                  <a:moveTo>
                    <a:pt x="114478" y="122061"/>
                  </a:moveTo>
                  <a:lnTo>
                    <a:pt x="114478" y="128146"/>
                  </a:lnTo>
                  <a:lnTo>
                    <a:pt x="108091" y="128146"/>
                  </a:lnTo>
                  <a:lnTo>
                    <a:pt x="108091" y="122061"/>
                  </a:lnTo>
                  <a:close/>
                  <a:moveTo>
                    <a:pt x="121223" y="122061"/>
                  </a:moveTo>
                  <a:lnTo>
                    <a:pt x="121223" y="128146"/>
                  </a:lnTo>
                  <a:lnTo>
                    <a:pt x="114817" y="128146"/>
                  </a:lnTo>
                  <a:lnTo>
                    <a:pt x="114817" y="122061"/>
                  </a:lnTo>
                  <a:close/>
                  <a:moveTo>
                    <a:pt x="127950" y="122061"/>
                  </a:moveTo>
                  <a:lnTo>
                    <a:pt x="127950" y="128146"/>
                  </a:lnTo>
                  <a:lnTo>
                    <a:pt x="121562" y="128146"/>
                  </a:lnTo>
                  <a:lnTo>
                    <a:pt x="121562" y="122061"/>
                  </a:lnTo>
                  <a:close/>
                  <a:moveTo>
                    <a:pt x="134694" y="122061"/>
                  </a:moveTo>
                  <a:lnTo>
                    <a:pt x="134694" y="128146"/>
                  </a:lnTo>
                  <a:lnTo>
                    <a:pt x="128289" y="128146"/>
                  </a:lnTo>
                  <a:lnTo>
                    <a:pt x="128289" y="122061"/>
                  </a:lnTo>
                  <a:close/>
                  <a:moveTo>
                    <a:pt x="141421" y="122061"/>
                  </a:moveTo>
                  <a:lnTo>
                    <a:pt x="141421" y="128146"/>
                  </a:lnTo>
                  <a:lnTo>
                    <a:pt x="135033" y="128146"/>
                  </a:lnTo>
                  <a:lnTo>
                    <a:pt x="135033" y="122061"/>
                  </a:lnTo>
                  <a:close/>
                  <a:moveTo>
                    <a:pt x="148148" y="122061"/>
                  </a:moveTo>
                  <a:lnTo>
                    <a:pt x="148148" y="128146"/>
                  </a:lnTo>
                  <a:lnTo>
                    <a:pt x="141760" y="128146"/>
                  </a:lnTo>
                  <a:lnTo>
                    <a:pt x="141760" y="122061"/>
                  </a:lnTo>
                  <a:close/>
                  <a:moveTo>
                    <a:pt x="154892" y="122061"/>
                  </a:moveTo>
                  <a:lnTo>
                    <a:pt x="154892" y="128146"/>
                  </a:lnTo>
                  <a:lnTo>
                    <a:pt x="148487" y="128146"/>
                  </a:lnTo>
                  <a:lnTo>
                    <a:pt x="148487" y="122061"/>
                  </a:lnTo>
                  <a:close/>
                  <a:moveTo>
                    <a:pt x="161619" y="122061"/>
                  </a:moveTo>
                  <a:lnTo>
                    <a:pt x="161619" y="128146"/>
                  </a:lnTo>
                  <a:lnTo>
                    <a:pt x="155231" y="128146"/>
                  </a:lnTo>
                  <a:lnTo>
                    <a:pt x="155231" y="122061"/>
                  </a:lnTo>
                  <a:close/>
                  <a:moveTo>
                    <a:pt x="168363" y="122061"/>
                  </a:moveTo>
                  <a:lnTo>
                    <a:pt x="168363" y="128146"/>
                  </a:lnTo>
                  <a:lnTo>
                    <a:pt x="161958" y="128146"/>
                  </a:lnTo>
                  <a:lnTo>
                    <a:pt x="161958" y="122061"/>
                  </a:lnTo>
                  <a:close/>
                  <a:moveTo>
                    <a:pt x="175090" y="122061"/>
                  </a:moveTo>
                  <a:lnTo>
                    <a:pt x="175090" y="128146"/>
                  </a:lnTo>
                  <a:lnTo>
                    <a:pt x="168702" y="128146"/>
                  </a:lnTo>
                  <a:lnTo>
                    <a:pt x="168702" y="122061"/>
                  </a:lnTo>
                  <a:close/>
                  <a:moveTo>
                    <a:pt x="181834" y="122061"/>
                  </a:moveTo>
                  <a:lnTo>
                    <a:pt x="181834" y="128146"/>
                  </a:lnTo>
                  <a:lnTo>
                    <a:pt x="175429" y="128146"/>
                  </a:lnTo>
                  <a:lnTo>
                    <a:pt x="175429" y="122061"/>
                  </a:lnTo>
                  <a:close/>
                  <a:moveTo>
                    <a:pt x="188561" y="122061"/>
                  </a:moveTo>
                  <a:lnTo>
                    <a:pt x="188561" y="128146"/>
                  </a:lnTo>
                  <a:lnTo>
                    <a:pt x="182173" y="128146"/>
                  </a:lnTo>
                  <a:lnTo>
                    <a:pt x="182173" y="122061"/>
                  </a:lnTo>
                  <a:close/>
                  <a:moveTo>
                    <a:pt x="195288" y="122061"/>
                  </a:moveTo>
                  <a:lnTo>
                    <a:pt x="195288" y="128146"/>
                  </a:lnTo>
                  <a:lnTo>
                    <a:pt x="188900" y="128146"/>
                  </a:lnTo>
                  <a:lnTo>
                    <a:pt x="188900" y="122061"/>
                  </a:lnTo>
                  <a:close/>
                  <a:moveTo>
                    <a:pt x="202032" y="122061"/>
                  </a:moveTo>
                  <a:lnTo>
                    <a:pt x="202032" y="128146"/>
                  </a:lnTo>
                  <a:lnTo>
                    <a:pt x="195627" y="128146"/>
                  </a:lnTo>
                  <a:lnTo>
                    <a:pt x="195627" y="122061"/>
                  </a:lnTo>
                  <a:close/>
                  <a:moveTo>
                    <a:pt x="208759" y="122061"/>
                  </a:moveTo>
                  <a:lnTo>
                    <a:pt x="208759" y="128146"/>
                  </a:lnTo>
                  <a:lnTo>
                    <a:pt x="202371" y="128146"/>
                  </a:lnTo>
                  <a:lnTo>
                    <a:pt x="202371" y="122061"/>
                  </a:lnTo>
                  <a:close/>
                  <a:moveTo>
                    <a:pt x="215504" y="122061"/>
                  </a:moveTo>
                  <a:lnTo>
                    <a:pt x="215504" y="128146"/>
                  </a:lnTo>
                  <a:lnTo>
                    <a:pt x="209098" y="128146"/>
                  </a:lnTo>
                  <a:lnTo>
                    <a:pt x="209098" y="122061"/>
                  </a:lnTo>
                  <a:close/>
                  <a:moveTo>
                    <a:pt x="222230" y="122061"/>
                  </a:moveTo>
                  <a:lnTo>
                    <a:pt x="222230" y="128146"/>
                  </a:lnTo>
                  <a:lnTo>
                    <a:pt x="215843" y="128146"/>
                  </a:lnTo>
                  <a:lnTo>
                    <a:pt x="215843" y="122061"/>
                  </a:lnTo>
                  <a:close/>
                  <a:moveTo>
                    <a:pt x="228975" y="122061"/>
                  </a:moveTo>
                  <a:lnTo>
                    <a:pt x="228975" y="128146"/>
                  </a:lnTo>
                  <a:lnTo>
                    <a:pt x="222569" y="128146"/>
                  </a:lnTo>
                  <a:lnTo>
                    <a:pt x="222569" y="122061"/>
                  </a:lnTo>
                  <a:close/>
                  <a:moveTo>
                    <a:pt x="235701" y="122061"/>
                  </a:moveTo>
                  <a:lnTo>
                    <a:pt x="235701" y="128146"/>
                  </a:lnTo>
                  <a:lnTo>
                    <a:pt x="229296" y="128146"/>
                  </a:lnTo>
                  <a:lnTo>
                    <a:pt x="229296" y="122061"/>
                  </a:lnTo>
                  <a:close/>
                  <a:moveTo>
                    <a:pt x="242428" y="122061"/>
                  </a:moveTo>
                  <a:lnTo>
                    <a:pt x="242428" y="128146"/>
                  </a:lnTo>
                  <a:lnTo>
                    <a:pt x="236040" y="128146"/>
                  </a:lnTo>
                  <a:lnTo>
                    <a:pt x="236040" y="122061"/>
                  </a:lnTo>
                  <a:close/>
                  <a:moveTo>
                    <a:pt x="249173" y="122061"/>
                  </a:moveTo>
                  <a:lnTo>
                    <a:pt x="249173" y="128146"/>
                  </a:lnTo>
                  <a:lnTo>
                    <a:pt x="242767" y="128146"/>
                  </a:lnTo>
                  <a:lnTo>
                    <a:pt x="242767" y="122061"/>
                  </a:lnTo>
                  <a:close/>
                  <a:moveTo>
                    <a:pt x="255899" y="122061"/>
                  </a:moveTo>
                  <a:lnTo>
                    <a:pt x="255899" y="128146"/>
                  </a:lnTo>
                  <a:lnTo>
                    <a:pt x="249512" y="128146"/>
                  </a:lnTo>
                  <a:lnTo>
                    <a:pt x="249512" y="122061"/>
                  </a:lnTo>
                  <a:close/>
                  <a:moveTo>
                    <a:pt x="262644" y="122061"/>
                  </a:moveTo>
                  <a:lnTo>
                    <a:pt x="262644" y="128146"/>
                  </a:lnTo>
                  <a:lnTo>
                    <a:pt x="256238" y="128146"/>
                  </a:lnTo>
                  <a:lnTo>
                    <a:pt x="256238" y="122061"/>
                  </a:lnTo>
                  <a:close/>
                  <a:moveTo>
                    <a:pt x="269370" y="122061"/>
                  </a:moveTo>
                  <a:lnTo>
                    <a:pt x="269370" y="128146"/>
                  </a:lnTo>
                  <a:lnTo>
                    <a:pt x="262983" y="128146"/>
                  </a:lnTo>
                  <a:lnTo>
                    <a:pt x="262983" y="122061"/>
                  </a:lnTo>
                  <a:close/>
                  <a:moveTo>
                    <a:pt x="276115" y="122061"/>
                  </a:moveTo>
                  <a:lnTo>
                    <a:pt x="276115" y="128146"/>
                  </a:lnTo>
                  <a:lnTo>
                    <a:pt x="269709" y="128146"/>
                  </a:lnTo>
                  <a:lnTo>
                    <a:pt x="269709" y="122061"/>
                  </a:lnTo>
                  <a:close/>
                  <a:moveTo>
                    <a:pt x="282842" y="122061"/>
                  </a:moveTo>
                  <a:lnTo>
                    <a:pt x="282842" y="128146"/>
                  </a:lnTo>
                  <a:lnTo>
                    <a:pt x="276436" y="128146"/>
                  </a:lnTo>
                  <a:lnTo>
                    <a:pt x="276436" y="122061"/>
                  </a:lnTo>
                  <a:close/>
                  <a:moveTo>
                    <a:pt x="6745" y="128467"/>
                  </a:moveTo>
                  <a:lnTo>
                    <a:pt x="6745" y="134551"/>
                  </a:lnTo>
                  <a:lnTo>
                    <a:pt x="339" y="134551"/>
                  </a:lnTo>
                  <a:lnTo>
                    <a:pt x="339" y="128467"/>
                  </a:lnTo>
                  <a:close/>
                  <a:moveTo>
                    <a:pt x="13471" y="128467"/>
                  </a:moveTo>
                  <a:lnTo>
                    <a:pt x="13471" y="134551"/>
                  </a:lnTo>
                  <a:lnTo>
                    <a:pt x="7066" y="134551"/>
                  </a:lnTo>
                  <a:lnTo>
                    <a:pt x="7066" y="128467"/>
                  </a:lnTo>
                  <a:close/>
                  <a:moveTo>
                    <a:pt x="20198" y="128467"/>
                  </a:moveTo>
                  <a:lnTo>
                    <a:pt x="20198" y="134551"/>
                  </a:lnTo>
                  <a:lnTo>
                    <a:pt x="13810" y="134551"/>
                  </a:lnTo>
                  <a:lnTo>
                    <a:pt x="13810" y="128467"/>
                  </a:lnTo>
                  <a:close/>
                  <a:moveTo>
                    <a:pt x="26942" y="128467"/>
                  </a:moveTo>
                  <a:lnTo>
                    <a:pt x="26942" y="134551"/>
                  </a:lnTo>
                  <a:lnTo>
                    <a:pt x="20537" y="134551"/>
                  </a:lnTo>
                  <a:lnTo>
                    <a:pt x="20537" y="128467"/>
                  </a:lnTo>
                  <a:close/>
                  <a:moveTo>
                    <a:pt x="33669" y="128467"/>
                  </a:moveTo>
                  <a:lnTo>
                    <a:pt x="33669" y="134551"/>
                  </a:lnTo>
                  <a:lnTo>
                    <a:pt x="27281" y="134551"/>
                  </a:lnTo>
                  <a:lnTo>
                    <a:pt x="27281" y="128467"/>
                  </a:lnTo>
                  <a:close/>
                  <a:moveTo>
                    <a:pt x="40414" y="128467"/>
                  </a:moveTo>
                  <a:lnTo>
                    <a:pt x="40414" y="134551"/>
                  </a:lnTo>
                  <a:lnTo>
                    <a:pt x="34008" y="134551"/>
                  </a:lnTo>
                  <a:lnTo>
                    <a:pt x="34008" y="128467"/>
                  </a:lnTo>
                  <a:close/>
                  <a:moveTo>
                    <a:pt x="47140" y="128467"/>
                  </a:moveTo>
                  <a:lnTo>
                    <a:pt x="47140" y="134551"/>
                  </a:lnTo>
                  <a:lnTo>
                    <a:pt x="40753" y="134551"/>
                  </a:lnTo>
                  <a:lnTo>
                    <a:pt x="40753" y="128467"/>
                  </a:lnTo>
                  <a:close/>
                  <a:moveTo>
                    <a:pt x="53885" y="128467"/>
                  </a:moveTo>
                  <a:lnTo>
                    <a:pt x="53885" y="134551"/>
                  </a:lnTo>
                  <a:lnTo>
                    <a:pt x="47479" y="134551"/>
                  </a:lnTo>
                  <a:lnTo>
                    <a:pt x="47479" y="128467"/>
                  </a:lnTo>
                  <a:close/>
                  <a:moveTo>
                    <a:pt x="60611" y="128467"/>
                  </a:moveTo>
                  <a:lnTo>
                    <a:pt x="60611" y="134551"/>
                  </a:lnTo>
                  <a:lnTo>
                    <a:pt x="54206" y="134551"/>
                  </a:lnTo>
                  <a:lnTo>
                    <a:pt x="54206" y="128467"/>
                  </a:lnTo>
                  <a:close/>
                  <a:moveTo>
                    <a:pt x="67338" y="128467"/>
                  </a:moveTo>
                  <a:lnTo>
                    <a:pt x="67338" y="134551"/>
                  </a:lnTo>
                  <a:lnTo>
                    <a:pt x="60950" y="134551"/>
                  </a:lnTo>
                  <a:lnTo>
                    <a:pt x="60950" y="128467"/>
                  </a:lnTo>
                  <a:close/>
                  <a:moveTo>
                    <a:pt x="74083" y="128467"/>
                  </a:moveTo>
                  <a:lnTo>
                    <a:pt x="74083" y="134551"/>
                  </a:lnTo>
                  <a:lnTo>
                    <a:pt x="67677" y="134551"/>
                  </a:lnTo>
                  <a:lnTo>
                    <a:pt x="67677" y="128467"/>
                  </a:lnTo>
                  <a:close/>
                  <a:moveTo>
                    <a:pt x="80809" y="128467"/>
                  </a:moveTo>
                  <a:lnTo>
                    <a:pt x="80809" y="134551"/>
                  </a:lnTo>
                  <a:lnTo>
                    <a:pt x="74422" y="134551"/>
                  </a:lnTo>
                  <a:lnTo>
                    <a:pt x="74422" y="128467"/>
                  </a:lnTo>
                  <a:close/>
                  <a:moveTo>
                    <a:pt x="87554" y="128467"/>
                  </a:moveTo>
                  <a:lnTo>
                    <a:pt x="87554" y="134551"/>
                  </a:lnTo>
                  <a:lnTo>
                    <a:pt x="81148" y="134551"/>
                  </a:lnTo>
                  <a:lnTo>
                    <a:pt x="81148" y="128467"/>
                  </a:lnTo>
                  <a:close/>
                  <a:moveTo>
                    <a:pt x="94281" y="128467"/>
                  </a:moveTo>
                  <a:lnTo>
                    <a:pt x="94281" y="134551"/>
                  </a:lnTo>
                  <a:lnTo>
                    <a:pt x="87893" y="134551"/>
                  </a:lnTo>
                  <a:lnTo>
                    <a:pt x="87893" y="128467"/>
                  </a:lnTo>
                  <a:close/>
                  <a:moveTo>
                    <a:pt x="101007" y="128467"/>
                  </a:moveTo>
                  <a:lnTo>
                    <a:pt x="101007" y="134551"/>
                  </a:lnTo>
                  <a:lnTo>
                    <a:pt x="94620" y="134551"/>
                  </a:lnTo>
                  <a:lnTo>
                    <a:pt x="94620" y="128467"/>
                  </a:lnTo>
                  <a:close/>
                  <a:moveTo>
                    <a:pt x="107752" y="128467"/>
                  </a:moveTo>
                  <a:lnTo>
                    <a:pt x="107752" y="134551"/>
                  </a:lnTo>
                  <a:lnTo>
                    <a:pt x="101346" y="134551"/>
                  </a:lnTo>
                  <a:lnTo>
                    <a:pt x="101346" y="128467"/>
                  </a:lnTo>
                  <a:close/>
                  <a:moveTo>
                    <a:pt x="114478" y="128467"/>
                  </a:moveTo>
                  <a:lnTo>
                    <a:pt x="114478" y="134551"/>
                  </a:lnTo>
                  <a:lnTo>
                    <a:pt x="108091" y="134551"/>
                  </a:lnTo>
                  <a:lnTo>
                    <a:pt x="108091" y="128467"/>
                  </a:lnTo>
                  <a:close/>
                  <a:moveTo>
                    <a:pt x="121223" y="128467"/>
                  </a:moveTo>
                  <a:lnTo>
                    <a:pt x="121223" y="134551"/>
                  </a:lnTo>
                  <a:lnTo>
                    <a:pt x="114817" y="134551"/>
                  </a:lnTo>
                  <a:lnTo>
                    <a:pt x="114817" y="128467"/>
                  </a:lnTo>
                  <a:close/>
                  <a:moveTo>
                    <a:pt x="127950" y="128467"/>
                  </a:moveTo>
                  <a:lnTo>
                    <a:pt x="127950" y="134551"/>
                  </a:lnTo>
                  <a:lnTo>
                    <a:pt x="121562" y="134551"/>
                  </a:lnTo>
                  <a:lnTo>
                    <a:pt x="121562" y="128467"/>
                  </a:lnTo>
                  <a:close/>
                  <a:moveTo>
                    <a:pt x="134694" y="128467"/>
                  </a:moveTo>
                  <a:lnTo>
                    <a:pt x="134694" y="134551"/>
                  </a:lnTo>
                  <a:lnTo>
                    <a:pt x="128289" y="134551"/>
                  </a:lnTo>
                  <a:lnTo>
                    <a:pt x="128289" y="128467"/>
                  </a:lnTo>
                  <a:close/>
                  <a:moveTo>
                    <a:pt x="141421" y="128467"/>
                  </a:moveTo>
                  <a:lnTo>
                    <a:pt x="141421" y="134551"/>
                  </a:lnTo>
                  <a:lnTo>
                    <a:pt x="135033" y="134551"/>
                  </a:lnTo>
                  <a:lnTo>
                    <a:pt x="135033" y="128467"/>
                  </a:lnTo>
                  <a:close/>
                  <a:moveTo>
                    <a:pt x="148148" y="128467"/>
                  </a:moveTo>
                  <a:lnTo>
                    <a:pt x="148148" y="134551"/>
                  </a:lnTo>
                  <a:lnTo>
                    <a:pt x="141760" y="134551"/>
                  </a:lnTo>
                  <a:lnTo>
                    <a:pt x="141760" y="128467"/>
                  </a:lnTo>
                  <a:close/>
                  <a:moveTo>
                    <a:pt x="154892" y="128467"/>
                  </a:moveTo>
                  <a:lnTo>
                    <a:pt x="154892" y="134551"/>
                  </a:lnTo>
                  <a:lnTo>
                    <a:pt x="148487" y="134551"/>
                  </a:lnTo>
                  <a:lnTo>
                    <a:pt x="148487" y="128467"/>
                  </a:lnTo>
                  <a:close/>
                  <a:moveTo>
                    <a:pt x="161619" y="128467"/>
                  </a:moveTo>
                  <a:lnTo>
                    <a:pt x="161619" y="134551"/>
                  </a:lnTo>
                  <a:lnTo>
                    <a:pt x="155231" y="134551"/>
                  </a:lnTo>
                  <a:lnTo>
                    <a:pt x="155231" y="128467"/>
                  </a:lnTo>
                  <a:close/>
                  <a:moveTo>
                    <a:pt x="168363" y="128467"/>
                  </a:moveTo>
                  <a:lnTo>
                    <a:pt x="168363" y="134551"/>
                  </a:lnTo>
                  <a:lnTo>
                    <a:pt x="161958" y="134551"/>
                  </a:lnTo>
                  <a:lnTo>
                    <a:pt x="161958" y="128467"/>
                  </a:lnTo>
                  <a:close/>
                  <a:moveTo>
                    <a:pt x="175090" y="128467"/>
                  </a:moveTo>
                  <a:lnTo>
                    <a:pt x="175090" y="134551"/>
                  </a:lnTo>
                  <a:lnTo>
                    <a:pt x="168702" y="134551"/>
                  </a:lnTo>
                  <a:lnTo>
                    <a:pt x="168702" y="128467"/>
                  </a:lnTo>
                  <a:close/>
                  <a:moveTo>
                    <a:pt x="181834" y="128467"/>
                  </a:moveTo>
                  <a:lnTo>
                    <a:pt x="181834" y="134551"/>
                  </a:lnTo>
                  <a:lnTo>
                    <a:pt x="175429" y="134551"/>
                  </a:lnTo>
                  <a:lnTo>
                    <a:pt x="175429" y="128467"/>
                  </a:lnTo>
                  <a:close/>
                  <a:moveTo>
                    <a:pt x="188561" y="128467"/>
                  </a:moveTo>
                  <a:lnTo>
                    <a:pt x="188561" y="134551"/>
                  </a:lnTo>
                  <a:lnTo>
                    <a:pt x="182173" y="134551"/>
                  </a:lnTo>
                  <a:lnTo>
                    <a:pt x="182173" y="128467"/>
                  </a:lnTo>
                  <a:close/>
                  <a:moveTo>
                    <a:pt x="195288" y="128467"/>
                  </a:moveTo>
                  <a:lnTo>
                    <a:pt x="195288" y="134551"/>
                  </a:lnTo>
                  <a:lnTo>
                    <a:pt x="188900" y="134551"/>
                  </a:lnTo>
                  <a:lnTo>
                    <a:pt x="188900" y="128467"/>
                  </a:lnTo>
                  <a:close/>
                  <a:moveTo>
                    <a:pt x="202032" y="128467"/>
                  </a:moveTo>
                  <a:lnTo>
                    <a:pt x="202032" y="134551"/>
                  </a:lnTo>
                  <a:lnTo>
                    <a:pt x="195627" y="134551"/>
                  </a:lnTo>
                  <a:lnTo>
                    <a:pt x="195627" y="128467"/>
                  </a:lnTo>
                  <a:close/>
                  <a:moveTo>
                    <a:pt x="208759" y="128467"/>
                  </a:moveTo>
                  <a:lnTo>
                    <a:pt x="208759" y="134551"/>
                  </a:lnTo>
                  <a:lnTo>
                    <a:pt x="202371" y="134551"/>
                  </a:lnTo>
                  <a:lnTo>
                    <a:pt x="202371" y="128467"/>
                  </a:lnTo>
                  <a:close/>
                  <a:moveTo>
                    <a:pt x="215504" y="128467"/>
                  </a:moveTo>
                  <a:lnTo>
                    <a:pt x="215504" y="134551"/>
                  </a:lnTo>
                  <a:lnTo>
                    <a:pt x="209098" y="134551"/>
                  </a:lnTo>
                  <a:lnTo>
                    <a:pt x="209098" y="128467"/>
                  </a:lnTo>
                  <a:close/>
                  <a:moveTo>
                    <a:pt x="222230" y="128467"/>
                  </a:moveTo>
                  <a:lnTo>
                    <a:pt x="222230" y="134551"/>
                  </a:lnTo>
                  <a:lnTo>
                    <a:pt x="215843" y="134551"/>
                  </a:lnTo>
                  <a:lnTo>
                    <a:pt x="215843" y="128467"/>
                  </a:lnTo>
                  <a:close/>
                  <a:moveTo>
                    <a:pt x="228975" y="128467"/>
                  </a:moveTo>
                  <a:lnTo>
                    <a:pt x="228975" y="134551"/>
                  </a:lnTo>
                  <a:lnTo>
                    <a:pt x="222569" y="134551"/>
                  </a:lnTo>
                  <a:lnTo>
                    <a:pt x="222569" y="128467"/>
                  </a:lnTo>
                  <a:close/>
                  <a:moveTo>
                    <a:pt x="235701" y="128467"/>
                  </a:moveTo>
                  <a:lnTo>
                    <a:pt x="235701" y="134551"/>
                  </a:lnTo>
                  <a:lnTo>
                    <a:pt x="229296" y="134551"/>
                  </a:lnTo>
                  <a:lnTo>
                    <a:pt x="229296" y="128467"/>
                  </a:lnTo>
                  <a:close/>
                  <a:moveTo>
                    <a:pt x="242428" y="128467"/>
                  </a:moveTo>
                  <a:lnTo>
                    <a:pt x="242428" y="134551"/>
                  </a:lnTo>
                  <a:lnTo>
                    <a:pt x="236040" y="134551"/>
                  </a:lnTo>
                  <a:lnTo>
                    <a:pt x="236040" y="128467"/>
                  </a:lnTo>
                  <a:close/>
                  <a:moveTo>
                    <a:pt x="249173" y="128467"/>
                  </a:moveTo>
                  <a:lnTo>
                    <a:pt x="249173" y="134551"/>
                  </a:lnTo>
                  <a:lnTo>
                    <a:pt x="242767" y="134551"/>
                  </a:lnTo>
                  <a:lnTo>
                    <a:pt x="242767" y="128467"/>
                  </a:lnTo>
                  <a:close/>
                  <a:moveTo>
                    <a:pt x="255899" y="128467"/>
                  </a:moveTo>
                  <a:lnTo>
                    <a:pt x="255899" y="134551"/>
                  </a:lnTo>
                  <a:lnTo>
                    <a:pt x="249512" y="134551"/>
                  </a:lnTo>
                  <a:lnTo>
                    <a:pt x="249512" y="128467"/>
                  </a:lnTo>
                  <a:close/>
                  <a:moveTo>
                    <a:pt x="262644" y="128467"/>
                  </a:moveTo>
                  <a:lnTo>
                    <a:pt x="262644" y="134551"/>
                  </a:lnTo>
                  <a:lnTo>
                    <a:pt x="256238" y="134551"/>
                  </a:lnTo>
                  <a:lnTo>
                    <a:pt x="256238" y="128467"/>
                  </a:lnTo>
                  <a:close/>
                  <a:moveTo>
                    <a:pt x="269370" y="128467"/>
                  </a:moveTo>
                  <a:lnTo>
                    <a:pt x="269370" y="134551"/>
                  </a:lnTo>
                  <a:lnTo>
                    <a:pt x="262983" y="134551"/>
                  </a:lnTo>
                  <a:lnTo>
                    <a:pt x="262983" y="128467"/>
                  </a:lnTo>
                  <a:close/>
                  <a:moveTo>
                    <a:pt x="276115" y="128467"/>
                  </a:moveTo>
                  <a:lnTo>
                    <a:pt x="276115" y="134551"/>
                  </a:lnTo>
                  <a:lnTo>
                    <a:pt x="269709" y="134551"/>
                  </a:lnTo>
                  <a:lnTo>
                    <a:pt x="269709" y="128467"/>
                  </a:lnTo>
                  <a:close/>
                  <a:moveTo>
                    <a:pt x="282842" y="128467"/>
                  </a:moveTo>
                  <a:lnTo>
                    <a:pt x="282842" y="134551"/>
                  </a:lnTo>
                  <a:lnTo>
                    <a:pt x="276436" y="134551"/>
                  </a:lnTo>
                  <a:lnTo>
                    <a:pt x="276436" y="128467"/>
                  </a:lnTo>
                  <a:close/>
                  <a:moveTo>
                    <a:pt x="6745" y="134872"/>
                  </a:moveTo>
                  <a:lnTo>
                    <a:pt x="6745" y="140957"/>
                  </a:lnTo>
                  <a:lnTo>
                    <a:pt x="339" y="140957"/>
                  </a:lnTo>
                  <a:lnTo>
                    <a:pt x="339" y="134872"/>
                  </a:lnTo>
                  <a:close/>
                  <a:moveTo>
                    <a:pt x="13471" y="134872"/>
                  </a:moveTo>
                  <a:lnTo>
                    <a:pt x="13471" y="140957"/>
                  </a:lnTo>
                  <a:lnTo>
                    <a:pt x="7066" y="140957"/>
                  </a:lnTo>
                  <a:lnTo>
                    <a:pt x="7066" y="134872"/>
                  </a:lnTo>
                  <a:close/>
                  <a:moveTo>
                    <a:pt x="20198" y="134872"/>
                  </a:moveTo>
                  <a:lnTo>
                    <a:pt x="20198" y="140957"/>
                  </a:lnTo>
                  <a:lnTo>
                    <a:pt x="13810" y="140957"/>
                  </a:lnTo>
                  <a:lnTo>
                    <a:pt x="13810" y="134872"/>
                  </a:lnTo>
                  <a:close/>
                  <a:moveTo>
                    <a:pt x="26942" y="134872"/>
                  </a:moveTo>
                  <a:lnTo>
                    <a:pt x="26942" y="140957"/>
                  </a:lnTo>
                  <a:lnTo>
                    <a:pt x="20537" y="140957"/>
                  </a:lnTo>
                  <a:lnTo>
                    <a:pt x="20537" y="134872"/>
                  </a:lnTo>
                  <a:close/>
                  <a:moveTo>
                    <a:pt x="33669" y="134872"/>
                  </a:moveTo>
                  <a:lnTo>
                    <a:pt x="33669" y="140957"/>
                  </a:lnTo>
                  <a:lnTo>
                    <a:pt x="27281" y="140957"/>
                  </a:lnTo>
                  <a:lnTo>
                    <a:pt x="27281" y="134872"/>
                  </a:lnTo>
                  <a:close/>
                  <a:moveTo>
                    <a:pt x="40414" y="134872"/>
                  </a:moveTo>
                  <a:lnTo>
                    <a:pt x="40414" y="140957"/>
                  </a:lnTo>
                  <a:lnTo>
                    <a:pt x="34008" y="140957"/>
                  </a:lnTo>
                  <a:lnTo>
                    <a:pt x="34008" y="134872"/>
                  </a:lnTo>
                  <a:close/>
                  <a:moveTo>
                    <a:pt x="47140" y="134872"/>
                  </a:moveTo>
                  <a:lnTo>
                    <a:pt x="47140" y="140957"/>
                  </a:lnTo>
                  <a:lnTo>
                    <a:pt x="40753" y="140957"/>
                  </a:lnTo>
                  <a:lnTo>
                    <a:pt x="40753" y="134872"/>
                  </a:lnTo>
                  <a:close/>
                  <a:moveTo>
                    <a:pt x="53885" y="134872"/>
                  </a:moveTo>
                  <a:lnTo>
                    <a:pt x="53885" y="140957"/>
                  </a:lnTo>
                  <a:lnTo>
                    <a:pt x="47479" y="140957"/>
                  </a:lnTo>
                  <a:lnTo>
                    <a:pt x="47479" y="134872"/>
                  </a:lnTo>
                  <a:close/>
                  <a:moveTo>
                    <a:pt x="60611" y="134872"/>
                  </a:moveTo>
                  <a:lnTo>
                    <a:pt x="60611" y="140957"/>
                  </a:lnTo>
                  <a:lnTo>
                    <a:pt x="54206" y="140957"/>
                  </a:lnTo>
                  <a:lnTo>
                    <a:pt x="54206" y="134872"/>
                  </a:lnTo>
                  <a:close/>
                  <a:moveTo>
                    <a:pt x="67338" y="134872"/>
                  </a:moveTo>
                  <a:lnTo>
                    <a:pt x="67338" y="140957"/>
                  </a:lnTo>
                  <a:lnTo>
                    <a:pt x="60950" y="140957"/>
                  </a:lnTo>
                  <a:lnTo>
                    <a:pt x="60950" y="134872"/>
                  </a:lnTo>
                  <a:close/>
                  <a:moveTo>
                    <a:pt x="74083" y="134872"/>
                  </a:moveTo>
                  <a:lnTo>
                    <a:pt x="74083" y="140957"/>
                  </a:lnTo>
                  <a:lnTo>
                    <a:pt x="67677" y="140957"/>
                  </a:lnTo>
                  <a:lnTo>
                    <a:pt x="67677" y="134872"/>
                  </a:lnTo>
                  <a:close/>
                  <a:moveTo>
                    <a:pt x="80809" y="134872"/>
                  </a:moveTo>
                  <a:lnTo>
                    <a:pt x="80809" y="140957"/>
                  </a:lnTo>
                  <a:lnTo>
                    <a:pt x="74422" y="140957"/>
                  </a:lnTo>
                  <a:lnTo>
                    <a:pt x="74422" y="134872"/>
                  </a:lnTo>
                  <a:close/>
                  <a:moveTo>
                    <a:pt x="87554" y="134872"/>
                  </a:moveTo>
                  <a:lnTo>
                    <a:pt x="87554" y="140957"/>
                  </a:lnTo>
                  <a:lnTo>
                    <a:pt x="81148" y="140957"/>
                  </a:lnTo>
                  <a:lnTo>
                    <a:pt x="81148" y="134872"/>
                  </a:lnTo>
                  <a:close/>
                  <a:moveTo>
                    <a:pt x="94281" y="134872"/>
                  </a:moveTo>
                  <a:lnTo>
                    <a:pt x="94281" y="140957"/>
                  </a:lnTo>
                  <a:lnTo>
                    <a:pt x="87893" y="140957"/>
                  </a:lnTo>
                  <a:lnTo>
                    <a:pt x="87893" y="134872"/>
                  </a:lnTo>
                  <a:close/>
                  <a:moveTo>
                    <a:pt x="101007" y="134872"/>
                  </a:moveTo>
                  <a:lnTo>
                    <a:pt x="101007" y="140957"/>
                  </a:lnTo>
                  <a:lnTo>
                    <a:pt x="94620" y="140957"/>
                  </a:lnTo>
                  <a:lnTo>
                    <a:pt x="94620" y="134872"/>
                  </a:lnTo>
                  <a:close/>
                  <a:moveTo>
                    <a:pt x="107752" y="134872"/>
                  </a:moveTo>
                  <a:lnTo>
                    <a:pt x="107752" y="140957"/>
                  </a:lnTo>
                  <a:lnTo>
                    <a:pt x="101346" y="140957"/>
                  </a:lnTo>
                  <a:lnTo>
                    <a:pt x="101346" y="134872"/>
                  </a:lnTo>
                  <a:close/>
                  <a:moveTo>
                    <a:pt x="114478" y="134872"/>
                  </a:moveTo>
                  <a:lnTo>
                    <a:pt x="114478" y="140957"/>
                  </a:lnTo>
                  <a:lnTo>
                    <a:pt x="108091" y="140957"/>
                  </a:lnTo>
                  <a:lnTo>
                    <a:pt x="108091" y="134872"/>
                  </a:lnTo>
                  <a:close/>
                  <a:moveTo>
                    <a:pt x="121223" y="134872"/>
                  </a:moveTo>
                  <a:lnTo>
                    <a:pt x="121223" y="140957"/>
                  </a:lnTo>
                  <a:lnTo>
                    <a:pt x="114817" y="140957"/>
                  </a:lnTo>
                  <a:lnTo>
                    <a:pt x="114817" y="134872"/>
                  </a:lnTo>
                  <a:close/>
                  <a:moveTo>
                    <a:pt x="127950" y="134872"/>
                  </a:moveTo>
                  <a:lnTo>
                    <a:pt x="127950" y="140957"/>
                  </a:lnTo>
                  <a:lnTo>
                    <a:pt x="121562" y="140957"/>
                  </a:lnTo>
                  <a:lnTo>
                    <a:pt x="121562" y="134872"/>
                  </a:lnTo>
                  <a:close/>
                  <a:moveTo>
                    <a:pt x="134694" y="134872"/>
                  </a:moveTo>
                  <a:lnTo>
                    <a:pt x="134694" y="140957"/>
                  </a:lnTo>
                  <a:lnTo>
                    <a:pt x="128289" y="140957"/>
                  </a:lnTo>
                  <a:lnTo>
                    <a:pt x="128289" y="134872"/>
                  </a:lnTo>
                  <a:close/>
                  <a:moveTo>
                    <a:pt x="141421" y="134872"/>
                  </a:moveTo>
                  <a:lnTo>
                    <a:pt x="141421" y="140957"/>
                  </a:lnTo>
                  <a:lnTo>
                    <a:pt x="135033" y="140957"/>
                  </a:lnTo>
                  <a:lnTo>
                    <a:pt x="135033" y="134872"/>
                  </a:lnTo>
                  <a:close/>
                  <a:moveTo>
                    <a:pt x="148148" y="134872"/>
                  </a:moveTo>
                  <a:lnTo>
                    <a:pt x="148148" y="140957"/>
                  </a:lnTo>
                  <a:lnTo>
                    <a:pt x="141760" y="140957"/>
                  </a:lnTo>
                  <a:lnTo>
                    <a:pt x="141760" y="134872"/>
                  </a:lnTo>
                  <a:close/>
                  <a:moveTo>
                    <a:pt x="154892" y="134872"/>
                  </a:moveTo>
                  <a:lnTo>
                    <a:pt x="154892" y="140957"/>
                  </a:lnTo>
                  <a:lnTo>
                    <a:pt x="148487" y="140957"/>
                  </a:lnTo>
                  <a:lnTo>
                    <a:pt x="148487" y="134872"/>
                  </a:lnTo>
                  <a:close/>
                  <a:moveTo>
                    <a:pt x="161619" y="134872"/>
                  </a:moveTo>
                  <a:lnTo>
                    <a:pt x="161619" y="140957"/>
                  </a:lnTo>
                  <a:lnTo>
                    <a:pt x="155231" y="140957"/>
                  </a:lnTo>
                  <a:lnTo>
                    <a:pt x="155231" y="134872"/>
                  </a:lnTo>
                  <a:close/>
                  <a:moveTo>
                    <a:pt x="168363" y="134872"/>
                  </a:moveTo>
                  <a:lnTo>
                    <a:pt x="168363" y="140957"/>
                  </a:lnTo>
                  <a:lnTo>
                    <a:pt x="161958" y="140957"/>
                  </a:lnTo>
                  <a:lnTo>
                    <a:pt x="161958" y="134872"/>
                  </a:lnTo>
                  <a:close/>
                  <a:moveTo>
                    <a:pt x="175090" y="134872"/>
                  </a:moveTo>
                  <a:lnTo>
                    <a:pt x="175090" y="140957"/>
                  </a:lnTo>
                  <a:lnTo>
                    <a:pt x="168702" y="140957"/>
                  </a:lnTo>
                  <a:lnTo>
                    <a:pt x="168702" y="134872"/>
                  </a:lnTo>
                  <a:close/>
                  <a:moveTo>
                    <a:pt x="181834" y="134872"/>
                  </a:moveTo>
                  <a:lnTo>
                    <a:pt x="181834" y="140957"/>
                  </a:lnTo>
                  <a:lnTo>
                    <a:pt x="175429" y="140957"/>
                  </a:lnTo>
                  <a:lnTo>
                    <a:pt x="175429" y="134872"/>
                  </a:lnTo>
                  <a:close/>
                  <a:moveTo>
                    <a:pt x="188561" y="134872"/>
                  </a:moveTo>
                  <a:lnTo>
                    <a:pt x="188561" y="140957"/>
                  </a:lnTo>
                  <a:lnTo>
                    <a:pt x="182173" y="140957"/>
                  </a:lnTo>
                  <a:lnTo>
                    <a:pt x="182173" y="134872"/>
                  </a:lnTo>
                  <a:close/>
                  <a:moveTo>
                    <a:pt x="195288" y="134872"/>
                  </a:moveTo>
                  <a:lnTo>
                    <a:pt x="195288" y="140957"/>
                  </a:lnTo>
                  <a:lnTo>
                    <a:pt x="188900" y="140957"/>
                  </a:lnTo>
                  <a:lnTo>
                    <a:pt x="188900" y="134872"/>
                  </a:lnTo>
                  <a:close/>
                  <a:moveTo>
                    <a:pt x="202032" y="134872"/>
                  </a:moveTo>
                  <a:lnTo>
                    <a:pt x="202032" y="140957"/>
                  </a:lnTo>
                  <a:lnTo>
                    <a:pt x="195627" y="140957"/>
                  </a:lnTo>
                  <a:lnTo>
                    <a:pt x="195627" y="134872"/>
                  </a:lnTo>
                  <a:close/>
                  <a:moveTo>
                    <a:pt x="208759" y="134872"/>
                  </a:moveTo>
                  <a:lnTo>
                    <a:pt x="208759" y="140957"/>
                  </a:lnTo>
                  <a:lnTo>
                    <a:pt x="202371" y="140957"/>
                  </a:lnTo>
                  <a:lnTo>
                    <a:pt x="202371" y="134872"/>
                  </a:lnTo>
                  <a:close/>
                  <a:moveTo>
                    <a:pt x="215504" y="134872"/>
                  </a:moveTo>
                  <a:lnTo>
                    <a:pt x="215504" y="140957"/>
                  </a:lnTo>
                  <a:lnTo>
                    <a:pt x="209098" y="140957"/>
                  </a:lnTo>
                  <a:lnTo>
                    <a:pt x="209098" y="134872"/>
                  </a:lnTo>
                  <a:close/>
                  <a:moveTo>
                    <a:pt x="222230" y="134872"/>
                  </a:moveTo>
                  <a:lnTo>
                    <a:pt x="222230" y="140957"/>
                  </a:lnTo>
                  <a:lnTo>
                    <a:pt x="215843" y="140957"/>
                  </a:lnTo>
                  <a:lnTo>
                    <a:pt x="215843" y="134872"/>
                  </a:lnTo>
                  <a:close/>
                  <a:moveTo>
                    <a:pt x="228975" y="134872"/>
                  </a:moveTo>
                  <a:lnTo>
                    <a:pt x="228975" y="140957"/>
                  </a:lnTo>
                  <a:lnTo>
                    <a:pt x="222569" y="140957"/>
                  </a:lnTo>
                  <a:lnTo>
                    <a:pt x="222569" y="134872"/>
                  </a:lnTo>
                  <a:close/>
                  <a:moveTo>
                    <a:pt x="235701" y="134872"/>
                  </a:moveTo>
                  <a:lnTo>
                    <a:pt x="235701" y="140957"/>
                  </a:lnTo>
                  <a:lnTo>
                    <a:pt x="229296" y="140957"/>
                  </a:lnTo>
                  <a:lnTo>
                    <a:pt x="229296" y="134872"/>
                  </a:lnTo>
                  <a:close/>
                  <a:moveTo>
                    <a:pt x="242428" y="134872"/>
                  </a:moveTo>
                  <a:lnTo>
                    <a:pt x="242428" y="140957"/>
                  </a:lnTo>
                  <a:lnTo>
                    <a:pt x="236040" y="140957"/>
                  </a:lnTo>
                  <a:lnTo>
                    <a:pt x="236040" y="134872"/>
                  </a:lnTo>
                  <a:close/>
                  <a:moveTo>
                    <a:pt x="249173" y="134872"/>
                  </a:moveTo>
                  <a:lnTo>
                    <a:pt x="249173" y="140957"/>
                  </a:lnTo>
                  <a:lnTo>
                    <a:pt x="242767" y="140957"/>
                  </a:lnTo>
                  <a:lnTo>
                    <a:pt x="242767" y="134872"/>
                  </a:lnTo>
                  <a:close/>
                  <a:moveTo>
                    <a:pt x="255899" y="134872"/>
                  </a:moveTo>
                  <a:lnTo>
                    <a:pt x="255899" y="140957"/>
                  </a:lnTo>
                  <a:lnTo>
                    <a:pt x="249512" y="140957"/>
                  </a:lnTo>
                  <a:lnTo>
                    <a:pt x="249512" y="134872"/>
                  </a:lnTo>
                  <a:close/>
                  <a:moveTo>
                    <a:pt x="262644" y="134872"/>
                  </a:moveTo>
                  <a:lnTo>
                    <a:pt x="262644" y="140957"/>
                  </a:lnTo>
                  <a:lnTo>
                    <a:pt x="256238" y="140957"/>
                  </a:lnTo>
                  <a:lnTo>
                    <a:pt x="256238" y="134872"/>
                  </a:lnTo>
                  <a:close/>
                  <a:moveTo>
                    <a:pt x="269370" y="134872"/>
                  </a:moveTo>
                  <a:lnTo>
                    <a:pt x="269370" y="140957"/>
                  </a:lnTo>
                  <a:lnTo>
                    <a:pt x="262983" y="140957"/>
                  </a:lnTo>
                  <a:lnTo>
                    <a:pt x="262983" y="134872"/>
                  </a:lnTo>
                  <a:close/>
                  <a:moveTo>
                    <a:pt x="276115" y="134872"/>
                  </a:moveTo>
                  <a:lnTo>
                    <a:pt x="276115" y="140957"/>
                  </a:lnTo>
                  <a:lnTo>
                    <a:pt x="269709" y="140957"/>
                  </a:lnTo>
                  <a:lnTo>
                    <a:pt x="269709" y="134872"/>
                  </a:lnTo>
                  <a:close/>
                  <a:moveTo>
                    <a:pt x="282842" y="134872"/>
                  </a:moveTo>
                  <a:lnTo>
                    <a:pt x="282842" y="140957"/>
                  </a:lnTo>
                  <a:lnTo>
                    <a:pt x="276436" y="140957"/>
                  </a:lnTo>
                  <a:lnTo>
                    <a:pt x="276436" y="134872"/>
                  </a:lnTo>
                  <a:close/>
                  <a:moveTo>
                    <a:pt x="6745" y="141278"/>
                  </a:moveTo>
                  <a:lnTo>
                    <a:pt x="6745" y="147362"/>
                  </a:lnTo>
                  <a:lnTo>
                    <a:pt x="339" y="147362"/>
                  </a:lnTo>
                  <a:lnTo>
                    <a:pt x="339" y="141278"/>
                  </a:lnTo>
                  <a:close/>
                  <a:moveTo>
                    <a:pt x="13471" y="141278"/>
                  </a:moveTo>
                  <a:lnTo>
                    <a:pt x="13471" y="147362"/>
                  </a:lnTo>
                  <a:lnTo>
                    <a:pt x="7066" y="147362"/>
                  </a:lnTo>
                  <a:lnTo>
                    <a:pt x="7066" y="141278"/>
                  </a:lnTo>
                  <a:close/>
                  <a:moveTo>
                    <a:pt x="20198" y="141278"/>
                  </a:moveTo>
                  <a:lnTo>
                    <a:pt x="20198" y="147362"/>
                  </a:lnTo>
                  <a:lnTo>
                    <a:pt x="13810" y="147362"/>
                  </a:lnTo>
                  <a:lnTo>
                    <a:pt x="13810" y="141278"/>
                  </a:lnTo>
                  <a:close/>
                  <a:moveTo>
                    <a:pt x="26942" y="141278"/>
                  </a:moveTo>
                  <a:lnTo>
                    <a:pt x="26942" y="147362"/>
                  </a:lnTo>
                  <a:lnTo>
                    <a:pt x="20537" y="147362"/>
                  </a:lnTo>
                  <a:lnTo>
                    <a:pt x="20537" y="141278"/>
                  </a:lnTo>
                  <a:close/>
                  <a:moveTo>
                    <a:pt x="33669" y="141278"/>
                  </a:moveTo>
                  <a:lnTo>
                    <a:pt x="33669" y="147362"/>
                  </a:lnTo>
                  <a:lnTo>
                    <a:pt x="27281" y="147362"/>
                  </a:lnTo>
                  <a:lnTo>
                    <a:pt x="27281" y="141278"/>
                  </a:lnTo>
                  <a:close/>
                  <a:moveTo>
                    <a:pt x="40414" y="141278"/>
                  </a:moveTo>
                  <a:lnTo>
                    <a:pt x="40414" y="147362"/>
                  </a:lnTo>
                  <a:lnTo>
                    <a:pt x="34008" y="147362"/>
                  </a:lnTo>
                  <a:lnTo>
                    <a:pt x="34008" y="141278"/>
                  </a:lnTo>
                  <a:close/>
                  <a:moveTo>
                    <a:pt x="47140" y="141278"/>
                  </a:moveTo>
                  <a:lnTo>
                    <a:pt x="47140" y="147362"/>
                  </a:lnTo>
                  <a:lnTo>
                    <a:pt x="40753" y="147362"/>
                  </a:lnTo>
                  <a:lnTo>
                    <a:pt x="40753" y="141278"/>
                  </a:lnTo>
                  <a:close/>
                  <a:moveTo>
                    <a:pt x="53885" y="141278"/>
                  </a:moveTo>
                  <a:lnTo>
                    <a:pt x="53885" y="147362"/>
                  </a:lnTo>
                  <a:lnTo>
                    <a:pt x="47479" y="147362"/>
                  </a:lnTo>
                  <a:lnTo>
                    <a:pt x="47479" y="141278"/>
                  </a:lnTo>
                  <a:close/>
                  <a:moveTo>
                    <a:pt x="60611" y="141278"/>
                  </a:moveTo>
                  <a:lnTo>
                    <a:pt x="60611" y="147362"/>
                  </a:lnTo>
                  <a:lnTo>
                    <a:pt x="54206" y="147362"/>
                  </a:lnTo>
                  <a:lnTo>
                    <a:pt x="54206" y="141278"/>
                  </a:lnTo>
                  <a:close/>
                  <a:moveTo>
                    <a:pt x="67338" y="141278"/>
                  </a:moveTo>
                  <a:lnTo>
                    <a:pt x="67338" y="147362"/>
                  </a:lnTo>
                  <a:lnTo>
                    <a:pt x="60950" y="147362"/>
                  </a:lnTo>
                  <a:lnTo>
                    <a:pt x="60950" y="141278"/>
                  </a:lnTo>
                  <a:close/>
                  <a:moveTo>
                    <a:pt x="74083" y="141278"/>
                  </a:moveTo>
                  <a:lnTo>
                    <a:pt x="74083" y="147362"/>
                  </a:lnTo>
                  <a:lnTo>
                    <a:pt x="67677" y="147362"/>
                  </a:lnTo>
                  <a:lnTo>
                    <a:pt x="67677" y="141278"/>
                  </a:lnTo>
                  <a:close/>
                  <a:moveTo>
                    <a:pt x="80809" y="141278"/>
                  </a:moveTo>
                  <a:lnTo>
                    <a:pt x="80809" y="147362"/>
                  </a:lnTo>
                  <a:lnTo>
                    <a:pt x="74422" y="147362"/>
                  </a:lnTo>
                  <a:lnTo>
                    <a:pt x="74422" y="141278"/>
                  </a:lnTo>
                  <a:close/>
                  <a:moveTo>
                    <a:pt x="87554" y="141278"/>
                  </a:moveTo>
                  <a:lnTo>
                    <a:pt x="87554" y="147362"/>
                  </a:lnTo>
                  <a:lnTo>
                    <a:pt x="81148" y="147362"/>
                  </a:lnTo>
                  <a:lnTo>
                    <a:pt x="81148" y="141278"/>
                  </a:lnTo>
                  <a:close/>
                  <a:moveTo>
                    <a:pt x="94281" y="141278"/>
                  </a:moveTo>
                  <a:lnTo>
                    <a:pt x="94281" y="147362"/>
                  </a:lnTo>
                  <a:lnTo>
                    <a:pt x="87893" y="147362"/>
                  </a:lnTo>
                  <a:lnTo>
                    <a:pt x="87893" y="141278"/>
                  </a:lnTo>
                  <a:close/>
                  <a:moveTo>
                    <a:pt x="101007" y="141278"/>
                  </a:moveTo>
                  <a:lnTo>
                    <a:pt x="101007" y="147362"/>
                  </a:lnTo>
                  <a:lnTo>
                    <a:pt x="94620" y="147362"/>
                  </a:lnTo>
                  <a:lnTo>
                    <a:pt x="94620" y="141278"/>
                  </a:lnTo>
                  <a:close/>
                  <a:moveTo>
                    <a:pt x="107752" y="141278"/>
                  </a:moveTo>
                  <a:lnTo>
                    <a:pt x="107752" y="147362"/>
                  </a:lnTo>
                  <a:lnTo>
                    <a:pt x="101346" y="147362"/>
                  </a:lnTo>
                  <a:lnTo>
                    <a:pt x="101346" y="141278"/>
                  </a:lnTo>
                  <a:close/>
                  <a:moveTo>
                    <a:pt x="114478" y="141278"/>
                  </a:moveTo>
                  <a:lnTo>
                    <a:pt x="114478" y="147362"/>
                  </a:lnTo>
                  <a:lnTo>
                    <a:pt x="108091" y="147362"/>
                  </a:lnTo>
                  <a:lnTo>
                    <a:pt x="108091" y="141278"/>
                  </a:lnTo>
                  <a:close/>
                  <a:moveTo>
                    <a:pt x="121223" y="141278"/>
                  </a:moveTo>
                  <a:lnTo>
                    <a:pt x="121223" y="147362"/>
                  </a:lnTo>
                  <a:lnTo>
                    <a:pt x="114817" y="147362"/>
                  </a:lnTo>
                  <a:lnTo>
                    <a:pt x="114817" y="141278"/>
                  </a:lnTo>
                  <a:close/>
                  <a:moveTo>
                    <a:pt x="127950" y="141278"/>
                  </a:moveTo>
                  <a:lnTo>
                    <a:pt x="127950" y="147362"/>
                  </a:lnTo>
                  <a:lnTo>
                    <a:pt x="121562" y="147362"/>
                  </a:lnTo>
                  <a:lnTo>
                    <a:pt x="121562" y="141278"/>
                  </a:lnTo>
                  <a:close/>
                  <a:moveTo>
                    <a:pt x="134694" y="141278"/>
                  </a:moveTo>
                  <a:lnTo>
                    <a:pt x="134694" y="147362"/>
                  </a:lnTo>
                  <a:lnTo>
                    <a:pt x="128289" y="147362"/>
                  </a:lnTo>
                  <a:lnTo>
                    <a:pt x="128289" y="141278"/>
                  </a:lnTo>
                  <a:close/>
                  <a:moveTo>
                    <a:pt x="141421" y="141278"/>
                  </a:moveTo>
                  <a:lnTo>
                    <a:pt x="141421" y="147362"/>
                  </a:lnTo>
                  <a:lnTo>
                    <a:pt x="135033" y="147362"/>
                  </a:lnTo>
                  <a:lnTo>
                    <a:pt x="135033" y="141278"/>
                  </a:lnTo>
                  <a:close/>
                  <a:moveTo>
                    <a:pt x="148148" y="141278"/>
                  </a:moveTo>
                  <a:lnTo>
                    <a:pt x="148148" y="147362"/>
                  </a:lnTo>
                  <a:lnTo>
                    <a:pt x="141760" y="147362"/>
                  </a:lnTo>
                  <a:lnTo>
                    <a:pt x="141760" y="141278"/>
                  </a:lnTo>
                  <a:close/>
                  <a:moveTo>
                    <a:pt x="154892" y="141278"/>
                  </a:moveTo>
                  <a:lnTo>
                    <a:pt x="154892" y="147362"/>
                  </a:lnTo>
                  <a:lnTo>
                    <a:pt x="148487" y="147362"/>
                  </a:lnTo>
                  <a:lnTo>
                    <a:pt x="148487" y="141278"/>
                  </a:lnTo>
                  <a:close/>
                  <a:moveTo>
                    <a:pt x="161619" y="141278"/>
                  </a:moveTo>
                  <a:lnTo>
                    <a:pt x="161619" y="147362"/>
                  </a:lnTo>
                  <a:lnTo>
                    <a:pt x="155231" y="147362"/>
                  </a:lnTo>
                  <a:lnTo>
                    <a:pt x="155231" y="141278"/>
                  </a:lnTo>
                  <a:close/>
                  <a:moveTo>
                    <a:pt x="168363" y="141278"/>
                  </a:moveTo>
                  <a:lnTo>
                    <a:pt x="168363" y="147362"/>
                  </a:lnTo>
                  <a:lnTo>
                    <a:pt x="161958" y="147362"/>
                  </a:lnTo>
                  <a:lnTo>
                    <a:pt x="161958" y="141278"/>
                  </a:lnTo>
                  <a:close/>
                  <a:moveTo>
                    <a:pt x="175090" y="141278"/>
                  </a:moveTo>
                  <a:lnTo>
                    <a:pt x="175090" y="147362"/>
                  </a:lnTo>
                  <a:lnTo>
                    <a:pt x="168702" y="147362"/>
                  </a:lnTo>
                  <a:lnTo>
                    <a:pt x="168702" y="141278"/>
                  </a:lnTo>
                  <a:close/>
                  <a:moveTo>
                    <a:pt x="181834" y="141278"/>
                  </a:moveTo>
                  <a:lnTo>
                    <a:pt x="181834" y="147362"/>
                  </a:lnTo>
                  <a:lnTo>
                    <a:pt x="175429" y="147362"/>
                  </a:lnTo>
                  <a:lnTo>
                    <a:pt x="175429" y="141278"/>
                  </a:lnTo>
                  <a:close/>
                  <a:moveTo>
                    <a:pt x="188561" y="141278"/>
                  </a:moveTo>
                  <a:lnTo>
                    <a:pt x="188561" y="147362"/>
                  </a:lnTo>
                  <a:lnTo>
                    <a:pt x="182173" y="147362"/>
                  </a:lnTo>
                  <a:lnTo>
                    <a:pt x="182173" y="141278"/>
                  </a:lnTo>
                  <a:close/>
                  <a:moveTo>
                    <a:pt x="195288" y="141278"/>
                  </a:moveTo>
                  <a:lnTo>
                    <a:pt x="195288" y="147362"/>
                  </a:lnTo>
                  <a:lnTo>
                    <a:pt x="188900" y="147362"/>
                  </a:lnTo>
                  <a:lnTo>
                    <a:pt x="188900" y="141278"/>
                  </a:lnTo>
                  <a:close/>
                  <a:moveTo>
                    <a:pt x="202032" y="141278"/>
                  </a:moveTo>
                  <a:lnTo>
                    <a:pt x="202032" y="147362"/>
                  </a:lnTo>
                  <a:lnTo>
                    <a:pt x="195627" y="147362"/>
                  </a:lnTo>
                  <a:lnTo>
                    <a:pt x="195627" y="141278"/>
                  </a:lnTo>
                  <a:close/>
                  <a:moveTo>
                    <a:pt x="208759" y="141278"/>
                  </a:moveTo>
                  <a:lnTo>
                    <a:pt x="208759" y="147362"/>
                  </a:lnTo>
                  <a:lnTo>
                    <a:pt x="202371" y="147362"/>
                  </a:lnTo>
                  <a:lnTo>
                    <a:pt x="202371" y="141278"/>
                  </a:lnTo>
                  <a:close/>
                  <a:moveTo>
                    <a:pt x="215504" y="141278"/>
                  </a:moveTo>
                  <a:lnTo>
                    <a:pt x="215504" y="147362"/>
                  </a:lnTo>
                  <a:lnTo>
                    <a:pt x="209098" y="147362"/>
                  </a:lnTo>
                  <a:lnTo>
                    <a:pt x="209098" y="141278"/>
                  </a:lnTo>
                  <a:close/>
                  <a:moveTo>
                    <a:pt x="222230" y="141278"/>
                  </a:moveTo>
                  <a:lnTo>
                    <a:pt x="222230" y="147362"/>
                  </a:lnTo>
                  <a:lnTo>
                    <a:pt x="215843" y="147362"/>
                  </a:lnTo>
                  <a:lnTo>
                    <a:pt x="215843" y="141278"/>
                  </a:lnTo>
                  <a:close/>
                  <a:moveTo>
                    <a:pt x="228975" y="141278"/>
                  </a:moveTo>
                  <a:lnTo>
                    <a:pt x="228975" y="147362"/>
                  </a:lnTo>
                  <a:lnTo>
                    <a:pt x="222569" y="147362"/>
                  </a:lnTo>
                  <a:lnTo>
                    <a:pt x="222569" y="141278"/>
                  </a:lnTo>
                  <a:close/>
                  <a:moveTo>
                    <a:pt x="235701" y="141278"/>
                  </a:moveTo>
                  <a:lnTo>
                    <a:pt x="235701" y="147362"/>
                  </a:lnTo>
                  <a:lnTo>
                    <a:pt x="229296" y="147362"/>
                  </a:lnTo>
                  <a:lnTo>
                    <a:pt x="229296" y="141278"/>
                  </a:lnTo>
                  <a:close/>
                  <a:moveTo>
                    <a:pt x="242428" y="141278"/>
                  </a:moveTo>
                  <a:lnTo>
                    <a:pt x="242428" y="147362"/>
                  </a:lnTo>
                  <a:lnTo>
                    <a:pt x="236040" y="147362"/>
                  </a:lnTo>
                  <a:lnTo>
                    <a:pt x="236040" y="141278"/>
                  </a:lnTo>
                  <a:close/>
                  <a:moveTo>
                    <a:pt x="249173" y="141278"/>
                  </a:moveTo>
                  <a:lnTo>
                    <a:pt x="249173" y="147362"/>
                  </a:lnTo>
                  <a:lnTo>
                    <a:pt x="242767" y="147362"/>
                  </a:lnTo>
                  <a:lnTo>
                    <a:pt x="242767" y="141278"/>
                  </a:lnTo>
                  <a:close/>
                  <a:moveTo>
                    <a:pt x="255899" y="141278"/>
                  </a:moveTo>
                  <a:lnTo>
                    <a:pt x="255899" y="147362"/>
                  </a:lnTo>
                  <a:lnTo>
                    <a:pt x="249512" y="147362"/>
                  </a:lnTo>
                  <a:lnTo>
                    <a:pt x="249512" y="141278"/>
                  </a:lnTo>
                  <a:close/>
                  <a:moveTo>
                    <a:pt x="262644" y="141278"/>
                  </a:moveTo>
                  <a:lnTo>
                    <a:pt x="262644" y="147362"/>
                  </a:lnTo>
                  <a:lnTo>
                    <a:pt x="256238" y="147362"/>
                  </a:lnTo>
                  <a:lnTo>
                    <a:pt x="256238" y="141278"/>
                  </a:lnTo>
                  <a:close/>
                  <a:moveTo>
                    <a:pt x="269370" y="141278"/>
                  </a:moveTo>
                  <a:lnTo>
                    <a:pt x="269370" y="147362"/>
                  </a:lnTo>
                  <a:lnTo>
                    <a:pt x="262983" y="147362"/>
                  </a:lnTo>
                  <a:lnTo>
                    <a:pt x="262983" y="141278"/>
                  </a:lnTo>
                  <a:close/>
                  <a:moveTo>
                    <a:pt x="276115" y="141278"/>
                  </a:moveTo>
                  <a:lnTo>
                    <a:pt x="276115" y="147362"/>
                  </a:lnTo>
                  <a:lnTo>
                    <a:pt x="269709" y="147362"/>
                  </a:lnTo>
                  <a:lnTo>
                    <a:pt x="269709" y="141278"/>
                  </a:lnTo>
                  <a:close/>
                  <a:moveTo>
                    <a:pt x="282842" y="141278"/>
                  </a:moveTo>
                  <a:lnTo>
                    <a:pt x="282842" y="147362"/>
                  </a:lnTo>
                  <a:lnTo>
                    <a:pt x="276436" y="147362"/>
                  </a:lnTo>
                  <a:lnTo>
                    <a:pt x="276436" y="141278"/>
                  </a:lnTo>
                  <a:close/>
                  <a:moveTo>
                    <a:pt x="6745" y="147683"/>
                  </a:moveTo>
                  <a:lnTo>
                    <a:pt x="6745" y="153768"/>
                  </a:lnTo>
                  <a:lnTo>
                    <a:pt x="339" y="153768"/>
                  </a:lnTo>
                  <a:lnTo>
                    <a:pt x="339" y="147683"/>
                  </a:lnTo>
                  <a:close/>
                  <a:moveTo>
                    <a:pt x="13471" y="147683"/>
                  </a:moveTo>
                  <a:lnTo>
                    <a:pt x="13471" y="153768"/>
                  </a:lnTo>
                  <a:lnTo>
                    <a:pt x="7066" y="153768"/>
                  </a:lnTo>
                  <a:lnTo>
                    <a:pt x="7066" y="147683"/>
                  </a:lnTo>
                  <a:close/>
                  <a:moveTo>
                    <a:pt x="20198" y="147683"/>
                  </a:moveTo>
                  <a:lnTo>
                    <a:pt x="20198" y="153768"/>
                  </a:lnTo>
                  <a:lnTo>
                    <a:pt x="13810" y="153768"/>
                  </a:lnTo>
                  <a:lnTo>
                    <a:pt x="13810" y="147683"/>
                  </a:lnTo>
                  <a:close/>
                  <a:moveTo>
                    <a:pt x="26942" y="147683"/>
                  </a:moveTo>
                  <a:lnTo>
                    <a:pt x="26942" y="153768"/>
                  </a:lnTo>
                  <a:lnTo>
                    <a:pt x="20537" y="153768"/>
                  </a:lnTo>
                  <a:lnTo>
                    <a:pt x="20537" y="147683"/>
                  </a:lnTo>
                  <a:close/>
                  <a:moveTo>
                    <a:pt x="33669" y="147683"/>
                  </a:moveTo>
                  <a:lnTo>
                    <a:pt x="33669" y="153768"/>
                  </a:lnTo>
                  <a:lnTo>
                    <a:pt x="27281" y="153768"/>
                  </a:lnTo>
                  <a:lnTo>
                    <a:pt x="27281" y="147683"/>
                  </a:lnTo>
                  <a:close/>
                  <a:moveTo>
                    <a:pt x="40414" y="147683"/>
                  </a:moveTo>
                  <a:lnTo>
                    <a:pt x="40414" y="153768"/>
                  </a:lnTo>
                  <a:lnTo>
                    <a:pt x="34008" y="153768"/>
                  </a:lnTo>
                  <a:lnTo>
                    <a:pt x="34008" y="147683"/>
                  </a:lnTo>
                  <a:close/>
                  <a:moveTo>
                    <a:pt x="47140" y="147683"/>
                  </a:moveTo>
                  <a:lnTo>
                    <a:pt x="47140" y="153768"/>
                  </a:lnTo>
                  <a:lnTo>
                    <a:pt x="40753" y="153768"/>
                  </a:lnTo>
                  <a:lnTo>
                    <a:pt x="40753" y="147683"/>
                  </a:lnTo>
                  <a:close/>
                  <a:moveTo>
                    <a:pt x="53885" y="147683"/>
                  </a:moveTo>
                  <a:lnTo>
                    <a:pt x="53885" y="153768"/>
                  </a:lnTo>
                  <a:lnTo>
                    <a:pt x="47479" y="153768"/>
                  </a:lnTo>
                  <a:lnTo>
                    <a:pt x="47479" y="147683"/>
                  </a:lnTo>
                  <a:close/>
                  <a:moveTo>
                    <a:pt x="60611" y="147683"/>
                  </a:moveTo>
                  <a:lnTo>
                    <a:pt x="60611" y="153768"/>
                  </a:lnTo>
                  <a:lnTo>
                    <a:pt x="54206" y="153768"/>
                  </a:lnTo>
                  <a:lnTo>
                    <a:pt x="54206" y="147683"/>
                  </a:lnTo>
                  <a:close/>
                  <a:moveTo>
                    <a:pt x="67338" y="147683"/>
                  </a:moveTo>
                  <a:lnTo>
                    <a:pt x="67338" y="153768"/>
                  </a:lnTo>
                  <a:lnTo>
                    <a:pt x="60950" y="153768"/>
                  </a:lnTo>
                  <a:lnTo>
                    <a:pt x="60950" y="147683"/>
                  </a:lnTo>
                  <a:close/>
                  <a:moveTo>
                    <a:pt x="74083" y="147683"/>
                  </a:moveTo>
                  <a:lnTo>
                    <a:pt x="74083" y="153768"/>
                  </a:lnTo>
                  <a:lnTo>
                    <a:pt x="67677" y="153768"/>
                  </a:lnTo>
                  <a:lnTo>
                    <a:pt x="67677" y="147683"/>
                  </a:lnTo>
                  <a:close/>
                  <a:moveTo>
                    <a:pt x="80809" y="147683"/>
                  </a:moveTo>
                  <a:lnTo>
                    <a:pt x="80809" y="153768"/>
                  </a:lnTo>
                  <a:lnTo>
                    <a:pt x="74422" y="153768"/>
                  </a:lnTo>
                  <a:lnTo>
                    <a:pt x="74422" y="147683"/>
                  </a:lnTo>
                  <a:close/>
                  <a:moveTo>
                    <a:pt x="87554" y="147683"/>
                  </a:moveTo>
                  <a:lnTo>
                    <a:pt x="87554" y="153768"/>
                  </a:lnTo>
                  <a:lnTo>
                    <a:pt x="81148" y="153768"/>
                  </a:lnTo>
                  <a:lnTo>
                    <a:pt x="81148" y="147683"/>
                  </a:lnTo>
                  <a:close/>
                  <a:moveTo>
                    <a:pt x="94281" y="147683"/>
                  </a:moveTo>
                  <a:lnTo>
                    <a:pt x="94281" y="153768"/>
                  </a:lnTo>
                  <a:lnTo>
                    <a:pt x="87893" y="153768"/>
                  </a:lnTo>
                  <a:lnTo>
                    <a:pt x="87893" y="147683"/>
                  </a:lnTo>
                  <a:close/>
                  <a:moveTo>
                    <a:pt x="101007" y="147683"/>
                  </a:moveTo>
                  <a:lnTo>
                    <a:pt x="101007" y="153768"/>
                  </a:lnTo>
                  <a:lnTo>
                    <a:pt x="94620" y="153768"/>
                  </a:lnTo>
                  <a:lnTo>
                    <a:pt x="94620" y="147683"/>
                  </a:lnTo>
                  <a:close/>
                  <a:moveTo>
                    <a:pt x="107752" y="147683"/>
                  </a:moveTo>
                  <a:lnTo>
                    <a:pt x="107752" y="153768"/>
                  </a:lnTo>
                  <a:lnTo>
                    <a:pt x="101346" y="153768"/>
                  </a:lnTo>
                  <a:lnTo>
                    <a:pt x="101346" y="147683"/>
                  </a:lnTo>
                  <a:close/>
                  <a:moveTo>
                    <a:pt x="114478" y="147683"/>
                  </a:moveTo>
                  <a:lnTo>
                    <a:pt x="114478" y="153768"/>
                  </a:lnTo>
                  <a:lnTo>
                    <a:pt x="108091" y="153768"/>
                  </a:lnTo>
                  <a:lnTo>
                    <a:pt x="108091" y="147683"/>
                  </a:lnTo>
                  <a:close/>
                  <a:moveTo>
                    <a:pt x="121223" y="147683"/>
                  </a:moveTo>
                  <a:lnTo>
                    <a:pt x="121223" y="153768"/>
                  </a:lnTo>
                  <a:lnTo>
                    <a:pt x="114817" y="153768"/>
                  </a:lnTo>
                  <a:lnTo>
                    <a:pt x="114817" y="147683"/>
                  </a:lnTo>
                  <a:close/>
                  <a:moveTo>
                    <a:pt x="127950" y="147683"/>
                  </a:moveTo>
                  <a:lnTo>
                    <a:pt x="127950" y="153768"/>
                  </a:lnTo>
                  <a:lnTo>
                    <a:pt x="121562" y="153768"/>
                  </a:lnTo>
                  <a:lnTo>
                    <a:pt x="121562" y="147683"/>
                  </a:lnTo>
                  <a:close/>
                  <a:moveTo>
                    <a:pt x="134694" y="147683"/>
                  </a:moveTo>
                  <a:lnTo>
                    <a:pt x="134694" y="153768"/>
                  </a:lnTo>
                  <a:lnTo>
                    <a:pt x="128289" y="153768"/>
                  </a:lnTo>
                  <a:lnTo>
                    <a:pt x="128289" y="147683"/>
                  </a:lnTo>
                  <a:close/>
                  <a:moveTo>
                    <a:pt x="141421" y="147683"/>
                  </a:moveTo>
                  <a:lnTo>
                    <a:pt x="141421" y="153768"/>
                  </a:lnTo>
                  <a:lnTo>
                    <a:pt x="135033" y="153768"/>
                  </a:lnTo>
                  <a:lnTo>
                    <a:pt x="135033" y="147683"/>
                  </a:lnTo>
                  <a:close/>
                  <a:moveTo>
                    <a:pt x="148148" y="147683"/>
                  </a:moveTo>
                  <a:lnTo>
                    <a:pt x="148148" y="153768"/>
                  </a:lnTo>
                  <a:lnTo>
                    <a:pt x="141760" y="153768"/>
                  </a:lnTo>
                  <a:lnTo>
                    <a:pt x="141760" y="147683"/>
                  </a:lnTo>
                  <a:close/>
                  <a:moveTo>
                    <a:pt x="154892" y="147683"/>
                  </a:moveTo>
                  <a:lnTo>
                    <a:pt x="154892" y="153768"/>
                  </a:lnTo>
                  <a:lnTo>
                    <a:pt x="148487" y="153768"/>
                  </a:lnTo>
                  <a:lnTo>
                    <a:pt x="148487" y="147683"/>
                  </a:lnTo>
                  <a:close/>
                  <a:moveTo>
                    <a:pt x="161619" y="147683"/>
                  </a:moveTo>
                  <a:lnTo>
                    <a:pt x="161619" y="153768"/>
                  </a:lnTo>
                  <a:lnTo>
                    <a:pt x="155231" y="153768"/>
                  </a:lnTo>
                  <a:lnTo>
                    <a:pt x="155231" y="147683"/>
                  </a:lnTo>
                  <a:close/>
                  <a:moveTo>
                    <a:pt x="168363" y="147683"/>
                  </a:moveTo>
                  <a:lnTo>
                    <a:pt x="168363" y="153768"/>
                  </a:lnTo>
                  <a:lnTo>
                    <a:pt x="161958" y="153768"/>
                  </a:lnTo>
                  <a:lnTo>
                    <a:pt x="161958" y="147683"/>
                  </a:lnTo>
                  <a:close/>
                  <a:moveTo>
                    <a:pt x="175090" y="147683"/>
                  </a:moveTo>
                  <a:lnTo>
                    <a:pt x="175090" y="153768"/>
                  </a:lnTo>
                  <a:lnTo>
                    <a:pt x="168702" y="153768"/>
                  </a:lnTo>
                  <a:lnTo>
                    <a:pt x="168702" y="147683"/>
                  </a:lnTo>
                  <a:close/>
                  <a:moveTo>
                    <a:pt x="181834" y="147683"/>
                  </a:moveTo>
                  <a:lnTo>
                    <a:pt x="181834" y="153768"/>
                  </a:lnTo>
                  <a:lnTo>
                    <a:pt x="175429" y="153768"/>
                  </a:lnTo>
                  <a:lnTo>
                    <a:pt x="175429" y="147683"/>
                  </a:lnTo>
                  <a:close/>
                  <a:moveTo>
                    <a:pt x="188561" y="147683"/>
                  </a:moveTo>
                  <a:lnTo>
                    <a:pt x="188561" y="153768"/>
                  </a:lnTo>
                  <a:lnTo>
                    <a:pt x="182173" y="153768"/>
                  </a:lnTo>
                  <a:lnTo>
                    <a:pt x="182173" y="147683"/>
                  </a:lnTo>
                  <a:close/>
                  <a:moveTo>
                    <a:pt x="195288" y="147683"/>
                  </a:moveTo>
                  <a:lnTo>
                    <a:pt x="195288" y="153768"/>
                  </a:lnTo>
                  <a:lnTo>
                    <a:pt x="188900" y="153768"/>
                  </a:lnTo>
                  <a:lnTo>
                    <a:pt x="188900" y="147683"/>
                  </a:lnTo>
                  <a:close/>
                  <a:moveTo>
                    <a:pt x="202032" y="147683"/>
                  </a:moveTo>
                  <a:lnTo>
                    <a:pt x="202032" y="153768"/>
                  </a:lnTo>
                  <a:lnTo>
                    <a:pt x="195627" y="153768"/>
                  </a:lnTo>
                  <a:lnTo>
                    <a:pt x="195627" y="147683"/>
                  </a:lnTo>
                  <a:close/>
                  <a:moveTo>
                    <a:pt x="208759" y="147683"/>
                  </a:moveTo>
                  <a:lnTo>
                    <a:pt x="208759" y="153768"/>
                  </a:lnTo>
                  <a:lnTo>
                    <a:pt x="202371" y="153768"/>
                  </a:lnTo>
                  <a:lnTo>
                    <a:pt x="202371" y="147683"/>
                  </a:lnTo>
                  <a:close/>
                  <a:moveTo>
                    <a:pt x="215504" y="147683"/>
                  </a:moveTo>
                  <a:lnTo>
                    <a:pt x="215504" y="153768"/>
                  </a:lnTo>
                  <a:lnTo>
                    <a:pt x="209098" y="153768"/>
                  </a:lnTo>
                  <a:lnTo>
                    <a:pt x="209098" y="147683"/>
                  </a:lnTo>
                  <a:close/>
                  <a:moveTo>
                    <a:pt x="222230" y="147683"/>
                  </a:moveTo>
                  <a:lnTo>
                    <a:pt x="222230" y="153768"/>
                  </a:lnTo>
                  <a:lnTo>
                    <a:pt x="215843" y="153768"/>
                  </a:lnTo>
                  <a:lnTo>
                    <a:pt x="215843" y="147683"/>
                  </a:lnTo>
                  <a:close/>
                  <a:moveTo>
                    <a:pt x="228975" y="147683"/>
                  </a:moveTo>
                  <a:lnTo>
                    <a:pt x="228975" y="153768"/>
                  </a:lnTo>
                  <a:lnTo>
                    <a:pt x="222569" y="153768"/>
                  </a:lnTo>
                  <a:lnTo>
                    <a:pt x="222569" y="147683"/>
                  </a:lnTo>
                  <a:close/>
                  <a:moveTo>
                    <a:pt x="235701" y="147683"/>
                  </a:moveTo>
                  <a:lnTo>
                    <a:pt x="235701" y="153768"/>
                  </a:lnTo>
                  <a:lnTo>
                    <a:pt x="229296" y="153768"/>
                  </a:lnTo>
                  <a:lnTo>
                    <a:pt x="229296" y="147683"/>
                  </a:lnTo>
                  <a:close/>
                  <a:moveTo>
                    <a:pt x="242428" y="147683"/>
                  </a:moveTo>
                  <a:lnTo>
                    <a:pt x="242428" y="153768"/>
                  </a:lnTo>
                  <a:lnTo>
                    <a:pt x="236040" y="153768"/>
                  </a:lnTo>
                  <a:lnTo>
                    <a:pt x="236040" y="147683"/>
                  </a:lnTo>
                  <a:close/>
                  <a:moveTo>
                    <a:pt x="249173" y="147683"/>
                  </a:moveTo>
                  <a:lnTo>
                    <a:pt x="249173" y="153768"/>
                  </a:lnTo>
                  <a:lnTo>
                    <a:pt x="242767" y="153768"/>
                  </a:lnTo>
                  <a:lnTo>
                    <a:pt x="242767" y="147683"/>
                  </a:lnTo>
                  <a:close/>
                  <a:moveTo>
                    <a:pt x="255899" y="147683"/>
                  </a:moveTo>
                  <a:lnTo>
                    <a:pt x="255899" y="153768"/>
                  </a:lnTo>
                  <a:lnTo>
                    <a:pt x="249512" y="153768"/>
                  </a:lnTo>
                  <a:lnTo>
                    <a:pt x="249512" y="147683"/>
                  </a:lnTo>
                  <a:close/>
                  <a:moveTo>
                    <a:pt x="262644" y="147683"/>
                  </a:moveTo>
                  <a:lnTo>
                    <a:pt x="262644" y="153768"/>
                  </a:lnTo>
                  <a:lnTo>
                    <a:pt x="256238" y="153768"/>
                  </a:lnTo>
                  <a:lnTo>
                    <a:pt x="256238" y="147683"/>
                  </a:lnTo>
                  <a:close/>
                  <a:moveTo>
                    <a:pt x="269370" y="147683"/>
                  </a:moveTo>
                  <a:lnTo>
                    <a:pt x="269370" y="153768"/>
                  </a:lnTo>
                  <a:lnTo>
                    <a:pt x="262983" y="153768"/>
                  </a:lnTo>
                  <a:lnTo>
                    <a:pt x="262983" y="147683"/>
                  </a:lnTo>
                  <a:close/>
                  <a:moveTo>
                    <a:pt x="276115" y="147683"/>
                  </a:moveTo>
                  <a:lnTo>
                    <a:pt x="276115" y="153768"/>
                  </a:lnTo>
                  <a:lnTo>
                    <a:pt x="269709" y="153768"/>
                  </a:lnTo>
                  <a:lnTo>
                    <a:pt x="269709" y="147683"/>
                  </a:lnTo>
                  <a:close/>
                  <a:moveTo>
                    <a:pt x="282842" y="147683"/>
                  </a:moveTo>
                  <a:lnTo>
                    <a:pt x="282842" y="153768"/>
                  </a:lnTo>
                  <a:lnTo>
                    <a:pt x="276436" y="153768"/>
                  </a:lnTo>
                  <a:lnTo>
                    <a:pt x="276436" y="147683"/>
                  </a:lnTo>
                  <a:close/>
                  <a:moveTo>
                    <a:pt x="6745" y="154089"/>
                  </a:moveTo>
                  <a:lnTo>
                    <a:pt x="6745" y="160173"/>
                  </a:lnTo>
                  <a:lnTo>
                    <a:pt x="339" y="160173"/>
                  </a:lnTo>
                  <a:lnTo>
                    <a:pt x="339" y="154089"/>
                  </a:lnTo>
                  <a:close/>
                  <a:moveTo>
                    <a:pt x="13471" y="154089"/>
                  </a:moveTo>
                  <a:lnTo>
                    <a:pt x="13471" y="160173"/>
                  </a:lnTo>
                  <a:lnTo>
                    <a:pt x="7066" y="160173"/>
                  </a:lnTo>
                  <a:lnTo>
                    <a:pt x="7066" y="154089"/>
                  </a:lnTo>
                  <a:close/>
                  <a:moveTo>
                    <a:pt x="20198" y="154089"/>
                  </a:moveTo>
                  <a:lnTo>
                    <a:pt x="20198" y="160173"/>
                  </a:lnTo>
                  <a:lnTo>
                    <a:pt x="13810" y="160173"/>
                  </a:lnTo>
                  <a:lnTo>
                    <a:pt x="13810" y="154089"/>
                  </a:lnTo>
                  <a:close/>
                  <a:moveTo>
                    <a:pt x="26942" y="154089"/>
                  </a:moveTo>
                  <a:lnTo>
                    <a:pt x="26942" y="160173"/>
                  </a:lnTo>
                  <a:lnTo>
                    <a:pt x="20537" y="160173"/>
                  </a:lnTo>
                  <a:lnTo>
                    <a:pt x="20537" y="154089"/>
                  </a:lnTo>
                  <a:close/>
                  <a:moveTo>
                    <a:pt x="33669" y="154089"/>
                  </a:moveTo>
                  <a:lnTo>
                    <a:pt x="33669" y="160173"/>
                  </a:lnTo>
                  <a:lnTo>
                    <a:pt x="27281" y="160173"/>
                  </a:lnTo>
                  <a:lnTo>
                    <a:pt x="27281" y="154089"/>
                  </a:lnTo>
                  <a:close/>
                  <a:moveTo>
                    <a:pt x="40414" y="154089"/>
                  </a:moveTo>
                  <a:lnTo>
                    <a:pt x="40414" y="160173"/>
                  </a:lnTo>
                  <a:lnTo>
                    <a:pt x="34008" y="160173"/>
                  </a:lnTo>
                  <a:lnTo>
                    <a:pt x="34008" y="154089"/>
                  </a:lnTo>
                  <a:close/>
                  <a:moveTo>
                    <a:pt x="47140" y="154089"/>
                  </a:moveTo>
                  <a:lnTo>
                    <a:pt x="47140" y="160173"/>
                  </a:lnTo>
                  <a:lnTo>
                    <a:pt x="40753" y="160173"/>
                  </a:lnTo>
                  <a:lnTo>
                    <a:pt x="40753" y="154089"/>
                  </a:lnTo>
                  <a:close/>
                  <a:moveTo>
                    <a:pt x="53885" y="154089"/>
                  </a:moveTo>
                  <a:lnTo>
                    <a:pt x="53885" y="160173"/>
                  </a:lnTo>
                  <a:lnTo>
                    <a:pt x="47479" y="160173"/>
                  </a:lnTo>
                  <a:lnTo>
                    <a:pt x="47479" y="154089"/>
                  </a:lnTo>
                  <a:close/>
                  <a:moveTo>
                    <a:pt x="60611" y="154089"/>
                  </a:moveTo>
                  <a:lnTo>
                    <a:pt x="60611" y="160173"/>
                  </a:lnTo>
                  <a:lnTo>
                    <a:pt x="54206" y="160173"/>
                  </a:lnTo>
                  <a:lnTo>
                    <a:pt x="54206" y="154089"/>
                  </a:lnTo>
                  <a:close/>
                  <a:moveTo>
                    <a:pt x="67338" y="154089"/>
                  </a:moveTo>
                  <a:lnTo>
                    <a:pt x="67338" y="160173"/>
                  </a:lnTo>
                  <a:lnTo>
                    <a:pt x="60950" y="160173"/>
                  </a:lnTo>
                  <a:lnTo>
                    <a:pt x="60950" y="154089"/>
                  </a:lnTo>
                  <a:close/>
                  <a:moveTo>
                    <a:pt x="74083" y="154089"/>
                  </a:moveTo>
                  <a:lnTo>
                    <a:pt x="74083" y="160173"/>
                  </a:lnTo>
                  <a:lnTo>
                    <a:pt x="67677" y="160173"/>
                  </a:lnTo>
                  <a:lnTo>
                    <a:pt x="67677" y="154089"/>
                  </a:lnTo>
                  <a:close/>
                  <a:moveTo>
                    <a:pt x="80809" y="154089"/>
                  </a:moveTo>
                  <a:lnTo>
                    <a:pt x="80809" y="160173"/>
                  </a:lnTo>
                  <a:lnTo>
                    <a:pt x="74422" y="160173"/>
                  </a:lnTo>
                  <a:lnTo>
                    <a:pt x="74422" y="154089"/>
                  </a:lnTo>
                  <a:close/>
                  <a:moveTo>
                    <a:pt x="87554" y="154089"/>
                  </a:moveTo>
                  <a:lnTo>
                    <a:pt x="87554" y="160173"/>
                  </a:lnTo>
                  <a:lnTo>
                    <a:pt x="81148" y="160173"/>
                  </a:lnTo>
                  <a:lnTo>
                    <a:pt x="81148" y="154089"/>
                  </a:lnTo>
                  <a:close/>
                  <a:moveTo>
                    <a:pt x="94281" y="154089"/>
                  </a:moveTo>
                  <a:lnTo>
                    <a:pt x="94281" y="160173"/>
                  </a:lnTo>
                  <a:lnTo>
                    <a:pt x="87893" y="160173"/>
                  </a:lnTo>
                  <a:lnTo>
                    <a:pt x="87893" y="154089"/>
                  </a:lnTo>
                  <a:close/>
                  <a:moveTo>
                    <a:pt x="101007" y="154089"/>
                  </a:moveTo>
                  <a:lnTo>
                    <a:pt x="101007" y="160173"/>
                  </a:lnTo>
                  <a:lnTo>
                    <a:pt x="94620" y="160173"/>
                  </a:lnTo>
                  <a:lnTo>
                    <a:pt x="94620" y="154089"/>
                  </a:lnTo>
                  <a:close/>
                  <a:moveTo>
                    <a:pt x="107752" y="154089"/>
                  </a:moveTo>
                  <a:lnTo>
                    <a:pt x="107752" y="160173"/>
                  </a:lnTo>
                  <a:lnTo>
                    <a:pt x="101346" y="160173"/>
                  </a:lnTo>
                  <a:lnTo>
                    <a:pt x="101346" y="154089"/>
                  </a:lnTo>
                  <a:close/>
                  <a:moveTo>
                    <a:pt x="114478" y="154089"/>
                  </a:moveTo>
                  <a:lnTo>
                    <a:pt x="114478" y="160173"/>
                  </a:lnTo>
                  <a:lnTo>
                    <a:pt x="108091" y="160173"/>
                  </a:lnTo>
                  <a:lnTo>
                    <a:pt x="108091" y="154089"/>
                  </a:lnTo>
                  <a:close/>
                  <a:moveTo>
                    <a:pt x="121223" y="154089"/>
                  </a:moveTo>
                  <a:lnTo>
                    <a:pt x="121223" y="160173"/>
                  </a:lnTo>
                  <a:lnTo>
                    <a:pt x="114817" y="160173"/>
                  </a:lnTo>
                  <a:lnTo>
                    <a:pt x="114817" y="154089"/>
                  </a:lnTo>
                  <a:close/>
                  <a:moveTo>
                    <a:pt x="127950" y="154089"/>
                  </a:moveTo>
                  <a:lnTo>
                    <a:pt x="127950" y="160173"/>
                  </a:lnTo>
                  <a:lnTo>
                    <a:pt x="121562" y="160173"/>
                  </a:lnTo>
                  <a:lnTo>
                    <a:pt x="121562" y="154089"/>
                  </a:lnTo>
                  <a:close/>
                  <a:moveTo>
                    <a:pt x="134694" y="154089"/>
                  </a:moveTo>
                  <a:lnTo>
                    <a:pt x="134694" y="160173"/>
                  </a:lnTo>
                  <a:lnTo>
                    <a:pt x="128289" y="160173"/>
                  </a:lnTo>
                  <a:lnTo>
                    <a:pt x="128289" y="154089"/>
                  </a:lnTo>
                  <a:close/>
                  <a:moveTo>
                    <a:pt x="141421" y="154089"/>
                  </a:moveTo>
                  <a:lnTo>
                    <a:pt x="141421" y="160173"/>
                  </a:lnTo>
                  <a:lnTo>
                    <a:pt x="135033" y="160173"/>
                  </a:lnTo>
                  <a:lnTo>
                    <a:pt x="135033" y="154089"/>
                  </a:lnTo>
                  <a:close/>
                  <a:moveTo>
                    <a:pt x="148148" y="154089"/>
                  </a:moveTo>
                  <a:lnTo>
                    <a:pt x="148148" y="160173"/>
                  </a:lnTo>
                  <a:lnTo>
                    <a:pt x="141760" y="160173"/>
                  </a:lnTo>
                  <a:lnTo>
                    <a:pt x="141760" y="154089"/>
                  </a:lnTo>
                  <a:close/>
                  <a:moveTo>
                    <a:pt x="154892" y="154089"/>
                  </a:moveTo>
                  <a:lnTo>
                    <a:pt x="154892" y="160173"/>
                  </a:lnTo>
                  <a:lnTo>
                    <a:pt x="148487" y="160173"/>
                  </a:lnTo>
                  <a:lnTo>
                    <a:pt x="148487" y="154089"/>
                  </a:lnTo>
                  <a:close/>
                  <a:moveTo>
                    <a:pt x="161619" y="154089"/>
                  </a:moveTo>
                  <a:lnTo>
                    <a:pt x="161619" y="160173"/>
                  </a:lnTo>
                  <a:lnTo>
                    <a:pt x="155231" y="160173"/>
                  </a:lnTo>
                  <a:lnTo>
                    <a:pt x="155231" y="154089"/>
                  </a:lnTo>
                  <a:close/>
                  <a:moveTo>
                    <a:pt x="168363" y="154089"/>
                  </a:moveTo>
                  <a:lnTo>
                    <a:pt x="168363" y="160173"/>
                  </a:lnTo>
                  <a:lnTo>
                    <a:pt x="161958" y="160173"/>
                  </a:lnTo>
                  <a:lnTo>
                    <a:pt x="161958" y="154089"/>
                  </a:lnTo>
                  <a:close/>
                  <a:moveTo>
                    <a:pt x="175090" y="154089"/>
                  </a:moveTo>
                  <a:lnTo>
                    <a:pt x="175090" y="160173"/>
                  </a:lnTo>
                  <a:lnTo>
                    <a:pt x="168702" y="160173"/>
                  </a:lnTo>
                  <a:lnTo>
                    <a:pt x="168702" y="154089"/>
                  </a:lnTo>
                  <a:close/>
                  <a:moveTo>
                    <a:pt x="181834" y="154089"/>
                  </a:moveTo>
                  <a:lnTo>
                    <a:pt x="181834" y="160173"/>
                  </a:lnTo>
                  <a:lnTo>
                    <a:pt x="175429" y="160173"/>
                  </a:lnTo>
                  <a:lnTo>
                    <a:pt x="175429" y="154089"/>
                  </a:lnTo>
                  <a:close/>
                  <a:moveTo>
                    <a:pt x="188561" y="154089"/>
                  </a:moveTo>
                  <a:lnTo>
                    <a:pt x="188561" y="160173"/>
                  </a:lnTo>
                  <a:lnTo>
                    <a:pt x="182173" y="160173"/>
                  </a:lnTo>
                  <a:lnTo>
                    <a:pt x="182173" y="154089"/>
                  </a:lnTo>
                  <a:close/>
                  <a:moveTo>
                    <a:pt x="195288" y="154089"/>
                  </a:moveTo>
                  <a:lnTo>
                    <a:pt x="195288" y="160173"/>
                  </a:lnTo>
                  <a:lnTo>
                    <a:pt x="188900" y="160173"/>
                  </a:lnTo>
                  <a:lnTo>
                    <a:pt x="188900" y="154089"/>
                  </a:lnTo>
                  <a:close/>
                  <a:moveTo>
                    <a:pt x="202032" y="154089"/>
                  </a:moveTo>
                  <a:lnTo>
                    <a:pt x="202032" y="160173"/>
                  </a:lnTo>
                  <a:lnTo>
                    <a:pt x="195627" y="160173"/>
                  </a:lnTo>
                  <a:lnTo>
                    <a:pt x="195627" y="154089"/>
                  </a:lnTo>
                  <a:close/>
                  <a:moveTo>
                    <a:pt x="208759" y="154089"/>
                  </a:moveTo>
                  <a:lnTo>
                    <a:pt x="208759" y="160173"/>
                  </a:lnTo>
                  <a:lnTo>
                    <a:pt x="202371" y="160173"/>
                  </a:lnTo>
                  <a:lnTo>
                    <a:pt x="202371" y="154089"/>
                  </a:lnTo>
                  <a:close/>
                  <a:moveTo>
                    <a:pt x="215504" y="154089"/>
                  </a:moveTo>
                  <a:lnTo>
                    <a:pt x="215504" y="160173"/>
                  </a:lnTo>
                  <a:lnTo>
                    <a:pt x="209098" y="160173"/>
                  </a:lnTo>
                  <a:lnTo>
                    <a:pt x="209098" y="154089"/>
                  </a:lnTo>
                  <a:close/>
                  <a:moveTo>
                    <a:pt x="222230" y="154089"/>
                  </a:moveTo>
                  <a:lnTo>
                    <a:pt x="222230" y="160173"/>
                  </a:lnTo>
                  <a:lnTo>
                    <a:pt x="215843" y="160173"/>
                  </a:lnTo>
                  <a:lnTo>
                    <a:pt x="215843" y="154089"/>
                  </a:lnTo>
                  <a:close/>
                  <a:moveTo>
                    <a:pt x="228975" y="154089"/>
                  </a:moveTo>
                  <a:lnTo>
                    <a:pt x="228975" y="160173"/>
                  </a:lnTo>
                  <a:lnTo>
                    <a:pt x="222569" y="160173"/>
                  </a:lnTo>
                  <a:lnTo>
                    <a:pt x="222569" y="154089"/>
                  </a:lnTo>
                  <a:close/>
                  <a:moveTo>
                    <a:pt x="235701" y="154089"/>
                  </a:moveTo>
                  <a:lnTo>
                    <a:pt x="235701" y="160173"/>
                  </a:lnTo>
                  <a:lnTo>
                    <a:pt x="229296" y="160173"/>
                  </a:lnTo>
                  <a:lnTo>
                    <a:pt x="229296" y="154089"/>
                  </a:lnTo>
                  <a:close/>
                  <a:moveTo>
                    <a:pt x="242428" y="154089"/>
                  </a:moveTo>
                  <a:lnTo>
                    <a:pt x="242428" y="160173"/>
                  </a:lnTo>
                  <a:lnTo>
                    <a:pt x="236040" y="160173"/>
                  </a:lnTo>
                  <a:lnTo>
                    <a:pt x="236040" y="154089"/>
                  </a:lnTo>
                  <a:close/>
                  <a:moveTo>
                    <a:pt x="249173" y="154089"/>
                  </a:moveTo>
                  <a:lnTo>
                    <a:pt x="249173" y="160173"/>
                  </a:lnTo>
                  <a:lnTo>
                    <a:pt x="242767" y="160173"/>
                  </a:lnTo>
                  <a:lnTo>
                    <a:pt x="242767" y="154089"/>
                  </a:lnTo>
                  <a:close/>
                  <a:moveTo>
                    <a:pt x="255899" y="154089"/>
                  </a:moveTo>
                  <a:lnTo>
                    <a:pt x="255899" y="160173"/>
                  </a:lnTo>
                  <a:lnTo>
                    <a:pt x="249512" y="160173"/>
                  </a:lnTo>
                  <a:lnTo>
                    <a:pt x="249512" y="154089"/>
                  </a:lnTo>
                  <a:close/>
                  <a:moveTo>
                    <a:pt x="262644" y="154089"/>
                  </a:moveTo>
                  <a:lnTo>
                    <a:pt x="262644" y="160173"/>
                  </a:lnTo>
                  <a:lnTo>
                    <a:pt x="256238" y="160173"/>
                  </a:lnTo>
                  <a:lnTo>
                    <a:pt x="256238" y="154089"/>
                  </a:lnTo>
                  <a:close/>
                  <a:moveTo>
                    <a:pt x="269370" y="154089"/>
                  </a:moveTo>
                  <a:lnTo>
                    <a:pt x="269370" y="160173"/>
                  </a:lnTo>
                  <a:lnTo>
                    <a:pt x="262983" y="160173"/>
                  </a:lnTo>
                  <a:lnTo>
                    <a:pt x="262983" y="154089"/>
                  </a:lnTo>
                  <a:close/>
                  <a:moveTo>
                    <a:pt x="276115" y="154089"/>
                  </a:moveTo>
                  <a:lnTo>
                    <a:pt x="276115" y="160173"/>
                  </a:lnTo>
                  <a:lnTo>
                    <a:pt x="269709" y="160173"/>
                  </a:lnTo>
                  <a:lnTo>
                    <a:pt x="269709" y="154089"/>
                  </a:lnTo>
                  <a:close/>
                  <a:moveTo>
                    <a:pt x="282842" y="154089"/>
                  </a:moveTo>
                  <a:lnTo>
                    <a:pt x="282842" y="160173"/>
                  </a:lnTo>
                  <a:lnTo>
                    <a:pt x="276436" y="160173"/>
                  </a:lnTo>
                  <a:lnTo>
                    <a:pt x="276436" y="154089"/>
                  </a:lnTo>
                  <a:close/>
                  <a:moveTo>
                    <a:pt x="178" y="0"/>
                  </a:moveTo>
                  <a:lnTo>
                    <a:pt x="178" y="161"/>
                  </a:lnTo>
                  <a:lnTo>
                    <a:pt x="0" y="161"/>
                  </a:lnTo>
                  <a:lnTo>
                    <a:pt x="0" y="160334"/>
                  </a:lnTo>
                  <a:lnTo>
                    <a:pt x="178" y="160334"/>
                  </a:lnTo>
                  <a:lnTo>
                    <a:pt x="178" y="160494"/>
                  </a:lnTo>
                  <a:lnTo>
                    <a:pt x="285482" y="160494"/>
                  </a:lnTo>
                  <a:lnTo>
                    <a:pt x="285482" y="160173"/>
                  </a:lnTo>
                  <a:lnTo>
                    <a:pt x="283181" y="160173"/>
                  </a:lnTo>
                  <a:lnTo>
                    <a:pt x="283181" y="154089"/>
                  </a:lnTo>
                  <a:lnTo>
                    <a:pt x="285482" y="154089"/>
                  </a:lnTo>
                  <a:lnTo>
                    <a:pt x="285482" y="153768"/>
                  </a:lnTo>
                  <a:lnTo>
                    <a:pt x="283181" y="153768"/>
                  </a:lnTo>
                  <a:lnTo>
                    <a:pt x="283181" y="147683"/>
                  </a:lnTo>
                  <a:lnTo>
                    <a:pt x="285482" y="147683"/>
                  </a:lnTo>
                  <a:lnTo>
                    <a:pt x="285482" y="147362"/>
                  </a:lnTo>
                  <a:lnTo>
                    <a:pt x="283181" y="147362"/>
                  </a:lnTo>
                  <a:lnTo>
                    <a:pt x="283181" y="141278"/>
                  </a:lnTo>
                  <a:lnTo>
                    <a:pt x="285482" y="141278"/>
                  </a:lnTo>
                  <a:lnTo>
                    <a:pt x="285482" y="140957"/>
                  </a:lnTo>
                  <a:lnTo>
                    <a:pt x="283181" y="140957"/>
                  </a:lnTo>
                  <a:lnTo>
                    <a:pt x="283181" y="134872"/>
                  </a:lnTo>
                  <a:lnTo>
                    <a:pt x="285482" y="134872"/>
                  </a:lnTo>
                  <a:lnTo>
                    <a:pt x="285482" y="134551"/>
                  </a:lnTo>
                  <a:lnTo>
                    <a:pt x="283181" y="134551"/>
                  </a:lnTo>
                  <a:lnTo>
                    <a:pt x="283181" y="128467"/>
                  </a:lnTo>
                  <a:lnTo>
                    <a:pt x="285482" y="128467"/>
                  </a:lnTo>
                  <a:lnTo>
                    <a:pt x="285482" y="128146"/>
                  </a:lnTo>
                  <a:lnTo>
                    <a:pt x="283181" y="128146"/>
                  </a:lnTo>
                  <a:lnTo>
                    <a:pt x="283181" y="122061"/>
                  </a:lnTo>
                  <a:lnTo>
                    <a:pt x="285482" y="122061"/>
                  </a:lnTo>
                  <a:lnTo>
                    <a:pt x="285482" y="121740"/>
                  </a:lnTo>
                  <a:lnTo>
                    <a:pt x="283181" y="121740"/>
                  </a:lnTo>
                  <a:lnTo>
                    <a:pt x="283181" y="115656"/>
                  </a:lnTo>
                  <a:lnTo>
                    <a:pt x="285482" y="115656"/>
                  </a:lnTo>
                  <a:lnTo>
                    <a:pt x="285482" y="115335"/>
                  </a:lnTo>
                  <a:lnTo>
                    <a:pt x="283181" y="115335"/>
                  </a:lnTo>
                  <a:lnTo>
                    <a:pt x="283181" y="109250"/>
                  </a:lnTo>
                  <a:lnTo>
                    <a:pt x="285482" y="109250"/>
                  </a:lnTo>
                  <a:lnTo>
                    <a:pt x="285482" y="108929"/>
                  </a:lnTo>
                  <a:lnTo>
                    <a:pt x="283181" y="108929"/>
                  </a:lnTo>
                  <a:lnTo>
                    <a:pt x="283181" y="102827"/>
                  </a:lnTo>
                  <a:lnTo>
                    <a:pt x="285482" y="102827"/>
                  </a:lnTo>
                  <a:lnTo>
                    <a:pt x="285482" y="102524"/>
                  </a:lnTo>
                  <a:lnTo>
                    <a:pt x="283181" y="102524"/>
                  </a:lnTo>
                  <a:lnTo>
                    <a:pt x="283181" y="96422"/>
                  </a:lnTo>
                  <a:lnTo>
                    <a:pt x="285482" y="96422"/>
                  </a:lnTo>
                  <a:lnTo>
                    <a:pt x="285482" y="96100"/>
                  </a:lnTo>
                  <a:lnTo>
                    <a:pt x="283181" y="96100"/>
                  </a:lnTo>
                  <a:lnTo>
                    <a:pt x="283181" y="90016"/>
                  </a:lnTo>
                  <a:lnTo>
                    <a:pt x="285482" y="90016"/>
                  </a:lnTo>
                  <a:lnTo>
                    <a:pt x="285482" y="89695"/>
                  </a:lnTo>
                  <a:lnTo>
                    <a:pt x="283181" y="89695"/>
                  </a:lnTo>
                  <a:lnTo>
                    <a:pt x="283181" y="83611"/>
                  </a:lnTo>
                  <a:lnTo>
                    <a:pt x="285482" y="83611"/>
                  </a:lnTo>
                  <a:lnTo>
                    <a:pt x="285482" y="83289"/>
                  </a:lnTo>
                  <a:lnTo>
                    <a:pt x="283181" y="83289"/>
                  </a:lnTo>
                  <a:lnTo>
                    <a:pt x="283181" y="77205"/>
                  </a:lnTo>
                  <a:lnTo>
                    <a:pt x="285482" y="77205"/>
                  </a:lnTo>
                  <a:lnTo>
                    <a:pt x="285482" y="76884"/>
                  </a:lnTo>
                  <a:lnTo>
                    <a:pt x="283181" y="76884"/>
                  </a:lnTo>
                  <a:lnTo>
                    <a:pt x="283181" y="70800"/>
                  </a:lnTo>
                  <a:lnTo>
                    <a:pt x="285482" y="70800"/>
                  </a:lnTo>
                  <a:lnTo>
                    <a:pt x="285482" y="70478"/>
                  </a:lnTo>
                  <a:lnTo>
                    <a:pt x="283181" y="70478"/>
                  </a:lnTo>
                  <a:lnTo>
                    <a:pt x="283181" y="64394"/>
                  </a:lnTo>
                  <a:lnTo>
                    <a:pt x="285482" y="64394"/>
                  </a:lnTo>
                  <a:lnTo>
                    <a:pt x="285482" y="64073"/>
                  </a:lnTo>
                  <a:lnTo>
                    <a:pt x="283181" y="64073"/>
                  </a:lnTo>
                  <a:lnTo>
                    <a:pt x="283181" y="57989"/>
                  </a:lnTo>
                  <a:lnTo>
                    <a:pt x="285482" y="57989"/>
                  </a:lnTo>
                  <a:lnTo>
                    <a:pt x="285482" y="57667"/>
                  </a:lnTo>
                  <a:lnTo>
                    <a:pt x="283181" y="57667"/>
                  </a:lnTo>
                  <a:lnTo>
                    <a:pt x="283181" y="51583"/>
                  </a:lnTo>
                  <a:lnTo>
                    <a:pt x="285482" y="51583"/>
                  </a:lnTo>
                  <a:lnTo>
                    <a:pt x="285482" y="51262"/>
                  </a:lnTo>
                  <a:lnTo>
                    <a:pt x="283181" y="51262"/>
                  </a:lnTo>
                  <a:lnTo>
                    <a:pt x="283181" y="45178"/>
                  </a:lnTo>
                  <a:lnTo>
                    <a:pt x="285482" y="45178"/>
                  </a:lnTo>
                  <a:lnTo>
                    <a:pt x="285482" y="44856"/>
                  </a:lnTo>
                  <a:lnTo>
                    <a:pt x="283181" y="44856"/>
                  </a:lnTo>
                  <a:lnTo>
                    <a:pt x="283181" y="38772"/>
                  </a:lnTo>
                  <a:lnTo>
                    <a:pt x="285482" y="38772"/>
                  </a:lnTo>
                  <a:lnTo>
                    <a:pt x="285482" y="38451"/>
                  </a:lnTo>
                  <a:lnTo>
                    <a:pt x="283181" y="38451"/>
                  </a:lnTo>
                  <a:lnTo>
                    <a:pt x="283181" y="32367"/>
                  </a:lnTo>
                  <a:lnTo>
                    <a:pt x="285482" y="32367"/>
                  </a:lnTo>
                  <a:lnTo>
                    <a:pt x="285482" y="32028"/>
                  </a:lnTo>
                  <a:lnTo>
                    <a:pt x="283181" y="32028"/>
                  </a:lnTo>
                  <a:lnTo>
                    <a:pt x="283181" y="25943"/>
                  </a:lnTo>
                  <a:lnTo>
                    <a:pt x="285482" y="25943"/>
                  </a:lnTo>
                  <a:lnTo>
                    <a:pt x="285482" y="25622"/>
                  </a:lnTo>
                  <a:lnTo>
                    <a:pt x="283181" y="25622"/>
                  </a:lnTo>
                  <a:lnTo>
                    <a:pt x="283181" y="19538"/>
                  </a:lnTo>
                  <a:lnTo>
                    <a:pt x="285482" y="19538"/>
                  </a:lnTo>
                  <a:lnTo>
                    <a:pt x="285482" y="19217"/>
                  </a:lnTo>
                  <a:lnTo>
                    <a:pt x="283181" y="19217"/>
                  </a:lnTo>
                  <a:lnTo>
                    <a:pt x="283181" y="13132"/>
                  </a:lnTo>
                  <a:lnTo>
                    <a:pt x="285482" y="13132"/>
                  </a:lnTo>
                  <a:lnTo>
                    <a:pt x="285482" y="12811"/>
                  </a:lnTo>
                  <a:lnTo>
                    <a:pt x="283181" y="12811"/>
                  </a:lnTo>
                  <a:lnTo>
                    <a:pt x="283181" y="6727"/>
                  </a:lnTo>
                  <a:lnTo>
                    <a:pt x="285482" y="6727"/>
                  </a:lnTo>
                  <a:lnTo>
                    <a:pt x="285482" y="6406"/>
                  </a:lnTo>
                  <a:lnTo>
                    <a:pt x="283181" y="6406"/>
                  </a:lnTo>
                  <a:lnTo>
                    <a:pt x="283181" y="321"/>
                  </a:lnTo>
                  <a:lnTo>
                    <a:pt x="285482" y="321"/>
                  </a:lnTo>
                  <a:lnTo>
                    <a:pt x="285482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25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25"/>
            <p:cNvSpPr/>
            <p:nvPr/>
          </p:nvSpPr>
          <p:spPr>
            <a:xfrm>
              <a:off x="7375175" y="45291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25"/>
            <p:cNvSpPr/>
            <p:nvPr/>
          </p:nvSpPr>
          <p:spPr>
            <a:xfrm>
              <a:off x="7375175" y="276715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25"/>
            <p:cNvSpPr/>
            <p:nvPr/>
          </p:nvSpPr>
          <p:spPr>
            <a:xfrm>
              <a:off x="7375175" y="43689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25"/>
            <p:cNvSpPr/>
            <p:nvPr/>
          </p:nvSpPr>
          <p:spPr>
            <a:xfrm>
              <a:off x="7375175" y="42088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25"/>
            <p:cNvSpPr/>
            <p:nvPr/>
          </p:nvSpPr>
          <p:spPr>
            <a:xfrm>
              <a:off x="7375175" y="3248025"/>
              <a:ext cx="3150" cy="7600"/>
            </a:xfrm>
            <a:custGeom>
              <a:avLst/>
              <a:gdLst/>
              <a:ahLst/>
              <a:cxnLst/>
              <a:rect l="l" t="t" r="r" b="b"/>
              <a:pathLst>
                <a:path w="126" h="304" extrusionOk="0">
                  <a:moveTo>
                    <a:pt x="0" y="0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25"/>
            <p:cNvSpPr/>
            <p:nvPr/>
          </p:nvSpPr>
          <p:spPr>
            <a:xfrm>
              <a:off x="7375175" y="37284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25"/>
            <p:cNvSpPr/>
            <p:nvPr/>
          </p:nvSpPr>
          <p:spPr>
            <a:xfrm>
              <a:off x="7375175" y="3568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25"/>
            <p:cNvSpPr/>
            <p:nvPr/>
          </p:nvSpPr>
          <p:spPr>
            <a:xfrm>
              <a:off x="7375175" y="38885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25"/>
            <p:cNvSpPr/>
            <p:nvPr/>
          </p:nvSpPr>
          <p:spPr>
            <a:xfrm>
              <a:off x="7375175" y="30874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25"/>
            <p:cNvSpPr/>
            <p:nvPr/>
          </p:nvSpPr>
          <p:spPr>
            <a:xfrm>
              <a:off x="7375175" y="48494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25"/>
            <p:cNvSpPr/>
            <p:nvPr/>
          </p:nvSpPr>
          <p:spPr>
            <a:xfrm>
              <a:off x="7375175" y="2927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25"/>
            <p:cNvSpPr/>
            <p:nvPr/>
          </p:nvSpPr>
          <p:spPr>
            <a:xfrm>
              <a:off x="7375175" y="40487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25"/>
            <p:cNvSpPr/>
            <p:nvPr/>
          </p:nvSpPr>
          <p:spPr>
            <a:xfrm>
              <a:off x="7375175" y="244687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25"/>
            <p:cNvSpPr/>
            <p:nvPr/>
          </p:nvSpPr>
          <p:spPr>
            <a:xfrm>
              <a:off x="7375175" y="10052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25"/>
            <p:cNvSpPr/>
            <p:nvPr/>
          </p:nvSpPr>
          <p:spPr>
            <a:xfrm>
              <a:off x="7375175" y="1645750"/>
              <a:ext cx="3150" cy="8500"/>
            </a:xfrm>
            <a:custGeom>
              <a:avLst/>
              <a:gdLst/>
              <a:ahLst/>
              <a:cxnLst/>
              <a:rect l="l" t="t" r="r" b="b"/>
              <a:pathLst>
                <a:path w="126" h="340" extrusionOk="0">
                  <a:moveTo>
                    <a:pt x="0" y="1"/>
                  </a:moveTo>
                  <a:lnTo>
                    <a:pt x="0" y="340"/>
                  </a:lnTo>
                  <a:lnTo>
                    <a:pt x="125" y="340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25"/>
            <p:cNvSpPr/>
            <p:nvPr/>
          </p:nvSpPr>
          <p:spPr>
            <a:xfrm>
              <a:off x="7375175" y="8450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25"/>
            <p:cNvSpPr/>
            <p:nvPr/>
          </p:nvSpPr>
          <p:spPr>
            <a:xfrm>
              <a:off x="7375175" y="18063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25"/>
            <p:cNvSpPr/>
            <p:nvPr/>
          </p:nvSpPr>
          <p:spPr>
            <a:xfrm>
              <a:off x="7375175" y="26070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25"/>
            <p:cNvSpPr/>
            <p:nvPr/>
          </p:nvSpPr>
          <p:spPr>
            <a:xfrm>
              <a:off x="7375175" y="1325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25"/>
            <p:cNvSpPr/>
            <p:nvPr/>
          </p:nvSpPr>
          <p:spPr>
            <a:xfrm>
              <a:off x="7375175" y="14856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25"/>
            <p:cNvSpPr/>
            <p:nvPr/>
          </p:nvSpPr>
          <p:spPr>
            <a:xfrm>
              <a:off x="7375175" y="22867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25"/>
            <p:cNvSpPr/>
            <p:nvPr/>
          </p:nvSpPr>
          <p:spPr>
            <a:xfrm>
              <a:off x="7375175" y="11653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25"/>
            <p:cNvSpPr/>
            <p:nvPr/>
          </p:nvSpPr>
          <p:spPr>
            <a:xfrm>
              <a:off x="7375175" y="46892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25"/>
            <p:cNvSpPr/>
            <p:nvPr/>
          </p:nvSpPr>
          <p:spPr>
            <a:xfrm>
              <a:off x="7375175" y="3408150"/>
              <a:ext cx="3150" cy="7625"/>
            </a:xfrm>
            <a:custGeom>
              <a:avLst/>
              <a:gdLst/>
              <a:ahLst/>
              <a:cxnLst/>
              <a:rect l="l" t="t" r="r" b="b"/>
              <a:pathLst>
                <a:path w="126" h="305" extrusionOk="0">
                  <a:moveTo>
                    <a:pt x="0" y="1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25"/>
            <p:cNvSpPr/>
            <p:nvPr/>
          </p:nvSpPr>
          <p:spPr>
            <a:xfrm>
              <a:off x="7375175" y="1966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25"/>
            <p:cNvSpPr/>
            <p:nvPr/>
          </p:nvSpPr>
          <p:spPr>
            <a:xfrm>
              <a:off x="7375175" y="212660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41" name="Google Shape;1841;p25"/>
          <p:cNvGrpSpPr/>
          <p:nvPr/>
        </p:nvGrpSpPr>
        <p:grpSpPr>
          <a:xfrm>
            <a:off x="1010850" y="514523"/>
            <a:ext cx="7122300" cy="4114455"/>
            <a:chOff x="1010575" y="509220"/>
            <a:chExt cx="7122300" cy="4114455"/>
          </a:xfrm>
        </p:grpSpPr>
        <p:sp>
          <p:nvSpPr>
            <p:cNvPr id="1842" name="Google Shape;1842;p25"/>
            <p:cNvSpPr/>
            <p:nvPr/>
          </p:nvSpPr>
          <p:spPr>
            <a:xfrm rot="-175284">
              <a:off x="1101766" y="683630"/>
              <a:ext cx="6939919" cy="375697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43" name="Google Shape;1843;p25"/>
            <p:cNvGrpSpPr/>
            <p:nvPr/>
          </p:nvGrpSpPr>
          <p:grpSpPr>
            <a:xfrm rot="-175133">
              <a:off x="1102231" y="692838"/>
              <a:ext cx="6939298" cy="3756591"/>
              <a:chOff x="209375" y="211350"/>
              <a:chExt cx="8725035" cy="4723300"/>
            </a:xfrm>
          </p:grpSpPr>
          <p:sp>
            <p:nvSpPr>
              <p:cNvPr id="1844" name="Google Shape;1844;p25"/>
              <p:cNvSpPr/>
              <p:nvPr/>
            </p:nvSpPr>
            <p:spPr>
              <a:xfrm>
                <a:off x="209375" y="211350"/>
                <a:ext cx="8725035" cy="4720703"/>
              </a:xfrm>
              <a:custGeom>
                <a:avLst/>
                <a:gdLst/>
                <a:ahLst/>
                <a:cxnLst/>
                <a:rect l="l" t="t" r="r" b="b"/>
                <a:pathLst>
                  <a:path w="275216" h="156509" extrusionOk="0">
                    <a:moveTo>
                      <a:pt x="6251" y="311"/>
                    </a:moveTo>
                    <a:lnTo>
                      <a:pt x="6251" y="6247"/>
                    </a:lnTo>
                    <a:lnTo>
                      <a:pt x="315" y="6247"/>
                    </a:lnTo>
                    <a:lnTo>
                      <a:pt x="315" y="311"/>
                    </a:lnTo>
                    <a:close/>
                    <a:moveTo>
                      <a:pt x="12498" y="311"/>
                    </a:moveTo>
                    <a:lnTo>
                      <a:pt x="12498" y="6247"/>
                    </a:lnTo>
                    <a:lnTo>
                      <a:pt x="6562" y="6247"/>
                    </a:lnTo>
                    <a:lnTo>
                      <a:pt x="6562" y="311"/>
                    </a:lnTo>
                    <a:close/>
                    <a:moveTo>
                      <a:pt x="18745" y="311"/>
                    </a:moveTo>
                    <a:lnTo>
                      <a:pt x="18745" y="6247"/>
                    </a:lnTo>
                    <a:lnTo>
                      <a:pt x="12810" y="6247"/>
                    </a:lnTo>
                    <a:lnTo>
                      <a:pt x="12810" y="311"/>
                    </a:lnTo>
                    <a:close/>
                    <a:moveTo>
                      <a:pt x="24992" y="311"/>
                    </a:moveTo>
                    <a:lnTo>
                      <a:pt x="24992" y="6247"/>
                    </a:lnTo>
                    <a:lnTo>
                      <a:pt x="19058" y="6247"/>
                    </a:lnTo>
                    <a:lnTo>
                      <a:pt x="19058" y="311"/>
                    </a:lnTo>
                    <a:close/>
                    <a:moveTo>
                      <a:pt x="31241" y="311"/>
                    </a:moveTo>
                    <a:lnTo>
                      <a:pt x="31241" y="6247"/>
                    </a:lnTo>
                    <a:lnTo>
                      <a:pt x="25305" y="6247"/>
                    </a:lnTo>
                    <a:lnTo>
                      <a:pt x="25305" y="311"/>
                    </a:lnTo>
                    <a:close/>
                    <a:moveTo>
                      <a:pt x="37489" y="311"/>
                    </a:moveTo>
                    <a:lnTo>
                      <a:pt x="37489" y="6247"/>
                    </a:lnTo>
                    <a:lnTo>
                      <a:pt x="31553" y="6247"/>
                    </a:lnTo>
                    <a:lnTo>
                      <a:pt x="31553" y="311"/>
                    </a:lnTo>
                    <a:close/>
                    <a:moveTo>
                      <a:pt x="43737" y="311"/>
                    </a:moveTo>
                    <a:lnTo>
                      <a:pt x="43737" y="6247"/>
                    </a:lnTo>
                    <a:lnTo>
                      <a:pt x="37802" y="6247"/>
                    </a:lnTo>
                    <a:lnTo>
                      <a:pt x="37802" y="311"/>
                    </a:lnTo>
                    <a:close/>
                    <a:moveTo>
                      <a:pt x="49985" y="311"/>
                    </a:moveTo>
                    <a:lnTo>
                      <a:pt x="49985" y="6247"/>
                    </a:lnTo>
                    <a:lnTo>
                      <a:pt x="44049" y="6247"/>
                    </a:lnTo>
                    <a:lnTo>
                      <a:pt x="44049" y="311"/>
                    </a:lnTo>
                    <a:close/>
                    <a:moveTo>
                      <a:pt x="56232" y="311"/>
                    </a:moveTo>
                    <a:lnTo>
                      <a:pt x="56232" y="6247"/>
                    </a:lnTo>
                    <a:lnTo>
                      <a:pt x="50296" y="6247"/>
                    </a:lnTo>
                    <a:lnTo>
                      <a:pt x="50296" y="311"/>
                    </a:lnTo>
                    <a:close/>
                    <a:moveTo>
                      <a:pt x="62480" y="311"/>
                    </a:moveTo>
                    <a:lnTo>
                      <a:pt x="62480" y="6247"/>
                    </a:lnTo>
                    <a:lnTo>
                      <a:pt x="56545" y="6247"/>
                    </a:lnTo>
                    <a:lnTo>
                      <a:pt x="56545" y="311"/>
                    </a:lnTo>
                    <a:close/>
                    <a:moveTo>
                      <a:pt x="68727" y="311"/>
                    </a:moveTo>
                    <a:lnTo>
                      <a:pt x="68727" y="6247"/>
                    </a:lnTo>
                    <a:lnTo>
                      <a:pt x="62792" y="6247"/>
                    </a:lnTo>
                    <a:lnTo>
                      <a:pt x="62792" y="311"/>
                    </a:lnTo>
                    <a:close/>
                    <a:moveTo>
                      <a:pt x="74975" y="311"/>
                    </a:moveTo>
                    <a:lnTo>
                      <a:pt x="74975" y="6247"/>
                    </a:lnTo>
                    <a:lnTo>
                      <a:pt x="69039" y="6247"/>
                    </a:lnTo>
                    <a:lnTo>
                      <a:pt x="69039" y="311"/>
                    </a:lnTo>
                    <a:close/>
                    <a:moveTo>
                      <a:pt x="81223" y="311"/>
                    </a:moveTo>
                    <a:lnTo>
                      <a:pt x="81223" y="6247"/>
                    </a:lnTo>
                    <a:lnTo>
                      <a:pt x="75286" y="6247"/>
                    </a:lnTo>
                    <a:lnTo>
                      <a:pt x="75286" y="311"/>
                    </a:lnTo>
                    <a:close/>
                    <a:moveTo>
                      <a:pt x="87470" y="311"/>
                    </a:moveTo>
                    <a:lnTo>
                      <a:pt x="87470" y="6247"/>
                    </a:lnTo>
                    <a:lnTo>
                      <a:pt x="81535" y="6247"/>
                    </a:lnTo>
                    <a:lnTo>
                      <a:pt x="81535" y="311"/>
                    </a:lnTo>
                    <a:close/>
                    <a:moveTo>
                      <a:pt x="93720" y="311"/>
                    </a:moveTo>
                    <a:lnTo>
                      <a:pt x="93720" y="6247"/>
                    </a:lnTo>
                    <a:lnTo>
                      <a:pt x="87784" y="6247"/>
                    </a:lnTo>
                    <a:lnTo>
                      <a:pt x="87784" y="311"/>
                    </a:lnTo>
                    <a:close/>
                    <a:moveTo>
                      <a:pt x="99967" y="311"/>
                    </a:moveTo>
                    <a:lnTo>
                      <a:pt x="99967" y="6247"/>
                    </a:lnTo>
                    <a:lnTo>
                      <a:pt x="94031" y="6247"/>
                    </a:lnTo>
                    <a:lnTo>
                      <a:pt x="94031" y="311"/>
                    </a:lnTo>
                    <a:close/>
                    <a:moveTo>
                      <a:pt x="106214" y="311"/>
                    </a:moveTo>
                    <a:lnTo>
                      <a:pt x="106214" y="6247"/>
                    </a:lnTo>
                    <a:lnTo>
                      <a:pt x="100280" y="6247"/>
                    </a:lnTo>
                    <a:lnTo>
                      <a:pt x="100280" y="311"/>
                    </a:lnTo>
                    <a:close/>
                    <a:moveTo>
                      <a:pt x="112461" y="311"/>
                    </a:moveTo>
                    <a:lnTo>
                      <a:pt x="112461" y="6247"/>
                    </a:lnTo>
                    <a:lnTo>
                      <a:pt x="106527" y="6247"/>
                    </a:lnTo>
                    <a:lnTo>
                      <a:pt x="106527" y="311"/>
                    </a:lnTo>
                    <a:close/>
                    <a:moveTo>
                      <a:pt x="118710" y="311"/>
                    </a:moveTo>
                    <a:lnTo>
                      <a:pt x="118710" y="6247"/>
                    </a:lnTo>
                    <a:lnTo>
                      <a:pt x="112774" y="6247"/>
                    </a:lnTo>
                    <a:lnTo>
                      <a:pt x="112774" y="311"/>
                    </a:lnTo>
                    <a:close/>
                    <a:moveTo>
                      <a:pt x="124957" y="311"/>
                    </a:moveTo>
                    <a:lnTo>
                      <a:pt x="124957" y="6247"/>
                    </a:lnTo>
                    <a:lnTo>
                      <a:pt x="119021" y="6247"/>
                    </a:lnTo>
                    <a:lnTo>
                      <a:pt x="119021" y="311"/>
                    </a:lnTo>
                    <a:close/>
                    <a:moveTo>
                      <a:pt x="131204" y="311"/>
                    </a:moveTo>
                    <a:lnTo>
                      <a:pt x="131204" y="6247"/>
                    </a:lnTo>
                    <a:lnTo>
                      <a:pt x="125270" y="6247"/>
                    </a:lnTo>
                    <a:lnTo>
                      <a:pt x="125270" y="311"/>
                    </a:lnTo>
                    <a:close/>
                    <a:moveTo>
                      <a:pt x="137451" y="311"/>
                    </a:moveTo>
                    <a:lnTo>
                      <a:pt x="137451" y="6247"/>
                    </a:lnTo>
                    <a:lnTo>
                      <a:pt x="131517" y="6247"/>
                    </a:lnTo>
                    <a:lnTo>
                      <a:pt x="131517" y="311"/>
                    </a:lnTo>
                    <a:close/>
                    <a:moveTo>
                      <a:pt x="143702" y="311"/>
                    </a:moveTo>
                    <a:lnTo>
                      <a:pt x="143702" y="6247"/>
                    </a:lnTo>
                    <a:lnTo>
                      <a:pt x="137766" y="6247"/>
                    </a:lnTo>
                    <a:lnTo>
                      <a:pt x="137766" y="311"/>
                    </a:lnTo>
                    <a:close/>
                    <a:moveTo>
                      <a:pt x="149949" y="311"/>
                    </a:moveTo>
                    <a:lnTo>
                      <a:pt x="149949" y="6247"/>
                    </a:lnTo>
                    <a:lnTo>
                      <a:pt x="144015" y="6247"/>
                    </a:lnTo>
                    <a:lnTo>
                      <a:pt x="144015" y="311"/>
                    </a:lnTo>
                    <a:close/>
                    <a:moveTo>
                      <a:pt x="156196" y="311"/>
                    </a:moveTo>
                    <a:lnTo>
                      <a:pt x="156196" y="6247"/>
                    </a:lnTo>
                    <a:lnTo>
                      <a:pt x="150262" y="6247"/>
                    </a:lnTo>
                    <a:lnTo>
                      <a:pt x="150262" y="311"/>
                    </a:lnTo>
                    <a:close/>
                    <a:moveTo>
                      <a:pt x="162445" y="311"/>
                    </a:moveTo>
                    <a:lnTo>
                      <a:pt x="162445" y="6247"/>
                    </a:lnTo>
                    <a:lnTo>
                      <a:pt x="156509" y="6247"/>
                    </a:lnTo>
                    <a:lnTo>
                      <a:pt x="156509" y="311"/>
                    </a:lnTo>
                    <a:close/>
                    <a:moveTo>
                      <a:pt x="168692" y="311"/>
                    </a:moveTo>
                    <a:lnTo>
                      <a:pt x="168692" y="6247"/>
                    </a:lnTo>
                    <a:lnTo>
                      <a:pt x="162756" y="6247"/>
                    </a:lnTo>
                    <a:lnTo>
                      <a:pt x="162756" y="311"/>
                    </a:lnTo>
                    <a:close/>
                    <a:moveTo>
                      <a:pt x="174939" y="311"/>
                    </a:moveTo>
                    <a:lnTo>
                      <a:pt x="174939" y="6247"/>
                    </a:lnTo>
                    <a:lnTo>
                      <a:pt x="169005" y="6247"/>
                    </a:lnTo>
                    <a:lnTo>
                      <a:pt x="169005" y="311"/>
                    </a:lnTo>
                    <a:close/>
                    <a:moveTo>
                      <a:pt x="181186" y="311"/>
                    </a:moveTo>
                    <a:lnTo>
                      <a:pt x="181186" y="6247"/>
                    </a:lnTo>
                    <a:lnTo>
                      <a:pt x="175252" y="6247"/>
                    </a:lnTo>
                    <a:lnTo>
                      <a:pt x="175252" y="311"/>
                    </a:lnTo>
                    <a:close/>
                    <a:moveTo>
                      <a:pt x="187435" y="311"/>
                    </a:moveTo>
                    <a:lnTo>
                      <a:pt x="187435" y="6247"/>
                    </a:lnTo>
                    <a:lnTo>
                      <a:pt x="181499" y="6247"/>
                    </a:lnTo>
                    <a:lnTo>
                      <a:pt x="181499" y="311"/>
                    </a:lnTo>
                    <a:close/>
                    <a:moveTo>
                      <a:pt x="193684" y="311"/>
                    </a:moveTo>
                    <a:lnTo>
                      <a:pt x="193684" y="6247"/>
                    </a:lnTo>
                    <a:lnTo>
                      <a:pt x="187749" y="6247"/>
                    </a:lnTo>
                    <a:lnTo>
                      <a:pt x="187749" y="311"/>
                    </a:lnTo>
                    <a:close/>
                    <a:moveTo>
                      <a:pt x="199931" y="311"/>
                    </a:moveTo>
                    <a:lnTo>
                      <a:pt x="199931" y="6247"/>
                    </a:lnTo>
                    <a:lnTo>
                      <a:pt x="193996" y="6247"/>
                    </a:lnTo>
                    <a:lnTo>
                      <a:pt x="193996" y="311"/>
                    </a:lnTo>
                    <a:close/>
                    <a:moveTo>
                      <a:pt x="206180" y="311"/>
                    </a:moveTo>
                    <a:lnTo>
                      <a:pt x="206180" y="6247"/>
                    </a:lnTo>
                    <a:lnTo>
                      <a:pt x="200244" y="6247"/>
                    </a:lnTo>
                    <a:lnTo>
                      <a:pt x="200244" y="311"/>
                    </a:lnTo>
                    <a:close/>
                    <a:moveTo>
                      <a:pt x="212427" y="311"/>
                    </a:moveTo>
                    <a:lnTo>
                      <a:pt x="212427" y="6247"/>
                    </a:lnTo>
                    <a:lnTo>
                      <a:pt x="206491" y="6247"/>
                    </a:lnTo>
                    <a:lnTo>
                      <a:pt x="206491" y="311"/>
                    </a:lnTo>
                    <a:close/>
                    <a:moveTo>
                      <a:pt x="218674" y="311"/>
                    </a:moveTo>
                    <a:lnTo>
                      <a:pt x="218674" y="6247"/>
                    </a:lnTo>
                    <a:lnTo>
                      <a:pt x="212739" y="6247"/>
                    </a:lnTo>
                    <a:lnTo>
                      <a:pt x="212739" y="311"/>
                    </a:lnTo>
                    <a:close/>
                    <a:moveTo>
                      <a:pt x="224921" y="311"/>
                    </a:moveTo>
                    <a:lnTo>
                      <a:pt x="224921" y="6247"/>
                    </a:lnTo>
                    <a:lnTo>
                      <a:pt x="218987" y="6247"/>
                    </a:lnTo>
                    <a:lnTo>
                      <a:pt x="218987" y="311"/>
                    </a:lnTo>
                    <a:close/>
                    <a:moveTo>
                      <a:pt x="231170" y="311"/>
                    </a:moveTo>
                    <a:lnTo>
                      <a:pt x="231170" y="6247"/>
                    </a:lnTo>
                    <a:lnTo>
                      <a:pt x="225234" y="6247"/>
                    </a:lnTo>
                    <a:lnTo>
                      <a:pt x="225234" y="311"/>
                    </a:lnTo>
                    <a:close/>
                    <a:moveTo>
                      <a:pt x="237417" y="311"/>
                    </a:moveTo>
                    <a:lnTo>
                      <a:pt x="237417" y="6247"/>
                    </a:lnTo>
                    <a:lnTo>
                      <a:pt x="231481" y="6247"/>
                    </a:lnTo>
                    <a:lnTo>
                      <a:pt x="231481" y="311"/>
                    </a:lnTo>
                    <a:close/>
                    <a:moveTo>
                      <a:pt x="243664" y="311"/>
                    </a:moveTo>
                    <a:lnTo>
                      <a:pt x="243664" y="6247"/>
                    </a:lnTo>
                    <a:lnTo>
                      <a:pt x="237729" y="6247"/>
                    </a:lnTo>
                    <a:lnTo>
                      <a:pt x="237729" y="311"/>
                    </a:lnTo>
                    <a:close/>
                    <a:moveTo>
                      <a:pt x="249914" y="311"/>
                    </a:moveTo>
                    <a:lnTo>
                      <a:pt x="249914" y="6247"/>
                    </a:lnTo>
                    <a:lnTo>
                      <a:pt x="243978" y="6247"/>
                    </a:lnTo>
                    <a:lnTo>
                      <a:pt x="243978" y="311"/>
                    </a:lnTo>
                    <a:close/>
                    <a:moveTo>
                      <a:pt x="256161" y="311"/>
                    </a:moveTo>
                    <a:lnTo>
                      <a:pt x="256161" y="6247"/>
                    </a:lnTo>
                    <a:lnTo>
                      <a:pt x="250225" y="6247"/>
                    </a:lnTo>
                    <a:lnTo>
                      <a:pt x="250225" y="311"/>
                    </a:lnTo>
                    <a:close/>
                    <a:moveTo>
                      <a:pt x="262409" y="311"/>
                    </a:moveTo>
                    <a:lnTo>
                      <a:pt x="262409" y="6247"/>
                    </a:lnTo>
                    <a:lnTo>
                      <a:pt x="256474" y="6247"/>
                    </a:lnTo>
                    <a:lnTo>
                      <a:pt x="256474" y="311"/>
                    </a:lnTo>
                    <a:close/>
                    <a:moveTo>
                      <a:pt x="268656" y="311"/>
                    </a:moveTo>
                    <a:lnTo>
                      <a:pt x="268656" y="6247"/>
                    </a:lnTo>
                    <a:lnTo>
                      <a:pt x="262721" y="6247"/>
                    </a:lnTo>
                    <a:lnTo>
                      <a:pt x="262721" y="311"/>
                    </a:lnTo>
                    <a:close/>
                    <a:moveTo>
                      <a:pt x="274904" y="311"/>
                    </a:moveTo>
                    <a:lnTo>
                      <a:pt x="274904" y="6247"/>
                    </a:lnTo>
                    <a:lnTo>
                      <a:pt x="268968" y="6247"/>
                    </a:lnTo>
                    <a:lnTo>
                      <a:pt x="268968" y="311"/>
                    </a:lnTo>
                    <a:close/>
                    <a:moveTo>
                      <a:pt x="6251" y="6560"/>
                    </a:moveTo>
                    <a:lnTo>
                      <a:pt x="6251" y="12494"/>
                    </a:lnTo>
                    <a:lnTo>
                      <a:pt x="315" y="12494"/>
                    </a:lnTo>
                    <a:lnTo>
                      <a:pt x="315" y="6560"/>
                    </a:lnTo>
                    <a:close/>
                    <a:moveTo>
                      <a:pt x="12498" y="6560"/>
                    </a:moveTo>
                    <a:lnTo>
                      <a:pt x="12498" y="12494"/>
                    </a:lnTo>
                    <a:lnTo>
                      <a:pt x="6562" y="12494"/>
                    </a:lnTo>
                    <a:lnTo>
                      <a:pt x="6562" y="6560"/>
                    </a:lnTo>
                    <a:close/>
                    <a:moveTo>
                      <a:pt x="18745" y="6560"/>
                    </a:moveTo>
                    <a:lnTo>
                      <a:pt x="18745" y="12494"/>
                    </a:lnTo>
                    <a:lnTo>
                      <a:pt x="12810" y="12494"/>
                    </a:lnTo>
                    <a:lnTo>
                      <a:pt x="12810" y="6560"/>
                    </a:lnTo>
                    <a:close/>
                    <a:moveTo>
                      <a:pt x="24992" y="6560"/>
                    </a:moveTo>
                    <a:lnTo>
                      <a:pt x="24992" y="12494"/>
                    </a:lnTo>
                    <a:lnTo>
                      <a:pt x="19058" y="12494"/>
                    </a:lnTo>
                    <a:lnTo>
                      <a:pt x="19058" y="6560"/>
                    </a:lnTo>
                    <a:close/>
                    <a:moveTo>
                      <a:pt x="31241" y="6560"/>
                    </a:moveTo>
                    <a:lnTo>
                      <a:pt x="31241" y="12494"/>
                    </a:lnTo>
                    <a:lnTo>
                      <a:pt x="25305" y="12494"/>
                    </a:lnTo>
                    <a:lnTo>
                      <a:pt x="25305" y="6560"/>
                    </a:lnTo>
                    <a:close/>
                    <a:moveTo>
                      <a:pt x="37489" y="6560"/>
                    </a:moveTo>
                    <a:lnTo>
                      <a:pt x="37489" y="12494"/>
                    </a:lnTo>
                    <a:lnTo>
                      <a:pt x="31553" y="12494"/>
                    </a:lnTo>
                    <a:lnTo>
                      <a:pt x="31553" y="6560"/>
                    </a:lnTo>
                    <a:close/>
                    <a:moveTo>
                      <a:pt x="43737" y="6560"/>
                    </a:moveTo>
                    <a:lnTo>
                      <a:pt x="43737" y="12494"/>
                    </a:lnTo>
                    <a:lnTo>
                      <a:pt x="37802" y="12494"/>
                    </a:lnTo>
                    <a:lnTo>
                      <a:pt x="37802" y="6560"/>
                    </a:lnTo>
                    <a:close/>
                    <a:moveTo>
                      <a:pt x="49985" y="6560"/>
                    </a:moveTo>
                    <a:lnTo>
                      <a:pt x="49985" y="12494"/>
                    </a:lnTo>
                    <a:lnTo>
                      <a:pt x="44049" y="12494"/>
                    </a:lnTo>
                    <a:lnTo>
                      <a:pt x="44049" y="6560"/>
                    </a:lnTo>
                    <a:close/>
                    <a:moveTo>
                      <a:pt x="56232" y="6560"/>
                    </a:moveTo>
                    <a:lnTo>
                      <a:pt x="56232" y="12494"/>
                    </a:lnTo>
                    <a:lnTo>
                      <a:pt x="50296" y="12494"/>
                    </a:lnTo>
                    <a:lnTo>
                      <a:pt x="50296" y="6560"/>
                    </a:lnTo>
                    <a:close/>
                    <a:moveTo>
                      <a:pt x="62480" y="6560"/>
                    </a:moveTo>
                    <a:lnTo>
                      <a:pt x="62480" y="12494"/>
                    </a:lnTo>
                    <a:lnTo>
                      <a:pt x="56545" y="12494"/>
                    </a:lnTo>
                    <a:lnTo>
                      <a:pt x="56545" y="6560"/>
                    </a:lnTo>
                    <a:close/>
                    <a:moveTo>
                      <a:pt x="68727" y="6560"/>
                    </a:moveTo>
                    <a:lnTo>
                      <a:pt x="68727" y="12494"/>
                    </a:lnTo>
                    <a:lnTo>
                      <a:pt x="62792" y="12494"/>
                    </a:lnTo>
                    <a:lnTo>
                      <a:pt x="62792" y="6560"/>
                    </a:lnTo>
                    <a:close/>
                    <a:moveTo>
                      <a:pt x="74975" y="6560"/>
                    </a:moveTo>
                    <a:lnTo>
                      <a:pt x="74975" y="12494"/>
                    </a:lnTo>
                    <a:lnTo>
                      <a:pt x="69039" y="12494"/>
                    </a:lnTo>
                    <a:lnTo>
                      <a:pt x="69039" y="6560"/>
                    </a:lnTo>
                    <a:close/>
                    <a:moveTo>
                      <a:pt x="81223" y="6560"/>
                    </a:moveTo>
                    <a:lnTo>
                      <a:pt x="81223" y="12494"/>
                    </a:lnTo>
                    <a:lnTo>
                      <a:pt x="75286" y="12494"/>
                    </a:lnTo>
                    <a:lnTo>
                      <a:pt x="75286" y="6560"/>
                    </a:lnTo>
                    <a:close/>
                    <a:moveTo>
                      <a:pt x="87470" y="6560"/>
                    </a:moveTo>
                    <a:lnTo>
                      <a:pt x="87470" y="12494"/>
                    </a:lnTo>
                    <a:lnTo>
                      <a:pt x="81535" y="12494"/>
                    </a:lnTo>
                    <a:lnTo>
                      <a:pt x="81535" y="6560"/>
                    </a:lnTo>
                    <a:close/>
                    <a:moveTo>
                      <a:pt x="93720" y="6560"/>
                    </a:moveTo>
                    <a:lnTo>
                      <a:pt x="93720" y="12494"/>
                    </a:lnTo>
                    <a:lnTo>
                      <a:pt x="87784" y="12494"/>
                    </a:lnTo>
                    <a:lnTo>
                      <a:pt x="87784" y="6560"/>
                    </a:lnTo>
                    <a:close/>
                    <a:moveTo>
                      <a:pt x="99967" y="6560"/>
                    </a:moveTo>
                    <a:lnTo>
                      <a:pt x="99967" y="12494"/>
                    </a:lnTo>
                    <a:lnTo>
                      <a:pt x="94031" y="12494"/>
                    </a:lnTo>
                    <a:lnTo>
                      <a:pt x="94031" y="6560"/>
                    </a:lnTo>
                    <a:close/>
                    <a:moveTo>
                      <a:pt x="106214" y="6560"/>
                    </a:moveTo>
                    <a:lnTo>
                      <a:pt x="106214" y="12494"/>
                    </a:lnTo>
                    <a:lnTo>
                      <a:pt x="100280" y="12494"/>
                    </a:lnTo>
                    <a:lnTo>
                      <a:pt x="100280" y="6560"/>
                    </a:lnTo>
                    <a:close/>
                    <a:moveTo>
                      <a:pt x="112461" y="6560"/>
                    </a:moveTo>
                    <a:lnTo>
                      <a:pt x="112461" y="12494"/>
                    </a:lnTo>
                    <a:lnTo>
                      <a:pt x="106527" y="12494"/>
                    </a:lnTo>
                    <a:lnTo>
                      <a:pt x="106527" y="6560"/>
                    </a:lnTo>
                    <a:close/>
                    <a:moveTo>
                      <a:pt x="118710" y="6560"/>
                    </a:moveTo>
                    <a:lnTo>
                      <a:pt x="118710" y="12494"/>
                    </a:lnTo>
                    <a:lnTo>
                      <a:pt x="112774" y="12494"/>
                    </a:lnTo>
                    <a:lnTo>
                      <a:pt x="112774" y="6560"/>
                    </a:lnTo>
                    <a:close/>
                    <a:moveTo>
                      <a:pt x="124957" y="6560"/>
                    </a:moveTo>
                    <a:lnTo>
                      <a:pt x="124957" y="12494"/>
                    </a:lnTo>
                    <a:lnTo>
                      <a:pt x="119021" y="12494"/>
                    </a:lnTo>
                    <a:lnTo>
                      <a:pt x="119021" y="6560"/>
                    </a:lnTo>
                    <a:close/>
                    <a:moveTo>
                      <a:pt x="131204" y="6560"/>
                    </a:moveTo>
                    <a:lnTo>
                      <a:pt x="131204" y="12494"/>
                    </a:lnTo>
                    <a:lnTo>
                      <a:pt x="125270" y="12494"/>
                    </a:lnTo>
                    <a:lnTo>
                      <a:pt x="125270" y="6560"/>
                    </a:lnTo>
                    <a:close/>
                    <a:moveTo>
                      <a:pt x="137451" y="6560"/>
                    </a:moveTo>
                    <a:lnTo>
                      <a:pt x="137451" y="12494"/>
                    </a:lnTo>
                    <a:lnTo>
                      <a:pt x="131517" y="12494"/>
                    </a:lnTo>
                    <a:lnTo>
                      <a:pt x="131517" y="6560"/>
                    </a:lnTo>
                    <a:close/>
                    <a:moveTo>
                      <a:pt x="143702" y="6560"/>
                    </a:moveTo>
                    <a:lnTo>
                      <a:pt x="143702" y="12494"/>
                    </a:lnTo>
                    <a:lnTo>
                      <a:pt x="137766" y="12494"/>
                    </a:lnTo>
                    <a:lnTo>
                      <a:pt x="137766" y="6560"/>
                    </a:lnTo>
                    <a:close/>
                    <a:moveTo>
                      <a:pt x="149949" y="6560"/>
                    </a:moveTo>
                    <a:lnTo>
                      <a:pt x="149949" y="12494"/>
                    </a:lnTo>
                    <a:lnTo>
                      <a:pt x="144015" y="12494"/>
                    </a:lnTo>
                    <a:lnTo>
                      <a:pt x="144015" y="6560"/>
                    </a:lnTo>
                    <a:close/>
                    <a:moveTo>
                      <a:pt x="156196" y="6560"/>
                    </a:moveTo>
                    <a:lnTo>
                      <a:pt x="156196" y="12494"/>
                    </a:lnTo>
                    <a:lnTo>
                      <a:pt x="150262" y="12494"/>
                    </a:lnTo>
                    <a:lnTo>
                      <a:pt x="150262" y="6560"/>
                    </a:lnTo>
                    <a:close/>
                    <a:moveTo>
                      <a:pt x="162445" y="6560"/>
                    </a:moveTo>
                    <a:lnTo>
                      <a:pt x="162445" y="12494"/>
                    </a:lnTo>
                    <a:lnTo>
                      <a:pt x="156509" y="12494"/>
                    </a:lnTo>
                    <a:lnTo>
                      <a:pt x="156509" y="6560"/>
                    </a:lnTo>
                    <a:close/>
                    <a:moveTo>
                      <a:pt x="168692" y="6560"/>
                    </a:moveTo>
                    <a:lnTo>
                      <a:pt x="168692" y="12494"/>
                    </a:lnTo>
                    <a:lnTo>
                      <a:pt x="162756" y="12494"/>
                    </a:lnTo>
                    <a:lnTo>
                      <a:pt x="162756" y="6560"/>
                    </a:lnTo>
                    <a:close/>
                    <a:moveTo>
                      <a:pt x="174939" y="6560"/>
                    </a:moveTo>
                    <a:lnTo>
                      <a:pt x="174939" y="12494"/>
                    </a:lnTo>
                    <a:lnTo>
                      <a:pt x="169005" y="12494"/>
                    </a:lnTo>
                    <a:lnTo>
                      <a:pt x="169005" y="6560"/>
                    </a:lnTo>
                    <a:close/>
                    <a:moveTo>
                      <a:pt x="181186" y="6560"/>
                    </a:moveTo>
                    <a:lnTo>
                      <a:pt x="181186" y="12494"/>
                    </a:lnTo>
                    <a:lnTo>
                      <a:pt x="175252" y="12494"/>
                    </a:lnTo>
                    <a:lnTo>
                      <a:pt x="175252" y="6560"/>
                    </a:lnTo>
                    <a:close/>
                    <a:moveTo>
                      <a:pt x="187435" y="6560"/>
                    </a:moveTo>
                    <a:lnTo>
                      <a:pt x="187435" y="12494"/>
                    </a:lnTo>
                    <a:lnTo>
                      <a:pt x="181499" y="12494"/>
                    </a:lnTo>
                    <a:lnTo>
                      <a:pt x="181499" y="6560"/>
                    </a:lnTo>
                    <a:close/>
                    <a:moveTo>
                      <a:pt x="193684" y="6560"/>
                    </a:moveTo>
                    <a:lnTo>
                      <a:pt x="193684" y="12494"/>
                    </a:lnTo>
                    <a:lnTo>
                      <a:pt x="187749" y="12494"/>
                    </a:lnTo>
                    <a:lnTo>
                      <a:pt x="187749" y="6560"/>
                    </a:lnTo>
                    <a:close/>
                    <a:moveTo>
                      <a:pt x="199931" y="6560"/>
                    </a:moveTo>
                    <a:lnTo>
                      <a:pt x="199931" y="12494"/>
                    </a:lnTo>
                    <a:lnTo>
                      <a:pt x="193996" y="12494"/>
                    </a:lnTo>
                    <a:lnTo>
                      <a:pt x="193996" y="6560"/>
                    </a:lnTo>
                    <a:close/>
                    <a:moveTo>
                      <a:pt x="206180" y="6560"/>
                    </a:moveTo>
                    <a:lnTo>
                      <a:pt x="206180" y="12494"/>
                    </a:lnTo>
                    <a:lnTo>
                      <a:pt x="200244" y="12494"/>
                    </a:lnTo>
                    <a:lnTo>
                      <a:pt x="200244" y="6560"/>
                    </a:lnTo>
                    <a:close/>
                    <a:moveTo>
                      <a:pt x="212427" y="6560"/>
                    </a:moveTo>
                    <a:lnTo>
                      <a:pt x="212427" y="12494"/>
                    </a:lnTo>
                    <a:lnTo>
                      <a:pt x="206491" y="12494"/>
                    </a:lnTo>
                    <a:lnTo>
                      <a:pt x="206491" y="6560"/>
                    </a:lnTo>
                    <a:close/>
                    <a:moveTo>
                      <a:pt x="218674" y="6560"/>
                    </a:moveTo>
                    <a:lnTo>
                      <a:pt x="218674" y="12494"/>
                    </a:lnTo>
                    <a:lnTo>
                      <a:pt x="212739" y="12494"/>
                    </a:lnTo>
                    <a:lnTo>
                      <a:pt x="212739" y="6560"/>
                    </a:lnTo>
                    <a:close/>
                    <a:moveTo>
                      <a:pt x="224921" y="6560"/>
                    </a:moveTo>
                    <a:lnTo>
                      <a:pt x="224921" y="12494"/>
                    </a:lnTo>
                    <a:lnTo>
                      <a:pt x="218987" y="12494"/>
                    </a:lnTo>
                    <a:lnTo>
                      <a:pt x="218987" y="6560"/>
                    </a:lnTo>
                    <a:close/>
                    <a:moveTo>
                      <a:pt x="231170" y="6560"/>
                    </a:moveTo>
                    <a:lnTo>
                      <a:pt x="231170" y="12494"/>
                    </a:lnTo>
                    <a:lnTo>
                      <a:pt x="225234" y="12494"/>
                    </a:lnTo>
                    <a:lnTo>
                      <a:pt x="225234" y="6560"/>
                    </a:lnTo>
                    <a:close/>
                    <a:moveTo>
                      <a:pt x="237417" y="6560"/>
                    </a:moveTo>
                    <a:lnTo>
                      <a:pt x="237417" y="12494"/>
                    </a:lnTo>
                    <a:lnTo>
                      <a:pt x="231481" y="12494"/>
                    </a:lnTo>
                    <a:lnTo>
                      <a:pt x="231481" y="6560"/>
                    </a:lnTo>
                    <a:close/>
                    <a:moveTo>
                      <a:pt x="243664" y="6560"/>
                    </a:moveTo>
                    <a:lnTo>
                      <a:pt x="243664" y="12494"/>
                    </a:lnTo>
                    <a:lnTo>
                      <a:pt x="237729" y="12494"/>
                    </a:lnTo>
                    <a:lnTo>
                      <a:pt x="237729" y="6560"/>
                    </a:lnTo>
                    <a:close/>
                    <a:moveTo>
                      <a:pt x="249914" y="6560"/>
                    </a:moveTo>
                    <a:lnTo>
                      <a:pt x="249914" y="12494"/>
                    </a:lnTo>
                    <a:lnTo>
                      <a:pt x="243978" y="12494"/>
                    </a:lnTo>
                    <a:lnTo>
                      <a:pt x="243978" y="6560"/>
                    </a:lnTo>
                    <a:close/>
                    <a:moveTo>
                      <a:pt x="256161" y="6560"/>
                    </a:moveTo>
                    <a:lnTo>
                      <a:pt x="256161" y="12494"/>
                    </a:lnTo>
                    <a:lnTo>
                      <a:pt x="250225" y="12494"/>
                    </a:lnTo>
                    <a:lnTo>
                      <a:pt x="250225" y="6560"/>
                    </a:lnTo>
                    <a:close/>
                    <a:moveTo>
                      <a:pt x="262409" y="6560"/>
                    </a:moveTo>
                    <a:lnTo>
                      <a:pt x="262409" y="12494"/>
                    </a:lnTo>
                    <a:lnTo>
                      <a:pt x="256474" y="12494"/>
                    </a:lnTo>
                    <a:lnTo>
                      <a:pt x="256474" y="6560"/>
                    </a:lnTo>
                    <a:close/>
                    <a:moveTo>
                      <a:pt x="268656" y="6560"/>
                    </a:moveTo>
                    <a:lnTo>
                      <a:pt x="268656" y="12494"/>
                    </a:lnTo>
                    <a:lnTo>
                      <a:pt x="262721" y="12494"/>
                    </a:lnTo>
                    <a:lnTo>
                      <a:pt x="262721" y="6560"/>
                    </a:lnTo>
                    <a:close/>
                    <a:moveTo>
                      <a:pt x="274904" y="6560"/>
                    </a:moveTo>
                    <a:lnTo>
                      <a:pt x="274904" y="12494"/>
                    </a:lnTo>
                    <a:lnTo>
                      <a:pt x="268968" y="12494"/>
                    </a:lnTo>
                    <a:lnTo>
                      <a:pt x="268968" y="6560"/>
                    </a:lnTo>
                    <a:close/>
                    <a:moveTo>
                      <a:pt x="6251" y="12807"/>
                    </a:moveTo>
                    <a:lnTo>
                      <a:pt x="6251" y="18742"/>
                    </a:lnTo>
                    <a:lnTo>
                      <a:pt x="315" y="18742"/>
                    </a:lnTo>
                    <a:lnTo>
                      <a:pt x="315" y="12807"/>
                    </a:lnTo>
                    <a:close/>
                    <a:moveTo>
                      <a:pt x="12498" y="12807"/>
                    </a:moveTo>
                    <a:lnTo>
                      <a:pt x="12498" y="18742"/>
                    </a:lnTo>
                    <a:lnTo>
                      <a:pt x="6562" y="18742"/>
                    </a:lnTo>
                    <a:lnTo>
                      <a:pt x="6562" y="12807"/>
                    </a:lnTo>
                    <a:close/>
                    <a:moveTo>
                      <a:pt x="18745" y="12807"/>
                    </a:moveTo>
                    <a:lnTo>
                      <a:pt x="18745" y="18742"/>
                    </a:lnTo>
                    <a:lnTo>
                      <a:pt x="12810" y="18742"/>
                    </a:lnTo>
                    <a:lnTo>
                      <a:pt x="12810" y="12807"/>
                    </a:lnTo>
                    <a:close/>
                    <a:moveTo>
                      <a:pt x="24992" y="12807"/>
                    </a:moveTo>
                    <a:lnTo>
                      <a:pt x="24992" y="18742"/>
                    </a:lnTo>
                    <a:lnTo>
                      <a:pt x="19058" y="18742"/>
                    </a:lnTo>
                    <a:lnTo>
                      <a:pt x="19058" y="12807"/>
                    </a:lnTo>
                    <a:close/>
                    <a:moveTo>
                      <a:pt x="31241" y="12807"/>
                    </a:moveTo>
                    <a:lnTo>
                      <a:pt x="31241" y="18742"/>
                    </a:lnTo>
                    <a:lnTo>
                      <a:pt x="25305" y="18742"/>
                    </a:lnTo>
                    <a:lnTo>
                      <a:pt x="25305" y="12807"/>
                    </a:lnTo>
                    <a:close/>
                    <a:moveTo>
                      <a:pt x="37489" y="12807"/>
                    </a:moveTo>
                    <a:lnTo>
                      <a:pt x="37489" y="18742"/>
                    </a:lnTo>
                    <a:lnTo>
                      <a:pt x="31553" y="18742"/>
                    </a:lnTo>
                    <a:lnTo>
                      <a:pt x="31553" y="12807"/>
                    </a:lnTo>
                    <a:close/>
                    <a:moveTo>
                      <a:pt x="43737" y="12807"/>
                    </a:moveTo>
                    <a:lnTo>
                      <a:pt x="43737" y="18742"/>
                    </a:lnTo>
                    <a:lnTo>
                      <a:pt x="37802" y="18742"/>
                    </a:lnTo>
                    <a:lnTo>
                      <a:pt x="37802" y="12807"/>
                    </a:lnTo>
                    <a:close/>
                    <a:moveTo>
                      <a:pt x="49985" y="12807"/>
                    </a:moveTo>
                    <a:lnTo>
                      <a:pt x="49985" y="18742"/>
                    </a:lnTo>
                    <a:lnTo>
                      <a:pt x="44049" y="18742"/>
                    </a:lnTo>
                    <a:lnTo>
                      <a:pt x="44049" y="12807"/>
                    </a:lnTo>
                    <a:close/>
                    <a:moveTo>
                      <a:pt x="56232" y="12807"/>
                    </a:moveTo>
                    <a:lnTo>
                      <a:pt x="56232" y="18742"/>
                    </a:lnTo>
                    <a:lnTo>
                      <a:pt x="50296" y="18742"/>
                    </a:lnTo>
                    <a:lnTo>
                      <a:pt x="50296" y="12807"/>
                    </a:lnTo>
                    <a:close/>
                    <a:moveTo>
                      <a:pt x="62480" y="12807"/>
                    </a:moveTo>
                    <a:lnTo>
                      <a:pt x="62480" y="18742"/>
                    </a:lnTo>
                    <a:lnTo>
                      <a:pt x="56545" y="18742"/>
                    </a:lnTo>
                    <a:lnTo>
                      <a:pt x="56545" y="12807"/>
                    </a:lnTo>
                    <a:close/>
                    <a:moveTo>
                      <a:pt x="68727" y="12807"/>
                    </a:moveTo>
                    <a:lnTo>
                      <a:pt x="68727" y="18742"/>
                    </a:lnTo>
                    <a:lnTo>
                      <a:pt x="62792" y="18742"/>
                    </a:lnTo>
                    <a:lnTo>
                      <a:pt x="62792" y="12807"/>
                    </a:lnTo>
                    <a:close/>
                    <a:moveTo>
                      <a:pt x="74975" y="12807"/>
                    </a:moveTo>
                    <a:lnTo>
                      <a:pt x="74975" y="18742"/>
                    </a:lnTo>
                    <a:lnTo>
                      <a:pt x="69039" y="18742"/>
                    </a:lnTo>
                    <a:lnTo>
                      <a:pt x="69039" y="12807"/>
                    </a:lnTo>
                    <a:close/>
                    <a:moveTo>
                      <a:pt x="81223" y="12807"/>
                    </a:moveTo>
                    <a:lnTo>
                      <a:pt x="81223" y="18742"/>
                    </a:lnTo>
                    <a:lnTo>
                      <a:pt x="75286" y="18742"/>
                    </a:lnTo>
                    <a:lnTo>
                      <a:pt x="75286" y="12807"/>
                    </a:lnTo>
                    <a:close/>
                    <a:moveTo>
                      <a:pt x="87470" y="12807"/>
                    </a:moveTo>
                    <a:lnTo>
                      <a:pt x="87470" y="18742"/>
                    </a:lnTo>
                    <a:lnTo>
                      <a:pt x="81535" y="18742"/>
                    </a:lnTo>
                    <a:lnTo>
                      <a:pt x="81535" y="12807"/>
                    </a:lnTo>
                    <a:close/>
                    <a:moveTo>
                      <a:pt x="93720" y="12807"/>
                    </a:moveTo>
                    <a:lnTo>
                      <a:pt x="93720" y="18742"/>
                    </a:lnTo>
                    <a:lnTo>
                      <a:pt x="87784" y="18742"/>
                    </a:lnTo>
                    <a:lnTo>
                      <a:pt x="87784" y="12807"/>
                    </a:lnTo>
                    <a:close/>
                    <a:moveTo>
                      <a:pt x="99967" y="12807"/>
                    </a:moveTo>
                    <a:lnTo>
                      <a:pt x="99967" y="18742"/>
                    </a:lnTo>
                    <a:lnTo>
                      <a:pt x="94031" y="18742"/>
                    </a:lnTo>
                    <a:lnTo>
                      <a:pt x="94031" y="12807"/>
                    </a:lnTo>
                    <a:close/>
                    <a:moveTo>
                      <a:pt x="106214" y="12807"/>
                    </a:moveTo>
                    <a:lnTo>
                      <a:pt x="106214" y="18742"/>
                    </a:lnTo>
                    <a:lnTo>
                      <a:pt x="100280" y="18742"/>
                    </a:lnTo>
                    <a:lnTo>
                      <a:pt x="100280" y="12807"/>
                    </a:lnTo>
                    <a:close/>
                    <a:moveTo>
                      <a:pt x="112461" y="12807"/>
                    </a:moveTo>
                    <a:lnTo>
                      <a:pt x="112461" y="18742"/>
                    </a:lnTo>
                    <a:lnTo>
                      <a:pt x="106527" y="18742"/>
                    </a:lnTo>
                    <a:lnTo>
                      <a:pt x="106527" y="12807"/>
                    </a:lnTo>
                    <a:close/>
                    <a:moveTo>
                      <a:pt x="118710" y="12807"/>
                    </a:moveTo>
                    <a:lnTo>
                      <a:pt x="118710" y="18742"/>
                    </a:lnTo>
                    <a:lnTo>
                      <a:pt x="112774" y="18742"/>
                    </a:lnTo>
                    <a:lnTo>
                      <a:pt x="112774" y="12807"/>
                    </a:lnTo>
                    <a:close/>
                    <a:moveTo>
                      <a:pt x="124957" y="12807"/>
                    </a:moveTo>
                    <a:lnTo>
                      <a:pt x="124957" y="18742"/>
                    </a:lnTo>
                    <a:lnTo>
                      <a:pt x="119021" y="18742"/>
                    </a:lnTo>
                    <a:lnTo>
                      <a:pt x="119021" y="12807"/>
                    </a:lnTo>
                    <a:close/>
                    <a:moveTo>
                      <a:pt x="131204" y="12807"/>
                    </a:moveTo>
                    <a:lnTo>
                      <a:pt x="131204" y="18742"/>
                    </a:lnTo>
                    <a:lnTo>
                      <a:pt x="125270" y="18742"/>
                    </a:lnTo>
                    <a:lnTo>
                      <a:pt x="125270" y="12807"/>
                    </a:lnTo>
                    <a:close/>
                    <a:moveTo>
                      <a:pt x="137451" y="12807"/>
                    </a:moveTo>
                    <a:lnTo>
                      <a:pt x="137451" y="18742"/>
                    </a:lnTo>
                    <a:lnTo>
                      <a:pt x="131517" y="18742"/>
                    </a:lnTo>
                    <a:lnTo>
                      <a:pt x="131517" y="12807"/>
                    </a:lnTo>
                    <a:close/>
                    <a:moveTo>
                      <a:pt x="143702" y="12807"/>
                    </a:moveTo>
                    <a:lnTo>
                      <a:pt x="143702" y="18742"/>
                    </a:lnTo>
                    <a:lnTo>
                      <a:pt x="137766" y="18742"/>
                    </a:lnTo>
                    <a:lnTo>
                      <a:pt x="137766" y="12807"/>
                    </a:lnTo>
                    <a:close/>
                    <a:moveTo>
                      <a:pt x="149949" y="12807"/>
                    </a:moveTo>
                    <a:lnTo>
                      <a:pt x="149949" y="18742"/>
                    </a:lnTo>
                    <a:lnTo>
                      <a:pt x="144015" y="18742"/>
                    </a:lnTo>
                    <a:lnTo>
                      <a:pt x="144015" y="12807"/>
                    </a:lnTo>
                    <a:close/>
                    <a:moveTo>
                      <a:pt x="156196" y="12807"/>
                    </a:moveTo>
                    <a:lnTo>
                      <a:pt x="156196" y="18742"/>
                    </a:lnTo>
                    <a:lnTo>
                      <a:pt x="150262" y="18742"/>
                    </a:lnTo>
                    <a:lnTo>
                      <a:pt x="150262" y="12807"/>
                    </a:lnTo>
                    <a:close/>
                    <a:moveTo>
                      <a:pt x="162445" y="12807"/>
                    </a:moveTo>
                    <a:lnTo>
                      <a:pt x="162445" y="18742"/>
                    </a:lnTo>
                    <a:lnTo>
                      <a:pt x="156509" y="18742"/>
                    </a:lnTo>
                    <a:lnTo>
                      <a:pt x="156509" y="12807"/>
                    </a:lnTo>
                    <a:close/>
                    <a:moveTo>
                      <a:pt x="168692" y="12807"/>
                    </a:moveTo>
                    <a:lnTo>
                      <a:pt x="168692" y="18742"/>
                    </a:lnTo>
                    <a:lnTo>
                      <a:pt x="162756" y="18742"/>
                    </a:lnTo>
                    <a:lnTo>
                      <a:pt x="162756" y="12807"/>
                    </a:lnTo>
                    <a:close/>
                    <a:moveTo>
                      <a:pt x="174939" y="12807"/>
                    </a:moveTo>
                    <a:lnTo>
                      <a:pt x="174939" y="18742"/>
                    </a:lnTo>
                    <a:lnTo>
                      <a:pt x="169005" y="18742"/>
                    </a:lnTo>
                    <a:lnTo>
                      <a:pt x="169005" y="12807"/>
                    </a:lnTo>
                    <a:close/>
                    <a:moveTo>
                      <a:pt x="181186" y="12807"/>
                    </a:moveTo>
                    <a:lnTo>
                      <a:pt x="181186" y="18742"/>
                    </a:lnTo>
                    <a:lnTo>
                      <a:pt x="175252" y="18742"/>
                    </a:lnTo>
                    <a:lnTo>
                      <a:pt x="175252" y="12807"/>
                    </a:lnTo>
                    <a:close/>
                    <a:moveTo>
                      <a:pt x="187435" y="12807"/>
                    </a:moveTo>
                    <a:lnTo>
                      <a:pt x="187435" y="18742"/>
                    </a:lnTo>
                    <a:lnTo>
                      <a:pt x="181499" y="18742"/>
                    </a:lnTo>
                    <a:lnTo>
                      <a:pt x="181499" y="12807"/>
                    </a:lnTo>
                    <a:close/>
                    <a:moveTo>
                      <a:pt x="193684" y="12807"/>
                    </a:moveTo>
                    <a:lnTo>
                      <a:pt x="193684" y="18742"/>
                    </a:lnTo>
                    <a:lnTo>
                      <a:pt x="187749" y="18742"/>
                    </a:lnTo>
                    <a:lnTo>
                      <a:pt x="187749" y="12807"/>
                    </a:lnTo>
                    <a:close/>
                    <a:moveTo>
                      <a:pt x="199931" y="12807"/>
                    </a:moveTo>
                    <a:lnTo>
                      <a:pt x="199931" y="18742"/>
                    </a:lnTo>
                    <a:lnTo>
                      <a:pt x="193996" y="18742"/>
                    </a:lnTo>
                    <a:lnTo>
                      <a:pt x="193996" y="12807"/>
                    </a:lnTo>
                    <a:close/>
                    <a:moveTo>
                      <a:pt x="206180" y="12807"/>
                    </a:moveTo>
                    <a:lnTo>
                      <a:pt x="206180" y="18742"/>
                    </a:lnTo>
                    <a:lnTo>
                      <a:pt x="200244" y="18742"/>
                    </a:lnTo>
                    <a:lnTo>
                      <a:pt x="200244" y="12807"/>
                    </a:lnTo>
                    <a:close/>
                    <a:moveTo>
                      <a:pt x="212427" y="12807"/>
                    </a:moveTo>
                    <a:lnTo>
                      <a:pt x="212427" y="18742"/>
                    </a:lnTo>
                    <a:lnTo>
                      <a:pt x="206491" y="18742"/>
                    </a:lnTo>
                    <a:lnTo>
                      <a:pt x="206491" y="12807"/>
                    </a:lnTo>
                    <a:close/>
                    <a:moveTo>
                      <a:pt x="218674" y="12807"/>
                    </a:moveTo>
                    <a:lnTo>
                      <a:pt x="218674" y="18742"/>
                    </a:lnTo>
                    <a:lnTo>
                      <a:pt x="212739" y="18742"/>
                    </a:lnTo>
                    <a:lnTo>
                      <a:pt x="212739" y="12807"/>
                    </a:lnTo>
                    <a:close/>
                    <a:moveTo>
                      <a:pt x="224921" y="12807"/>
                    </a:moveTo>
                    <a:lnTo>
                      <a:pt x="224921" y="18742"/>
                    </a:lnTo>
                    <a:lnTo>
                      <a:pt x="218987" y="18742"/>
                    </a:lnTo>
                    <a:lnTo>
                      <a:pt x="218987" y="12807"/>
                    </a:lnTo>
                    <a:close/>
                    <a:moveTo>
                      <a:pt x="231170" y="12807"/>
                    </a:moveTo>
                    <a:lnTo>
                      <a:pt x="231170" y="18742"/>
                    </a:lnTo>
                    <a:lnTo>
                      <a:pt x="225234" y="18742"/>
                    </a:lnTo>
                    <a:lnTo>
                      <a:pt x="225234" y="12807"/>
                    </a:lnTo>
                    <a:close/>
                    <a:moveTo>
                      <a:pt x="237417" y="12807"/>
                    </a:moveTo>
                    <a:lnTo>
                      <a:pt x="237417" y="18742"/>
                    </a:lnTo>
                    <a:lnTo>
                      <a:pt x="231481" y="18742"/>
                    </a:lnTo>
                    <a:lnTo>
                      <a:pt x="231481" y="12807"/>
                    </a:lnTo>
                    <a:close/>
                    <a:moveTo>
                      <a:pt x="243664" y="12807"/>
                    </a:moveTo>
                    <a:lnTo>
                      <a:pt x="243664" y="18742"/>
                    </a:lnTo>
                    <a:lnTo>
                      <a:pt x="237729" y="18742"/>
                    </a:lnTo>
                    <a:lnTo>
                      <a:pt x="237729" y="12807"/>
                    </a:lnTo>
                    <a:close/>
                    <a:moveTo>
                      <a:pt x="249914" y="12807"/>
                    </a:moveTo>
                    <a:lnTo>
                      <a:pt x="249914" y="18742"/>
                    </a:lnTo>
                    <a:lnTo>
                      <a:pt x="243978" y="18742"/>
                    </a:lnTo>
                    <a:lnTo>
                      <a:pt x="243978" y="12807"/>
                    </a:lnTo>
                    <a:close/>
                    <a:moveTo>
                      <a:pt x="256161" y="12807"/>
                    </a:moveTo>
                    <a:lnTo>
                      <a:pt x="256161" y="18742"/>
                    </a:lnTo>
                    <a:lnTo>
                      <a:pt x="250225" y="18742"/>
                    </a:lnTo>
                    <a:lnTo>
                      <a:pt x="250225" y="12807"/>
                    </a:lnTo>
                    <a:close/>
                    <a:moveTo>
                      <a:pt x="262409" y="12807"/>
                    </a:moveTo>
                    <a:lnTo>
                      <a:pt x="262409" y="18742"/>
                    </a:lnTo>
                    <a:lnTo>
                      <a:pt x="256474" y="18742"/>
                    </a:lnTo>
                    <a:lnTo>
                      <a:pt x="256474" y="12807"/>
                    </a:lnTo>
                    <a:close/>
                    <a:moveTo>
                      <a:pt x="268656" y="12807"/>
                    </a:moveTo>
                    <a:lnTo>
                      <a:pt x="268656" y="18742"/>
                    </a:lnTo>
                    <a:lnTo>
                      <a:pt x="262721" y="18742"/>
                    </a:lnTo>
                    <a:lnTo>
                      <a:pt x="262721" y="12807"/>
                    </a:lnTo>
                    <a:close/>
                    <a:moveTo>
                      <a:pt x="274904" y="12807"/>
                    </a:moveTo>
                    <a:lnTo>
                      <a:pt x="274904" y="18742"/>
                    </a:lnTo>
                    <a:lnTo>
                      <a:pt x="268968" y="18742"/>
                    </a:lnTo>
                    <a:lnTo>
                      <a:pt x="268968" y="12807"/>
                    </a:lnTo>
                    <a:close/>
                    <a:moveTo>
                      <a:pt x="6251" y="19054"/>
                    </a:moveTo>
                    <a:lnTo>
                      <a:pt x="6251" y="24990"/>
                    </a:lnTo>
                    <a:lnTo>
                      <a:pt x="315" y="24990"/>
                    </a:lnTo>
                    <a:lnTo>
                      <a:pt x="315" y="19054"/>
                    </a:lnTo>
                    <a:close/>
                    <a:moveTo>
                      <a:pt x="12498" y="19054"/>
                    </a:moveTo>
                    <a:lnTo>
                      <a:pt x="12498" y="24990"/>
                    </a:lnTo>
                    <a:lnTo>
                      <a:pt x="6562" y="24990"/>
                    </a:lnTo>
                    <a:lnTo>
                      <a:pt x="6562" y="19054"/>
                    </a:lnTo>
                    <a:close/>
                    <a:moveTo>
                      <a:pt x="18745" y="19054"/>
                    </a:moveTo>
                    <a:lnTo>
                      <a:pt x="18745" y="24990"/>
                    </a:lnTo>
                    <a:lnTo>
                      <a:pt x="12810" y="24990"/>
                    </a:lnTo>
                    <a:lnTo>
                      <a:pt x="12810" y="19054"/>
                    </a:lnTo>
                    <a:close/>
                    <a:moveTo>
                      <a:pt x="24992" y="19054"/>
                    </a:moveTo>
                    <a:lnTo>
                      <a:pt x="24992" y="24990"/>
                    </a:lnTo>
                    <a:lnTo>
                      <a:pt x="19058" y="24990"/>
                    </a:lnTo>
                    <a:lnTo>
                      <a:pt x="19058" y="19054"/>
                    </a:lnTo>
                    <a:close/>
                    <a:moveTo>
                      <a:pt x="31241" y="19054"/>
                    </a:moveTo>
                    <a:lnTo>
                      <a:pt x="31241" y="24990"/>
                    </a:lnTo>
                    <a:lnTo>
                      <a:pt x="25305" y="24990"/>
                    </a:lnTo>
                    <a:lnTo>
                      <a:pt x="25305" y="19054"/>
                    </a:lnTo>
                    <a:close/>
                    <a:moveTo>
                      <a:pt x="37489" y="19054"/>
                    </a:moveTo>
                    <a:lnTo>
                      <a:pt x="37489" y="24990"/>
                    </a:lnTo>
                    <a:lnTo>
                      <a:pt x="31553" y="24990"/>
                    </a:lnTo>
                    <a:lnTo>
                      <a:pt x="31553" y="19054"/>
                    </a:lnTo>
                    <a:close/>
                    <a:moveTo>
                      <a:pt x="43737" y="19054"/>
                    </a:moveTo>
                    <a:lnTo>
                      <a:pt x="43737" y="24990"/>
                    </a:lnTo>
                    <a:lnTo>
                      <a:pt x="37802" y="24990"/>
                    </a:lnTo>
                    <a:lnTo>
                      <a:pt x="37802" y="19054"/>
                    </a:lnTo>
                    <a:close/>
                    <a:moveTo>
                      <a:pt x="49985" y="19054"/>
                    </a:moveTo>
                    <a:lnTo>
                      <a:pt x="49985" y="24990"/>
                    </a:lnTo>
                    <a:lnTo>
                      <a:pt x="44049" y="24990"/>
                    </a:lnTo>
                    <a:lnTo>
                      <a:pt x="44049" y="19054"/>
                    </a:lnTo>
                    <a:close/>
                    <a:moveTo>
                      <a:pt x="56232" y="19054"/>
                    </a:moveTo>
                    <a:lnTo>
                      <a:pt x="56232" y="24990"/>
                    </a:lnTo>
                    <a:lnTo>
                      <a:pt x="50296" y="24990"/>
                    </a:lnTo>
                    <a:lnTo>
                      <a:pt x="50296" y="19054"/>
                    </a:lnTo>
                    <a:close/>
                    <a:moveTo>
                      <a:pt x="62480" y="19054"/>
                    </a:moveTo>
                    <a:lnTo>
                      <a:pt x="62480" y="24990"/>
                    </a:lnTo>
                    <a:lnTo>
                      <a:pt x="56545" y="24990"/>
                    </a:lnTo>
                    <a:lnTo>
                      <a:pt x="56545" y="19054"/>
                    </a:lnTo>
                    <a:close/>
                    <a:moveTo>
                      <a:pt x="68727" y="19054"/>
                    </a:moveTo>
                    <a:lnTo>
                      <a:pt x="68727" y="24990"/>
                    </a:lnTo>
                    <a:lnTo>
                      <a:pt x="62792" y="24990"/>
                    </a:lnTo>
                    <a:lnTo>
                      <a:pt x="62792" y="19054"/>
                    </a:lnTo>
                    <a:close/>
                    <a:moveTo>
                      <a:pt x="74975" y="19054"/>
                    </a:moveTo>
                    <a:lnTo>
                      <a:pt x="74975" y="24990"/>
                    </a:lnTo>
                    <a:lnTo>
                      <a:pt x="69039" y="24990"/>
                    </a:lnTo>
                    <a:lnTo>
                      <a:pt x="69039" y="19054"/>
                    </a:lnTo>
                    <a:close/>
                    <a:moveTo>
                      <a:pt x="81223" y="19054"/>
                    </a:moveTo>
                    <a:lnTo>
                      <a:pt x="81223" y="24990"/>
                    </a:lnTo>
                    <a:lnTo>
                      <a:pt x="75286" y="24990"/>
                    </a:lnTo>
                    <a:lnTo>
                      <a:pt x="75286" y="19054"/>
                    </a:lnTo>
                    <a:close/>
                    <a:moveTo>
                      <a:pt x="87470" y="19054"/>
                    </a:moveTo>
                    <a:lnTo>
                      <a:pt x="87470" y="24990"/>
                    </a:lnTo>
                    <a:lnTo>
                      <a:pt x="81535" y="24990"/>
                    </a:lnTo>
                    <a:lnTo>
                      <a:pt x="81535" y="19054"/>
                    </a:lnTo>
                    <a:close/>
                    <a:moveTo>
                      <a:pt x="93720" y="19054"/>
                    </a:moveTo>
                    <a:lnTo>
                      <a:pt x="93720" y="24990"/>
                    </a:lnTo>
                    <a:lnTo>
                      <a:pt x="87784" y="24990"/>
                    </a:lnTo>
                    <a:lnTo>
                      <a:pt x="87784" y="19054"/>
                    </a:lnTo>
                    <a:close/>
                    <a:moveTo>
                      <a:pt x="99967" y="19054"/>
                    </a:moveTo>
                    <a:lnTo>
                      <a:pt x="99967" y="24990"/>
                    </a:lnTo>
                    <a:lnTo>
                      <a:pt x="94031" y="24990"/>
                    </a:lnTo>
                    <a:lnTo>
                      <a:pt x="94031" y="19054"/>
                    </a:lnTo>
                    <a:close/>
                    <a:moveTo>
                      <a:pt x="106214" y="19054"/>
                    </a:moveTo>
                    <a:lnTo>
                      <a:pt x="106214" y="24990"/>
                    </a:lnTo>
                    <a:lnTo>
                      <a:pt x="100280" y="24990"/>
                    </a:lnTo>
                    <a:lnTo>
                      <a:pt x="100280" y="19054"/>
                    </a:lnTo>
                    <a:close/>
                    <a:moveTo>
                      <a:pt x="112461" y="19054"/>
                    </a:moveTo>
                    <a:lnTo>
                      <a:pt x="112461" y="24990"/>
                    </a:lnTo>
                    <a:lnTo>
                      <a:pt x="106527" y="24990"/>
                    </a:lnTo>
                    <a:lnTo>
                      <a:pt x="106527" y="19054"/>
                    </a:lnTo>
                    <a:close/>
                    <a:moveTo>
                      <a:pt x="118710" y="19054"/>
                    </a:moveTo>
                    <a:lnTo>
                      <a:pt x="118710" y="24990"/>
                    </a:lnTo>
                    <a:lnTo>
                      <a:pt x="112774" y="24990"/>
                    </a:lnTo>
                    <a:lnTo>
                      <a:pt x="112774" y="19054"/>
                    </a:lnTo>
                    <a:close/>
                    <a:moveTo>
                      <a:pt x="124957" y="19054"/>
                    </a:moveTo>
                    <a:lnTo>
                      <a:pt x="124957" y="24990"/>
                    </a:lnTo>
                    <a:lnTo>
                      <a:pt x="119021" y="24990"/>
                    </a:lnTo>
                    <a:lnTo>
                      <a:pt x="119021" y="19054"/>
                    </a:lnTo>
                    <a:close/>
                    <a:moveTo>
                      <a:pt x="131204" y="19054"/>
                    </a:moveTo>
                    <a:lnTo>
                      <a:pt x="131204" y="24990"/>
                    </a:lnTo>
                    <a:lnTo>
                      <a:pt x="125270" y="24990"/>
                    </a:lnTo>
                    <a:lnTo>
                      <a:pt x="125270" y="19054"/>
                    </a:lnTo>
                    <a:close/>
                    <a:moveTo>
                      <a:pt x="137451" y="19054"/>
                    </a:moveTo>
                    <a:lnTo>
                      <a:pt x="137451" y="24990"/>
                    </a:lnTo>
                    <a:lnTo>
                      <a:pt x="131517" y="24990"/>
                    </a:lnTo>
                    <a:lnTo>
                      <a:pt x="131517" y="19054"/>
                    </a:lnTo>
                    <a:close/>
                    <a:moveTo>
                      <a:pt x="143702" y="19054"/>
                    </a:moveTo>
                    <a:lnTo>
                      <a:pt x="143702" y="24990"/>
                    </a:lnTo>
                    <a:lnTo>
                      <a:pt x="137766" y="24990"/>
                    </a:lnTo>
                    <a:lnTo>
                      <a:pt x="137766" y="19054"/>
                    </a:lnTo>
                    <a:close/>
                    <a:moveTo>
                      <a:pt x="149949" y="19054"/>
                    </a:moveTo>
                    <a:lnTo>
                      <a:pt x="149949" y="24990"/>
                    </a:lnTo>
                    <a:lnTo>
                      <a:pt x="144015" y="24990"/>
                    </a:lnTo>
                    <a:lnTo>
                      <a:pt x="144015" y="19054"/>
                    </a:lnTo>
                    <a:close/>
                    <a:moveTo>
                      <a:pt x="156196" y="19054"/>
                    </a:moveTo>
                    <a:lnTo>
                      <a:pt x="156196" y="24990"/>
                    </a:lnTo>
                    <a:lnTo>
                      <a:pt x="150262" y="24990"/>
                    </a:lnTo>
                    <a:lnTo>
                      <a:pt x="150262" y="19054"/>
                    </a:lnTo>
                    <a:close/>
                    <a:moveTo>
                      <a:pt x="162445" y="19054"/>
                    </a:moveTo>
                    <a:lnTo>
                      <a:pt x="162445" y="24990"/>
                    </a:lnTo>
                    <a:lnTo>
                      <a:pt x="156509" y="24990"/>
                    </a:lnTo>
                    <a:lnTo>
                      <a:pt x="156509" y="19054"/>
                    </a:lnTo>
                    <a:close/>
                    <a:moveTo>
                      <a:pt x="168692" y="19054"/>
                    </a:moveTo>
                    <a:lnTo>
                      <a:pt x="168692" y="24990"/>
                    </a:lnTo>
                    <a:lnTo>
                      <a:pt x="162756" y="24990"/>
                    </a:lnTo>
                    <a:lnTo>
                      <a:pt x="162756" y="19054"/>
                    </a:lnTo>
                    <a:close/>
                    <a:moveTo>
                      <a:pt x="174939" y="19054"/>
                    </a:moveTo>
                    <a:lnTo>
                      <a:pt x="174939" y="24990"/>
                    </a:lnTo>
                    <a:lnTo>
                      <a:pt x="169005" y="24990"/>
                    </a:lnTo>
                    <a:lnTo>
                      <a:pt x="169005" y="19054"/>
                    </a:lnTo>
                    <a:close/>
                    <a:moveTo>
                      <a:pt x="181186" y="19054"/>
                    </a:moveTo>
                    <a:lnTo>
                      <a:pt x="181186" y="24990"/>
                    </a:lnTo>
                    <a:lnTo>
                      <a:pt x="175252" y="24990"/>
                    </a:lnTo>
                    <a:lnTo>
                      <a:pt x="175252" y="19054"/>
                    </a:lnTo>
                    <a:close/>
                    <a:moveTo>
                      <a:pt x="187435" y="19054"/>
                    </a:moveTo>
                    <a:lnTo>
                      <a:pt x="187435" y="24990"/>
                    </a:lnTo>
                    <a:lnTo>
                      <a:pt x="181499" y="24990"/>
                    </a:lnTo>
                    <a:lnTo>
                      <a:pt x="181499" y="19054"/>
                    </a:lnTo>
                    <a:close/>
                    <a:moveTo>
                      <a:pt x="193684" y="19054"/>
                    </a:moveTo>
                    <a:lnTo>
                      <a:pt x="193684" y="24990"/>
                    </a:lnTo>
                    <a:lnTo>
                      <a:pt x="187749" y="24990"/>
                    </a:lnTo>
                    <a:lnTo>
                      <a:pt x="187749" y="19054"/>
                    </a:lnTo>
                    <a:close/>
                    <a:moveTo>
                      <a:pt x="199931" y="19054"/>
                    </a:moveTo>
                    <a:lnTo>
                      <a:pt x="199931" y="24990"/>
                    </a:lnTo>
                    <a:lnTo>
                      <a:pt x="193996" y="24990"/>
                    </a:lnTo>
                    <a:lnTo>
                      <a:pt x="193996" y="19054"/>
                    </a:lnTo>
                    <a:close/>
                    <a:moveTo>
                      <a:pt x="206180" y="19054"/>
                    </a:moveTo>
                    <a:lnTo>
                      <a:pt x="206180" y="24990"/>
                    </a:lnTo>
                    <a:lnTo>
                      <a:pt x="200244" y="24990"/>
                    </a:lnTo>
                    <a:lnTo>
                      <a:pt x="200244" y="19054"/>
                    </a:lnTo>
                    <a:close/>
                    <a:moveTo>
                      <a:pt x="212427" y="19054"/>
                    </a:moveTo>
                    <a:lnTo>
                      <a:pt x="212427" y="24990"/>
                    </a:lnTo>
                    <a:lnTo>
                      <a:pt x="206491" y="24990"/>
                    </a:lnTo>
                    <a:lnTo>
                      <a:pt x="206491" y="19054"/>
                    </a:lnTo>
                    <a:close/>
                    <a:moveTo>
                      <a:pt x="218674" y="19054"/>
                    </a:moveTo>
                    <a:lnTo>
                      <a:pt x="218674" y="24990"/>
                    </a:lnTo>
                    <a:lnTo>
                      <a:pt x="212739" y="24990"/>
                    </a:lnTo>
                    <a:lnTo>
                      <a:pt x="212739" y="19054"/>
                    </a:lnTo>
                    <a:close/>
                    <a:moveTo>
                      <a:pt x="224921" y="19054"/>
                    </a:moveTo>
                    <a:lnTo>
                      <a:pt x="224921" y="24990"/>
                    </a:lnTo>
                    <a:lnTo>
                      <a:pt x="218987" y="24990"/>
                    </a:lnTo>
                    <a:lnTo>
                      <a:pt x="218987" y="19054"/>
                    </a:lnTo>
                    <a:close/>
                    <a:moveTo>
                      <a:pt x="231170" y="19054"/>
                    </a:moveTo>
                    <a:lnTo>
                      <a:pt x="231170" y="24990"/>
                    </a:lnTo>
                    <a:lnTo>
                      <a:pt x="225234" y="24990"/>
                    </a:lnTo>
                    <a:lnTo>
                      <a:pt x="225234" y="19054"/>
                    </a:lnTo>
                    <a:close/>
                    <a:moveTo>
                      <a:pt x="237417" y="19054"/>
                    </a:moveTo>
                    <a:lnTo>
                      <a:pt x="237417" y="24990"/>
                    </a:lnTo>
                    <a:lnTo>
                      <a:pt x="231481" y="24990"/>
                    </a:lnTo>
                    <a:lnTo>
                      <a:pt x="231481" y="19054"/>
                    </a:lnTo>
                    <a:close/>
                    <a:moveTo>
                      <a:pt x="243664" y="19054"/>
                    </a:moveTo>
                    <a:lnTo>
                      <a:pt x="243664" y="24990"/>
                    </a:lnTo>
                    <a:lnTo>
                      <a:pt x="237729" y="24990"/>
                    </a:lnTo>
                    <a:lnTo>
                      <a:pt x="237729" y="19054"/>
                    </a:lnTo>
                    <a:close/>
                    <a:moveTo>
                      <a:pt x="249911" y="19054"/>
                    </a:moveTo>
                    <a:lnTo>
                      <a:pt x="249911" y="24990"/>
                    </a:lnTo>
                    <a:lnTo>
                      <a:pt x="243977" y="24990"/>
                    </a:lnTo>
                    <a:lnTo>
                      <a:pt x="243977" y="19054"/>
                    </a:lnTo>
                    <a:close/>
                    <a:moveTo>
                      <a:pt x="256161" y="19054"/>
                    </a:moveTo>
                    <a:lnTo>
                      <a:pt x="256161" y="24990"/>
                    </a:lnTo>
                    <a:lnTo>
                      <a:pt x="250225" y="24990"/>
                    </a:lnTo>
                    <a:lnTo>
                      <a:pt x="250225" y="19054"/>
                    </a:lnTo>
                    <a:close/>
                    <a:moveTo>
                      <a:pt x="262409" y="19054"/>
                    </a:moveTo>
                    <a:lnTo>
                      <a:pt x="262409" y="24990"/>
                    </a:lnTo>
                    <a:lnTo>
                      <a:pt x="256474" y="24990"/>
                    </a:lnTo>
                    <a:lnTo>
                      <a:pt x="256474" y="19054"/>
                    </a:lnTo>
                    <a:close/>
                    <a:moveTo>
                      <a:pt x="268656" y="19054"/>
                    </a:moveTo>
                    <a:lnTo>
                      <a:pt x="268656" y="24990"/>
                    </a:lnTo>
                    <a:lnTo>
                      <a:pt x="262721" y="24990"/>
                    </a:lnTo>
                    <a:lnTo>
                      <a:pt x="262721" y="19054"/>
                    </a:lnTo>
                    <a:close/>
                    <a:moveTo>
                      <a:pt x="274904" y="19054"/>
                    </a:moveTo>
                    <a:lnTo>
                      <a:pt x="274904" y="24990"/>
                    </a:lnTo>
                    <a:lnTo>
                      <a:pt x="268968" y="24990"/>
                    </a:lnTo>
                    <a:lnTo>
                      <a:pt x="268968" y="19054"/>
                    </a:lnTo>
                    <a:close/>
                    <a:moveTo>
                      <a:pt x="6251" y="25301"/>
                    </a:moveTo>
                    <a:lnTo>
                      <a:pt x="6251" y="31237"/>
                    </a:lnTo>
                    <a:lnTo>
                      <a:pt x="315" y="31237"/>
                    </a:lnTo>
                    <a:lnTo>
                      <a:pt x="315" y="25301"/>
                    </a:lnTo>
                    <a:close/>
                    <a:moveTo>
                      <a:pt x="12498" y="25301"/>
                    </a:moveTo>
                    <a:lnTo>
                      <a:pt x="12498" y="31237"/>
                    </a:lnTo>
                    <a:lnTo>
                      <a:pt x="6562" y="31237"/>
                    </a:lnTo>
                    <a:lnTo>
                      <a:pt x="6562" y="25301"/>
                    </a:lnTo>
                    <a:close/>
                    <a:moveTo>
                      <a:pt x="18745" y="25301"/>
                    </a:moveTo>
                    <a:lnTo>
                      <a:pt x="18745" y="31237"/>
                    </a:lnTo>
                    <a:lnTo>
                      <a:pt x="12810" y="31237"/>
                    </a:lnTo>
                    <a:lnTo>
                      <a:pt x="12810" y="25301"/>
                    </a:lnTo>
                    <a:close/>
                    <a:moveTo>
                      <a:pt x="24992" y="25301"/>
                    </a:moveTo>
                    <a:lnTo>
                      <a:pt x="24992" y="31237"/>
                    </a:lnTo>
                    <a:lnTo>
                      <a:pt x="19058" y="31237"/>
                    </a:lnTo>
                    <a:lnTo>
                      <a:pt x="19058" y="25301"/>
                    </a:lnTo>
                    <a:close/>
                    <a:moveTo>
                      <a:pt x="31241" y="25301"/>
                    </a:moveTo>
                    <a:lnTo>
                      <a:pt x="31241" y="31237"/>
                    </a:lnTo>
                    <a:lnTo>
                      <a:pt x="25305" y="31237"/>
                    </a:lnTo>
                    <a:lnTo>
                      <a:pt x="25305" y="25301"/>
                    </a:lnTo>
                    <a:close/>
                    <a:moveTo>
                      <a:pt x="37489" y="25301"/>
                    </a:moveTo>
                    <a:lnTo>
                      <a:pt x="37489" y="31237"/>
                    </a:lnTo>
                    <a:lnTo>
                      <a:pt x="31553" y="31237"/>
                    </a:lnTo>
                    <a:lnTo>
                      <a:pt x="31553" y="25301"/>
                    </a:lnTo>
                    <a:close/>
                    <a:moveTo>
                      <a:pt x="43737" y="25301"/>
                    </a:moveTo>
                    <a:lnTo>
                      <a:pt x="43737" y="31237"/>
                    </a:lnTo>
                    <a:lnTo>
                      <a:pt x="37802" y="31237"/>
                    </a:lnTo>
                    <a:lnTo>
                      <a:pt x="37802" y="25301"/>
                    </a:lnTo>
                    <a:close/>
                    <a:moveTo>
                      <a:pt x="49985" y="25301"/>
                    </a:moveTo>
                    <a:lnTo>
                      <a:pt x="49985" y="31237"/>
                    </a:lnTo>
                    <a:lnTo>
                      <a:pt x="44049" y="31237"/>
                    </a:lnTo>
                    <a:lnTo>
                      <a:pt x="44049" y="25301"/>
                    </a:lnTo>
                    <a:close/>
                    <a:moveTo>
                      <a:pt x="56232" y="25301"/>
                    </a:moveTo>
                    <a:lnTo>
                      <a:pt x="56232" y="31237"/>
                    </a:lnTo>
                    <a:lnTo>
                      <a:pt x="50296" y="31237"/>
                    </a:lnTo>
                    <a:lnTo>
                      <a:pt x="50296" y="25301"/>
                    </a:lnTo>
                    <a:close/>
                    <a:moveTo>
                      <a:pt x="62480" y="25301"/>
                    </a:moveTo>
                    <a:lnTo>
                      <a:pt x="62480" y="31237"/>
                    </a:lnTo>
                    <a:lnTo>
                      <a:pt x="56545" y="31237"/>
                    </a:lnTo>
                    <a:lnTo>
                      <a:pt x="56545" y="25301"/>
                    </a:lnTo>
                    <a:close/>
                    <a:moveTo>
                      <a:pt x="68727" y="25301"/>
                    </a:moveTo>
                    <a:lnTo>
                      <a:pt x="68727" y="31237"/>
                    </a:lnTo>
                    <a:lnTo>
                      <a:pt x="62792" y="31237"/>
                    </a:lnTo>
                    <a:lnTo>
                      <a:pt x="62792" y="25301"/>
                    </a:lnTo>
                    <a:close/>
                    <a:moveTo>
                      <a:pt x="74975" y="25301"/>
                    </a:moveTo>
                    <a:lnTo>
                      <a:pt x="74975" y="31237"/>
                    </a:lnTo>
                    <a:lnTo>
                      <a:pt x="69039" y="31237"/>
                    </a:lnTo>
                    <a:lnTo>
                      <a:pt x="69039" y="25301"/>
                    </a:lnTo>
                    <a:close/>
                    <a:moveTo>
                      <a:pt x="81223" y="25301"/>
                    </a:moveTo>
                    <a:lnTo>
                      <a:pt x="81223" y="31237"/>
                    </a:lnTo>
                    <a:lnTo>
                      <a:pt x="75286" y="31237"/>
                    </a:lnTo>
                    <a:lnTo>
                      <a:pt x="75286" y="25301"/>
                    </a:lnTo>
                    <a:close/>
                    <a:moveTo>
                      <a:pt x="87470" y="25301"/>
                    </a:moveTo>
                    <a:lnTo>
                      <a:pt x="87470" y="31237"/>
                    </a:lnTo>
                    <a:lnTo>
                      <a:pt x="81535" y="31237"/>
                    </a:lnTo>
                    <a:lnTo>
                      <a:pt x="81535" y="25301"/>
                    </a:lnTo>
                    <a:close/>
                    <a:moveTo>
                      <a:pt x="93720" y="25301"/>
                    </a:moveTo>
                    <a:lnTo>
                      <a:pt x="93720" y="31237"/>
                    </a:lnTo>
                    <a:lnTo>
                      <a:pt x="87784" y="31237"/>
                    </a:lnTo>
                    <a:lnTo>
                      <a:pt x="87784" y="25301"/>
                    </a:lnTo>
                    <a:close/>
                    <a:moveTo>
                      <a:pt x="99967" y="25301"/>
                    </a:moveTo>
                    <a:lnTo>
                      <a:pt x="99967" y="31237"/>
                    </a:lnTo>
                    <a:lnTo>
                      <a:pt x="94031" y="31237"/>
                    </a:lnTo>
                    <a:lnTo>
                      <a:pt x="94031" y="25301"/>
                    </a:lnTo>
                    <a:close/>
                    <a:moveTo>
                      <a:pt x="106214" y="25301"/>
                    </a:moveTo>
                    <a:lnTo>
                      <a:pt x="106214" y="31237"/>
                    </a:lnTo>
                    <a:lnTo>
                      <a:pt x="100280" y="31237"/>
                    </a:lnTo>
                    <a:lnTo>
                      <a:pt x="100280" y="25301"/>
                    </a:lnTo>
                    <a:close/>
                    <a:moveTo>
                      <a:pt x="112461" y="25301"/>
                    </a:moveTo>
                    <a:lnTo>
                      <a:pt x="112461" y="31237"/>
                    </a:lnTo>
                    <a:lnTo>
                      <a:pt x="106527" y="31237"/>
                    </a:lnTo>
                    <a:lnTo>
                      <a:pt x="106527" y="25301"/>
                    </a:lnTo>
                    <a:close/>
                    <a:moveTo>
                      <a:pt x="118710" y="25301"/>
                    </a:moveTo>
                    <a:lnTo>
                      <a:pt x="118710" y="31237"/>
                    </a:lnTo>
                    <a:lnTo>
                      <a:pt x="112774" y="31237"/>
                    </a:lnTo>
                    <a:lnTo>
                      <a:pt x="112774" y="25301"/>
                    </a:lnTo>
                    <a:close/>
                    <a:moveTo>
                      <a:pt x="124957" y="25301"/>
                    </a:moveTo>
                    <a:lnTo>
                      <a:pt x="124957" y="31237"/>
                    </a:lnTo>
                    <a:lnTo>
                      <a:pt x="119021" y="31237"/>
                    </a:lnTo>
                    <a:lnTo>
                      <a:pt x="119021" y="25301"/>
                    </a:lnTo>
                    <a:close/>
                    <a:moveTo>
                      <a:pt x="131204" y="25301"/>
                    </a:moveTo>
                    <a:lnTo>
                      <a:pt x="131204" y="31237"/>
                    </a:lnTo>
                    <a:lnTo>
                      <a:pt x="125270" y="31237"/>
                    </a:lnTo>
                    <a:lnTo>
                      <a:pt x="125270" y="25301"/>
                    </a:lnTo>
                    <a:close/>
                    <a:moveTo>
                      <a:pt x="137451" y="25301"/>
                    </a:moveTo>
                    <a:lnTo>
                      <a:pt x="137451" y="31237"/>
                    </a:lnTo>
                    <a:lnTo>
                      <a:pt x="131517" y="31237"/>
                    </a:lnTo>
                    <a:lnTo>
                      <a:pt x="131517" y="25301"/>
                    </a:lnTo>
                    <a:close/>
                    <a:moveTo>
                      <a:pt x="143702" y="25301"/>
                    </a:moveTo>
                    <a:lnTo>
                      <a:pt x="143702" y="31237"/>
                    </a:lnTo>
                    <a:lnTo>
                      <a:pt x="137766" y="31237"/>
                    </a:lnTo>
                    <a:lnTo>
                      <a:pt x="137766" y="25301"/>
                    </a:lnTo>
                    <a:close/>
                    <a:moveTo>
                      <a:pt x="149949" y="25301"/>
                    </a:moveTo>
                    <a:lnTo>
                      <a:pt x="149949" y="31237"/>
                    </a:lnTo>
                    <a:lnTo>
                      <a:pt x="144015" y="31237"/>
                    </a:lnTo>
                    <a:lnTo>
                      <a:pt x="144015" y="25301"/>
                    </a:lnTo>
                    <a:close/>
                    <a:moveTo>
                      <a:pt x="156196" y="25301"/>
                    </a:moveTo>
                    <a:lnTo>
                      <a:pt x="156196" y="31237"/>
                    </a:lnTo>
                    <a:lnTo>
                      <a:pt x="150262" y="31237"/>
                    </a:lnTo>
                    <a:lnTo>
                      <a:pt x="150262" y="25301"/>
                    </a:lnTo>
                    <a:close/>
                    <a:moveTo>
                      <a:pt x="162445" y="25301"/>
                    </a:moveTo>
                    <a:lnTo>
                      <a:pt x="162445" y="31237"/>
                    </a:lnTo>
                    <a:lnTo>
                      <a:pt x="156509" y="31237"/>
                    </a:lnTo>
                    <a:lnTo>
                      <a:pt x="156509" y="25301"/>
                    </a:lnTo>
                    <a:close/>
                    <a:moveTo>
                      <a:pt x="168692" y="25301"/>
                    </a:moveTo>
                    <a:lnTo>
                      <a:pt x="168692" y="31237"/>
                    </a:lnTo>
                    <a:lnTo>
                      <a:pt x="162756" y="31237"/>
                    </a:lnTo>
                    <a:lnTo>
                      <a:pt x="162756" y="25301"/>
                    </a:lnTo>
                    <a:close/>
                    <a:moveTo>
                      <a:pt x="174939" y="25301"/>
                    </a:moveTo>
                    <a:lnTo>
                      <a:pt x="174939" y="31237"/>
                    </a:lnTo>
                    <a:lnTo>
                      <a:pt x="169005" y="31237"/>
                    </a:lnTo>
                    <a:lnTo>
                      <a:pt x="169005" y="25301"/>
                    </a:lnTo>
                    <a:close/>
                    <a:moveTo>
                      <a:pt x="181186" y="25301"/>
                    </a:moveTo>
                    <a:lnTo>
                      <a:pt x="181186" y="31237"/>
                    </a:lnTo>
                    <a:lnTo>
                      <a:pt x="175252" y="31237"/>
                    </a:lnTo>
                    <a:lnTo>
                      <a:pt x="175252" y="25301"/>
                    </a:lnTo>
                    <a:close/>
                    <a:moveTo>
                      <a:pt x="187435" y="25301"/>
                    </a:moveTo>
                    <a:lnTo>
                      <a:pt x="187435" y="31237"/>
                    </a:lnTo>
                    <a:lnTo>
                      <a:pt x="181499" y="31237"/>
                    </a:lnTo>
                    <a:lnTo>
                      <a:pt x="181499" y="25301"/>
                    </a:lnTo>
                    <a:close/>
                    <a:moveTo>
                      <a:pt x="193684" y="25301"/>
                    </a:moveTo>
                    <a:lnTo>
                      <a:pt x="193684" y="31237"/>
                    </a:lnTo>
                    <a:lnTo>
                      <a:pt x="187749" y="31237"/>
                    </a:lnTo>
                    <a:lnTo>
                      <a:pt x="187749" y="25301"/>
                    </a:lnTo>
                    <a:close/>
                    <a:moveTo>
                      <a:pt x="199931" y="25301"/>
                    </a:moveTo>
                    <a:lnTo>
                      <a:pt x="199931" y="31237"/>
                    </a:lnTo>
                    <a:lnTo>
                      <a:pt x="193996" y="31237"/>
                    </a:lnTo>
                    <a:lnTo>
                      <a:pt x="193996" y="25301"/>
                    </a:lnTo>
                    <a:close/>
                    <a:moveTo>
                      <a:pt x="206180" y="25301"/>
                    </a:moveTo>
                    <a:lnTo>
                      <a:pt x="206180" y="31237"/>
                    </a:lnTo>
                    <a:lnTo>
                      <a:pt x="200244" y="31237"/>
                    </a:lnTo>
                    <a:lnTo>
                      <a:pt x="200244" y="25301"/>
                    </a:lnTo>
                    <a:close/>
                    <a:moveTo>
                      <a:pt x="212427" y="25301"/>
                    </a:moveTo>
                    <a:lnTo>
                      <a:pt x="212427" y="31237"/>
                    </a:lnTo>
                    <a:lnTo>
                      <a:pt x="206491" y="31237"/>
                    </a:lnTo>
                    <a:lnTo>
                      <a:pt x="206491" y="25301"/>
                    </a:lnTo>
                    <a:close/>
                    <a:moveTo>
                      <a:pt x="218674" y="25301"/>
                    </a:moveTo>
                    <a:lnTo>
                      <a:pt x="218674" y="31237"/>
                    </a:lnTo>
                    <a:lnTo>
                      <a:pt x="212739" y="31237"/>
                    </a:lnTo>
                    <a:lnTo>
                      <a:pt x="212739" y="25301"/>
                    </a:lnTo>
                    <a:close/>
                    <a:moveTo>
                      <a:pt x="224921" y="25301"/>
                    </a:moveTo>
                    <a:lnTo>
                      <a:pt x="224921" y="31237"/>
                    </a:lnTo>
                    <a:lnTo>
                      <a:pt x="218987" y="31237"/>
                    </a:lnTo>
                    <a:lnTo>
                      <a:pt x="218987" y="25301"/>
                    </a:lnTo>
                    <a:close/>
                    <a:moveTo>
                      <a:pt x="231170" y="25301"/>
                    </a:moveTo>
                    <a:lnTo>
                      <a:pt x="231170" y="31237"/>
                    </a:lnTo>
                    <a:lnTo>
                      <a:pt x="225234" y="31237"/>
                    </a:lnTo>
                    <a:lnTo>
                      <a:pt x="225234" y="25301"/>
                    </a:lnTo>
                    <a:close/>
                    <a:moveTo>
                      <a:pt x="237417" y="25301"/>
                    </a:moveTo>
                    <a:lnTo>
                      <a:pt x="237417" y="31237"/>
                    </a:lnTo>
                    <a:lnTo>
                      <a:pt x="231481" y="31237"/>
                    </a:lnTo>
                    <a:lnTo>
                      <a:pt x="231481" y="25301"/>
                    </a:lnTo>
                    <a:close/>
                    <a:moveTo>
                      <a:pt x="243664" y="25301"/>
                    </a:moveTo>
                    <a:lnTo>
                      <a:pt x="243664" y="31237"/>
                    </a:lnTo>
                    <a:lnTo>
                      <a:pt x="237729" y="31237"/>
                    </a:lnTo>
                    <a:lnTo>
                      <a:pt x="237729" y="25301"/>
                    </a:lnTo>
                    <a:close/>
                    <a:moveTo>
                      <a:pt x="249911" y="25301"/>
                    </a:moveTo>
                    <a:lnTo>
                      <a:pt x="249911" y="31237"/>
                    </a:lnTo>
                    <a:lnTo>
                      <a:pt x="243977" y="31237"/>
                    </a:lnTo>
                    <a:lnTo>
                      <a:pt x="243977" y="25301"/>
                    </a:lnTo>
                    <a:close/>
                    <a:moveTo>
                      <a:pt x="256161" y="25301"/>
                    </a:moveTo>
                    <a:lnTo>
                      <a:pt x="256161" y="31237"/>
                    </a:lnTo>
                    <a:lnTo>
                      <a:pt x="250225" y="31237"/>
                    </a:lnTo>
                    <a:lnTo>
                      <a:pt x="250225" y="25301"/>
                    </a:lnTo>
                    <a:close/>
                    <a:moveTo>
                      <a:pt x="262409" y="25301"/>
                    </a:moveTo>
                    <a:lnTo>
                      <a:pt x="262409" y="31237"/>
                    </a:lnTo>
                    <a:lnTo>
                      <a:pt x="256474" y="31237"/>
                    </a:lnTo>
                    <a:lnTo>
                      <a:pt x="256474" y="25301"/>
                    </a:lnTo>
                    <a:close/>
                    <a:moveTo>
                      <a:pt x="268656" y="25301"/>
                    </a:moveTo>
                    <a:lnTo>
                      <a:pt x="268656" y="31237"/>
                    </a:lnTo>
                    <a:lnTo>
                      <a:pt x="262721" y="31237"/>
                    </a:lnTo>
                    <a:lnTo>
                      <a:pt x="262721" y="25301"/>
                    </a:lnTo>
                    <a:close/>
                    <a:moveTo>
                      <a:pt x="274904" y="25301"/>
                    </a:moveTo>
                    <a:lnTo>
                      <a:pt x="274904" y="31237"/>
                    </a:lnTo>
                    <a:lnTo>
                      <a:pt x="268968" y="31237"/>
                    </a:lnTo>
                    <a:lnTo>
                      <a:pt x="268968" y="25301"/>
                    </a:lnTo>
                    <a:close/>
                    <a:moveTo>
                      <a:pt x="6251" y="31548"/>
                    </a:moveTo>
                    <a:lnTo>
                      <a:pt x="6251" y="31550"/>
                    </a:lnTo>
                    <a:lnTo>
                      <a:pt x="6251" y="37484"/>
                    </a:lnTo>
                    <a:lnTo>
                      <a:pt x="315" y="37484"/>
                    </a:lnTo>
                    <a:lnTo>
                      <a:pt x="315" y="31548"/>
                    </a:lnTo>
                    <a:close/>
                    <a:moveTo>
                      <a:pt x="12498" y="31548"/>
                    </a:moveTo>
                    <a:lnTo>
                      <a:pt x="12498" y="31550"/>
                    </a:lnTo>
                    <a:lnTo>
                      <a:pt x="12498" y="37484"/>
                    </a:lnTo>
                    <a:lnTo>
                      <a:pt x="6562" y="37484"/>
                    </a:lnTo>
                    <a:lnTo>
                      <a:pt x="6562" y="31548"/>
                    </a:lnTo>
                    <a:close/>
                    <a:moveTo>
                      <a:pt x="18745" y="31548"/>
                    </a:moveTo>
                    <a:lnTo>
                      <a:pt x="18745" y="31550"/>
                    </a:lnTo>
                    <a:lnTo>
                      <a:pt x="18745" y="37484"/>
                    </a:lnTo>
                    <a:lnTo>
                      <a:pt x="12810" y="37484"/>
                    </a:lnTo>
                    <a:lnTo>
                      <a:pt x="12810" y="31548"/>
                    </a:lnTo>
                    <a:close/>
                    <a:moveTo>
                      <a:pt x="24992" y="31548"/>
                    </a:moveTo>
                    <a:lnTo>
                      <a:pt x="24992" y="31550"/>
                    </a:lnTo>
                    <a:lnTo>
                      <a:pt x="24992" y="37484"/>
                    </a:lnTo>
                    <a:lnTo>
                      <a:pt x="19058" y="37484"/>
                    </a:lnTo>
                    <a:lnTo>
                      <a:pt x="19058" y="31548"/>
                    </a:lnTo>
                    <a:close/>
                    <a:moveTo>
                      <a:pt x="31242" y="31548"/>
                    </a:moveTo>
                    <a:lnTo>
                      <a:pt x="31242" y="31550"/>
                    </a:lnTo>
                    <a:lnTo>
                      <a:pt x="31242" y="37484"/>
                    </a:lnTo>
                    <a:lnTo>
                      <a:pt x="25305" y="37484"/>
                    </a:lnTo>
                    <a:lnTo>
                      <a:pt x="25305" y="31548"/>
                    </a:lnTo>
                    <a:close/>
                    <a:moveTo>
                      <a:pt x="162445" y="31548"/>
                    </a:moveTo>
                    <a:lnTo>
                      <a:pt x="162445" y="31550"/>
                    </a:lnTo>
                    <a:lnTo>
                      <a:pt x="162445" y="37484"/>
                    </a:lnTo>
                    <a:lnTo>
                      <a:pt x="156509" y="37484"/>
                    </a:lnTo>
                    <a:lnTo>
                      <a:pt x="156509" y="31548"/>
                    </a:lnTo>
                    <a:close/>
                    <a:moveTo>
                      <a:pt x="168692" y="31548"/>
                    </a:moveTo>
                    <a:lnTo>
                      <a:pt x="168692" y="31550"/>
                    </a:lnTo>
                    <a:lnTo>
                      <a:pt x="168692" y="37484"/>
                    </a:lnTo>
                    <a:lnTo>
                      <a:pt x="162756" y="37484"/>
                    </a:lnTo>
                    <a:lnTo>
                      <a:pt x="162756" y="31548"/>
                    </a:lnTo>
                    <a:close/>
                    <a:moveTo>
                      <a:pt x="174939" y="31548"/>
                    </a:moveTo>
                    <a:lnTo>
                      <a:pt x="174939" y="31550"/>
                    </a:lnTo>
                    <a:lnTo>
                      <a:pt x="174939" y="37484"/>
                    </a:lnTo>
                    <a:lnTo>
                      <a:pt x="169005" y="37484"/>
                    </a:lnTo>
                    <a:lnTo>
                      <a:pt x="169005" y="31548"/>
                    </a:lnTo>
                    <a:close/>
                    <a:moveTo>
                      <a:pt x="181186" y="31548"/>
                    </a:moveTo>
                    <a:lnTo>
                      <a:pt x="181186" y="31550"/>
                    </a:lnTo>
                    <a:lnTo>
                      <a:pt x="181186" y="37484"/>
                    </a:lnTo>
                    <a:lnTo>
                      <a:pt x="175252" y="37484"/>
                    </a:lnTo>
                    <a:lnTo>
                      <a:pt x="175252" y="31548"/>
                    </a:lnTo>
                    <a:close/>
                    <a:moveTo>
                      <a:pt x="187435" y="31548"/>
                    </a:moveTo>
                    <a:lnTo>
                      <a:pt x="187435" y="31550"/>
                    </a:lnTo>
                    <a:lnTo>
                      <a:pt x="187435" y="37484"/>
                    </a:lnTo>
                    <a:lnTo>
                      <a:pt x="181499" y="37484"/>
                    </a:lnTo>
                    <a:lnTo>
                      <a:pt x="181499" y="31548"/>
                    </a:lnTo>
                    <a:close/>
                    <a:moveTo>
                      <a:pt x="37489" y="31552"/>
                    </a:moveTo>
                    <a:lnTo>
                      <a:pt x="37489" y="37486"/>
                    </a:lnTo>
                    <a:lnTo>
                      <a:pt x="31553" y="37486"/>
                    </a:lnTo>
                    <a:lnTo>
                      <a:pt x="31553" y="31552"/>
                    </a:lnTo>
                    <a:close/>
                    <a:moveTo>
                      <a:pt x="43737" y="31552"/>
                    </a:moveTo>
                    <a:lnTo>
                      <a:pt x="43737" y="37486"/>
                    </a:lnTo>
                    <a:lnTo>
                      <a:pt x="37802" y="37486"/>
                    </a:lnTo>
                    <a:lnTo>
                      <a:pt x="37802" y="31552"/>
                    </a:lnTo>
                    <a:close/>
                    <a:moveTo>
                      <a:pt x="49985" y="31552"/>
                    </a:moveTo>
                    <a:lnTo>
                      <a:pt x="49985" y="37486"/>
                    </a:lnTo>
                    <a:lnTo>
                      <a:pt x="44049" y="37486"/>
                    </a:lnTo>
                    <a:lnTo>
                      <a:pt x="44049" y="31552"/>
                    </a:lnTo>
                    <a:close/>
                    <a:moveTo>
                      <a:pt x="56232" y="31552"/>
                    </a:moveTo>
                    <a:lnTo>
                      <a:pt x="56232" y="37486"/>
                    </a:lnTo>
                    <a:lnTo>
                      <a:pt x="50296" y="37486"/>
                    </a:lnTo>
                    <a:lnTo>
                      <a:pt x="50296" y="31552"/>
                    </a:lnTo>
                    <a:close/>
                    <a:moveTo>
                      <a:pt x="62480" y="31552"/>
                    </a:moveTo>
                    <a:lnTo>
                      <a:pt x="62480" y="37486"/>
                    </a:lnTo>
                    <a:lnTo>
                      <a:pt x="56545" y="37486"/>
                    </a:lnTo>
                    <a:lnTo>
                      <a:pt x="56545" y="31552"/>
                    </a:lnTo>
                    <a:close/>
                    <a:moveTo>
                      <a:pt x="68727" y="31552"/>
                    </a:moveTo>
                    <a:lnTo>
                      <a:pt x="68727" y="37486"/>
                    </a:lnTo>
                    <a:lnTo>
                      <a:pt x="62792" y="37486"/>
                    </a:lnTo>
                    <a:lnTo>
                      <a:pt x="62792" y="31552"/>
                    </a:lnTo>
                    <a:close/>
                    <a:moveTo>
                      <a:pt x="74975" y="31552"/>
                    </a:moveTo>
                    <a:lnTo>
                      <a:pt x="74975" y="37486"/>
                    </a:lnTo>
                    <a:lnTo>
                      <a:pt x="69039" y="37486"/>
                    </a:lnTo>
                    <a:lnTo>
                      <a:pt x="69039" y="31552"/>
                    </a:lnTo>
                    <a:close/>
                    <a:moveTo>
                      <a:pt x="81223" y="31552"/>
                    </a:moveTo>
                    <a:lnTo>
                      <a:pt x="81223" y="37486"/>
                    </a:lnTo>
                    <a:lnTo>
                      <a:pt x="75286" y="37486"/>
                    </a:lnTo>
                    <a:lnTo>
                      <a:pt x="75286" y="31552"/>
                    </a:lnTo>
                    <a:close/>
                    <a:moveTo>
                      <a:pt x="87470" y="31552"/>
                    </a:moveTo>
                    <a:lnTo>
                      <a:pt x="87470" y="37486"/>
                    </a:lnTo>
                    <a:lnTo>
                      <a:pt x="81535" y="37486"/>
                    </a:lnTo>
                    <a:lnTo>
                      <a:pt x="81535" y="31552"/>
                    </a:lnTo>
                    <a:close/>
                    <a:moveTo>
                      <a:pt x="93720" y="31552"/>
                    </a:moveTo>
                    <a:lnTo>
                      <a:pt x="93720" y="37486"/>
                    </a:lnTo>
                    <a:lnTo>
                      <a:pt x="87784" y="37486"/>
                    </a:lnTo>
                    <a:lnTo>
                      <a:pt x="87784" y="31552"/>
                    </a:lnTo>
                    <a:close/>
                    <a:moveTo>
                      <a:pt x="99967" y="31552"/>
                    </a:moveTo>
                    <a:lnTo>
                      <a:pt x="99967" y="37486"/>
                    </a:lnTo>
                    <a:lnTo>
                      <a:pt x="94031" y="37486"/>
                    </a:lnTo>
                    <a:lnTo>
                      <a:pt x="94031" y="31552"/>
                    </a:lnTo>
                    <a:close/>
                    <a:moveTo>
                      <a:pt x="106214" y="31552"/>
                    </a:moveTo>
                    <a:lnTo>
                      <a:pt x="106214" y="37486"/>
                    </a:lnTo>
                    <a:lnTo>
                      <a:pt x="100280" y="37486"/>
                    </a:lnTo>
                    <a:lnTo>
                      <a:pt x="100280" y="31552"/>
                    </a:lnTo>
                    <a:close/>
                    <a:moveTo>
                      <a:pt x="112461" y="31552"/>
                    </a:moveTo>
                    <a:lnTo>
                      <a:pt x="112461" y="37486"/>
                    </a:lnTo>
                    <a:lnTo>
                      <a:pt x="106527" y="37486"/>
                    </a:lnTo>
                    <a:lnTo>
                      <a:pt x="106527" y="31552"/>
                    </a:lnTo>
                    <a:close/>
                    <a:moveTo>
                      <a:pt x="118710" y="31552"/>
                    </a:moveTo>
                    <a:lnTo>
                      <a:pt x="118710" y="37486"/>
                    </a:lnTo>
                    <a:lnTo>
                      <a:pt x="112774" y="37486"/>
                    </a:lnTo>
                    <a:lnTo>
                      <a:pt x="112774" y="31552"/>
                    </a:lnTo>
                    <a:close/>
                    <a:moveTo>
                      <a:pt x="124957" y="31552"/>
                    </a:moveTo>
                    <a:lnTo>
                      <a:pt x="124957" y="37486"/>
                    </a:lnTo>
                    <a:lnTo>
                      <a:pt x="119021" y="37486"/>
                    </a:lnTo>
                    <a:lnTo>
                      <a:pt x="119021" y="31552"/>
                    </a:lnTo>
                    <a:close/>
                    <a:moveTo>
                      <a:pt x="131204" y="31552"/>
                    </a:moveTo>
                    <a:lnTo>
                      <a:pt x="131204" y="37486"/>
                    </a:lnTo>
                    <a:lnTo>
                      <a:pt x="125270" y="37486"/>
                    </a:lnTo>
                    <a:lnTo>
                      <a:pt x="125270" y="31552"/>
                    </a:lnTo>
                    <a:close/>
                    <a:moveTo>
                      <a:pt x="137451" y="31552"/>
                    </a:moveTo>
                    <a:lnTo>
                      <a:pt x="137451" y="37486"/>
                    </a:lnTo>
                    <a:lnTo>
                      <a:pt x="131517" y="37486"/>
                    </a:lnTo>
                    <a:lnTo>
                      <a:pt x="131517" y="31552"/>
                    </a:lnTo>
                    <a:close/>
                    <a:moveTo>
                      <a:pt x="143702" y="31552"/>
                    </a:moveTo>
                    <a:lnTo>
                      <a:pt x="143702" y="37486"/>
                    </a:lnTo>
                    <a:lnTo>
                      <a:pt x="137766" y="37486"/>
                    </a:lnTo>
                    <a:lnTo>
                      <a:pt x="137766" y="31552"/>
                    </a:lnTo>
                    <a:close/>
                    <a:moveTo>
                      <a:pt x="149949" y="31552"/>
                    </a:moveTo>
                    <a:lnTo>
                      <a:pt x="149949" y="37486"/>
                    </a:lnTo>
                    <a:lnTo>
                      <a:pt x="144015" y="37486"/>
                    </a:lnTo>
                    <a:lnTo>
                      <a:pt x="144015" y="31552"/>
                    </a:lnTo>
                    <a:close/>
                    <a:moveTo>
                      <a:pt x="156196" y="31552"/>
                    </a:moveTo>
                    <a:lnTo>
                      <a:pt x="156196" y="37486"/>
                    </a:lnTo>
                    <a:lnTo>
                      <a:pt x="150262" y="37486"/>
                    </a:lnTo>
                    <a:lnTo>
                      <a:pt x="150262" y="31552"/>
                    </a:lnTo>
                    <a:close/>
                    <a:moveTo>
                      <a:pt x="193684" y="31552"/>
                    </a:moveTo>
                    <a:lnTo>
                      <a:pt x="193684" y="37486"/>
                    </a:lnTo>
                    <a:lnTo>
                      <a:pt x="187749" y="37486"/>
                    </a:lnTo>
                    <a:lnTo>
                      <a:pt x="187749" y="31552"/>
                    </a:lnTo>
                    <a:close/>
                    <a:moveTo>
                      <a:pt x="199931" y="31552"/>
                    </a:moveTo>
                    <a:lnTo>
                      <a:pt x="199931" y="37486"/>
                    </a:lnTo>
                    <a:lnTo>
                      <a:pt x="193996" y="37486"/>
                    </a:lnTo>
                    <a:lnTo>
                      <a:pt x="193996" y="31552"/>
                    </a:lnTo>
                    <a:close/>
                    <a:moveTo>
                      <a:pt x="206180" y="31552"/>
                    </a:moveTo>
                    <a:lnTo>
                      <a:pt x="206180" y="37486"/>
                    </a:lnTo>
                    <a:lnTo>
                      <a:pt x="200244" y="37486"/>
                    </a:lnTo>
                    <a:lnTo>
                      <a:pt x="200244" y="31552"/>
                    </a:lnTo>
                    <a:close/>
                    <a:moveTo>
                      <a:pt x="212427" y="31552"/>
                    </a:moveTo>
                    <a:lnTo>
                      <a:pt x="212427" y="37486"/>
                    </a:lnTo>
                    <a:lnTo>
                      <a:pt x="206491" y="37486"/>
                    </a:lnTo>
                    <a:lnTo>
                      <a:pt x="206491" y="31552"/>
                    </a:lnTo>
                    <a:close/>
                    <a:moveTo>
                      <a:pt x="218674" y="31552"/>
                    </a:moveTo>
                    <a:lnTo>
                      <a:pt x="218674" y="37486"/>
                    </a:lnTo>
                    <a:lnTo>
                      <a:pt x="212739" y="37486"/>
                    </a:lnTo>
                    <a:lnTo>
                      <a:pt x="212739" y="31552"/>
                    </a:lnTo>
                    <a:close/>
                    <a:moveTo>
                      <a:pt x="224921" y="31552"/>
                    </a:moveTo>
                    <a:lnTo>
                      <a:pt x="224921" y="37486"/>
                    </a:lnTo>
                    <a:lnTo>
                      <a:pt x="218987" y="37486"/>
                    </a:lnTo>
                    <a:lnTo>
                      <a:pt x="218987" y="31552"/>
                    </a:lnTo>
                    <a:close/>
                    <a:moveTo>
                      <a:pt x="231170" y="31552"/>
                    </a:moveTo>
                    <a:lnTo>
                      <a:pt x="231170" y="37486"/>
                    </a:lnTo>
                    <a:lnTo>
                      <a:pt x="225234" y="37486"/>
                    </a:lnTo>
                    <a:lnTo>
                      <a:pt x="225234" y="31552"/>
                    </a:lnTo>
                    <a:close/>
                    <a:moveTo>
                      <a:pt x="237417" y="31552"/>
                    </a:moveTo>
                    <a:lnTo>
                      <a:pt x="237417" y="37486"/>
                    </a:lnTo>
                    <a:lnTo>
                      <a:pt x="231481" y="37486"/>
                    </a:lnTo>
                    <a:lnTo>
                      <a:pt x="231481" y="31552"/>
                    </a:lnTo>
                    <a:close/>
                    <a:moveTo>
                      <a:pt x="243664" y="31552"/>
                    </a:moveTo>
                    <a:lnTo>
                      <a:pt x="243664" y="37486"/>
                    </a:lnTo>
                    <a:lnTo>
                      <a:pt x="237729" y="37486"/>
                    </a:lnTo>
                    <a:lnTo>
                      <a:pt x="237729" y="31552"/>
                    </a:lnTo>
                    <a:close/>
                    <a:moveTo>
                      <a:pt x="249911" y="31552"/>
                    </a:moveTo>
                    <a:lnTo>
                      <a:pt x="249911" y="37486"/>
                    </a:lnTo>
                    <a:lnTo>
                      <a:pt x="243977" y="37486"/>
                    </a:lnTo>
                    <a:lnTo>
                      <a:pt x="243977" y="31552"/>
                    </a:lnTo>
                    <a:close/>
                    <a:moveTo>
                      <a:pt x="256161" y="31552"/>
                    </a:moveTo>
                    <a:lnTo>
                      <a:pt x="256161" y="37486"/>
                    </a:lnTo>
                    <a:lnTo>
                      <a:pt x="250225" y="37486"/>
                    </a:lnTo>
                    <a:lnTo>
                      <a:pt x="250225" y="31552"/>
                    </a:lnTo>
                    <a:close/>
                    <a:moveTo>
                      <a:pt x="262409" y="31552"/>
                    </a:moveTo>
                    <a:lnTo>
                      <a:pt x="262409" y="37486"/>
                    </a:lnTo>
                    <a:lnTo>
                      <a:pt x="256474" y="37486"/>
                    </a:lnTo>
                    <a:lnTo>
                      <a:pt x="256474" y="31552"/>
                    </a:lnTo>
                    <a:close/>
                    <a:moveTo>
                      <a:pt x="268656" y="31552"/>
                    </a:moveTo>
                    <a:lnTo>
                      <a:pt x="268656" y="37486"/>
                    </a:lnTo>
                    <a:lnTo>
                      <a:pt x="262721" y="37486"/>
                    </a:lnTo>
                    <a:lnTo>
                      <a:pt x="262721" y="31552"/>
                    </a:lnTo>
                    <a:close/>
                    <a:moveTo>
                      <a:pt x="274904" y="31552"/>
                    </a:moveTo>
                    <a:lnTo>
                      <a:pt x="274904" y="37486"/>
                    </a:lnTo>
                    <a:lnTo>
                      <a:pt x="268968" y="37486"/>
                    </a:lnTo>
                    <a:lnTo>
                      <a:pt x="268968" y="31552"/>
                    </a:lnTo>
                    <a:close/>
                    <a:moveTo>
                      <a:pt x="6251" y="37799"/>
                    </a:moveTo>
                    <a:lnTo>
                      <a:pt x="6251" y="43735"/>
                    </a:lnTo>
                    <a:lnTo>
                      <a:pt x="315" y="43735"/>
                    </a:lnTo>
                    <a:lnTo>
                      <a:pt x="315" y="37799"/>
                    </a:lnTo>
                    <a:close/>
                    <a:moveTo>
                      <a:pt x="12498" y="37799"/>
                    </a:moveTo>
                    <a:lnTo>
                      <a:pt x="12498" y="43735"/>
                    </a:lnTo>
                    <a:lnTo>
                      <a:pt x="6562" y="43735"/>
                    </a:lnTo>
                    <a:lnTo>
                      <a:pt x="6562" y="37799"/>
                    </a:lnTo>
                    <a:close/>
                    <a:moveTo>
                      <a:pt x="18745" y="37799"/>
                    </a:moveTo>
                    <a:lnTo>
                      <a:pt x="18745" y="43735"/>
                    </a:lnTo>
                    <a:lnTo>
                      <a:pt x="12810" y="43735"/>
                    </a:lnTo>
                    <a:lnTo>
                      <a:pt x="12810" y="37799"/>
                    </a:lnTo>
                    <a:close/>
                    <a:moveTo>
                      <a:pt x="24992" y="37799"/>
                    </a:moveTo>
                    <a:lnTo>
                      <a:pt x="24992" y="43735"/>
                    </a:lnTo>
                    <a:lnTo>
                      <a:pt x="19058" y="43735"/>
                    </a:lnTo>
                    <a:lnTo>
                      <a:pt x="19058" y="37799"/>
                    </a:lnTo>
                    <a:close/>
                    <a:moveTo>
                      <a:pt x="31242" y="37799"/>
                    </a:moveTo>
                    <a:lnTo>
                      <a:pt x="31242" y="43735"/>
                    </a:lnTo>
                    <a:lnTo>
                      <a:pt x="25305" y="43735"/>
                    </a:lnTo>
                    <a:lnTo>
                      <a:pt x="25305" y="37799"/>
                    </a:lnTo>
                    <a:close/>
                    <a:moveTo>
                      <a:pt x="37489" y="37799"/>
                    </a:moveTo>
                    <a:lnTo>
                      <a:pt x="37489" y="43735"/>
                    </a:lnTo>
                    <a:lnTo>
                      <a:pt x="31553" y="43735"/>
                    </a:lnTo>
                    <a:lnTo>
                      <a:pt x="31553" y="37799"/>
                    </a:lnTo>
                    <a:close/>
                    <a:moveTo>
                      <a:pt x="43737" y="37799"/>
                    </a:moveTo>
                    <a:lnTo>
                      <a:pt x="43737" y="43735"/>
                    </a:lnTo>
                    <a:lnTo>
                      <a:pt x="37802" y="43735"/>
                    </a:lnTo>
                    <a:lnTo>
                      <a:pt x="37802" y="37799"/>
                    </a:lnTo>
                    <a:close/>
                    <a:moveTo>
                      <a:pt x="49985" y="37799"/>
                    </a:moveTo>
                    <a:lnTo>
                      <a:pt x="49985" y="43735"/>
                    </a:lnTo>
                    <a:lnTo>
                      <a:pt x="44049" y="43735"/>
                    </a:lnTo>
                    <a:lnTo>
                      <a:pt x="44049" y="37799"/>
                    </a:lnTo>
                    <a:close/>
                    <a:moveTo>
                      <a:pt x="56232" y="37799"/>
                    </a:moveTo>
                    <a:lnTo>
                      <a:pt x="56232" y="43735"/>
                    </a:lnTo>
                    <a:lnTo>
                      <a:pt x="50296" y="43735"/>
                    </a:lnTo>
                    <a:lnTo>
                      <a:pt x="50296" y="37799"/>
                    </a:lnTo>
                    <a:close/>
                    <a:moveTo>
                      <a:pt x="62480" y="37799"/>
                    </a:moveTo>
                    <a:lnTo>
                      <a:pt x="62480" y="43735"/>
                    </a:lnTo>
                    <a:lnTo>
                      <a:pt x="56545" y="43735"/>
                    </a:lnTo>
                    <a:lnTo>
                      <a:pt x="56545" y="37799"/>
                    </a:lnTo>
                    <a:close/>
                    <a:moveTo>
                      <a:pt x="68727" y="37799"/>
                    </a:moveTo>
                    <a:lnTo>
                      <a:pt x="68727" y="43735"/>
                    </a:lnTo>
                    <a:lnTo>
                      <a:pt x="62792" y="43735"/>
                    </a:lnTo>
                    <a:lnTo>
                      <a:pt x="62792" y="37799"/>
                    </a:lnTo>
                    <a:close/>
                    <a:moveTo>
                      <a:pt x="74975" y="37799"/>
                    </a:moveTo>
                    <a:lnTo>
                      <a:pt x="74975" y="43735"/>
                    </a:lnTo>
                    <a:lnTo>
                      <a:pt x="69039" y="43735"/>
                    </a:lnTo>
                    <a:lnTo>
                      <a:pt x="69039" y="37799"/>
                    </a:lnTo>
                    <a:close/>
                    <a:moveTo>
                      <a:pt x="81223" y="37799"/>
                    </a:moveTo>
                    <a:lnTo>
                      <a:pt x="81223" y="43735"/>
                    </a:lnTo>
                    <a:lnTo>
                      <a:pt x="75286" y="43735"/>
                    </a:lnTo>
                    <a:lnTo>
                      <a:pt x="75286" y="37799"/>
                    </a:lnTo>
                    <a:close/>
                    <a:moveTo>
                      <a:pt x="87470" y="37799"/>
                    </a:moveTo>
                    <a:lnTo>
                      <a:pt x="87470" y="43735"/>
                    </a:lnTo>
                    <a:lnTo>
                      <a:pt x="81535" y="43735"/>
                    </a:lnTo>
                    <a:lnTo>
                      <a:pt x="81535" y="37799"/>
                    </a:lnTo>
                    <a:close/>
                    <a:moveTo>
                      <a:pt x="93720" y="37799"/>
                    </a:moveTo>
                    <a:lnTo>
                      <a:pt x="93720" y="43735"/>
                    </a:lnTo>
                    <a:lnTo>
                      <a:pt x="87784" y="43735"/>
                    </a:lnTo>
                    <a:lnTo>
                      <a:pt x="87784" y="37799"/>
                    </a:lnTo>
                    <a:close/>
                    <a:moveTo>
                      <a:pt x="99967" y="37799"/>
                    </a:moveTo>
                    <a:lnTo>
                      <a:pt x="99967" y="43735"/>
                    </a:lnTo>
                    <a:lnTo>
                      <a:pt x="94031" y="43735"/>
                    </a:lnTo>
                    <a:lnTo>
                      <a:pt x="94031" y="37799"/>
                    </a:lnTo>
                    <a:close/>
                    <a:moveTo>
                      <a:pt x="106214" y="37799"/>
                    </a:moveTo>
                    <a:lnTo>
                      <a:pt x="106214" y="43735"/>
                    </a:lnTo>
                    <a:lnTo>
                      <a:pt x="100280" y="43735"/>
                    </a:lnTo>
                    <a:lnTo>
                      <a:pt x="100280" y="37799"/>
                    </a:lnTo>
                    <a:close/>
                    <a:moveTo>
                      <a:pt x="112461" y="37799"/>
                    </a:moveTo>
                    <a:lnTo>
                      <a:pt x="112461" y="43735"/>
                    </a:lnTo>
                    <a:lnTo>
                      <a:pt x="106527" y="43735"/>
                    </a:lnTo>
                    <a:lnTo>
                      <a:pt x="106527" y="37799"/>
                    </a:lnTo>
                    <a:close/>
                    <a:moveTo>
                      <a:pt x="118710" y="37799"/>
                    </a:moveTo>
                    <a:lnTo>
                      <a:pt x="118710" y="43735"/>
                    </a:lnTo>
                    <a:lnTo>
                      <a:pt x="112774" y="43735"/>
                    </a:lnTo>
                    <a:lnTo>
                      <a:pt x="112774" y="37799"/>
                    </a:lnTo>
                    <a:close/>
                    <a:moveTo>
                      <a:pt x="124957" y="37799"/>
                    </a:moveTo>
                    <a:lnTo>
                      <a:pt x="124957" y="43735"/>
                    </a:lnTo>
                    <a:lnTo>
                      <a:pt x="119021" y="43735"/>
                    </a:lnTo>
                    <a:lnTo>
                      <a:pt x="119021" y="37799"/>
                    </a:lnTo>
                    <a:close/>
                    <a:moveTo>
                      <a:pt x="131204" y="37799"/>
                    </a:moveTo>
                    <a:lnTo>
                      <a:pt x="131204" y="43735"/>
                    </a:lnTo>
                    <a:lnTo>
                      <a:pt x="125270" y="43735"/>
                    </a:lnTo>
                    <a:lnTo>
                      <a:pt x="125270" y="37799"/>
                    </a:lnTo>
                    <a:close/>
                    <a:moveTo>
                      <a:pt x="137451" y="37799"/>
                    </a:moveTo>
                    <a:lnTo>
                      <a:pt x="137451" y="43735"/>
                    </a:lnTo>
                    <a:lnTo>
                      <a:pt x="131517" y="43735"/>
                    </a:lnTo>
                    <a:lnTo>
                      <a:pt x="131517" y="37799"/>
                    </a:lnTo>
                    <a:close/>
                    <a:moveTo>
                      <a:pt x="143702" y="37799"/>
                    </a:moveTo>
                    <a:lnTo>
                      <a:pt x="143702" y="43735"/>
                    </a:lnTo>
                    <a:lnTo>
                      <a:pt x="137766" y="43735"/>
                    </a:lnTo>
                    <a:lnTo>
                      <a:pt x="137766" y="37799"/>
                    </a:lnTo>
                    <a:close/>
                    <a:moveTo>
                      <a:pt x="149949" y="37799"/>
                    </a:moveTo>
                    <a:lnTo>
                      <a:pt x="149949" y="43735"/>
                    </a:lnTo>
                    <a:lnTo>
                      <a:pt x="144015" y="43735"/>
                    </a:lnTo>
                    <a:lnTo>
                      <a:pt x="144015" y="37799"/>
                    </a:lnTo>
                    <a:close/>
                    <a:moveTo>
                      <a:pt x="156196" y="37799"/>
                    </a:moveTo>
                    <a:lnTo>
                      <a:pt x="156196" y="43735"/>
                    </a:lnTo>
                    <a:lnTo>
                      <a:pt x="150262" y="43735"/>
                    </a:lnTo>
                    <a:lnTo>
                      <a:pt x="150262" y="37799"/>
                    </a:lnTo>
                    <a:close/>
                    <a:moveTo>
                      <a:pt x="162445" y="37799"/>
                    </a:moveTo>
                    <a:lnTo>
                      <a:pt x="162445" y="43735"/>
                    </a:lnTo>
                    <a:lnTo>
                      <a:pt x="156509" y="43735"/>
                    </a:lnTo>
                    <a:lnTo>
                      <a:pt x="156509" y="37799"/>
                    </a:lnTo>
                    <a:close/>
                    <a:moveTo>
                      <a:pt x="168692" y="37799"/>
                    </a:moveTo>
                    <a:lnTo>
                      <a:pt x="168692" y="43735"/>
                    </a:lnTo>
                    <a:lnTo>
                      <a:pt x="162756" y="43735"/>
                    </a:lnTo>
                    <a:lnTo>
                      <a:pt x="162756" y="37799"/>
                    </a:lnTo>
                    <a:close/>
                    <a:moveTo>
                      <a:pt x="174939" y="37799"/>
                    </a:moveTo>
                    <a:lnTo>
                      <a:pt x="174939" y="43735"/>
                    </a:lnTo>
                    <a:lnTo>
                      <a:pt x="169005" y="43735"/>
                    </a:lnTo>
                    <a:lnTo>
                      <a:pt x="169005" y="37799"/>
                    </a:lnTo>
                    <a:close/>
                    <a:moveTo>
                      <a:pt x="181186" y="37799"/>
                    </a:moveTo>
                    <a:lnTo>
                      <a:pt x="181186" y="43735"/>
                    </a:lnTo>
                    <a:lnTo>
                      <a:pt x="175252" y="43735"/>
                    </a:lnTo>
                    <a:lnTo>
                      <a:pt x="175252" y="37799"/>
                    </a:lnTo>
                    <a:close/>
                    <a:moveTo>
                      <a:pt x="187435" y="37799"/>
                    </a:moveTo>
                    <a:lnTo>
                      <a:pt x="187435" y="43735"/>
                    </a:lnTo>
                    <a:lnTo>
                      <a:pt x="181499" y="43735"/>
                    </a:lnTo>
                    <a:lnTo>
                      <a:pt x="181499" y="37799"/>
                    </a:lnTo>
                    <a:close/>
                    <a:moveTo>
                      <a:pt x="193684" y="37799"/>
                    </a:moveTo>
                    <a:lnTo>
                      <a:pt x="193684" y="43735"/>
                    </a:lnTo>
                    <a:lnTo>
                      <a:pt x="187749" y="43735"/>
                    </a:lnTo>
                    <a:lnTo>
                      <a:pt x="187749" y="37799"/>
                    </a:lnTo>
                    <a:close/>
                    <a:moveTo>
                      <a:pt x="199931" y="37799"/>
                    </a:moveTo>
                    <a:lnTo>
                      <a:pt x="199931" y="43735"/>
                    </a:lnTo>
                    <a:lnTo>
                      <a:pt x="193996" y="43735"/>
                    </a:lnTo>
                    <a:lnTo>
                      <a:pt x="193996" y="37799"/>
                    </a:lnTo>
                    <a:close/>
                    <a:moveTo>
                      <a:pt x="206180" y="37799"/>
                    </a:moveTo>
                    <a:lnTo>
                      <a:pt x="206180" y="43735"/>
                    </a:lnTo>
                    <a:lnTo>
                      <a:pt x="200244" y="43735"/>
                    </a:lnTo>
                    <a:lnTo>
                      <a:pt x="200244" y="37799"/>
                    </a:lnTo>
                    <a:close/>
                    <a:moveTo>
                      <a:pt x="212427" y="37799"/>
                    </a:moveTo>
                    <a:lnTo>
                      <a:pt x="212427" y="43735"/>
                    </a:lnTo>
                    <a:lnTo>
                      <a:pt x="206491" y="43735"/>
                    </a:lnTo>
                    <a:lnTo>
                      <a:pt x="206491" y="37799"/>
                    </a:lnTo>
                    <a:close/>
                    <a:moveTo>
                      <a:pt x="218674" y="37799"/>
                    </a:moveTo>
                    <a:lnTo>
                      <a:pt x="218674" y="43735"/>
                    </a:lnTo>
                    <a:lnTo>
                      <a:pt x="212739" y="43735"/>
                    </a:lnTo>
                    <a:lnTo>
                      <a:pt x="212739" y="37799"/>
                    </a:lnTo>
                    <a:close/>
                    <a:moveTo>
                      <a:pt x="224921" y="37799"/>
                    </a:moveTo>
                    <a:lnTo>
                      <a:pt x="224921" y="43735"/>
                    </a:lnTo>
                    <a:lnTo>
                      <a:pt x="218987" y="43735"/>
                    </a:lnTo>
                    <a:lnTo>
                      <a:pt x="218987" y="37799"/>
                    </a:lnTo>
                    <a:close/>
                    <a:moveTo>
                      <a:pt x="231170" y="37799"/>
                    </a:moveTo>
                    <a:lnTo>
                      <a:pt x="231170" y="43735"/>
                    </a:lnTo>
                    <a:lnTo>
                      <a:pt x="225234" y="43735"/>
                    </a:lnTo>
                    <a:lnTo>
                      <a:pt x="225234" y="37799"/>
                    </a:lnTo>
                    <a:close/>
                    <a:moveTo>
                      <a:pt x="237417" y="37799"/>
                    </a:moveTo>
                    <a:lnTo>
                      <a:pt x="237417" y="43735"/>
                    </a:lnTo>
                    <a:lnTo>
                      <a:pt x="231481" y="43735"/>
                    </a:lnTo>
                    <a:lnTo>
                      <a:pt x="231481" y="37799"/>
                    </a:lnTo>
                    <a:close/>
                    <a:moveTo>
                      <a:pt x="243664" y="37799"/>
                    </a:moveTo>
                    <a:lnTo>
                      <a:pt x="243664" y="43735"/>
                    </a:lnTo>
                    <a:lnTo>
                      <a:pt x="237729" y="43735"/>
                    </a:lnTo>
                    <a:lnTo>
                      <a:pt x="237729" y="37799"/>
                    </a:lnTo>
                    <a:close/>
                    <a:moveTo>
                      <a:pt x="249911" y="37799"/>
                    </a:moveTo>
                    <a:lnTo>
                      <a:pt x="249911" y="43735"/>
                    </a:lnTo>
                    <a:lnTo>
                      <a:pt x="243977" y="43735"/>
                    </a:lnTo>
                    <a:lnTo>
                      <a:pt x="243977" y="37799"/>
                    </a:lnTo>
                    <a:close/>
                    <a:moveTo>
                      <a:pt x="256161" y="37799"/>
                    </a:moveTo>
                    <a:lnTo>
                      <a:pt x="256161" y="43735"/>
                    </a:lnTo>
                    <a:lnTo>
                      <a:pt x="250225" y="43735"/>
                    </a:lnTo>
                    <a:lnTo>
                      <a:pt x="250225" y="37799"/>
                    </a:lnTo>
                    <a:close/>
                    <a:moveTo>
                      <a:pt x="262409" y="37799"/>
                    </a:moveTo>
                    <a:lnTo>
                      <a:pt x="262409" y="43735"/>
                    </a:lnTo>
                    <a:lnTo>
                      <a:pt x="256474" y="43735"/>
                    </a:lnTo>
                    <a:lnTo>
                      <a:pt x="256474" y="37799"/>
                    </a:lnTo>
                    <a:close/>
                    <a:moveTo>
                      <a:pt x="268656" y="37799"/>
                    </a:moveTo>
                    <a:lnTo>
                      <a:pt x="268656" y="43735"/>
                    </a:lnTo>
                    <a:lnTo>
                      <a:pt x="262721" y="43735"/>
                    </a:lnTo>
                    <a:lnTo>
                      <a:pt x="262721" y="37799"/>
                    </a:lnTo>
                    <a:close/>
                    <a:moveTo>
                      <a:pt x="274904" y="37799"/>
                    </a:moveTo>
                    <a:lnTo>
                      <a:pt x="274904" y="43735"/>
                    </a:lnTo>
                    <a:lnTo>
                      <a:pt x="268968" y="43735"/>
                    </a:lnTo>
                    <a:lnTo>
                      <a:pt x="268968" y="37799"/>
                    </a:lnTo>
                    <a:close/>
                    <a:moveTo>
                      <a:pt x="6251" y="44046"/>
                    </a:moveTo>
                    <a:lnTo>
                      <a:pt x="6251" y="49982"/>
                    </a:lnTo>
                    <a:lnTo>
                      <a:pt x="315" y="49982"/>
                    </a:lnTo>
                    <a:lnTo>
                      <a:pt x="315" y="44046"/>
                    </a:lnTo>
                    <a:close/>
                    <a:moveTo>
                      <a:pt x="12498" y="44046"/>
                    </a:moveTo>
                    <a:lnTo>
                      <a:pt x="12498" y="49982"/>
                    </a:lnTo>
                    <a:lnTo>
                      <a:pt x="6562" y="49982"/>
                    </a:lnTo>
                    <a:lnTo>
                      <a:pt x="6562" y="44046"/>
                    </a:lnTo>
                    <a:close/>
                    <a:moveTo>
                      <a:pt x="18745" y="44046"/>
                    </a:moveTo>
                    <a:lnTo>
                      <a:pt x="18745" y="49982"/>
                    </a:lnTo>
                    <a:lnTo>
                      <a:pt x="12810" y="49982"/>
                    </a:lnTo>
                    <a:lnTo>
                      <a:pt x="12810" y="44046"/>
                    </a:lnTo>
                    <a:close/>
                    <a:moveTo>
                      <a:pt x="24992" y="44046"/>
                    </a:moveTo>
                    <a:lnTo>
                      <a:pt x="24992" y="49982"/>
                    </a:lnTo>
                    <a:lnTo>
                      <a:pt x="19058" y="49982"/>
                    </a:lnTo>
                    <a:lnTo>
                      <a:pt x="19058" y="44046"/>
                    </a:lnTo>
                    <a:close/>
                    <a:moveTo>
                      <a:pt x="31242" y="44046"/>
                    </a:moveTo>
                    <a:lnTo>
                      <a:pt x="31242" y="49982"/>
                    </a:lnTo>
                    <a:lnTo>
                      <a:pt x="25305" y="49982"/>
                    </a:lnTo>
                    <a:lnTo>
                      <a:pt x="25305" y="44046"/>
                    </a:lnTo>
                    <a:close/>
                    <a:moveTo>
                      <a:pt x="37489" y="44046"/>
                    </a:moveTo>
                    <a:lnTo>
                      <a:pt x="37489" y="49982"/>
                    </a:lnTo>
                    <a:lnTo>
                      <a:pt x="31553" y="49982"/>
                    </a:lnTo>
                    <a:lnTo>
                      <a:pt x="31553" y="44046"/>
                    </a:lnTo>
                    <a:close/>
                    <a:moveTo>
                      <a:pt x="43737" y="44046"/>
                    </a:moveTo>
                    <a:lnTo>
                      <a:pt x="43737" y="49982"/>
                    </a:lnTo>
                    <a:lnTo>
                      <a:pt x="37802" y="49982"/>
                    </a:lnTo>
                    <a:lnTo>
                      <a:pt x="37802" y="44046"/>
                    </a:lnTo>
                    <a:close/>
                    <a:moveTo>
                      <a:pt x="49985" y="44046"/>
                    </a:moveTo>
                    <a:lnTo>
                      <a:pt x="49985" y="49982"/>
                    </a:lnTo>
                    <a:lnTo>
                      <a:pt x="44049" y="49982"/>
                    </a:lnTo>
                    <a:lnTo>
                      <a:pt x="44049" y="44046"/>
                    </a:lnTo>
                    <a:close/>
                    <a:moveTo>
                      <a:pt x="56232" y="44046"/>
                    </a:moveTo>
                    <a:lnTo>
                      <a:pt x="56232" y="49982"/>
                    </a:lnTo>
                    <a:lnTo>
                      <a:pt x="50296" y="49982"/>
                    </a:lnTo>
                    <a:lnTo>
                      <a:pt x="50296" y="44046"/>
                    </a:lnTo>
                    <a:close/>
                    <a:moveTo>
                      <a:pt x="62480" y="44046"/>
                    </a:moveTo>
                    <a:lnTo>
                      <a:pt x="62480" y="49982"/>
                    </a:lnTo>
                    <a:lnTo>
                      <a:pt x="56545" y="49982"/>
                    </a:lnTo>
                    <a:lnTo>
                      <a:pt x="56545" y="44046"/>
                    </a:lnTo>
                    <a:close/>
                    <a:moveTo>
                      <a:pt x="68727" y="44046"/>
                    </a:moveTo>
                    <a:lnTo>
                      <a:pt x="68727" y="49982"/>
                    </a:lnTo>
                    <a:lnTo>
                      <a:pt x="62792" y="49982"/>
                    </a:lnTo>
                    <a:lnTo>
                      <a:pt x="62792" y="44046"/>
                    </a:lnTo>
                    <a:close/>
                    <a:moveTo>
                      <a:pt x="74975" y="44046"/>
                    </a:moveTo>
                    <a:lnTo>
                      <a:pt x="74975" y="49982"/>
                    </a:lnTo>
                    <a:lnTo>
                      <a:pt x="69039" y="49982"/>
                    </a:lnTo>
                    <a:lnTo>
                      <a:pt x="69039" y="44046"/>
                    </a:lnTo>
                    <a:close/>
                    <a:moveTo>
                      <a:pt x="81223" y="44046"/>
                    </a:moveTo>
                    <a:lnTo>
                      <a:pt x="81223" y="49982"/>
                    </a:lnTo>
                    <a:lnTo>
                      <a:pt x="75286" y="49982"/>
                    </a:lnTo>
                    <a:lnTo>
                      <a:pt x="75286" y="44046"/>
                    </a:lnTo>
                    <a:close/>
                    <a:moveTo>
                      <a:pt x="87470" y="44046"/>
                    </a:moveTo>
                    <a:lnTo>
                      <a:pt x="87470" y="49982"/>
                    </a:lnTo>
                    <a:lnTo>
                      <a:pt x="81535" y="49982"/>
                    </a:lnTo>
                    <a:lnTo>
                      <a:pt x="81535" y="44046"/>
                    </a:lnTo>
                    <a:close/>
                    <a:moveTo>
                      <a:pt x="93720" y="44046"/>
                    </a:moveTo>
                    <a:lnTo>
                      <a:pt x="93720" y="49982"/>
                    </a:lnTo>
                    <a:lnTo>
                      <a:pt x="87784" y="49982"/>
                    </a:lnTo>
                    <a:lnTo>
                      <a:pt x="87784" y="44046"/>
                    </a:lnTo>
                    <a:close/>
                    <a:moveTo>
                      <a:pt x="99967" y="44046"/>
                    </a:moveTo>
                    <a:lnTo>
                      <a:pt x="99967" y="49982"/>
                    </a:lnTo>
                    <a:lnTo>
                      <a:pt x="94031" y="49982"/>
                    </a:lnTo>
                    <a:lnTo>
                      <a:pt x="94031" y="44046"/>
                    </a:lnTo>
                    <a:close/>
                    <a:moveTo>
                      <a:pt x="106214" y="44046"/>
                    </a:moveTo>
                    <a:lnTo>
                      <a:pt x="106214" y="49982"/>
                    </a:lnTo>
                    <a:lnTo>
                      <a:pt x="100278" y="49982"/>
                    </a:lnTo>
                    <a:lnTo>
                      <a:pt x="100278" y="44046"/>
                    </a:lnTo>
                    <a:close/>
                    <a:moveTo>
                      <a:pt x="112461" y="44046"/>
                    </a:moveTo>
                    <a:lnTo>
                      <a:pt x="112461" y="49982"/>
                    </a:lnTo>
                    <a:lnTo>
                      <a:pt x="106527" y="49982"/>
                    </a:lnTo>
                    <a:lnTo>
                      <a:pt x="106527" y="44046"/>
                    </a:lnTo>
                    <a:close/>
                    <a:moveTo>
                      <a:pt x="118710" y="44046"/>
                    </a:moveTo>
                    <a:lnTo>
                      <a:pt x="118710" y="49982"/>
                    </a:lnTo>
                    <a:lnTo>
                      <a:pt x="112774" y="49982"/>
                    </a:lnTo>
                    <a:lnTo>
                      <a:pt x="112774" y="44046"/>
                    </a:lnTo>
                    <a:close/>
                    <a:moveTo>
                      <a:pt x="124957" y="44046"/>
                    </a:moveTo>
                    <a:lnTo>
                      <a:pt x="124957" y="49982"/>
                    </a:lnTo>
                    <a:lnTo>
                      <a:pt x="119021" y="49982"/>
                    </a:lnTo>
                    <a:lnTo>
                      <a:pt x="119021" y="44046"/>
                    </a:lnTo>
                    <a:close/>
                    <a:moveTo>
                      <a:pt x="131204" y="44046"/>
                    </a:moveTo>
                    <a:lnTo>
                      <a:pt x="131204" y="49982"/>
                    </a:lnTo>
                    <a:lnTo>
                      <a:pt x="125270" y="49982"/>
                    </a:lnTo>
                    <a:lnTo>
                      <a:pt x="125270" y="44046"/>
                    </a:lnTo>
                    <a:close/>
                    <a:moveTo>
                      <a:pt x="137451" y="44046"/>
                    </a:moveTo>
                    <a:lnTo>
                      <a:pt x="137451" y="49982"/>
                    </a:lnTo>
                    <a:lnTo>
                      <a:pt x="131517" y="49982"/>
                    </a:lnTo>
                    <a:lnTo>
                      <a:pt x="131517" y="44046"/>
                    </a:lnTo>
                    <a:close/>
                    <a:moveTo>
                      <a:pt x="143702" y="44046"/>
                    </a:moveTo>
                    <a:lnTo>
                      <a:pt x="143702" y="49982"/>
                    </a:lnTo>
                    <a:lnTo>
                      <a:pt x="137766" y="49982"/>
                    </a:lnTo>
                    <a:lnTo>
                      <a:pt x="137766" y="44046"/>
                    </a:lnTo>
                    <a:close/>
                    <a:moveTo>
                      <a:pt x="149949" y="44046"/>
                    </a:moveTo>
                    <a:lnTo>
                      <a:pt x="149949" y="49982"/>
                    </a:lnTo>
                    <a:lnTo>
                      <a:pt x="144015" y="49982"/>
                    </a:lnTo>
                    <a:lnTo>
                      <a:pt x="144015" y="44046"/>
                    </a:lnTo>
                    <a:close/>
                    <a:moveTo>
                      <a:pt x="156196" y="44046"/>
                    </a:moveTo>
                    <a:lnTo>
                      <a:pt x="156196" y="49982"/>
                    </a:lnTo>
                    <a:lnTo>
                      <a:pt x="150262" y="49982"/>
                    </a:lnTo>
                    <a:lnTo>
                      <a:pt x="150262" y="44046"/>
                    </a:lnTo>
                    <a:close/>
                    <a:moveTo>
                      <a:pt x="162445" y="44046"/>
                    </a:moveTo>
                    <a:lnTo>
                      <a:pt x="162445" y="49982"/>
                    </a:lnTo>
                    <a:lnTo>
                      <a:pt x="156509" y="49982"/>
                    </a:lnTo>
                    <a:lnTo>
                      <a:pt x="156509" y="44046"/>
                    </a:lnTo>
                    <a:close/>
                    <a:moveTo>
                      <a:pt x="168692" y="44046"/>
                    </a:moveTo>
                    <a:lnTo>
                      <a:pt x="168692" y="49982"/>
                    </a:lnTo>
                    <a:lnTo>
                      <a:pt x="162756" y="49982"/>
                    </a:lnTo>
                    <a:lnTo>
                      <a:pt x="162756" y="44046"/>
                    </a:lnTo>
                    <a:close/>
                    <a:moveTo>
                      <a:pt x="174939" y="44046"/>
                    </a:moveTo>
                    <a:lnTo>
                      <a:pt x="174939" y="49982"/>
                    </a:lnTo>
                    <a:lnTo>
                      <a:pt x="169005" y="49982"/>
                    </a:lnTo>
                    <a:lnTo>
                      <a:pt x="169005" y="44046"/>
                    </a:lnTo>
                    <a:close/>
                    <a:moveTo>
                      <a:pt x="181186" y="44046"/>
                    </a:moveTo>
                    <a:lnTo>
                      <a:pt x="181186" y="49982"/>
                    </a:lnTo>
                    <a:lnTo>
                      <a:pt x="175252" y="49982"/>
                    </a:lnTo>
                    <a:lnTo>
                      <a:pt x="175252" y="44046"/>
                    </a:lnTo>
                    <a:close/>
                    <a:moveTo>
                      <a:pt x="187435" y="44046"/>
                    </a:moveTo>
                    <a:lnTo>
                      <a:pt x="187435" y="49982"/>
                    </a:lnTo>
                    <a:lnTo>
                      <a:pt x="181499" y="49982"/>
                    </a:lnTo>
                    <a:lnTo>
                      <a:pt x="181499" y="44046"/>
                    </a:lnTo>
                    <a:close/>
                    <a:moveTo>
                      <a:pt x="193684" y="44046"/>
                    </a:moveTo>
                    <a:lnTo>
                      <a:pt x="193684" y="49982"/>
                    </a:lnTo>
                    <a:lnTo>
                      <a:pt x="187749" y="49982"/>
                    </a:lnTo>
                    <a:lnTo>
                      <a:pt x="187749" y="44046"/>
                    </a:lnTo>
                    <a:close/>
                    <a:moveTo>
                      <a:pt x="199931" y="44046"/>
                    </a:moveTo>
                    <a:lnTo>
                      <a:pt x="199931" y="49982"/>
                    </a:lnTo>
                    <a:lnTo>
                      <a:pt x="193996" y="49982"/>
                    </a:lnTo>
                    <a:lnTo>
                      <a:pt x="193996" y="44046"/>
                    </a:lnTo>
                    <a:close/>
                    <a:moveTo>
                      <a:pt x="206180" y="44046"/>
                    </a:moveTo>
                    <a:lnTo>
                      <a:pt x="206180" y="49982"/>
                    </a:lnTo>
                    <a:lnTo>
                      <a:pt x="200244" y="49982"/>
                    </a:lnTo>
                    <a:lnTo>
                      <a:pt x="200244" y="44046"/>
                    </a:lnTo>
                    <a:close/>
                    <a:moveTo>
                      <a:pt x="212427" y="44046"/>
                    </a:moveTo>
                    <a:lnTo>
                      <a:pt x="212427" y="49982"/>
                    </a:lnTo>
                    <a:lnTo>
                      <a:pt x="206491" y="49982"/>
                    </a:lnTo>
                    <a:lnTo>
                      <a:pt x="206491" y="44046"/>
                    </a:lnTo>
                    <a:close/>
                    <a:moveTo>
                      <a:pt x="218674" y="44046"/>
                    </a:moveTo>
                    <a:lnTo>
                      <a:pt x="218674" y="49982"/>
                    </a:lnTo>
                    <a:lnTo>
                      <a:pt x="212739" y="49982"/>
                    </a:lnTo>
                    <a:lnTo>
                      <a:pt x="212739" y="44046"/>
                    </a:lnTo>
                    <a:close/>
                    <a:moveTo>
                      <a:pt x="224921" y="44046"/>
                    </a:moveTo>
                    <a:lnTo>
                      <a:pt x="224921" y="49982"/>
                    </a:lnTo>
                    <a:lnTo>
                      <a:pt x="218987" y="49982"/>
                    </a:lnTo>
                    <a:lnTo>
                      <a:pt x="218987" y="44046"/>
                    </a:lnTo>
                    <a:close/>
                    <a:moveTo>
                      <a:pt x="231170" y="44046"/>
                    </a:moveTo>
                    <a:lnTo>
                      <a:pt x="231170" y="49982"/>
                    </a:lnTo>
                    <a:lnTo>
                      <a:pt x="225234" y="49982"/>
                    </a:lnTo>
                    <a:lnTo>
                      <a:pt x="225234" y="44046"/>
                    </a:lnTo>
                    <a:close/>
                    <a:moveTo>
                      <a:pt x="237417" y="44046"/>
                    </a:moveTo>
                    <a:lnTo>
                      <a:pt x="237417" y="49982"/>
                    </a:lnTo>
                    <a:lnTo>
                      <a:pt x="231481" y="49982"/>
                    </a:lnTo>
                    <a:lnTo>
                      <a:pt x="231481" y="44046"/>
                    </a:lnTo>
                    <a:close/>
                    <a:moveTo>
                      <a:pt x="243664" y="44046"/>
                    </a:moveTo>
                    <a:lnTo>
                      <a:pt x="243664" y="49982"/>
                    </a:lnTo>
                    <a:lnTo>
                      <a:pt x="237729" y="49982"/>
                    </a:lnTo>
                    <a:lnTo>
                      <a:pt x="237729" y="44046"/>
                    </a:lnTo>
                    <a:close/>
                    <a:moveTo>
                      <a:pt x="249911" y="44046"/>
                    </a:moveTo>
                    <a:lnTo>
                      <a:pt x="249911" y="49982"/>
                    </a:lnTo>
                    <a:lnTo>
                      <a:pt x="243977" y="49982"/>
                    </a:lnTo>
                    <a:lnTo>
                      <a:pt x="243977" y="44046"/>
                    </a:lnTo>
                    <a:close/>
                    <a:moveTo>
                      <a:pt x="256161" y="44046"/>
                    </a:moveTo>
                    <a:lnTo>
                      <a:pt x="256161" y="49982"/>
                    </a:lnTo>
                    <a:lnTo>
                      <a:pt x="250225" y="49982"/>
                    </a:lnTo>
                    <a:lnTo>
                      <a:pt x="250225" y="44046"/>
                    </a:lnTo>
                    <a:close/>
                    <a:moveTo>
                      <a:pt x="262409" y="44046"/>
                    </a:moveTo>
                    <a:lnTo>
                      <a:pt x="262409" y="49982"/>
                    </a:lnTo>
                    <a:lnTo>
                      <a:pt x="256474" y="49982"/>
                    </a:lnTo>
                    <a:lnTo>
                      <a:pt x="256474" y="44046"/>
                    </a:lnTo>
                    <a:close/>
                    <a:moveTo>
                      <a:pt x="268656" y="44046"/>
                    </a:moveTo>
                    <a:lnTo>
                      <a:pt x="268656" y="49982"/>
                    </a:lnTo>
                    <a:lnTo>
                      <a:pt x="262721" y="49982"/>
                    </a:lnTo>
                    <a:lnTo>
                      <a:pt x="262721" y="44046"/>
                    </a:lnTo>
                    <a:close/>
                    <a:moveTo>
                      <a:pt x="274904" y="44046"/>
                    </a:moveTo>
                    <a:lnTo>
                      <a:pt x="274904" y="49982"/>
                    </a:lnTo>
                    <a:lnTo>
                      <a:pt x="268968" y="49982"/>
                    </a:lnTo>
                    <a:lnTo>
                      <a:pt x="268968" y="44046"/>
                    </a:lnTo>
                    <a:close/>
                    <a:moveTo>
                      <a:pt x="6251" y="50295"/>
                    </a:moveTo>
                    <a:lnTo>
                      <a:pt x="6251" y="56229"/>
                    </a:lnTo>
                    <a:lnTo>
                      <a:pt x="315" y="56229"/>
                    </a:lnTo>
                    <a:lnTo>
                      <a:pt x="315" y="50295"/>
                    </a:lnTo>
                    <a:close/>
                    <a:moveTo>
                      <a:pt x="12498" y="50295"/>
                    </a:moveTo>
                    <a:lnTo>
                      <a:pt x="12498" y="56229"/>
                    </a:lnTo>
                    <a:lnTo>
                      <a:pt x="6562" y="56229"/>
                    </a:lnTo>
                    <a:lnTo>
                      <a:pt x="6562" y="50295"/>
                    </a:lnTo>
                    <a:close/>
                    <a:moveTo>
                      <a:pt x="18745" y="50295"/>
                    </a:moveTo>
                    <a:lnTo>
                      <a:pt x="18745" y="56229"/>
                    </a:lnTo>
                    <a:lnTo>
                      <a:pt x="12810" y="56229"/>
                    </a:lnTo>
                    <a:lnTo>
                      <a:pt x="12810" y="50295"/>
                    </a:lnTo>
                    <a:close/>
                    <a:moveTo>
                      <a:pt x="24992" y="50295"/>
                    </a:moveTo>
                    <a:lnTo>
                      <a:pt x="24992" y="56229"/>
                    </a:lnTo>
                    <a:lnTo>
                      <a:pt x="19058" y="56229"/>
                    </a:lnTo>
                    <a:lnTo>
                      <a:pt x="19058" y="50295"/>
                    </a:lnTo>
                    <a:close/>
                    <a:moveTo>
                      <a:pt x="31242" y="50295"/>
                    </a:moveTo>
                    <a:lnTo>
                      <a:pt x="31242" y="56229"/>
                    </a:lnTo>
                    <a:lnTo>
                      <a:pt x="25305" y="56229"/>
                    </a:lnTo>
                    <a:lnTo>
                      <a:pt x="25305" y="50295"/>
                    </a:lnTo>
                    <a:close/>
                    <a:moveTo>
                      <a:pt x="37489" y="50295"/>
                    </a:moveTo>
                    <a:lnTo>
                      <a:pt x="37489" y="56229"/>
                    </a:lnTo>
                    <a:lnTo>
                      <a:pt x="31553" y="56229"/>
                    </a:lnTo>
                    <a:lnTo>
                      <a:pt x="31553" y="50295"/>
                    </a:lnTo>
                    <a:close/>
                    <a:moveTo>
                      <a:pt x="43737" y="50295"/>
                    </a:moveTo>
                    <a:lnTo>
                      <a:pt x="43737" y="56229"/>
                    </a:lnTo>
                    <a:lnTo>
                      <a:pt x="37802" y="56229"/>
                    </a:lnTo>
                    <a:lnTo>
                      <a:pt x="37802" y="50295"/>
                    </a:lnTo>
                    <a:close/>
                    <a:moveTo>
                      <a:pt x="49985" y="50295"/>
                    </a:moveTo>
                    <a:lnTo>
                      <a:pt x="49985" y="56229"/>
                    </a:lnTo>
                    <a:lnTo>
                      <a:pt x="44049" y="56229"/>
                    </a:lnTo>
                    <a:lnTo>
                      <a:pt x="44049" y="50295"/>
                    </a:lnTo>
                    <a:close/>
                    <a:moveTo>
                      <a:pt x="56232" y="50295"/>
                    </a:moveTo>
                    <a:lnTo>
                      <a:pt x="56232" y="56229"/>
                    </a:lnTo>
                    <a:lnTo>
                      <a:pt x="50296" y="56229"/>
                    </a:lnTo>
                    <a:lnTo>
                      <a:pt x="50296" y="50295"/>
                    </a:lnTo>
                    <a:close/>
                    <a:moveTo>
                      <a:pt x="62480" y="50295"/>
                    </a:moveTo>
                    <a:lnTo>
                      <a:pt x="62480" y="56229"/>
                    </a:lnTo>
                    <a:lnTo>
                      <a:pt x="56545" y="56229"/>
                    </a:lnTo>
                    <a:lnTo>
                      <a:pt x="56545" y="50295"/>
                    </a:lnTo>
                    <a:close/>
                    <a:moveTo>
                      <a:pt x="68727" y="50295"/>
                    </a:moveTo>
                    <a:lnTo>
                      <a:pt x="68727" y="56229"/>
                    </a:lnTo>
                    <a:lnTo>
                      <a:pt x="62792" y="56229"/>
                    </a:lnTo>
                    <a:lnTo>
                      <a:pt x="62792" y="50295"/>
                    </a:lnTo>
                    <a:close/>
                    <a:moveTo>
                      <a:pt x="74975" y="50295"/>
                    </a:moveTo>
                    <a:lnTo>
                      <a:pt x="74975" y="56229"/>
                    </a:lnTo>
                    <a:lnTo>
                      <a:pt x="69039" y="56229"/>
                    </a:lnTo>
                    <a:lnTo>
                      <a:pt x="69039" y="50295"/>
                    </a:lnTo>
                    <a:close/>
                    <a:moveTo>
                      <a:pt x="81223" y="50295"/>
                    </a:moveTo>
                    <a:lnTo>
                      <a:pt x="81223" y="56229"/>
                    </a:lnTo>
                    <a:lnTo>
                      <a:pt x="75286" y="56229"/>
                    </a:lnTo>
                    <a:lnTo>
                      <a:pt x="75286" y="50295"/>
                    </a:lnTo>
                    <a:close/>
                    <a:moveTo>
                      <a:pt x="87470" y="50295"/>
                    </a:moveTo>
                    <a:lnTo>
                      <a:pt x="87470" y="56229"/>
                    </a:lnTo>
                    <a:lnTo>
                      <a:pt x="81535" y="56229"/>
                    </a:lnTo>
                    <a:lnTo>
                      <a:pt x="81535" y="50295"/>
                    </a:lnTo>
                    <a:close/>
                    <a:moveTo>
                      <a:pt x="93720" y="50295"/>
                    </a:moveTo>
                    <a:lnTo>
                      <a:pt x="93720" y="56229"/>
                    </a:lnTo>
                    <a:lnTo>
                      <a:pt x="87784" y="56229"/>
                    </a:lnTo>
                    <a:lnTo>
                      <a:pt x="87784" y="50295"/>
                    </a:lnTo>
                    <a:close/>
                    <a:moveTo>
                      <a:pt x="99967" y="50295"/>
                    </a:moveTo>
                    <a:lnTo>
                      <a:pt x="99967" y="56229"/>
                    </a:lnTo>
                    <a:lnTo>
                      <a:pt x="94031" y="56229"/>
                    </a:lnTo>
                    <a:lnTo>
                      <a:pt x="94031" y="50295"/>
                    </a:lnTo>
                    <a:close/>
                    <a:moveTo>
                      <a:pt x="106214" y="50295"/>
                    </a:moveTo>
                    <a:lnTo>
                      <a:pt x="106214" y="56229"/>
                    </a:lnTo>
                    <a:lnTo>
                      <a:pt x="100278" y="56229"/>
                    </a:lnTo>
                    <a:lnTo>
                      <a:pt x="100278" y="50295"/>
                    </a:lnTo>
                    <a:close/>
                    <a:moveTo>
                      <a:pt x="112461" y="50295"/>
                    </a:moveTo>
                    <a:lnTo>
                      <a:pt x="112461" y="56229"/>
                    </a:lnTo>
                    <a:lnTo>
                      <a:pt x="106527" y="56229"/>
                    </a:lnTo>
                    <a:lnTo>
                      <a:pt x="106527" y="50295"/>
                    </a:lnTo>
                    <a:close/>
                    <a:moveTo>
                      <a:pt x="118710" y="50295"/>
                    </a:moveTo>
                    <a:lnTo>
                      <a:pt x="118710" y="56229"/>
                    </a:lnTo>
                    <a:lnTo>
                      <a:pt x="112774" y="56229"/>
                    </a:lnTo>
                    <a:lnTo>
                      <a:pt x="112774" y="50295"/>
                    </a:lnTo>
                    <a:close/>
                    <a:moveTo>
                      <a:pt x="124957" y="50295"/>
                    </a:moveTo>
                    <a:lnTo>
                      <a:pt x="124957" y="56229"/>
                    </a:lnTo>
                    <a:lnTo>
                      <a:pt x="119021" y="56229"/>
                    </a:lnTo>
                    <a:lnTo>
                      <a:pt x="119021" y="50295"/>
                    </a:lnTo>
                    <a:close/>
                    <a:moveTo>
                      <a:pt x="131204" y="50295"/>
                    </a:moveTo>
                    <a:lnTo>
                      <a:pt x="131204" y="56229"/>
                    </a:lnTo>
                    <a:lnTo>
                      <a:pt x="125270" y="56229"/>
                    </a:lnTo>
                    <a:lnTo>
                      <a:pt x="125270" y="50295"/>
                    </a:lnTo>
                    <a:close/>
                    <a:moveTo>
                      <a:pt x="137451" y="50295"/>
                    </a:moveTo>
                    <a:lnTo>
                      <a:pt x="137451" y="56229"/>
                    </a:lnTo>
                    <a:lnTo>
                      <a:pt x="131517" y="56229"/>
                    </a:lnTo>
                    <a:lnTo>
                      <a:pt x="131517" y="50295"/>
                    </a:lnTo>
                    <a:close/>
                    <a:moveTo>
                      <a:pt x="143702" y="50295"/>
                    </a:moveTo>
                    <a:lnTo>
                      <a:pt x="143702" y="56229"/>
                    </a:lnTo>
                    <a:lnTo>
                      <a:pt x="137766" y="56229"/>
                    </a:lnTo>
                    <a:lnTo>
                      <a:pt x="137766" y="50295"/>
                    </a:lnTo>
                    <a:close/>
                    <a:moveTo>
                      <a:pt x="149949" y="50295"/>
                    </a:moveTo>
                    <a:lnTo>
                      <a:pt x="149949" y="56229"/>
                    </a:lnTo>
                    <a:lnTo>
                      <a:pt x="144015" y="56229"/>
                    </a:lnTo>
                    <a:lnTo>
                      <a:pt x="144015" y="50295"/>
                    </a:lnTo>
                    <a:close/>
                    <a:moveTo>
                      <a:pt x="156196" y="50295"/>
                    </a:moveTo>
                    <a:lnTo>
                      <a:pt x="156196" y="56229"/>
                    </a:lnTo>
                    <a:lnTo>
                      <a:pt x="150262" y="56229"/>
                    </a:lnTo>
                    <a:lnTo>
                      <a:pt x="150262" y="50295"/>
                    </a:lnTo>
                    <a:close/>
                    <a:moveTo>
                      <a:pt x="162445" y="50295"/>
                    </a:moveTo>
                    <a:lnTo>
                      <a:pt x="162445" y="56229"/>
                    </a:lnTo>
                    <a:lnTo>
                      <a:pt x="156509" y="56229"/>
                    </a:lnTo>
                    <a:lnTo>
                      <a:pt x="156509" y="50295"/>
                    </a:lnTo>
                    <a:close/>
                    <a:moveTo>
                      <a:pt x="168692" y="50295"/>
                    </a:moveTo>
                    <a:lnTo>
                      <a:pt x="168692" y="56229"/>
                    </a:lnTo>
                    <a:lnTo>
                      <a:pt x="162756" y="56229"/>
                    </a:lnTo>
                    <a:lnTo>
                      <a:pt x="162756" y="50295"/>
                    </a:lnTo>
                    <a:close/>
                    <a:moveTo>
                      <a:pt x="174939" y="50295"/>
                    </a:moveTo>
                    <a:lnTo>
                      <a:pt x="174939" y="56229"/>
                    </a:lnTo>
                    <a:lnTo>
                      <a:pt x="169005" y="56229"/>
                    </a:lnTo>
                    <a:lnTo>
                      <a:pt x="169005" y="50295"/>
                    </a:lnTo>
                    <a:close/>
                    <a:moveTo>
                      <a:pt x="181186" y="50295"/>
                    </a:moveTo>
                    <a:lnTo>
                      <a:pt x="181186" y="56229"/>
                    </a:lnTo>
                    <a:lnTo>
                      <a:pt x="175252" y="56229"/>
                    </a:lnTo>
                    <a:lnTo>
                      <a:pt x="175252" y="50295"/>
                    </a:lnTo>
                    <a:close/>
                    <a:moveTo>
                      <a:pt x="187435" y="50295"/>
                    </a:moveTo>
                    <a:lnTo>
                      <a:pt x="187435" y="56229"/>
                    </a:lnTo>
                    <a:lnTo>
                      <a:pt x="181499" y="56229"/>
                    </a:lnTo>
                    <a:lnTo>
                      <a:pt x="181499" y="50295"/>
                    </a:lnTo>
                    <a:close/>
                    <a:moveTo>
                      <a:pt x="193684" y="50295"/>
                    </a:moveTo>
                    <a:lnTo>
                      <a:pt x="193684" y="56229"/>
                    </a:lnTo>
                    <a:lnTo>
                      <a:pt x="187749" y="56229"/>
                    </a:lnTo>
                    <a:lnTo>
                      <a:pt x="187749" y="50295"/>
                    </a:lnTo>
                    <a:close/>
                    <a:moveTo>
                      <a:pt x="199931" y="50295"/>
                    </a:moveTo>
                    <a:lnTo>
                      <a:pt x="199931" y="56229"/>
                    </a:lnTo>
                    <a:lnTo>
                      <a:pt x="193996" y="56229"/>
                    </a:lnTo>
                    <a:lnTo>
                      <a:pt x="193996" y="50295"/>
                    </a:lnTo>
                    <a:close/>
                    <a:moveTo>
                      <a:pt x="206180" y="50295"/>
                    </a:moveTo>
                    <a:lnTo>
                      <a:pt x="206180" y="56229"/>
                    </a:lnTo>
                    <a:lnTo>
                      <a:pt x="200244" y="56229"/>
                    </a:lnTo>
                    <a:lnTo>
                      <a:pt x="200244" y="50295"/>
                    </a:lnTo>
                    <a:close/>
                    <a:moveTo>
                      <a:pt x="212427" y="50295"/>
                    </a:moveTo>
                    <a:lnTo>
                      <a:pt x="212427" y="56229"/>
                    </a:lnTo>
                    <a:lnTo>
                      <a:pt x="206491" y="56229"/>
                    </a:lnTo>
                    <a:lnTo>
                      <a:pt x="206491" y="50295"/>
                    </a:lnTo>
                    <a:close/>
                    <a:moveTo>
                      <a:pt x="218674" y="50295"/>
                    </a:moveTo>
                    <a:lnTo>
                      <a:pt x="218674" y="56229"/>
                    </a:lnTo>
                    <a:lnTo>
                      <a:pt x="212739" y="56229"/>
                    </a:lnTo>
                    <a:lnTo>
                      <a:pt x="212739" y="50295"/>
                    </a:lnTo>
                    <a:close/>
                    <a:moveTo>
                      <a:pt x="224921" y="50295"/>
                    </a:moveTo>
                    <a:lnTo>
                      <a:pt x="224921" y="56229"/>
                    </a:lnTo>
                    <a:lnTo>
                      <a:pt x="218987" y="56229"/>
                    </a:lnTo>
                    <a:lnTo>
                      <a:pt x="218987" y="50295"/>
                    </a:lnTo>
                    <a:close/>
                    <a:moveTo>
                      <a:pt x="231170" y="50295"/>
                    </a:moveTo>
                    <a:lnTo>
                      <a:pt x="231170" y="56229"/>
                    </a:lnTo>
                    <a:lnTo>
                      <a:pt x="225234" y="56229"/>
                    </a:lnTo>
                    <a:lnTo>
                      <a:pt x="225234" y="50295"/>
                    </a:lnTo>
                    <a:close/>
                    <a:moveTo>
                      <a:pt x="237417" y="50295"/>
                    </a:moveTo>
                    <a:lnTo>
                      <a:pt x="237417" y="56229"/>
                    </a:lnTo>
                    <a:lnTo>
                      <a:pt x="231481" y="56229"/>
                    </a:lnTo>
                    <a:lnTo>
                      <a:pt x="231481" y="50295"/>
                    </a:lnTo>
                    <a:close/>
                    <a:moveTo>
                      <a:pt x="243664" y="50295"/>
                    </a:moveTo>
                    <a:lnTo>
                      <a:pt x="243664" y="56229"/>
                    </a:lnTo>
                    <a:lnTo>
                      <a:pt x="237729" y="56229"/>
                    </a:lnTo>
                    <a:lnTo>
                      <a:pt x="237729" y="50295"/>
                    </a:lnTo>
                    <a:close/>
                    <a:moveTo>
                      <a:pt x="249911" y="50295"/>
                    </a:moveTo>
                    <a:lnTo>
                      <a:pt x="249911" y="56229"/>
                    </a:lnTo>
                    <a:lnTo>
                      <a:pt x="243977" y="56229"/>
                    </a:lnTo>
                    <a:lnTo>
                      <a:pt x="243977" y="50295"/>
                    </a:lnTo>
                    <a:close/>
                    <a:moveTo>
                      <a:pt x="256161" y="50295"/>
                    </a:moveTo>
                    <a:lnTo>
                      <a:pt x="256161" y="56229"/>
                    </a:lnTo>
                    <a:lnTo>
                      <a:pt x="250225" y="56229"/>
                    </a:lnTo>
                    <a:lnTo>
                      <a:pt x="250225" y="50295"/>
                    </a:lnTo>
                    <a:close/>
                    <a:moveTo>
                      <a:pt x="262409" y="50295"/>
                    </a:moveTo>
                    <a:lnTo>
                      <a:pt x="262409" y="56229"/>
                    </a:lnTo>
                    <a:lnTo>
                      <a:pt x="256474" y="56229"/>
                    </a:lnTo>
                    <a:lnTo>
                      <a:pt x="256474" y="50295"/>
                    </a:lnTo>
                    <a:close/>
                    <a:moveTo>
                      <a:pt x="268656" y="50295"/>
                    </a:moveTo>
                    <a:lnTo>
                      <a:pt x="268656" y="56229"/>
                    </a:lnTo>
                    <a:lnTo>
                      <a:pt x="262721" y="56229"/>
                    </a:lnTo>
                    <a:lnTo>
                      <a:pt x="262721" y="50295"/>
                    </a:lnTo>
                    <a:close/>
                    <a:moveTo>
                      <a:pt x="274904" y="50295"/>
                    </a:moveTo>
                    <a:lnTo>
                      <a:pt x="274904" y="56229"/>
                    </a:lnTo>
                    <a:lnTo>
                      <a:pt x="268968" y="56229"/>
                    </a:lnTo>
                    <a:lnTo>
                      <a:pt x="268968" y="50295"/>
                    </a:lnTo>
                    <a:close/>
                    <a:moveTo>
                      <a:pt x="6251" y="56542"/>
                    </a:moveTo>
                    <a:lnTo>
                      <a:pt x="6251" y="62476"/>
                    </a:lnTo>
                    <a:lnTo>
                      <a:pt x="315" y="62476"/>
                    </a:lnTo>
                    <a:lnTo>
                      <a:pt x="315" y="56542"/>
                    </a:lnTo>
                    <a:close/>
                    <a:moveTo>
                      <a:pt x="12498" y="56542"/>
                    </a:moveTo>
                    <a:lnTo>
                      <a:pt x="12498" y="62476"/>
                    </a:lnTo>
                    <a:lnTo>
                      <a:pt x="6562" y="62476"/>
                    </a:lnTo>
                    <a:lnTo>
                      <a:pt x="6562" y="56542"/>
                    </a:lnTo>
                    <a:close/>
                    <a:moveTo>
                      <a:pt x="18745" y="56542"/>
                    </a:moveTo>
                    <a:lnTo>
                      <a:pt x="18745" y="62476"/>
                    </a:lnTo>
                    <a:lnTo>
                      <a:pt x="12810" y="62476"/>
                    </a:lnTo>
                    <a:lnTo>
                      <a:pt x="12810" y="56542"/>
                    </a:lnTo>
                    <a:close/>
                    <a:moveTo>
                      <a:pt x="24992" y="56542"/>
                    </a:moveTo>
                    <a:lnTo>
                      <a:pt x="24992" y="62476"/>
                    </a:lnTo>
                    <a:lnTo>
                      <a:pt x="19058" y="62476"/>
                    </a:lnTo>
                    <a:lnTo>
                      <a:pt x="19058" y="56542"/>
                    </a:lnTo>
                    <a:close/>
                    <a:moveTo>
                      <a:pt x="31242" y="56542"/>
                    </a:moveTo>
                    <a:lnTo>
                      <a:pt x="31242" y="62476"/>
                    </a:lnTo>
                    <a:lnTo>
                      <a:pt x="25305" y="62476"/>
                    </a:lnTo>
                    <a:lnTo>
                      <a:pt x="25305" y="56542"/>
                    </a:lnTo>
                    <a:close/>
                    <a:moveTo>
                      <a:pt x="37489" y="56542"/>
                    </a:moveTo>
                    <a:lnTo>
                      <a:pt x="37489" y="62476"/>
                    </a:lnTo>
                    <a:lnTo>
                      <a:pt x="31553" y="62476"/>
                    </a:lnTo>
                    <a:lnTo>
                      <a:pt x="31553" y="56542"/>
                    </a:lnTo>
                    <a:close/>
                    <a:moveTo>
                      <a:pt x="43737" y="56542"/>
                    </a:moveTo>
                    <a:lnTo>
                      <a:pt x="43737" y="62476"/>
                    </a:lnTo>
                    <a:lnTo>
                      <a:pt x="37802" y="62476"/>
                    </a:lnTo>
                    <a:lnTo>
                      <a:pt x="37802" y="56542"/>
                    </a:lnTo>
                    <a:close/>
                    <a:moveTo>
                      <a:pt x="49985" y="56542"/>
                    </a:moveTo>
                    <a:lnTo>
                      <a:pt x="49985" y="62476"/>
                    </a:lnTo>
                    <a:lnTo>
                      <a:pt x="44049" y="62476"/>
                    </a:lnTo>
                    <a:lnTo>
                      <a:pt x="44049" y="56542"/>
                    </a:lnTo>
                    <a:close/>
                    <a:moveTo>
                      <a:pt x="56232" y="56542"/>
                    </a:moveTo>
                    <a:lnTo>
                      <a:pt x="56232" y="62476"/>
                    </a:lnTo>
                    <a:lnTo>
                      <a:pt x="50296" y="62476"/>
                    </a:lnTo>
                    <a:lnTo>
                      <a:pt x="50296" y="56542"/>
                    </a:lnTo>
                    <a:close/>
                    <a:moveTo>
                      <a:pt x="62480" y="56542"/>
                    </a:moveTo>
                    <a:lnTo>
                      <a:pt x="62480" y="62476"/>
                    </a:lnTo>
                    <a:lnTo>
                      <a:pt x="56545" y="62476"/>
                    </a:lnTo>
                    <a:lnTo>
                      <a:pt x="56545" y="56542"/>
                    </a:lnTo>
                    <a:close/>
                    <a:moveTo>
                      <a:pt x="68727" y="56542"/>
                    </a:moveTo>
                    <a:lnTo>
                      <a:pt x="68727" y="62476"/>
                    </a:lnTo>
                    <a:lnTo>
                      <a:pt x="62792" y="62476"/>
                    </a:lnTo>
                    <a:lnTo>
                      <a:pt x="62792" y="56542"/>
                    </a:lnTo>
                    <a:close/>
                    <a:moveTo>
                      <a:pt x="74975" y="56542"/>
                    </a:moveTo>
                    <a:lnTo>
                      <a:pt x="74975" y="62476"/>
                    </a:lnTo>
                    <a:lnTo>
                      <a:pt x="69039" y="62476"/>
                    </a:lnTo>
                    <a:lnTo>
                      <a:pt x="69039" y="56542"/>
                    </a:lnTo>
                    <a:close/>
                    <a:moveTo>
                      <a:pt x="81223" y="56542"/>
                    </a:moveTo>
                    <a:lnTo>
                      <a:pt x="81223" y="62476"/>
                    </a:lnTo>
                    <a:lnTo>
                      <a:pt x="75286" y="62476"/>
                    </a:lnTo>
                    <a:lnTo>
                      <a:pt x="75286" y="56542"/>
                    </a:lnTo>
                    <a:close/>
                    <a:moveTo>
                      <a:pt x="87470" y="56542"/>
                    </a:moveTo>
                    <a:lnTo>
                      <a:pt x="87470" y="62476"/>
                    </a:lnTo>
                    <a:lnTo>
                      <a:pt x="81535" y="62476"/>
                    </a:lnTo>
                    <a:lnTo>
                      <a:pt x="81535" y="56542"/>
                    </a:lnTo>
                    <a:close/>
                    <a:moveTo>
                      <a:pt x="93718" y="56542"/>
                    </a:moveTo>
                    <a:lnTo>
                      <a:pt x="93718" y="62476"/>
                    </a:lnTo>
                    <a:lnTo>
                      <a:pt x="87784" y="62476"/>
                    </a:lnTo>
                    <a:lnTo>
                      <a:pt x="87784" y="56542"/>
                    </a:lnTo>
                    <a:close/>
                    <a:moveTo>
                      <a:pt x="99967" y="56542"/>
                    </a:moveTo>
                    <a:lnTo>
                      <a:pt x="99967" y="62476"/>
                    </a:lnTo>
                    <a:lnTo>
                      <a:pt x="94031" y="62476"/>
                    </a:lnTo>
                    <a:lnTo>
                      <a:pt x="94031" y="56542"/>
                    </a:lnTo>
                    <a:close/>
                    <a:moveTo>
                      <a:pt x="106214" y="56542"/>
                    </a:moveTo>
                    <a:lnTo>
                      <a:pt x="106214" y="62476"/>
                    </a:lnTo>
                    <a:lnTo>
                      <a:pt x="100278" y="62476"/>
                    </a:lnTo>
                    <a:lnTo>
                      <a:pt x="100278" y="56542"/>
                    </a:lnTo>
                    <a:close/>
                    <a:moveTo>
                      <a:pt x="112461" y="56542"/>
                    </a:moveTo>
                    <a:lnTo>
                      <a:pt x="112461" y="62476"/>
                    </a:lnTo>
                    <a:lnTo>
                      <a:pt x="106527" y="62476"/>
                    </a:lnTo>
                    <a:lnTo>
                      <a:pt x="106527" y="56542"/>
                    </a:lnTo>
                    <a:close/>
                    <a:moveTo>
                      <a:pt x="118710" y="56542"/>
                    </a:moveTo>
                    <a:lnTo>
                      <a:pt x="118710" y="62476"/>
                    </a:lnTo>
                    <a:lnTo>
                      <a:pt x="112774" y="62476"/>
                    </a:lnTo>
                    <a:lnTo>
                      <a:pt x="112774" y="56542"/>
                    </a:lnTo>
                    <a:close/>
                    <a:moveTo>
                      <a:pt x="124957" y="56542"/>
                    </a:moveTo>
                    <a:lnTo>
                      <a:pt x="124957" y="62476"/>
                    </a:lnTo>
                    <a:lnTo>
                      <a:pt x="119021" y="62476"/>
                    </a:lnTo>
                    <a:lnTo>
                      <a:pt x="119021" y="56542"/>
                    </a:lnTo>
                    <a:close/>
                    <a:moveTo>
                      <a:pt x="131204" y="56542"/>
                    </a:moveTo>
                    <a:lnTo>
                      <a:pt x="131204" y="62476"/>
                    </a:lnTo>
                    <a:lnTo>
                      <a:pt x="125270" y="62476"/>
                    </a:lnTo>
                    <a:lnTo>
                      <a:pt x="125270" y="56542"/>
                    </a:lnTo>
                    <a:close/>
                    <a:moveTo>
                      <a:pt x="137451" y="56542"/>
                    </a:moveTo>
                    <a:lnTo>
                      <a:pt x="137451" y="62476"/>
                    </a:lnTo>
                    <a:lnTo>
                      <a:pt x="131517" y="62476"/>
                    </a:lnTo>
                    <a:lnTo>
                      <a:pt x="131517" y="56542"/>
                    </a:lnTo>
                    <a:close/>
                    <a:moveTo>
                      <a:pt x="143702" y="56542"/>
                    </a:moveTo>
                    <a:lnTo>
                      <a:pt x="143702" y="62476"/>
                    </a:lnTo>
                    <a:lnTo>
                      <a:pt x="137766" y="62476"/>
                    </a:lnTo>
                    <a:lnTo>
                      <a:pt x="137766" y="56542"/>
                    </a:lnTo>
                    <a:close/>
                    <a:moveTo>
                      <a:pt x="149949" y="56542"/>
                    </a:moveTo>
                    <a:lnTo>
                      <a:pt x="149949" y="62476"/>
                    </a:lnTo>
                    <a:lnTo>
                      <a:pt x="144015" y="62476"/>
                    </a:lnTo>
                    <a:lnTo>
                      <a:pt x="144015" y="56542"/>
                    </a:lnTo>
                    <a:close/>
                    <a:moveTo>
                      <a:pt x="156196" y="56542"/>
                    </a:moveTo>
                    <a:lnTo>
                      <a:pt x="156196" y="62476"/>
                    </a:lnTo>
                    <a:lnTo>
                      <a:pt x="150262" y="62476"/>
                    </a:lnTo>
                    <a:lnTo>
                      <a:pt x="150262" y="56542"/>
                    </a:lnTo>
                    <a:close/>
                    <a:moveTo>
                      <a:pt x="162445" y="56542"/>
                    </a:moveTo>
                    <a:lnTo>
                      <a:pt x="162445" y="62476"/>
                    </a:lnTo>
                    <a:lnTo>
                      <a:pt x="156509" y="62476"/>
                    </a:lnTo>
                    <a:lnTo>
                      <a:pt x="156509" y="56542"/>
                    </a:lnTo>
                    <a:close/>
                    <a:moveTo>
                      <a:pt x="168692" y="56542"/>
                    </a:moveTo>
                    <a:lnTo>
                      <a:pt x="168692" y="62476"/>
                    </a:lnTo>
                    <a:lnTo>
                      <a:pt x="162756" y="62476"/>
                    </a:lnTo>
                    <a:lnTo>
                      <a:pt x="162756" y="56542"/>
                    </a:lnTo>
                    <a:close/>
                    <a:moveTo>
                      <a:pt x="174939" y="56542"/>
                    </a:moveTo>
                    <a:lnTo>
                      <a:pt x="174939" y="62476"/>
                    </a:lnTo>
                    <a:lnTo>
                      <a:pt x="169005" y="62476"/>
                    </a:lnTo>
                    <a:lnTo>
                      <a:pt x="169005" y="56542"/>
                    </a:lnTo>
                    <a:close/>
                    <a:moveTo>
                      <a:pt x="181186" y="56542"/>
                    </a:moveTo>
                    <a:lnTo>
                      <a:pt x="181186" y="62476"/>
                    </a:lnTo>
                    <a:lnTo>
                      <a:pt x="175252" y="62476"/>
                    </a:lnTo>
                    <a:lnTo>
                      <a:pt x="175252" y="56542"/>
                    </a:lnTo>
                    <a:close/>
                    <a:moveTo>
                      <a:pt x="187435" y="56542"/>
                    </a:moveTo>
                    <a:lnTo>
                      <a:pt x="187435" y="62476"/>
                    </a:lnTo>
                    <a:lnTo>
                      <a:pt x="181499" y="62476"/>
                    </a:lnTo>
                    <a:lnTo>
                      <a:pt x="181499" y="56542"/>
                    </a:lnTo>
                    <a:close/>
                    <a:moveTo>
                      <a:pt x="193684" y="56542"/>
                    </a:moveTo>
                    <a:lnTo>
                      <a:pt x="193684" y="62476"/>
                    </a:lnTo>
                    <a:lnTo>
                      <a:pt x="187749" y="62476"/>
                    </a:lnTo>
                    <a:lnTo>
                      <a:pt x="187749" y="56542"/>
                    </a:lnTo>
                    <a:close/>
                    <a:moveTo>
                      <a:pt x="199931" y="56542"/>
                    </a:moveTo>
                    <a:lnTo>
                      <a:pt x="199931" y="62476"/>
                    </a:lnTo>
                    <a:lnTo>
                      <a:pt x="193996" y="62476"/>
                    </a:lnTo>
                    <a:lnTo>
                      <a:pt x="193996" y="56542"/>
                    </a:lnTo>
                    <a:close/>
                    <a:moveTo>
                      <a:pt x="206180" y="56542"/>
                    </a:moveTo>
                    <a:lnTo>
                      <a:pt x="206180" y="62476"/>
                    </a:lnTo>
                    <a:lnTo>
                      <a:pt x="200244" y="62476"/>
                    </a:lnTo>
                    <a:lnTo>
                      <a:pt x="200244" y="56542"/>
                    </a:lnTo>
                    <a:close/>
                    <a:moveTo>
                      <a:pt x="212427" y="56542"/>
                    </a:moveTo>
                    <a:lnTo>
                      <a:pt x="212427" y="62476"/>
                    </a:lnTo>
                    <a:lnTo>
                      <a:pt x="206491" y="62476"/>
                    </a:lnTo>
                    <a:lnTo>
                      <a:pt x="206491" y="56542"/>
                    </a:lnTo>
                    <a:close/>
                    <a:moveTo>
                      <a:pt x="218674" y="56542"/>
                    </a:moveTo>
                    <a:lnTo>
                      <a:pt x="218674" y="62476"/>
                    </a:lnTo>
                    <a:lnTo>
                      <a:pt x="212739" y="62476"/>
                    </a:lnTo>
                    <a:lnTo>
                      <a:pt x="212739" y="56542"/>
                    </a:lnTo>
                    <a:close/>
                    <a:moveTo>
                      <a:pt x="224921" y="56542"/>
                    </a:moveTo>
                    <a:lnTo>
                      <a:pt x="224921" y="62476"/>
                    </a:lnTo>
                    <a:lnTo>
                      <a:pt x="218987" y="62476"/>
                    </a:lnTo>
                    <a:lnTo>
                      <a:pt x="218987" y="56542"/>
                    </a:lnTo>
                    <a:close/>
                    <a:moveTo>
                      <a:pt x="231170" y="56542"/>
                    </a:moveTo>
                    <a:lnTo>
                      <a:pt x="231170" y="62476"/>
                    </a:lnTo>
                    <a:lnTo>
                      <a:pt x="225234" y="62476"/>
                    </a:lnTo>
                    <a:lnTo>
                      <a:pt x="225234" y="56542"/>
                    </a:lnTo>
                    <a:close/>
                    <a:moveTo>
                      <a:pt x="237417" y="56542"/>
                    </a:moveTo>
                    <a:lnTo>
                      <a:pt x="237417" y="62476"/>
                    </a:lnTo>
                    <a:lnTo>
                      <a:pt x="231481" y="62476"/>
                    </a:lnTo>
                    <a:lnTo>
                      <a:pt x="231481" y="56542"/>
                    </a:lnTo>
                    <a:close/>
                    <a:moveTo>
                      <a:pt x="243664" y="56542"/>
                    </a:moveTo>
                    <a:lnTo>
                      <a:pt x="243664" y="62476"/>
                    </a:lnTo>
                    <a:lnTo>
                      <a:pt x="237729" y="62476"/>
                    </a:lnTo>
                    <a:lnTo>
                      <a:pt x="237729" y="56542"/>
                    </a:lnTo>
                    <a:close/>
                    <a:moveTo>
                      <a:pt x="249911" y="56542"/>
                    </a:moveTo>
                    <a:lnTo>
                      <a:pt x="249911" y="62476"/>
                    </a:lnTo>
                    <a:lnTo>
                      <a:pt x="243977" y="62476"/>
                    </a:lnTo>
                    <a:lnTo>
                      <a:pt x="243977" y="56542"/>
                    </a:lnTo>
                    <a:close/>
                    <a:moveTo>
                      <a:pt x="256161" y="56542"/>
                    </a:moveTo>
                    <a:lnTo>
                      <a:pt x="256161" y="62476"/>
                    </a:lnTo>
                    <a:lnTo>
                      <a:pt x="250225" y="62476"/>
                    </a:lnTo>
                    <a:lnTo>
                      <a:pt x="250225" y="56542"/>
                    </a:lnTo>
                    <a:close/>
                    <a:moveTo>
                      <a:pt x="262409" y="56542"/>
                    </a:moveTo>
                    <a:lnTo>
                      <a:pt x="262409" y="62476"/>
                    </a:lnTo>
                    <a:lnTo>
                      <a:pt x="256474" y="62476"/>
                    </a:lnTo>
                    <a:lnTo>
                      <a:pt x="256474" y="56542"/>
                    </a:lnTo>
                    <a:close/>
                    <a:moveTo>
                      <a:pt x="268656" y="56542"/>
                    </a:moveTo>
                    <a:lnTo>
                      <a:pt x="268656" y="62476"/>
                    </a:lnTo>
                    <a:lnTo>
                      <a:pt x="262721" y="62476"/>
                    </a:lnTo>
                    <a:lnTo>
                      <a:pt x="262721" y="56542"/>
                    </a:lnTo>
                    <a:close/>
                    <a:moveTo>
                      <a:pt x="274904" y="56542"/>
                    </a:moveTo>
                    <a:lnTo>
                      <a:pt x="274904" y="62476"/>
                    </a:lnTo>
                    <a:lnTo>
                      <a:pt x="268968" y="62476"/>
                    </a:lnTo>
                    <a:lnTo>
                      <a:pt x="268968" y="56542"/>
                    </a:lnTo>
                    <a:close/>
                    <a:moveTo>
                      <a:pt x="6251" y="62789"/>
                    </a:moveTo>
                    <a:lnTo>
                      <a:pt x="6251" y="68725"/>
                    </a:lnTo>
                    <a:lnTo>
                      <a:pt x="315" y="68725"/>
                    </a:lnTo>
                    <a:lnTo>
                      <a:pt x="315" y="62789"/>
                    </a:lnTo>
                    <a:close/>
                    <a:moveTo>
                      <a:pt x="12498" y="62789"/>
                    </a:moveTo>
                    <a:lnTo>
                      <a:pt x="12498" y="68725"/>
                    </a:lnTo>
                    <a:lnTo>
                      <a:pt x="6562" y="68725"/>
                    </a:lnTo>
                    <a:lnTo>
                      <a:pt x="6562" y="62789"/>
                    </a:lnTo>
                    <a:close/>
                    <a:moveTo>
                      <a:pt x="18745" y="62789"/>
                    </a:moveTo>
                    <a:lnTo>
                      <a:pt x="18745" y="68725"/>
                    </a:lnTo>
                    <a:lnTo>
                      <a:pt x="12810" y="68725"/>
                    </a:lnTo>
                    <a:lnTo>
                      <a:pt x="12810" y="62789"/>
                    </a:lnTo>
                    <a:close/>
                    <a:moveTo>
                      <a:pt x="24992" y="62789"/>
                    </a:moveTo>
                    <a:lnTo>
                      <a:pt x="24992" y="68725"/>
                    </a:lnTo>
                    <a:lnTo>
                      <a:pt x="19058" y="68725"/>
                    </a:lnTo>
                    <a:lnTo>
                      <a:pt x="19058" y="62789"/>
                    </a:lnTo>
                    <a:close/>
                    <a:moveTo>
                      <a:pt x="31242" y="62789"/>
                    </a:moveTo>
                    <a:lnTo>
                      <a:pt x="31242" y="68725"/>
                    </a:lnTo>
                    <a:lnTo>
                      <a:pt x="25305" y="68725"/>
                    </a:lnTo>
                    <a:lnTo>
                      <a:pt x="25305" y="62789"/>
                    </a:lnTo>
                    <a:close/>
                    <a:moveTo>
                      <a:pt x="37489" y="62789"/>
                    </a:moveTo>
                    <a:lnTo>
                      <a:pt x="37489" y="68725"/>
                    </a:lnTo>
                    <a:lnTo>
                      <a:pt x="31553" y="68725"/>
                    </a:lnTo>
                    <a:lnTo>
                      <a:pt x="31553" y="62789"/>
                    </a:lnTo>
                    <a:close/>
                    <a:moveTo>
                      <a:pt x="43737" y="62789"/>
                    </a:moveTo>
                    <a:lnTo>
                      <a:pt x="43737" y="68725"/>
                    </a:lnTo>
                    <a:lnTo>
                      <a:pt x="37802" y="68725"/>
                    </a:lnTo>
                    <a:lnTo>
                      <a:pt x="37802" y="62789"/>
                    </a:lnTo>
                    <a:close/>
                    <a:moveTo>
                      <a:pt x="49985" y="62789"/>
                    </a:moveTo>
                    <a:lnTo>
                      <a:pt x="49985" y="68725"/>
                    </a:lnTo>
                    <a:lnTo>
                      <a:pt x="44049" y="68725"/>
                    </a:lnTo>
                    <a:lnTo>
                      <a:pt x="44049" y="62789"/>
                    </a:lnTo>
                    <a:close/>
                    <a:moveTo>
                      <a:pt x="56232" y="62789"/>
                    </a:moveTo>
                    <a:lnTo>
                      <a:pt x="56232" y="68725"/>
                    </a:lnTo>
                    <a:lnTo>
                      <a:pt x="50296" y="68725"/>
                    </a:lnTo>
                    <a:lnTo>
                      <a:pt x="50296" y="62789"/>
                    </a:lnTo>
                    <a:close/>
                    <a:moveTo>
                      <a:pt x="62480" y="62789"/>
                    </a:moveTo>
                    <a:lnTo>
                      <a:pt x="62480" y="68725"/>
                    </a:lnTo>
                    <a:lnTo>
                      <a:pt x="56545" y="68725"/>
                    </a:lnTo>
                    <a:lnTo>
                      <a:pt x="56545" y="62789"/>
                    </a:lnTo>
                    <a:close/>
                    <a:moveTo>
                      <a:pt x="68727" y="62789"/>
                    </a:moveTo>
                    <a:lnTo>
                      <a:pt x="68727" y="68725"/>
                    </a:lnTo>
                    <a:lnTo>
                      <a:pt x="62792" y="68725"/>
                    </a:lnTo>
                    <a:lnTo>
                      <a:pt x="62792" y="62789"/>
                    </a:lnTo>
                    <a:close/>
                    <a:moveTo>
                      <a:pt x="74975" y="62789"/>
                    </a:moveTo>
                    <a:lnTo>
                      <a:pt x="74975" y="68725"/>
                    </a:lnTo>
                    <a:lnTo>
                      <a:pt x="69039" y="68725"/>
                    </a:lnTo>
                    <a:lnTo>
                      <a:pt x="69039" y="62789"/>
                    </a:lnTo>
                    <a:close/>
                    <a:moveTo>
                      <a:pt x="81223" y="62789"/>
                    </a:moveTo>
                    <a:lnTo>
                      <a:pt x="81223" y="68725"/>
                    </a:lnTo>
                    <a:lnTo>
                      <a:pt x="75286" y="68725"/>
                    </a:lnTo>
                    <a:lnTo>
                      <a:pt x="75286" y="62789"/>
                    </a:lnTo>
                    <a:close/>
                    <a:moveTo>
                      <a:pt x="87470" y="62789"/>
                    </a:moveTo>
                    <a:lnTo>
                      <a:pt x="87470" y="68725"/>
                    </a:lnTo>
                    <a:lnTo>
                      <a:pt x="81535" y="68725"/>
                    </a:lnTo>
                    <a:lnTo>
                      <a:pt x="81535" y="62789"/>
                    </a:lnTo>
                    <a:close/>
                    <a:moveTo>
                      <a:pt x="93718" y="62789"/>
                    </a:moveTo>
                    <a:lnTo>
                      <a:pt x="93718" y="68725"/>
                    </a:lnTo>
                    <a:lnTo>
                      <a:pt x="87784" y="68725"/>
                    </a:lnTo>
                    <a:lnTo>
                      <a:pt x="87784" y="62789"/>
                    </a:lnTo>
                    <a:close/>
                    <a:moveTo>
                      <a:pt x="99967" y="62789"/>
                    </a:moveTo>
                    <a:lnTo>
                      <a:pt x="99967" y="68725"/>
                    </a:lnTo>
                    <a:lnTo>
                      <a:pt x="94031" y="68725"/>
                    </a:lnTo>
                    <a:lnTo>
                      <a:pt x="94031" y="62789"/>
                    </a:lnTo>
                    <a:close/>
                    <a:moveTo>
                      <a:pt x="106214" y="62789"/>
                    </a:moveTo>
                    <a:lnTo>
                      <a:pt x="106214" y="68725"/>
                    </a:lnTo>
                    <a:lnTo>
                      <a:pt x="100278" y="68725"/>
                    </a:lnTo>
                    <a:lnTo>
                      <a:pt x="100278" y="62789"/>
                    </a:lnTo>
                    <a:close/>
                    <a:moveTo>
                      <a:pt x="112461" y="62789"/>
                    </a:moveTo>
                    <a:lnTo>
                      <a:pt x="112461" y="68725"/>
                    </a:lnTo>
                    <a:lnTo>
                      <a:pt x="106527" y="68725"/>
                    </a:lnTo>
                    <a:lnTo>
                      <a:pt x="106527" y="62789"/>
                    </a:lnTo>
                    <a:close/>
                    <a:moveTo>
                      <a:pt x="118710" y="62789"/>
                    </a:moveTo>
                    <a:lnTo>
                      <a:pt x="118710" y="68725"/>
                    </a:lnTo>
                    <a:lnTo>
                      <a:pt x="112774" y="68725"/>
                    </a:lnTo>
                    <a:lnTo>
                      <a:pt x="112774" y="62789"/>
                    </a:lnTo>
                    <a:close/>
                    <a:moveTo>
                      <a:pt x="124957" y="62789"/>
                    </a:moveTo>
                    <a:lnTo>
                      <a:pt x="124957" y="68725"/>
                    </a:lnTo>
                    <a:lnTo>
                      <a:pt x="119021" y="68725"/>
                    </a:lnTo>
                    <a:lnTo>
                      <a:pt x="119021" y="62789"/>
                    </a:lnTo>
                    <a:close/>
                    <a:moveTo>
                      <a:pt x="131204" y="62789"/>
                    </a:moveTo>
                    <a:lnTo>
                      <a:pt x="131204" y="68725"/>
                    </a:lnTo>
                    <a:lnTo>
                      <a:pt x="125270" y="68725"/>
                    </a:lnTo>
                    <a:lnTo>
                      <a:pt x="125270" y="62789"/>
                    </a:lnTo>
                    <a:close/>
                    <a:moveTo>
                      <a:pt x="137451" y="62789"/>
                    </a:moveTo>
                    <a:lnTo>
                      <a:pt x="137451" y="68725"/>
                    </a:lnTo>
                    <a:lnTo>
                      <a:pt x="131517" y="68725"/>
                    </a:lnTo>
                    <a:lnTo>
                      <a:pt x="131517" y="62789"/>
                    </a:lnTo>
                    <a:close/>
                    <a:moveTo>
                      <a:pt x="143702" y="62789"/>
                    </a:moveTo>
                    <a:lnTo>
                      <a:pt x="143702" y="68725"/>
                    </a:lnTo>
                    <a:lnTo>
                      <a:pt x="137766" y="68725"/>
                    </a:lnTo>
                    <a:lnTo>
                      <a:pt x="137766" y="62789"/>
                    </a:lnTo>
                    <a:close/>
                    <a:moveTo>
                      <a:pt x="149949" y="62789"/>
                    </a:moveTo>
                    <a:lnTo>
                      <a:pt x="149949" y="68725"/>
                    </a:lnTo>
                    <a:lnTo>
                      <a:pt x="144015" y="68725"/>
                    </a:lnTo>
                    <a:lnTo>
                      <a:pt x="144015" y="62789"/>
                    </a:lnTo>
                    <a:close/>
                    <a:moveTo>
                      <a:pt x="156196" y="62789"/>
                    </a:moveTo>
                    <a:lnTo>
                      <a:pt x="156196" y="68725"/>
                    </a:lnTo>
                    <a:lnTo>
                      <a:pt x="150262" y="68725"/>
                    </a:lnTo>
                    <a:lnTo>
                      <a:pt x="150262" y="62789"/>
                    </a:lnTo>
                    <a:close/>
                    <a:moveTo>
                      <a:pt x="162445" y="62789"/>
                    </a:moveTo>
                    <a:lnTo>
                      <a:pt x="162445" y="68725"/>
                    </a:lnTo>
                    <a:lnTo>
                      <a:pt x="156509" y="68725"/>
                    </a:lnTo>
                    <a:lnTo>
                      <a:pt x="156509" y="62789"/>
                    </a:lnTo>
                    <a:close/>
                    <a:moveTo>
                      <a:pt x="168692" y="62789"/>
                    </a:moveTo>
                    <a:lnTo>
                      <a:pt x="168692" y="68725"/>
                    </a:lnTo>
                    <a:lnTo>
                      <a:pt x="162756" y="68725"/>
                    </a:lnTo>
                    <a:lnTo>
                      <a:pt x="162756" y="62789"/>
                    </a:lnTo>
                    <a:close/>
                    <a:moveTo>
                      <a:pt x="174939" y="62789"/>
                    </a:moveTo>
                    <a:lnTo>
                      <a:pt x="174939" y="68725"/>
                    </a:lnTo>
                    <a:lnTo>
                      <a:pt x="169005" y="68725"/>
                    </a:lnTo>
                    <a:lnTo>
                      <a:pt x="169005" y="62789"/>
                    </a:lnTo>
                    <a:close/>
                    <a:moveTo>
                      <a:pt x="181186" y="62789"/>
                    </a:moveTo>
                    <a:lnTo>
                      <a:pt x="181186" y="68725"/>
                    </a:lnTo>
                    <a:lnTo>
                      <a:pt x="175252" y="68725"/>
                    </a:lnTo>
                    <a:lnTo>
                      <a:pt x="175252" y="62789"/>
                    </a:lnTo>
                    <a:close/>
                    <a:moveTo>
                      <a:pt x="187435" y="62789"/>
                    </a:moveTo>
                    <a:lnTo>
                      <a:pt x="187435" y="68725"/>
                    </a:lnTo>
                    <a:lnTo>
                      <a:pt x="181499" y="68725"/>
                    </a:lnTo>
                    <a:lnTo>
                      <a:pt x="181499" y="62789"/>
                    </a:lnTo>
                    <a:close/>
                    <a:moveTo>
                      <a:pt x="193684" y="62789"/>
                    </a:moveTo>
                    <a:lnTo>
                      <a:pt x="193684" y="68725"/>
                    </a:lnTo>
                    <a:lnTo>
                      <a:pt x="187749" y="68725"/>
                    </a:lnTo>
                    <a:lnTo>
                      <a:pt x="187749" y="62789"/>
                    </a:lnTo>
                    <a:close/>
                    <a:moveTo>
                      <a:pt x="199931" y="62789"/>
                    </a:moveTo>
                    <a:lnTo>
                      <a:pt x="199931" y="68725"/>
                    </a:lnTo>
                    <a:lnTo>
                      <a:pt x="193996" y="68725"/>
                    </a:lnTo>
                    <a:lnTo>
                      <a:pt x="193996" y="62789"/>
                    </a:lnTo>
                    <a:close/>
                    <a:moveTo>
                      <a:pt x="206180" y="62789"/>
                    </a:moveTo>
                    <a:lnTo>
                      <a:pt x="206180" y="68725"/>
                    </a:lnTo>
                    <a:lnTo>
                      <a:pt x="200244" y="68725"/>
                    </a:lnTo>
                    <a:lnTo>
                      <a:pt x="200244" y="62789"/>
                    </a:lnTo>
                    <a:close/>
                    <a:moveTo>
                      <a:pt x="212427" y="62789"/>
                    </a:moveTo>
                    <a:lnTo>
                      <a:pt x="212427" y="68725"/>
                    </a:lnTo>
                    <a:lnTo>
                      <a:pt x="206491" y="68725"/>
                    </a:lnTo>
                    <a:lnTo>
                      <a:pt x="206491" y="62789"/>
                    </a:lnTo>
                    <a:close/>
                    <a:moveTo>
                      <a:pt x="218674" y="62789"/>
                    </a:moveTo>
                    <a:lnTo>
                      <a:pt x="218674" y="68725"/>
                    </a:lnTo>
                    <a:lnTo>
                      <a:pt x="212739" y="68725"/>
                    </a:lnTo>
                    <a:lnTo>
                      <a:pt x="212739" y="62789"/>
                    </a:lnTo>
                    <a:close/>
                    <a:moveTo>
                      <a:pt x="224921" y="62789"/>
                    </a:moveTo>
                    <a:lnTo>
                      <a:pt x="224921" y="68725"/>
                    </a:lnTo>
                    <a:lnTo>
                      <a:pt x="218987" y="68725"/>
                    </a:lnTo>
                    <a:lnTo>
                      <a:pt x="218987" y="62789"/>
                    </a:lnTo>
                    <a:close/>
                    <a:moveTo>
                      <a:pt x="231170" y="62789"/>
                    </a:moveTo>
                    <a:lnTo>
                      <a:pt x="231170" y="68725"/>
                    </a:lnTo>
                    <a:lnTo>
                      <a:pt x="225234" y="68725"/>
                    </a:lnTo>
                    <a:lnTo>
                      <a:pt x="225234" y="62789"/>
                    </a:lnTo>
                    <a:close/>
                    <a:moveTo>
                      <a:pt x="237417" y="62789"/>
                    </a:moveTo>
                    <a:lnTo>
                      <a:pt x="237417" y="68725"/>
                    </a:lnTo>
                    <a:lnTo>
                      <a:pt x="231481" y="68725"/>
                    </a:lnTo>
                    <a:lnTo>
                      <a:pt x="231481" y="62789"/>
                    </a:lnTo>
                    <a:close/>
                    <a:moveTo>
                      <a:pt x="243664" y="62789"/>
                    </a:moveTo>
                    <a:lnTo>
                      <a:pt x="243664" y="68725"/>
                    </a:lnTo>
                    <a:lnTo>
                      <a:pt x="237729" y="68725"/>
                    </a:lnTo>
                    <a:lnTo>
                      <a:pt x="237729" y="62789"/>
                    </a:lnTo>
                    <a:close/>
                    <a:moveTo>
                      <a:pt x="249911" y="62789"/>
                    </a:moveTo>
                    <a:lnTo>
                      <a:pt x="249911" y="68725"/>
                    </a:lnTo>
                    <a:lnTo>
                      <a:pt x="243977" y="68725"/>
                    </a:lnTo>
                    <a:lnTo>
                      <a:pt x="243977" y="62789"/>
                    </a:lnTo>
                    <a:close/>
                    <a:moveTo>
                      <a:pt x="256161" y="62789"/>
                    </a:moveTo>
                    <a:lnTo>
                      <a:pt x="256161" y="68725"/>
                    </a:lnTo>
                    <a:lnTo>
                      <a:pt x="250225" y="68725"/>
                    </a:lnTo>
                    <a:lnTo>
                      <a:pt x="250225" y="62789"/>
                    </a:lnTo>
                    <a:close/>
                    <a:moveTo>
                      <a:pt x="262409" y="62789"/>
                    </a:moveTo>
                    <a:lnTo>
                      <a:pt x="262409" y="68725"/>
                    </a:lnTo>
                    <a:lnTo>
                      <a:pt x="256474" y="68725"/>
                    </a:lnTo>
                    <a:lnTo>
                      <a:pt x="256474" y="62789"/>
                    </a:lnTo>
                    <a:close/>
                    <a:moveTo>
                      <a:pt x="268656" y="62789"/>
                    </a:moveTo>
                    <a:lnTo>
                      <a:pt x="268656" y="68725"/>
                    </a:lnTo>
                    <a:lnTo>
                      <a:pt x="262721" y="68725"/>
                    </a:lnTo>
                    <a:lnTo>
                      <a:pt x="262721" y="62789"/>
                    </a:lnTo>
                    <a:close/>
                    <a:moveTo>
                      <a:pt x="274904" y="62789"/>
                    </a:moveTo>
                    <a:lnTo>
                      <a:pt x="274904" y="68725"/>
                    </a:lnTo>
                    <a:lnTo>
                      <a:pt x="268968" y="68725"/>
                    </a:lnTo>
                    <a:lnTo>
                      <a:pt x="268968" y="62789"/>
                    </a:lnTo>
                    <a:close/>
                    <a:moveTo>
                      <a:pt x="6251" y="69036"/>
                    </a:moveTo>
                    <a:lnTo>
                      <a:pt x="6251" y="74972"/>
                    </a:lnTo>
                    <a:lnTo>
                      <a:pt x="315" y="74972"/>
                    </a:lnTo>
                    <a:lnTo>
                      <a:pt x="315" y="69036"/>
                    </a:lnTo>
                    <a:close/>
                    <a:moveTo>
                      <a:pt x="12498" y="69036"/>
                    </a:moveTo>
                    <a:lnTo>
                      <a:pt x="12498" y="74972"/>
                    </a:lnTo>
                    <a:lnTo>
                      <a:pt x="6562" y="74972"/>
                    </a:lnTo>
                    <a:lnTo>
                      <a:pt x="6562" y="69036"/>
                    </a:lnTo>
                    <a:close/>
                    <a:moveTo>
                      <a:pt x="18745" y="69036"/>
                    </a:moveTo>
                    <a:lnTo>
                      <a:pt x="18745" y="74972"/>
                    </a:lnTo>
                    <a:lnTo>
                      <a:pt x="12810" y="74972"/>
                    </a:lnTo>
                    <a:lnTo>
                      <a:pt x="12810" y="69036"/>
                    </a:lnTo>
                    <a:close/>
                    <a:moveTo>
                      <a:pt x="24992" y="69036"/>
                    </a:moveTo>
                    <a:lnTo>
                      <a:pt x="24992" y="74972"/>
                    </a:lnTo>
                    <a:lnTo>
                      <a:pt x="19058" y="74972"/>
                    </a:lnTo>
                    <a:lnTo>
                      <a:pt x="19058" y="69036"/>
                    </a:lnTo>
                    <a:close/>
                    <a:moveTo>
                      <a:pt x="31242" y="69036"/>
                    </a:moveTo>
                    <a:lnTo>
                      <a:pt x="31242" y="74972"/>
                    </a:lnTo>
                    <a:lnTo>
                      <a:pt x="25305" y="74972"/>
                    </a:lnTo>
                    <a:lnTo>
                      <a:pt x="25305" y="69036"/>
                    </a:lnTo>
                    <a:close/>
                    <a:moveTo>
                      <a:pt x="37489" y="69036"/>
                    </a:moveTo>
                    <a:lnTo>
                      <a:pt x="37489" y="74972"/>
                    </a:lnTo>
                    <a:lnTo>
                      <a:pt x="31553" y="74972"/>
                    </a:lnTo>
                    <a:lnTo>
                      <a:pt x="31553" y="69036"/>
                    </a:lnTo>
                    <a:close/>
                    <a:moveTo>
                      <a:pt x="43737" y="69036"/>
                    </a:moveTo>
                    <a:lnTo>
                      <a:pt x="43737" y="74972"/>
                    </a:lnTo>
                    <a:lnTo>
                      <a:pt x="37802" y="74972"/>
                    </a:lnTo>
                    <a:lnTo>
                      <a:pt x="37802" y="69036"/>
                    </a:lnTo>
                    <a:close/>
                    <a:moveTo>
                      <a:pt x="49985" y="69036"/>
                    </a:moveTo>
                    <a:lnTo>
                      <a:pt x="49985" y="74972"/>
                    </a:lnTo>
                    <a:lnTo>
                      <a:pt x="44049" y="74972"/>
                    </a:lnTo>
                    <a:lnTo>
                      <a:pt x="44049" y="69036"/>
                    </a:lnTo>
                    <a:close/>
                    <a:moveTo>
                      <a:pt x="56232" y="69036"/>
                    </a:moveTo>
                    <a:lnTo>
                      <a:pt x="56232" y="74972"/>
                    </a:lnTo>
                    <a:lnTo>
                      <a:pt x="50296" y="74972"/>
                    </a:lnTo>
                    <a:lnTo>
                      <a:pt x="50296" y="69036"/>
                    </a:lnTo>
                    <a:close/>
                    <a:moveTo>
                      <a:pt x="62480" y="69036"/>
                    </a:moveTo>
                    <a:lnTo>
                      <a:pt x="62480" y="74972"/>
                    </a:lnTo>
                    <a:lnTo>
                      <a:pt x="56545" y="74972"/>
                    </a:lnTo>
                    <a:lnTo>
                      <a:pt x="56545" y="69036"/>
                    </a:lnTo>
                    <a:close/>
                    <a:moveTo>
                      <a:pt x="68727" y="69036"/>
                    </a:moveTo>
                    <a:lnTo>
                      <a:pt x="68727" y="74972"/>
                    </a:lnTo>
                    <a:lnTo>
                      <a:pt x="62792" y="74972"/>
                    </a:lnTo>
                    <a:lnTo>
                      <a:pt x="62792" y="69036"/>
                    </a:lnTo>
                    <a:close/>
                    <a:moveTo>
                      <a:pt x="74975" y="69036"/>
                    </a:moveTo>
                    <a:lnTo>
                      <a:pt x="74975" y="74972"/>
                    </a:lnTo>
                    <a:lnTo>
                      <a:pt x="69039" y="74972"/>
                    </a:lnTo>
                    <a:lnTo>
                      <a:pt x="69039" y="69036"/>
                    </a:lnTo>
                    <a:close/>
                    <a:moveTo>
                      <a:pt x="81223" y="69036"/>
                    </a:moveTo>
                    <a:lnTo>
                      <a:pt x="81223" y="74972"/>
                    </a:lnTo>
                    <a:lnTo>
                      <a:pt x="75286" y="74972"/>
                    </a:lnTo>
                    <a:lnTo>
                      <a:pt x="75286" y="69036"/>
                    </a:lnTo>
                    <a:close/>
                    <a:moveTo>
                      <a:pt x="87470" y="69036"/>
                    </a:moveTo>
                    <a:lnTo>
                      <a:pt x="87470" y="74972"/>
                    </a:lnTo>
                    <a:lnTo>
                      <a:pt x="81535" y="74972"/>
                    </a:lnTo>
                    <a:lnTo>
                      <a:pt x="81535" y="69036"/>
                    </a:lnTo>
                    <a:close/>
                    <a:moveTo>
                      <a:pt x="93718" y="69036"/>
                    </a:moveTo>
                    <a:lnTo>
                      <a:pt x="93718" y="74972"/>
                    </a:lnTo>
                    <a:lnTo>
                      <a:pt x="87784" y="74972"/>
                    </a:lnTo>
                    <a:lnTo>
                      <a:pt x="87784" y="69036"/>
                    </a:lnTo>
                    <a:close/>
                    <a:moveTo>
                      <a:pt x="99967" y="69036"/>
                    </a:moveTo>
                    <a:lnTo>
                      <a:pt x="99967" y="74972"/>
                    </a:lnTo>
                    <a:lnTo>
                      <a:pt x="94031" y="74972"/>
                    </a:lnTo>
                    <a:lnTo>
                      <a:pt x="94031" y="69036"/>
                    </a:lnTo>
                    <a:close/>
                    <a:moveTo>
                      <a:pt x="106214" y="69036"/>
                    </a:moveTo>
                    <a:lnTo>
                      <a:pt x="106214" y="74972"/>
                    </a:lnTo>
                    <a:lnTo>
                      <a:pt x="100278" y="74972"/>
                    </a:lnTo>
                    <a:lnTo>
                      <a:pt x="100278" y="69036"/>
                    </a:lnTo>
                    <a:close/>
                    <a:moveTo>
                      <a:pt x="112461" y="69036"/>
                    </a:moveTo>
                    <a:lnTo>
                      <a:pt x="112461" y="74972"/>
                    </a:lnTo>
                    <a:lnTo>
                      <a:pt x="106527" y="74972"/>
                    </a:lnTo>
                    <a:lnTo>
                      <a:pt x="106527" y="69036"/>
                    </a:lnTo>
                    <a:close/>
                    <a:moveTo>
                      <a:pt x="118710" y="69036"/>
                    </a:moveTo>
                    <a:lnTo>
                      <a:pt x="118710" y="74972"/>
                    </a:lnTo>
                    <a:lnTo>
                      <a:pt x="112774" y="74972"/>
                    </a:lnTo>
                    <a:lnTo>
                      <a:pt x="112774" y="69036"/>
                    </a:lnTo>
                    <a:close/>
                    <a:moveTo>
                      <a:pt x="124957" y="69036"/>
                    </a:moveTo>
                    <a:lnTo>
                      <a:pt x="124957" y="74972"/>
                    </a:lnTo>
                    <a:lnTo>
                      <a:pt x="119021" y="74972"/>
                    </a:lnTo>
                    <a:lnTo>
                      <a:pt x="119021" y="69036"/>
                    </a:lnTo>
                    <a:close/>
                    <a:moveTo>
                      <a:pt x="131204" y="69036"/>
                    </a:moveTo>
                    <a:lnTo>
                      <a:pt x="131204" y="74972"/>
                    </a:lnTo>
                    <a:lnTo>
                      <a:pt x="125270" y="74972"/>
                    </a:lnTo>
                    <a:lnTo>
                      <a:pt x="125270" y="69036"/>
                    </a:lnTo>
                    <a:close/>
                    <a:moveTo>
                      <a:pt x="137451" y="69036"/>
                    </a:moveTo>
                    <a:lnTo>
                      <a:pt x="137451" y="74972"/>
                    </a:lnTo>
                    <a:lnTo>
                      <a:pt x="131517" y="74972"/>
                    </a:lnTo>
                    <a:lnTo>
                      <a:pt x="131517" y="69036"/>
                    </a:lnTo>
                    <a:close/>
                    <a:moveTo>
                      <a:pt x="143702" y="69036"/>
                    </a:moveTo>
                    <a:lnTo>
                      <a:pt x="143702" y="74972"/>
                    </a:lnTo>
                    <a:lnTo>
                      <a:pt x="137766" y="74972"/>
                    </a:lnTo>
                    <a:lnTo>
                      <a:pt x="137766" y="69036"/>
                    </a:lnTo>
                    <a:close/>
                    <a:moveTo>
                      <a:pt x="149949" y="69036"/>
                    </a:moveTo>
                    <a:lnTo>
                      <a:pt x="149949" y="74972"/>
                    </a:lnTo>
                    <a:lnTo>
                      <a:pt x="144015" y="74972"/>
                    </a:lnTo>
                    <a:lnTo>
                      <a:pt x="144015" y="69036"/>
                    </a:lnTo>
                    <a:close/>
                    <a:moveTo>
                      <a:pt x="156196" y="69036"/>
                    </a:moveTo>
                    <a:lnTo>
                      <a:pt x="156196" y="74972"/>
                    </a:lnTo>
                    <a:lnTo>
                      <a:pt x="150262" y="74972"/>
                    </a:lnTo>
                    <a:lnTo>
                      <a:pt x="150262" y="69036"/>
                    </a:lnTo>
                    <a:close/>
                    <a:moveTo>
                      <a:pt x="162445" y="69036"/>
                    </a:moveTo>
                    <a:lnTo>
                      <a:pt x="162445" y="74972"/>
                    </a:lnTo>
                    <a:lnTo>
                      <a:pt x="156509" y="74972"/>
                    </a:lnTo>
                    <a:lnTo>
                      <a:pt x="156509" y="69036"/>
                    </a:lnTo>
                    <a:close/>
                    <a:moveTo>
                      <a:pt x="168692" y="69036"/>
                    </a:moveTo>
                    <a:lnTo>
                      <a:pt x="168692" y="74972"/>
                    </a:lnTo>
                    <a:lnTo>
                      <a:pt x="162756" y="74972"/>
                    </a:lnTo>
                    <a:lnTo>
                      <a:pt x="162756" y="69036"/>
                    </a:lnTo>
                    <a:close/>
                    <a:moveTo>
                      <a:pt x="174939" y="69036"/>
                    </a:moveTo>
                    <a:lnTo>
                      <a:pt x="174939" y="74972"/>
                    </a:lnTo>
                    <a:lnTo>
                      <a:pt x="169005" y="74972"/>
                    </a:lnTo>
                    <a:lnTo>
                      <a:pt x="169005" y="69036"/>
                    </a:lnTo>
                    <a:close/>
                    <a:moveTo>
                      <a:pt x="181186" y="69036"/>
                    </a:moveTo>
                    <a:lnTo>
                      <a:pt x="181186" y="74972"/>
                    </a:lnTo>
                    <a:lnTo>
                      <a:pt x="175252" y="74972"/>
                    </a:lnTo>
                    <a:lnTo>
                      <a:pt x="175252" y="69036"/>
                    </a:lnTo>
                    <a:close/>
                    <a:moveTo>
                      <a:pt x="187435" y="69036"/>
                    </a:moveTo>
                    <a:lnTo>
                      <a:pt x="187435" y="74972"/>
                    </a:lnTo>
                    <a:lnTo>
                      <a:pt x="181499" y="74972"/>
                    </a:lnTo>
                    <a:lnTo>
                      <a:pt x="181499" y="69036"/>
                    </a:lnTo>
                    <a:close/>
                    <a:moveTo>
                      <a:pt x="193684" y="69036"/>
                    </a:moveTo>
                    <a:lnTo>
                      <a:pt x="193684" y="74972"/>
                    </a:lnTo>
                    <a:lnTo>
                      <a:pt x="187749" y="74972"/>
                    </a:lnTo>
                    <a:lnTo>
                      <a:pt x="187749" y="69036"/>
                    </a:lnTo>
                    <a:close/>
                    <a:moveTo>
                      <a:pt x="199931" y="69036"/>
                    </a:moveTo>
                    <a:lnTo>
                      <a:pt x="199931" y="74972"/>
                    </a:lnTo>
                    <a:lnTo>
                      <a:pt x="193996" y="74972"/>
                    </a:lnTo>
                    <a:lnTo>
                      <a:pt x="193996" y="69036"/>
                    </a:lnTo>
                    <a:close/>
                    <a:moveTo>
                      <a:pt x="206180" y="69036"/>
                    </a:moveTo>
                    <a:lnTo>
                      <a:pt x="206180" y="74972"/>
                    </a:lnTo>
                    <a:lnTo>
                      <a:pt x="200244" y="74972"/>
                    </a:lnTo>
                    <a:lnTo>
                      <a:pt x="200244" y="69036"/>
                    </a:lnTo>
                    <a:close/>
                    <a:moveTo>
                      <a:pt x="212427" y="69036"/>
                    </a:moveTo>
                    <a:lnTo>
                      <a:pt x="212427" y="74972"/>
                    </a:lnTo>
                    <a:lnTo>
                      <a:pt x="206491" y="74972"/>
                    </a:lnTo>
                    <a:lnTo>
                      <a:pt x="206491" y="69036"/>
                    </a:lnTo>
                    <a:close/>
                    <a:moveTo>
                      <a:pt x="218674" y="69036"/>
                    </a:moveTo>
                    <a:lnTo>
                      <a:pt x="218674" y="74972"/>
                    </a:lnTo>
                    <a:lnTo>
                      <a:pt x="212739" y="74972"/>
                    </a:lnTo>
                    <a:lnTo>
                      <a:pt x="212739" y="69036"/>
                    </a:lnTo>
                    <a:close/>
                    <a:moveTo>
                      <a:pt x="224921" y="69036"/>
                    </a:moveTo>
                    <a:lnTo>
                      <a:pt x="224921" y="74972"/>
                    </a:lnTo>
                    <a:lnTo>
                      <a:pt x="218987" y="74972"/>
                    </a:lnTo>
                    <a:lnTo>
                      <a:pt x="218987" y="69036"/>
                    </a:lnTo>
                    <a:close/>
                    <a:moveTo>
                      <a:pt x="231170" y="69036"/>
                    </a:moveTo>
                    <a:lnTo>
                      <a:pt x="231170" y="74972"/>
                    </a:lnTo>
                    <a:lnTo>
                      <a:pt x="225234" y="74972"/>
                    </a:lnTo>
                    <a:lnTo>
                      <a:pt x="225234" y="69036"/>
                    </a:lnTo>
                    <a:close/>
                    <a:moveTo>
                      <a:pt x="237417" y="69036"/>
                    </a:moveTo>
                    <a:lnTo>
                      <a:pt x="237417" y="74972"/>
                    </a:lnTo>
                    <a:lnTo>
                      <a:pt x="231481" y="74972"/>
                    </a:lnTo>
                    <a:lnTo>
                      <a:pt x="231481" y="69036"/>
                    </a:lnTo>
                    <a:close/>
                    <a:moveTo>
                      <a:pt x="243664" y="69036"/>
                    </a:moveTo>
                    <a:lnTo>
                      <a:pt x="243664" y="74972"/>
                    </a:lnTo>
                    <a:lnTo>
                      <a:pt x="237729" y="74972"/>
                    </a:lnTo>
                    <a:lnTo>
                      <a:pt x="237729" y="69036"/>
                    </a:lnTo>
                    <a:close/>
                    <a:moveTo>
                      <a:pt x="249911" y="69036"/>
                    </a:moveTo>
                    <a:lnTo>
                      <a:pt x="249911" y="74972"/>
                    </a:lnTo>
                    <a:lnTo>
                      <a:pt x="243977" y="74972"/>
                    </a:lnTo>
                    <a:lnTo>
                      <a:pt x="243977" y="69036"/>
                    </a:lnTo>
                    <a:close/>
                    <a:moveTo>
                      <a:pt x="256161" y="69036"/>
                    </a:moveTo>
                    <a:lnTo>
                      <a:pt x="256161" y="74972"/>
                    </a:lnTo>
                    <a:lnTo>
                      <a:pt x="250225" y="74972"/>
                    </a:lnTo>
                    <a:lnTo>
                      <a:pt x="250225" y="69036"/>
                    </a:lnTo>
                    <a:close/>
                    <a:moveTo>
                      <a:pt x="262409" y="69036"/>
                    </a:moveTo>
                    <a:lnTo>
                      <a:pt x="262409" y="74972"/>
                    </a:lnTo>
                    <a:lnTo>
                      <a:pt x="256474" y="74972"/>
                    </a:lnTo>
                    <a:lnTo>
                      <a:pt x="256474" y="69036"/>
                    </a:lnTo>
                    <a:close/>
                    <a:moveTo>
                      <a:pt x="268656" y="69036"/>
                    </a:moveTo>
                    <a:lnTo>
                      <a:pt x="268656" y="74972"/>
                    </a:lnTo>
                    <a:lnTo>
                      <a:pt x="262721" y="74972"/>
                    </a:lnTo>
                    <a:lnTo>
                      <a:pt x="262721" y="69036"/>
                    </a:lnTo>
                    <a:close/>
                    <a:moveTo>
                      <a:pt x="274904" y="69036"/>
                    </a:moveTo>
                    <a:lnTo>
                      <a:pt x="274904" y="74972"/>
                    </a:lnTo>
                    <a:lnTo>
                      <a:pt x="268968" y="74972"/>
                    </a:lnTo>
                    <a:lnTo>
                      <a:pt x="268968" y="69036"/>
                    </a:lnTo>
                    <a:close/>
                    <a:moveTo>
                      <a:pt x="6251" y="75285"/>
                    </a:moveTo>
                    <a:lnTo>
                      <a:pt x="6251" y="81219"/>
                    </a:lnTo>
                    <a:lnTo>
                      <a:pt x="315" y="81219"/>
                    </a:lnTo>
                    <a:lnTo>
                      <a:pt x="315" y="75285"/>
                    </a:lnTo>
                    <a:close/>
                    <a:moveTo>
                      <a:pt x="12498" y="75285"/>
                    </a:moveTo>
                    <a:lnTo>
                      <a:pt x="12498" y="81219"/>
                    </a:lnTo>
                    <a:lnTo>
                      <a:pt x="6562" y="81219"/>
                    </a:lnTo>
                    <a:lnTo>
                      <a:pt x="6562" y="75285"/>
                    </a:lnTo>
                    <a:close/>
                    <a:moveTo>
                      <a:pt x="18745" y="75285"/>
                    </a:moveTo>
                    <a:lnTo>
                      <a:pt x="18745" y="81219"/>
                    </a:lnTo>
                    <a:lnTo>
                      <a:pt x="12810" y="81219"/>
                    </a:lnTo>
                    <a:lnTo>
                      <a:pt x="12810" y="75285"/>
                    </a:lnTo>
                    <a:close/>
                    <a:moveTo>
                      <a:pt x="24992" y="75285"/>
                    </a:moveTo>
                    <a:lnTo>
                      <a:pt x="24992" y="81219"/>
                    </a:lnTo>
                    <a:lnTo>
                      <a:pt x="19058" y="81219"/>
                    </a:lnTo>
                    <a:lnTo>
                      <a:pt x="19058" y="75285"/>
                    </a:lnTo>
                    <a:close/>
                    <a:moveTo>
                      <a:pt x="31242" y="75285"/>
                    </a:moveTo>
                    <a:lnTo>
                      <a:pt x="31242" y="81219"/>
                    </a:lnTo>
                    <a:lnTo>
                      <a:pt x="25305" y="81219"/>
                    </a:lnTo>
                    <a:lnTo>
                      <a:pt x="25305" y="75285"/>
                    </a:lnTo>
                    <a:close/>
                    <a:moveTo>
                      <a:pt x="37489" y="75285"/>
                    </a:moveTo>
                    <a:lnTo>
                      <a:pt x="37489" y="81219"/>
                    </a:lnTo>
                    <a:lnTo>
                      <a:pt x="31553" y="81219"/>
                    </a:lnTo>
                    <a:lnTo>
                      <a:pt x="31553" y="75285"/>
                    </a:lnTo>
                    <a:close/>
                    <a:moveTo>
                      <a:pt x="43737" y="75285"/>
                    </a:moveTo>
                    <a:lnTo>
                      <a:pt x="43737" y="81219"/>
                    </a:lnTo>
                    <a:lnTo>
                      <a:pt x="37802" y="81219"/>
                    </a:lnTo>
                    <a:lnTo>
                      <a:pt x="37802" y="75285"/>
                    </a:lnTo>
                    <a:close/>
                    <a:moveTo>
                      <a:pt x="49985" y="75285"/>
                    </a:moveTo>
                    <a:lnTo>
                      <a:pt x="49985" y="81219"/>
                    </a:lnTo>
                    <a:lnTo>
                      <a:pt x="44049" y="81219"/>
                    </a:lnTo>
                    <a:lnTo>
                      <a:pt x="44049" y="75285"/>
                    </a:lnTo>
                    <a:close/>
                    <a:moveTo>
                      <a:pt x="56232" y="75285"/>
                    </a:moveTo>
                    <a:lnTo>
                      <a:pt x="56232" y="81219"/>
                    </a:lnTo>
                    <a:lnTo>
                      <a:pt x="50296" y="81219"/>
                    </a:lnTo>
                    <a:lnTo>
                      <a:pt x="50296" y="75285"/>
                    </a:lnTo>
                    <a:close/>
                    <a:moveTo>
                      <a:pt x="62480" y="75285"/>
                    </a:moveTo>
                    <a:lnTo>
                      <a:pt x="62480" y="81219"/>
                    </a:lnTo>
                    <a:lnTo>
                      <a:pt x="56545" y="81219"/>
                    </a:lnTo>
                    <a:lnTo>
                      <a:pt x="56545" y="75285"/>
                    </a:lnTo>
                    <a:close/>
                    <a:moveTo>
                      <a:pt x="68727" y="75285"/>
                    </a:moveTo>
                    <a:lnTo>
                      <a:pt x="68727" y="81219"/>
                    </a:lnTo>
                    <a:lnTo>
                      <a:pt x="62792" y="81219"/>
                    </a:lnTo>
                    <a:lnTo>
                      <a:pt x="62792" y="75285"/>
                    </a:lnTo>
                    <a:close/>
                    <a:moveTo>
                      <a:pt x="74975" y="75285"/>
                    </a:moveTo>
                    <a:lnTo>
                      <a:pt x="74975" y="81219"/>
                    </a:lnTo>
                    <a:lnTo>
                      <a:pt x="69039" y="81219"/>
                    </a:lnTo>
                    <a:lnTo>
                      <a:pt x="69039" y="75285"/>
                    </a:lnTo>
                    <a:close/>
                    <a:moveTo>
                      <a:pt x="81223" y="75285"/>
                    </a:moveTo>
                    <a:lnTo>
                      <a:pt x="81223" y="81219"/>
                    </a:lnTo>
                    <a:lnTo>
                      <a:pt x="75286" y="81219"/>
                    </a:lnTo>
                    <a:lnTo>
                      <a:pt x="75286" y="75285"/>
                    </a:lnTo>
                    <a:close/>
                    <a:moveTo>
                      <a:pt x="87470" y="75285"/>
                    </a:moveTo>
                    <a:lnTo>
                      <a:pt x="87470" y="81219"/>
                    </a:lnTo>
                    <a:lnTo>
                      <a:pt x="81535" y="81219"/>
                    </a:lnTo>
                    <a:lnTo>
                      <a:pt x="81535" y="75285"/>
                    </a:lnTo>
                    <a:close/>
                    <a:moveTo>
                      <a:pt x="93718" y="75285"/>
                    </a:moveTo>
                    <a:lnTo>
                      <a:pt x="93718" y="81219"/>
                    </a:lnTo>
                    <a:lnTo>
                      <a:pt x="87784" y="81219"/>
                    </a:lnTo>
                    <a:lnTo>
                      <a:pt x="87784" y="75285"/>
                    </a:lnTo>
                    <a:close/>
                    <a:moveTo>
                      <a:pt x="99967" y="75285"/>
                    </a:moveTo>
                    <a:lnTo>
                      <a:pt x="99967" y="81219"/>
                    </a:lnTo>
                    <a:lnTo>
                      <a:pt x="94031" y="81219"/>
                    </a:lnTo>
                    <a:lnTo>
                      <a:pt x="94031" y="75285"/>
                    </a:lnTo>
                    <a:close/>
                    <a:moveTo>
                      <a:pt x="106214" y="75285"/>
                    </a:moveTo>
                    <a:lnTo>
                      <a:pt x="106214" y="81219"/>
                    </a:lnTo>
                    <a:lnTo>
                      <a:pt x="100278" y="81219"/>
                    </a:lnTo>
                    <a:lnTo>
                      <a:pt x="100278" y="75285"/>
                    </a:lnTo>
                    <a:close/>
                    <a:moveTo>
                      <a:pt x="112461" y="75285"/>
                    </a:moveTo>
                    <a:lnTo>
                      <a:pt x="112461" y="81219"/>
                    </a:lnTo>
                    <a:lnTo>
                      <a:pt x="106527" y="81219"/>
                    </a:lnTo>
                    <a:lnTo>
                      <a:pt x="106527" y="75285"/>
                    </a:lnTo>
                    <a:close/>
                    <a:moveTo>
                      <a:pt x="118710" y="75285"/>
                    </a:moveTo>
                    <a:lnTo>
                      <a:pt x="118710" y="81219"/>
                    </a:lnTo>
                    <a:lnTo>
                      <a:pt x="112774" y="81219"/>
                    </a:lnTo>
                    <a:lnTo>
                      <a:pt x="112774" y="75285"/>
                    </a:lnTo>
                    <a:close/>
                    <a:moveTo>
                      <a:pt x="124957" y="75285"/>
                    </a:moveTo>
                    <a:lnTo>
                      <a:pt x="124957" y="81219"/>
                    </a:lnTo>
                    <a:lnTo>
                      <a:pt x="119021" y="81219"/>
                    </a:lnTo>
                    <a:lnTo>
                      <a:pt x="119021" y="75285"/>
                    </a:lnTo>
                    <a:close/>
                    <a:moveTo>
                      <a:pt x="131204" y="75285"/>
                    </a:moveTo>
                    <a:lnTo>
                      <a:pt x="131204" y="81219"/>
                    </a:lnTo>
                    <a:lnTo>
                      <a:pt x="125270" y="81219"/>
                    </a:lnTo>
                    <a:lnTo>
                      <a:pt x="125270" y="75285"/>
                    </a:lnTo>
                    <a:close/>
                    <a:moveTo>
                      <a:pt x="137451" y="75285"/>
                    </a:moveTo>
                    <a:lnTo>
                      <a:pt x="137451" y="81219"/>
                    </a:lnTo>
                    <a:lnTo>
                      <a:pt x="131517" y="81219"/>
                    </a:lnTo>
                    <a:lnTo>
                      <a:pt x="131517" y="75285"/>
                    </a:lnTo>
                    <a:close/>
                    <a:moveTo>
                      <a:pt x="143702" y="75285"/>
                    </a:moveTo>
                    <a:lnTo>
                      <a:pt x="143702" y="81219"/>
                    </a:lnTo>
                    <a:lnTo>
                      <a:pt x="137766" y="81219"/>
                    </a:lnTo>
                    <a:lnTo>
                      <a:pt x="137766" y="75285"/>
                    </a:lnTo>
                    <a:close/>
                    <a:moveTo>
                      <a:pt x="149949" y="75285"/>
                    </a:moveTo>
                    <a:lnTo>
                      <a:pt x="149949" y="81219"/>
                    </a:lnTo>
                    <a:lnTo>
                      <a:pt x="144015" y="81219"/>
                    </a:lnTo>
                    <a:lnTo>
                      <a:pt x="144015" y="75285"/>
                    </a:lnTo>
                    <a:close/>
                    <a:moveTo>
                      <a:pt x="156196" y="75285"/>
                    </a:moveTo>
                    <a:lnTo>
                      <a:pt x="156196" y="81219"/>
                    </a:lnTo>
                    <a:lnTo>
                      <a:pt x="150262" y="81219"/>
                    </a:lnTo>
                    <a:lnTo>
                      <a:pt x="150262" y="75285"/>
                    </a:lnTo>
                    <a:close/>
                    <a:moveTo>
                      <a:pt x="162445" y="75285"/>
                    </a:moveTo>
                    <a:lnTo>
                      <a:pt x="162445" y="81219"/>
                    </a:lnTo>
                    <a:lnTo>
                      <a:pt x="156509" y="81219"/>
                    </a:lnTo>
                    <a:lnTo>
                      <a:pt x="156509" y="75285"/>
                    </a:lnTo>
                    <a:close/>
                    <a:moveTo>
                      <a:pt x="168692" y="75285"/>
                    </a:moveTo>
                    <a:lnTo>
                      <a:pt x="168692" y="81219"/>
                    </a:lnTo>
                    <a:lnTo>
                      <a:pt x="162756" y="81219"/>
                    </a:lnTo>
                    <a:lnTo>
                      <a:pt x="162756" y="75285"/>
                    </a:lnTo>
                    <a:close/>
                    <a:moveTo>
                      <a:pt x="174939" y="75285"/>
                    </a:moveTo>
                    <a:lnTo>
                      <a:pt x="174939" y="81219"/>
                    </a:lnTo>
                    <a:lnTo>
                      <a:pt x="169005" y="81219"/>
                    </a:lnTo>
                    <a:lnTo>
                      <a:pt x="169005" y="75285"/>
                    </a:lnTo>
                    <a:close/>
                    <a:moveTo>
                      <a:pt x="181186" y="75285"/>
                    </a:moveTo>
                    <a:lnTo>
                      <a:pt x="181186" y="81219"/>
                    </a:lnTo>
                    <a:lnTo>
                      <a:pt x="175252" y="81219"/>
                    </a:lnTo>
                    <a:lnTo>
                      <a:pt x="175252" y="75285"/>
                    </a:lnTo>
                    <a:close/>
                    <a:moveTo>
                      <a:pt x="187435" y="75285"/>
                    </a:moveTo>
                    <a:lnTo>
                      <a:pt x="187435" y="81219"/>
                    </a:lnTo>
                    <a:lnTo>
                      <a:pt x="181499" y="81219"/>
                    </a:lnTo>
                    <a:lnTo>
                      <a:pt x="181499" y="75285"/>
                    </a:lnTo>
                    <a:close/>
                    <a:moveTo>
                      <a:pt x="193684" y="75285"/>
                    </a:moveTo>
                    <a:lnTo>
                      <a:pt x="193684" y="81219"/>
                    </a:lnTo>
                    <a:lnTo>
                      <a:pt x="187749" y="81219"/>
                    </a:lnTo>
                    <a:lnTo>
                      <a:pt x="187749" y="75285"/>
                    </a:lnTo>
                    <a:close/>
                    <a:moveTo>
                      <a:pt x="199931" y="75285"/>
                    </a:moveTo>
                    <a:lnTo>
                      <a:pt x="199931" y="81219"/>
                    </a:lnTo>
                    <a:lnTo>
                      <a:pt x="193996" y="81219"/>
                    </a:lnTo>
                    <a:lnTo>
                      <a:pt x="193996" y="75285"/>
                    </a:lnTo>
                    <a:close/>
                    <a:moveTo>
                      <a:pt x="206180" y="75285"/>
                    </a:moveTo>
                    <a:lnTo>
                      <a:pt x="206180" y="81219"/>
                    </a:lnTo>
                    <a:lnTo>
                      <a:pt x="200244" y="81219"/>
                    </a:lnTo>
                    <a:lnTo>
                      <a:pt x="200244" y="75285"/>
                    </a:lnTo>
                    <a:close/>
                    <a:moveTo>
                      <a:pt x="212427" y="75285"/>
                    </a:moveTo>
                    <a:lnTo>
                      <a:pt x="212427" y="81219"/>
                    </a:lnTo>
                    <a:lnTo>
                      <a:pt x="206491" y="81219"/>
                    </a:lnTo>
                    <a:lnTo>
                      <a:pt x="206491" y="75285"/>
                    </a:lnTo>
                    <a:close/>
                    <a:moveTo>
                      <a:pt x="218674" y="75285"/>
                    </a:moveTo>
                    <a:lnTo>
                      <a:pt x="218674" y="81219"/>
                    </a:lnTo>
                    <a:lnTo>
                      <a:pt x="212739" y="81219"/>
                    </a:lnTo>
                    <a:lnTo>
                      <a:pt x="212739" y="75285"/>
                    </a:lnTo>
                    <a:close/>
                    <a:moveTo>
                      <a:pt x="224921" y="75285"/>
                    </a:moveTo>
                    <a:lnTo>
                      <a:pt x="224921" y="81219"/>
                    </a:lnTo>
                    <a:lnTo>
                      <a:pt x="218987" y="81219"/>
                    </a:lnTo>
                    <a:lnTo>
                      <a:pt x="218987" y="75285"/>
                    </a:lnTo>
                    <a:close/>
                    <a:moveTo>
                      <a:pt x="231170" y="75285"/>
                    </a:moveTo>
                    <a:lnTo>
                      <a:pt x="231170" y="81219"/>
                    </a:lnTo>
                    <a:lnTo>
                      <a:pt x="225234" y="81219"/>
                    </a:lnTo>
                    <a:lnTo>
                      <a:pt x="225234" y="75285"/>
                    </a:lnTo>
                    <a:close/>
                    <a:moveTo>
                      <a:pt x="237417" y="75285"/>
                    </a:moveTo>
                    <a:lnTo>
                      <a:pt x="237417" y="81219"/>
                    </a:lnTo>
                    <a:lnTo>
                      <a:pt x="231481" y="81219"/>
                    </a:lnTo>
                    <a:lnTo>
                      <a:pt x="231481" y="75285"/>
                    </a:lnTo>
                    <a:close/>
                    <a:moveTo>
                      <a:pt x="243664" y="75285"/>
                    </a:moveTo>
                    <a:lnTo>
                      <a:pt x="243664" y="81219"/>
                    </a:lnTo>
                    <a:lnTo>
                      <a:pt x="237729" y="81219"/>
                    </a:lnTo>
                    <a:lnTo>
                      <a:pt x="237729" y="75285"/>
                    </a:lnTo>
                    <a:close/>
                    <a:moveTo>
                      <a:pt x="249911" y="75285"/>
                    </a:moveTo>
                    <a:lnTo>
                      <a:pt x="249911" y="81219"/>
                    </a:lnTo>
                    <a:lnTo>
                      <a:pt x="243977" y="81219"/>
                    </a:lnTo>
                    <a:lnTo>
                      <a:pt x="243977" y="75285"/>
                    </a:lnTo>
                    <a:close/>
                    <a:moveTo>
                      <a:pt x="256161" y="75285"/>
                    </a:moveTo>
                    <a:lnTo>
                      <a:pt x="256161" y="81219"/>
                    </a:lnTo>
                    <a:lnTo>
                      <a:pt x="250225" y="81219"/>
                    </a:lnTo>
                    <a:lnTo>
                      <a:pt x="250225" y="75285"/>
                    </a:lnTo>
                    <a:close/>
                    <a:moveTo>
                      <a:pt x="262409" y="75285"/>
                    </a:moveTo>
                    <a:lnTo>
                      <a:pt x="262409" y="81219"/>
                    </a:lnTo>
                    <a:lnTo>
                      <a:pt x="256474" y="81219"/>
                    </a:lnTo>
                    <a:lnTo>
                      <a:pt x="256474" y="75285"/>
                    </a:lnTo>
                    <a:close/>
                    <a:moveTo>
                      <a:pt x="268656" y="75285"/>
                    </a:moveTo>
                    <a:lnTo>
                      <a:pt x="268656" y="81219"/>
                    </a:lnTo>
                    <a:lnTo>
                      <a:pt x="262721" y="81219"/>
                    </a:lnTo>
                    <a:lnTo>
                      <a:pt x="262721" y="75285"/>
                    </a:lnTo>
                    <a:close/>
                    <a:moveTo>
                      <a:pt x="274904" y="75285"/>
                    </a:moveTo>
                    <a:lnTo>
                      <a:pt x="274904" y="81219"/>
                    </a:lnTo>
                    <a:lnTo>
                      <a:pt x="268968" y="81219"/>
                    </a:lnTo>
                    <a:lnTo>
                      <a:pt x="268968" y="75285"/>
                    </a:lnTo>
                    <a:close/>
                    <a:moveTo>
                      <a:pt x="6251" y="81532"/>
                    </a:moveTo>
                    <a:lnTo>
                      <a:pt x="6251" y="87466"/>
                    </a:lnTo>
                    <a:lnTo>
                      <a:pt x="315" y="87466"/>
                    </a:lnTo>
                    <a:lnTo>
                      <a:pt x="315" y="81532"/>
                    </a:lnTo>
                    <a:close/>
                    <a:moveTo>
                      <a:pt x="12498" y="81532"/>
                    </a:moveTo>
                    <a:lnTo>
                      <a:pt x="12498" y="87466"/>
                    </a:lnTo>
                    <a:lnTo>
                      <a:pt x="6562" y="87466"/>
                    </a:lnTo>
                    <a:lnTo>
                      <a:pt x="6562" y="81532"/>
                    </a:lnTo>
                    <a:close/>
                    <a:moveTo>
                      <a:pt x="18745" y="81532"/>
                    </a:moveTo>
                    <a:lnTo>
                      <a:pt x="18745" y="87466"/>
                    </a:lnTo>
                    <a:lnTo>
                      <a:pt x="12810" y="87466"/>
                    </a:lnTo>
                    <a:lnTo>
                      <a:pt x="12810" y="81532"/>
                    </a:lnTo>
                    <a:close/>
                    <a:moveTo>
                      <a:pt x="24992" y="81532"/>
                    </a:moveTo>
                    <a:lnTo>
                      <a:pt x="24992" y="87466"/>
                    </a:lnTo>
                    <a:lnTo>
                      <a:pt x="19058" y="87466"/>
                    </a:lnTo>
                    <a:lnTo>
                      <a:pt x="19058" y="81532"/>
                    </a:lnTo>
                    <a:close/>
                    <a:moveTo>
                      <a:pt x="31242" y="81532"/>
                    </a:moveTo>
                    <a:lnTo>
                      <a:pt x="31242" y="87466"/>
                    </a:lnTo>
                    <a:lnTo>
                      <a:pt x="25305" y="87466"/>
                    </a:lnTo>
                    <a:lnTo>
                      <a:pt x="25305" y="81532"/>
                    </a:lnTo>
                    <a:close/>
                    <a:moveTo>
                      <a:pt x="37489" y="81532"/>
                    </a:moveTo>
                    <a:lnTo>
                      <a:pt x="37489" y="87466"/>
                    </a:lnTo>
                    <a:lnTo>
                      <a:pt x="31553" y="87466"/>
                    </a:lnTo>
                    <a:lnTo>
                      <a:pt x="31553" y="81532"/>
                    </a:lnTo>
                    <a:close/>
                    <a:moveTo>
                      <a:pt x="43737" y="81532"/>
                    </a:moveTo>
                    <a:lnTo>
                      <a:pt x="43737" y="87466"/>
                    </a:lnTo>
                    <a:lnTo>
                      <a:pt x="37802" y="87466"/>
                    </a:lnTo>
                    <a:lnTo>
                      <a:pt x="37802" y="81532"/>
                    </a:lnTo>
                    <a:close/>
                    <a:moveTo>
                      <a:pt x="49985" y="81532"/>
                    </a:moveTo>
                    <a:lnTo>
                      <a:pt x="49985" y="87466"/>
                    </a:lnTo>
                    <a:lnTo>
                      <a:pt x="44049" y="87466"/>
                    </a:lnTo>
                    <a:lnTo>
                      <a:pt x="44049" y="81532"/>
                    </a:lnTo>
                    <a:close/>
                    <a:moveTo>
                      <a:pt x="56232" y="81532"/>
                    </a:moveTo>
                    <a:lnTo>
                      <a:pt x="56232" y="87466"/>
                    </a:lnTo>
                    <a:lnTo>
                      <a:pt x="50296" y="87466"/>
                    </a:lnTo>
                    <a:lnTo>
                      <a:pt x="50296" y="81532"/>
                    </a:lnTo>
                    <a:close/>
                    <a:moveTo>
                      <a:pt x="62480" y="81532"/>
                    </a:moveTo>
                    <a:lnTo>
                      <a:pt x="62480" y="87466"/>
                    </a:lnTo>
                    <a:lnTo>
                      <a:pt x="56545" y="87466"/>
                    </a:lnTo>
                    <a:lnTo>
                      <a:pt x="56545" y="81532"/>
                    </a:lnTo>
                    <a:close/>
                    <a:moveTo>
                      <a:pt x="68727" y="81532"/>
                    </a:moveTo>
                    <a:lnTo>
                      <a:pt x="68727" y="87466"/>
                    </a:lnTo>
                    <a:lnTo>
                      <a:pt x="62792" y="87466"/>
                    </a:lnTo>
                    <a:lnTo>
                      <a:pt x="62792" y="81532"/>
                    </a:lnTo>
                    <a:close/>
                    <a:moveTo>
                      <a:pt x="74975" y="81532"/>
                    </a:moveTo>
                    <a:lnTo>
                      <a:pt x="74975" y="87466"/>
                    </a:lnTo>
                    <a:lnTo>
                      <a:pt x="69039" y="87466"/>
                    </a:lnTo>
                    <a:lnTo>
                      <a:pt x="69039" y="81532"/>
                    </a:lnTo>
                    <a:close/>
                    <a:moveTo>
                      <a:pt x="81223" y="81532"/>
                    </a:moveTo>
                    <a:lnTo>
                      <a:pt x="81223" y="87466"/>
                    </a:lnTo>
                    <a:lnTo>
                      <a:pt x="75286" y="87466"/>
                    </a:lnTo>
                    <a:lnTo>
                      <a:pt x="75286" y="81532"/>
                    </a:lnTo>
                    <a:close/>
                    <a:moveTo>
                      <a:pt x="87470" y="81532"/>
                    </a:moveTo>
                    <a:lnTo>
                      <a:pt x="87470" y="87466"/>
                    </a:lnTo>
                    <a:lnTo>
                      <a:pt x="81535" y="87466"/>
                    </a:lnTo>
                    <a:lnTo>
                      <a:pt x="81535" y="81532"/>
                    </a:lnTo>
                    <a:close/>
                    <a:moveTo>
                      <a:pt x="93718" y="81532"/>
                    </a:moveTo>
                    <a:lnTo>
                      <a:pt x="93718" y="87466"/>
                    </a:lnTo>
                    <a:lnTo>
                      <a:pt x="87784" y="87466"/>
                    </a:lnTo>
                    <a:lnTo>
                      <a:pt x="87784" y="81532"/>
                    </a:lnTo>
                    <a:close/>
                    <a:moveTo>
                      <a:pt x="99967" y="81532"/>
                    </a:moveTo>
                    <a:lnTo>
                      <a:pt x="99967" y="87466"/>
                    </a:lnTo>
                    <a:lnTo>
                      <a:pt x="94031" y="87466"/>
                    </a:lnTo>
                    <a:lnTo>
                      <a:pt x="94031" y="81532"/>
                    </a:lnTo>
                    <a:close/>
                    <a:moveTo>
                      <a:pt x="106214" y="81532"/>
                    </a:moveTo>
                    <a:lnTo>
                      <a:pt x="106214" y="87466"/>
                    </a:lnTo>
                    <a:lnTo>
                      <a:pt x="100278" y="87466"/>
                    </a:lnTo>
                    <a:lnTo>
                      <a:pt x="100278" y="81532"/>
                    </a:lnTo>
                    <a:close/>
                    <a:moveTo>
                      <a:pt x="112461" y="81532"/>
                    </a:moveTo>
                    <a:lnTo>
                      <a:pt x="112461" y="87466"/>
                    </a:lnTo>
                    <a:lnTo>
                      <a:pt x="106527" y="87466"/>
                    </a:lnTo>
                    <a:lnTo>
                      <a:pt x="106527" y="81532"/>
                    </a:lnTo>
                    <a:close/>
                    <a:moveTo>
                      <a:pt x="118710" y="81532"/>
                    </a:moveTo>
                    <a:lnTo>
                      <a:pt x="118710" y="87466"/>
                    </a:lnTo>
                    <a:lnTo>
                      <a:pt x="112774" y="87466"/>
                    </a:lnTo>
                    <a:lnTo>
                      <a:pt x="112774" y="81532"/>
                    </a:lnTo>
                    <a:close/>
                    <a:moveTo>
                      <a:pt x="124957" y="81532"/>
                    </a:moveTo>
                    <a:lnTo>
                      <a:pt x="124957" y="87466"/>
                    </a:lnTo>
                    <a:lnTo>
                      <a:pt x="119021" y="87466"/>
                    </a:lnTo>
                    <a:lnTo>
                      <a:pt x="119021" y="81532"/>
                    </a:lnTo>
                    <a:close/>
                    <a:moveTo>
                      <a:pt x="131204" y="81532"/>
                    </a:moveTo>
                    <a:lnTo>
                      <a:pt x="131204" y="87466"/>
                    </a:lnTo>
                    <a:lnTo>
                      <a:pt x="125270" y="87466"/>
                    </a:lnTo>
                    <a:lnTo>
                      <a:pt x="125270" y="81532"/>
                    </a:lnTo>
                    <a:close/>
                    <a:moveTo>
                      <a:pt x="137451" y="81532"/>
                    </a:moveTo>
                    <a:lnTo>
                      <a:pt x="137451" y="87466"/>
                    </a:lnTo>
                    <a:lnTo>
                      <a:pt x="131517" y="87466"/>
                    </a:lnTo>
                    <a:lnTo>
                      <a:pt x="131517" y="81532"/>
                    </a:lnTo>
                    <a:close/>
                    <a:moveTo>
                      <a:pt x="143702" y="81532"/>
                    </a:moveTo>
                    <a:lnTo>
                      <a:pt x="143702" y="87466"/>
                    </a:lnTo>
                    <a:lnTo>
                      <a:pt x="137766" y="87466"/>
                    </a:lnTo>
                    <a:lnTo>
                      <a:pt x="137766" y="81532"/>
                    </a:lnTo>
                    <a:close/>
                    <a:moveTo>
                      <a:pt x="149949" y="81532"/>
                    </a:moveTo>
                    <a:lnTo>
                      <a:pt x="149949" y="87466"/>
                    </a:lnTo>
                    <a:lnTo>
                      <a:pt x="144015" y="87466"/>
                    </a:lnTo>
                    <a:lnTo>
                      <a:pt x="144015" y="81532"/>
                    </a:lnTo>
                    <a:close/>
                    <a:moveTo>
                      <a:pt x="156196" y="81532"/>
                    </a:moveTo>
                    <a:lnTo>
                      <a:pt x="156196" y="87466"/>
                    </a:lnTo>
                    <a:lnTo>
                      <a:pt x="150262" y="87466"/>
                    </a:lnTo>
                    <a:lnTo>
                      <a:pt x="150262" y="81532"/>
                    </a:lnTo>
                    <a:close/>
                    <a:moveTo>
                      <a:pt x="162445" y="81532"/>
                    </a:moveTo>
                    <a:lnTo>
                      <a:pt x="162445" y="87466"/>
                    </a:lnTo>
                    <a:lnTo>
                      <a:pt x="156509" y="87466"/>
                    </a:lnTo>
                    <a:lnTo>
                      <a:pt x="156509" y="81532"/>
                    </a:lnTo>
                    <a:close/>
                    <a:moveTo>
                      <a:pt x="168692" y="81532"/>
                    </a:moveTo>
                    <a:lnTo>
                      <a:pt x="168692" y="87466"/>
                    </a:lnTo>
                    <a:lnTo>
                      <a:pt x="162756" y="87466"/>
                    </a:lnTo>
                    <a:lnTo>
                      <a:pt x="162756" y="81532"/>
                    </a:lnTo>
                    <a:close/>
                    <a:moveTo>
                      <a:pt x="174939" y="81532"/>
                    </a:moveTo>
                    <a:lnTo>
                      <a:pt x="174939" y="87466"/>
                    </a:lnTo>
                    <a:lnTo>
                      <a:pt x="169005" y="87466"/>
                    </a:lnTo>
                    <a:lnTo>
                      <a:pt x="169005" y="81532"/>
                    </a:lnTo>
                    <a:close/>
                    <a:moveTo>
                      <a:pt x="181186" y="81532"/>
                    </a:moveTo>
                    <a:lnTo>
                      <a:pt x="181186" y="87466"/>
                    </a:lnTo>
                    <a:lnTo>
                      <a:pt x="175252" y="87466"/>
                    </a:lnTo>
                    <a:lnTo>
                      <a:pt x="175252" y="81532"/>
                    </a:lnTo>
                    <a:close/>
                    <a:moveTo>
                      <a:pt x="187435" y="81532"/>
                    </a:moveTo>
                    <a:lnTo>
                      <a:pt x="187435" y="87466"/>
                    </a:lnTo>
                    <a:lnTo>
                      <a:pt x="181499" y="87466"/>
                    </a:lnTo>
                    <a:lnTo>
                      <a:pt x="181499" y="81532"/>
                    </a:lnTo>
                    <a:close/>
                    <a:moveTo>
                      <a:pt x="193684" y="81532"/>
                    </a:moveTo>
                    <a:lnTo>
                      <a:pt x="193684" y="87466"/>
                    </a:lnTo>
                    <a:lnTo>
                      <a:pt x="187749" y="87466"/>
                    </a:lnTo>
                    <a:lnTo>
                      <a:pt x="187749" y="81532"/>
                    </a:lnTo>
                    <a:close/>
                    <a:moveTo>
                      <a:pt x="199931" y="81532"/>
                    </a:moveTo>
                    <a:lnTo>
                      <a:pt x="199931" y="87466"/>
                    </a:lnTo>
                    <a:lnTo>
                      <a:pt x="193996" y="87466"/>
                    </a:lnTo>
                    <a:lnTo>
                      <a:pt x="193996" y="81532"/>
                    </a:lnTo>
                    <a:close/>
                    <a:moveTo>
                      <a:pt x="206180" y="81532"/>
                    </a:moveTo>
                    <a:lnTo>
                      <a:pt x="206180" y="87466"/>
                    </a:lnTo>
                    <a:lnTo>
                      <a:pt x="200244" y="87466"/>
                    </a:lnTo>
                    <a:lnTo>
                      <a:pt x="200244" y="81532"/>
                    </a:lnTo>
                    <a:close/>
                    <a:moveTo>
                      <a:pt x="212427" y="81532"/>
                    </a:moveTo>
                    <a:lnTo>
                      <a:pt x="212427" y="87466"/>
                    </a:lnTo>
                    <a:lnTo>
                      <a:pt x="206491" y="87466"/>
                    </a:lnTo>
                    <a:lnTo>
                      <a:pt x="206491" y="81532"/>
                    </a:lnTo>
                    <a:close/>
                    <a:moveTo>
                      <a:pt x="218674" y="81532"/>
                    </a:moveTo>
                    <a:lnTo>
                      <a:pt x="218674" y="87466"/>
                    </a:lnTo>
                    <a:lnTo>
                      <a:pt x="212739" y="87466"/>
                    </a:lnTo>
                    <a:lnTo>
                      <a:pt x="212739" y="81532"/>
                    </a:lnTo>
                    <a:close/>
                    <a:moveTo>
                      <a:pt x="224921" y="81532"/>
                    </a:moveTo>
                    <a:lnTo>
                      <a:pt x="224921" y="87466"/>
                    </a:lnTo>
                    <a:lnTo>
                      <a:pt x="218987" y="87466"/>
                    </a:lnTo>
                    <a:lnTo>
                      <a:pt x="218987" y="81532"/>
                    </a:lnTo>
                    <a:close/>
                    <a:moveTo>
                      <a:pt x="231170" y="81532"/>
                    </a:moveTo>
                    <a:lnTo>
                      <a:pt x="231170" y="87466"/>
                    </a:lnTo>
                    <a:lnTo>
                      <a:pt x="225234" y="87466"/>
                    </a:lnTo>
                    <a:lnTo>
                      <a:pt x="225234" y="81532"/>
                    </a:lnTo>
                    <a:close/>
                    <a:moveTo>
                      <a:pt x="237417" y="81532"/>
                    </a:moveTo>
                    <a:lnTo>
                      <a:pt x="237417" y="87466"/>
                    </a:lnTo>
                    <a:lnTo>
                      <a:pt x="231481" y="87466"/>
                    </a:lnTo>
                    <a:lnTo>
                      <a:pt x="231481" y="81532"/>
                    </a:lnTo>
                    <a:close/>
                    <a:moveTo>
                      <a:pt x="243664" y="81532"/>
                    </a:moveTo>
                    <a:lnTo>
                      <a:pt x="243664" y="87466"/>
                    </a:lnTo>
                    <a:lnTo>
                      <a:pt x="237729" y="87466"/>
                    </a:lnTo>
                    <a:lnTo>
                      <a:pt x="237729" y="81532"/>
                    </a:lnTo>
                    <a:close/>
                    <a:moveTo>
                      <a:pt x="249911" y="81532"/>
                    </a:moveTo>
                    <a:lnTo>
                      <a:pt x="249911" y="87466"/>
                    </a:lnTo>
                    <a:lnTo>
                      <a:pt x="243977" y="87466"/>
                    </a:lnTo>
                    <a:lnTo>
                      <a:pt x="243977" y="81532"/>
                    </a:lnTo>
                    <a:close/>
                    <a:moveTo>
                      <a:pt x="256161" y="81532"/>
                    </a:moveTo>
                    <a:lnTo>
                      <a:pt x="256161" y="87466"/>
                    </a:lnTo>
                    <a:lnTo>
                      <a:pt x="250225" y="87466"/>
                    </a:lnTo>
                    <a:lnTo>
                      <a:pt x="250225" y="81532"/>
                    </a:lnTo>
                    <a:close/>
                    <a:moveTo>
                      <a:pt x="262409" y="81532"/>
                    </a:moveTo>
                    <a:lnTo>
                      <a:pt x="262409" y="87466"/>
                    </a:lnTo>
                    <a:lnTo>
                      <a:pt x="256474" y="87466"/>
                    </a:lnTo>
                    <a:lnTo>
                      <a:pt x="256474" y="81532"/>
                    </a:lnTo>
                    <a:close/>
                    <a:moveTo>
                      <a:pt x="268656" y="81532"/>
                    </a:moveTo>
                    <a:lnTo>
                      <a:pt x="268656" y="87466"/>
                    </a:lnTo>
                    <a:lnTo>
                      <a:pt x="262721" y="87466"/>
                    </a:lnTo>
                    <a:lnTo>
                      <a:pt x="262721" y="81532"/>
                    </a:lnTo>
                    <a:close/>
                    <a:moveTo>
                      <a:pt x="274904" y="81532"/>
                    </a:moveTo>
                    <a:lnTo>
                      <a:pt x="274904" y="87466"/>
                    </a:lnTo>
                    <a:lnTo>
                      <a:pt x="268968" y="87466"/>
                    </a:lnTo>
                    <a:lnTo>
                      <a:pt x="268968" y="81532"/>
                    </a:lnTo>
                    <a:close/>
                    <a:moveTo>
                      <a:pt x="6251" y="87779"/>
                    </a:moveTo>
                    <a:lnTo>
                      <a:pt x="6251" y="93713"/>
                    </a:lnTo>
                    <a:lnTo>
                      <a:pt x="315" y="93713"/>
                    </a:lnTo>
                    <a:lnTo>
                      <a:pt x="315" y="87779"/>
                    </a:lnTo>
                    <a:close/>
                    <a:moveTo>
                      <a:pt x="12498" y="87779"/>
                    </a:moveTo>
                    <a:lnTo>
                      <a:pt x="12498" y="93713"/>
                    </a:lnTo>
                    <a:lnTo>
                      <a:pt x="6562" y="93713"/>
                    </a:lnTo>
                    <a:lnTo>
                      <a:pt x="6562" y="87779"/>
                    </a:lnTo>
                    <a:close/>
                    <a:moveTo>
                      <a:pt x="18745" y="87779"/>
                    </a:moveTo>
                    <a:lnTo>
                      <a:pt x="18745" y="93713"/>
                    </a:lnTo>
                    <a:lnTo>
                      <a:pt x="12810" y="93713"/>
                    </a:lnTo>
                    <a:lnTo>
                      <a:pt x="12810" y="87779"/>
                    </a:lnTo>
                    <a:close/>
                    <a:moveTo>
                      <a:pt x="24992" y="87779"/>
                    </a:moveTo>
                    <a:lnTo>
                      <a:pt x="24992" y="93713"/>
                    </a:lnTo>
                    <a:lnTo>
                      <a:pt x="19058" y="93713"/>
                    </a:lnTo>
                    <a:lnTo>
                      <a:pt x="19058" y="87779"/>
                    </a:lnTo>
                    <a:close/>
                    <a:moveTo>
                      <a:pt x="31242" y="87779"/>
                    </a:moveTo>
                    <a:lnTo>
                      <a:pt x="31242" y="93713"/>
                    </a:lnTo>
                    <a:lnTo>
                      <a:pt x="25305" y="93713"/>
                    </a:lnTo>
                    <a:lnTo>
                      <a:pt x="25305" y="87779"/>
                    </a:lnTo>
                    <a:close/>
                    <a:moveTo>
                      <a:pt x="37489" y="87779"/>
                    </a:moveTo>
                    <a:lnTo>
                      <a:pt x="37489" y="93713"/>
                    </a:lnTo>
                    <a:lnTo>
                      <a:pt x="31553" y="93713"/>
                    </a:lnTo>
                    <a:lnTo>
                      <a:pt x="31553" y="87779"/>
                    </a:lnTo>
                    <a:close/>
                    <a:moveTo>
                      <a:pt x="43737" y="87779"/>
                    </a:moveTo>
                    <a:lnTo>
                      <a:pt x="43737" y="93713"/>
                    </a:lnTo>
                    <a:lnTo>
                      <a:pt x="37802" y="93713"/>
                    </a:lnTo>
                    <a:lnTo>
                      <a:pt x="37802" y="87779"/>
                    </a:lnTo>
                    <a:close/>
                    <a:moveTo>
                      <a:pt x="49985" y="87779"/>
                    </a:moveTo>
                    <a:lnTo>
                      <a:pt x="49985" y="93713"/>
                    </a:lnTo>
                    <a:lnTo>
                      <a:pt x="44049" y="93713"/>
                    </a:lnTo>
                    <a:lnTo>
                      <a:pt x="44049" y="87779"/>
                    </a:lnTo>
                    <a:close/>
                    <a:moveTo>
                      <a:pt x="56232" y="87779"/>
                    </a:moveTo>
                    <a:lnTo>
                      <a:pt x="56232" y="93713"/>
                    </a:lnTo>
                    <a:lnTo>
                      <a:pt x="50296" y="93713"/>
                    </a:lnTo>
                    <a:lnTo>
                      <a:pt x="50296" y="87779"/>
                    </a:lnTo>
                    <a:close/>
                    <a:moveTo>
                      <a:pt x="62480" y="87779"/>
                    </a:moveTo>
                    <a:lnTo>
                      <a:pt x="62480" y="93713"/>
                    </a:lnTo>
                    <a:lnTo>
                      <a:pt x="56545" y="93713"/>
                    </a:lnTo>
                    <a:lnTo>
                      <a:pt x="56545" y="87779"/>
                    </a:lnTo>
                    <a:close/>
                    <a:moveTo>
                      <a:pt x="68727" y="87779"/>
                    </a:moveTo>
                    <a:lnTo>
                      <a:pt x="68727" y="93713"/>
                    </a:lnTo>
                    <a:lnTo>
                      <a:pt x="62792" y="93713"/>
                    </a:lnTo>
                    <a:lnTo>
                      <a:pt x="62792" y="87779"/>
                    </a:lnTo>
                    <a:close/>
                    <a:moveTo>
                      <a:pt x="74975" y="87779"/>
                    </a:moveTo>
                    <a:lnTo>
                      <a:pt x="74975" y="93713"/>
                    </a:lnTo>
                    <a:lnTo>
                      <a:pt x="69039" y="93713"/>
                    </a:lnTo>
                    <a:lnTo>
                      <a:pt x="69039" y="87779"/>
                    </a:lnTo>
                    <a:close/>
                    <a:moveTo>
                      <a:pt x="81223" y="87779"/>
                    </a:moveTo>
                    <a:lnTo>
                      <a:pt x="81223" y="93713"/>
                    </a:lnTo>
                    <a:lnTo>
                      <a:pt x="75286" y="93713"/>
                    </a:lnTo>
                    <a:lnTo>
                      <a:pt x="75286" y="87779"/>
                    </a:lnTo>
                    <a:close/>
                    <a:moveTo>
                      <a:pt x="87470" y="87779"/>
                    </a:moveTo>
                    <a:lnTo>
                      <a:pt x="87470" y="93713"/>
                    </a:lnTo>
                    <a:lnTo>
                      <a:pt x="81535" y="93713"/>
                    </a:lnTo>
                    <a:lnTo>
                      <a:pt x="81535" y="87779"/>
                    </a:lnTo>
                    <a:close/>
                    <a:moveTo>
                      <a:pt x="93718" y="87779"/>
                    </a:moveTo>
                    <a:lnTo>
                      <a:pt x="93718" y="93713"/>
                    </a:lnTo>
                    <a:lnTo>
                      <a:pt x="87784" y="93713"/>
                    </a:lnTo>
                    <a:lnTo>
                      <a:pt x="87784" y="87779"/>
                    </a:lnTo>
                    <a:close/>
                    <a:moveTo>
                      <a:pt x="162445" y="87779"/>
                    </a:moveTo>
                    <a:lnTo>
                      <a:pt x="162445" y="93713"/>
                    </a:lnTo>
                    <a:lnTo>
                      <a:pt x="156509" y="93713"/>
                    </a:lnTo>
                    <a:lnTo>
                      <a:pt x="156509" y="87779"/>
                    </a:lnTo>
                    <a:close/>
                    <a:moveTo>
                      <a:pt x="168692" y="87779"/>
                    </a:moveTo>
                    <a:lnTo>
                      <a:pt x="168692" y="93713"/>
                    </a:lnTo>
                    <a:lnTo>
                      <a:pt x="162756" y="93713"/>
                    </a:lnTo>
                    <a:lnTo>
                      <a:pt x="162756" y="87779"/>
                    </a:lnTo>
                    <a:close/>
                    <a:moveTo>
                      <a:pt x="174939" y="87779"/>
                    </a:moveTo>
                    <a:lnTo>
                      <a:pt x="174939" y="93713"/>
                    </a:lnTo>
                    <a:lnTo>
                      <a:pt x="169005" y="93713"/>
                    </a:lnTo>
                    <a:lnTo>
                      <a:pt x="169005" y="87779"/>
                    </a:lnTo>
                    <a:close/>
                    <a:moveTo>
                      <a:pt x="181186" y="87779"/>
                    </a:moveTo>
                    <a:lnTo>
                      <a:pt x="181186" y="93713"/>
                    </a:lnTo>
                    <a:lnTo>
                      <a:pt x="175252" y="93713"/>
                    </a:lnTo>
                    <a:lnTo>
                      <a:pt x="175252" y="87779"/>
                    </a:lnTo>
                    <a:close/>
                    <a:moveTo>
                      <a:pt x="187435" y="87779"/>
                    </a:moveTo>
                    <a:lnTo>
                      <a:pt x="187435" y="93713"/>
                    </a:lnTo>
                    <a:lnTo>
                      <a:pt x="181499" y="93713"/>
                    </a:lnTo>
                    <a:lnTo>
                      <a:pt x="181499" y="87779"/>
                    </a:lnTo>
                    <a:close/>
                    <a:moveTo>
                      <a:pt x="193684" y="87779"/>
                    </a:moveTo>
                    <a:lnTo>
                      <a:pt x="193684" y="93713"/>
                    </a:lnTo>
                    <a:lnTo>
                      <a:pt x="187749" y="93713"/>
                    </a:lnTo>
                    <a:lnTo>
                      <a:pt x="187749" y="87779"/>
                    </a:lnTo>
                    <a:close/>
                    <a:moveTo>
                      <a:pt x="199931" y="87779"/>
                    </a:moveTo>
                    <a:lnTo>
                      <a:pt x="199931" y="93713"/>
                    </a:lnTo>
                    <a:lnTo>
                      <a:pt x="193996" y="93713"/>
                    </a:lnTo>
                    <a:lnTo>
                      <a:pt x="193996" y="87779"/>
                    </a:lnTo>
                    <a:close/>
                    <a:moveTo>
                      <a:pt x="206180" y="87779"/>
                    </a:moveTo>
                    <a:lnTo>
                      <a:pt x="206180" y="93713"/>
                    </a:lnTo>
                    <a:lnTo>
                      <a:pt x="200244" y="93713"/>
                    </a:lnTo>
                    <a:lnTo>
                      <a:pt x="200244" y="87779"/>
                    </a:lnTo>
                    <a:close/>
                    <a:moveTo>
                      <a:pt x="212427" y="87779"/>
                    </a:moveTo>
                    <a:lnTo>
                      <a:pt x="212427" y="93713"/>
                    </a:lnTo>
                    <a:lnTo>
                      <a:pt x="206491" y="93713"/>
                    </a:lnTo>
                    <a:lnTo>
                      <a:pt x="206491" y="87779"/>
                    </a:lnTo>
                    <a:close/>
                    <a:moveTo>
                      <a:pt x="99967" y="87781"/>
                    </a:moveTo>
                    <a:lnTo>
                      <a:pt x="99967" y="93717"/>
                    </a:lnTo>
                    <a:lnTo>
                      <a:pt x="94031" y="93717"/>
                    </a:lnTo>
                    <a:lnTo>
                      <a:pt x="94031" y="87781"/>
                    </a:lnTo>
                    <a:close/>
                    <a:moveTo>
                      <a:pt x="106214" y="87781"/>
                    </a:moveTo>
                    <a:lnTo>
                      <a:pt x="106214" y="93717"/>
                    </a:lnTo>
                    <a:lnTo>
                      <a:pt x="100278" y="93717"/>
                    </a:lnTo>
                    <a:lnTo>
                      <a:pt x="100278" y="87781"/>
                    </a:lnTo>
                    <a:close/>
                    <a:moveTo>
                      <a:pt x="112461" y="87781"/>
                    </a:moveTo>
                    <a:lnTo>
                      <a:pt x="112461" y="93717"/>
                    </a:lnTo>
                    <a:lnTo>
                      <a:pt x="106527" y="93717"/>
                    </a:lnTo>
                    <a:lnTo>
                      <a:pt x="106527" y="87781"/>
                    </a:lnTo>
                    <a:close/>
                    <a:moveTo>
                      <a:pt x="118710" y="87781"/>
                    </a:moveTo>
                    <a:lnTo>
                      <a:pt x="118710" y="93717"/>
                    </a:lnTo>
                    <a:lnTo>
                      <a:pt x="112774" y="93717"/>
                    </a:lnTo>
                    <a:lnTo>
                      <a:pt x="112774" y="87781"/>
                    </a:lnTo>
                    <a:close/>
                    <a:moveTo>
                      <a:pt x="124957" y="87781"/>
                    </a:moveTo>
                    <a:lnTo>
                      <a:pt x="124957" y="93717"/>
                    </a:lnTo>
                    <a:lnTo>
                      <a:pt x="119021" y="93717"/>
                    </a:lnTo>
                    <a:lnTo>
                      <a:pt x="119021" y="87781"/>
                    </a:lnTo>
                    <a:close/>
                    <a:moveTo>
                      <a:pt x="131204" y="87781"/>
                    </a:moveTo>
                    <a:lnTo>
                      <a:pt x="131204" y="93717"/>
                    </a:lnTo>
                    <a:lnTo>
                      <a:pt x="125270" y="93717"/>
                    </a:lnTo>
                    <a:lnTo>
                      <a:pt x="125270" y="87781"/>
                    </a:lnTo>
                    <a:close/>
                    <a:moveTo>
                      <a:pt x="137451" y="87781"/>
                    </a:moveTo>
                    <a:lnTo>
                      <a:pt x="137451" y="93717"/>
                    </a:lnTo>
                    <a:lnTo>
                      <a:pt x="131517" y="93717"/>
                    </a:lnTo>
                    <a:lnTo>
                      <a:pt x="131517" y="87781"/>
                    </a:lnTo>
                    <a:close/>
                    <a:moveTo>
                      <a:pt x="143702" y="87781"/>
                    </a:moveTo>
                    <a:lnTo>
                      <a:pt x="143702" y="93717"/>
                    </a:lnTo>
                    <a:lnTo>
                      <a:pt x="137766" y="93717"/>
                    </a:lnTo>
                    <a:lnTo>
                      <a:pt x="137766" y="87781"/>
                    </a:lnTo>
                    <a:close/>
                    <a:moveTo>
                      <a:pt x="149949" y="87781"/>
                    </a:moveTo>
                    <a:lnTo>
                      <a:pt x="149949" y="93717"/>
                    </a:lnTo>
                    <a:lnTo>
                      <a:pt x="144015" y="93717"/>
                    </a:lnTo>
                    <a:lnTo>
                      <a:pt x="144015" y="87781"/>
                    </a:lnTo>
                    <a:close/>
                    <a:moveTo>
                      <a:pt x="156196" y="87781"/>
                    </a:moveTo>
                    <a:lnTo>
                      <a:pt x="156196" y="93717"/>
                    </a:lnTo>
                    <a:lnTo>
                      <a:pt x="150262" y="93717"/>
                    </a:lnTo>
                    <a:lnTo>
                      <a:pt x="150262" y="87781"/>
                    </a:lnTo>
                    <a:close/>
                    <a:moveTo>
                      <a:pt x="218674" y="87781"/>
                    </a:moveTo>
                    <a:lnTo>
                      <a:pt x="218674" y="93717"/>
                    </a:lnTo>
                    <a:lnTo>
                      <a:pt x="212739" y="93717"/>
                    </a:lnTo>
                    <a:lnTo>
                      <a:pt x="212739" y="87781"/>
                    </a:lnTo>
                    <a:close/>
                    <a:moveTo>
                      <a:pt x="224921" y="87781"/>
                    </a:moveTo>
                    <a:lnTo>
                      <a:pt x="224921" y="93717"/>
                    </a:lnTo>
                    <a:lnTo>
                      <a:pt x="218987" y="93717"/>
                    </a:lnTo>
                    <a:lnTo>
                      <a:pt x="218987" y="87781"/>
                    </a:lnTo>
                    <a:close/>
                    <a:moveTo>
                      <a:pt x="231170" y="87781"/>
                    </a:moveTo>
                    <a:lnTo>
                      <a:pt x="231170" y="93717"/>
                    </a:lnTo>
                    <a:lnTo>
                      <a:pt x="225234" y="93717"/>
                    </a:lnTo>
                    <a:lnTo>
                      <a:pt x="225234" y="87781"/>
                    </a:lnTo>
                    <a:close/>
                    <a:moveTo>
                      <a:pt x="237417" y="87781"/>
                    </a:moveTo>
                    <a:lnTo>
                      <a:pt x="237417" y="93717"/>
                    </a:lnTo>
                    <a:lnTo>
                      <a:pt x="231481" y="93717"/>
                    </a:lnTo>
                    <a:lnTo>
                      <a:pt x="231481" y="87781"/>
                    </a:lnTo>
                    <a:close/>
                    <a:moveTo>
                      <a:pt x="243664" y="87781"/>
                    </a:moveTo>
                    <a:lnTo>
                      <a:pt x="243664" y="93717"/>
                    </a:lnTo>
                    <a:lnTo>
                      <a:pt x="237729" y="93717"/>
                    </a:lnTo>
                    <a:lnTo>
                      <a:pt x="237729" y="87781"/>
                    </a:lnTo>
                    <a:close/>
                    <a:moveTo>
                      <a:pt x="249911" y="87781"/>
                    </a:moveTo>
                    <a:lnTo>
                      <a:pt x="249911" y="93717"/>
                    </a:lnTo>
                    <a:lnTo>
                      <a:pt x="243977" y="93717"/>
                    </a:lnTo>
                    <a:lnTo>
                      <a:pt x="243977" y="87781"/>
                    </a:lnTo>
                    <a:close/>
                    <a:moveTo>
                      <a:pt x="256161" y="87781"/>
                    </a:moveTo>
                    <a:lnTo>
                      <a:pt x="256161" y="93717"/>
                    </a:lnTo>
                    <a:lnTo>
                      <a:pt x="250225" y="93717"/>
                    </a:lnTo>
                    <a:lnTo>
                      <a:pt x="250225" y="87781"/>
                    </a:lnTo>
                    <a:close/>
                    <a:moveTo>
                      <a:pt x="262409" y="87781"/>
                    </a:moveTo>
                    <a:lnTo>
                      <a:pt x="262409" y="93717"/>
                    </a:lnTo>
                    <a:lnTo>
                      <a:pt x="256474" y="93717"/>
                    </a:lnTo>
                    <a:lnTo>
                      <a:pt x="256474" y="87781"/>
                    </a:lnTo>
                    <a:close/>
                    <a:moveTo>
                      <a:pt x="268656" y="87781"/>
                    </a:moveTo>
                    <a:lnTo>
                      <a:pt x="268656" y="93717"/>
                    </a:lnTo>
                    <a:lnTo>
                      <a:pt x="262721" y="93717"/>
                    </a:lnTo>
                    <a:lnTo>
                      <a:pt x="262721" y="87781"/>
                    </a:lnTo>
                    <a:close/>
                    <a:moveTo>
                      <a:pt x="274904" y="87781"/>
                    </a:moveTo>
                    <a:lnTo>
                      <a:pt x="274904" y="93717"/>
                    </a:lnTo>
                    <a:lnTo>
                      <a:pt x="268968" y="93717"/>
                    </a:lnTo>
                    <a:lnTo>
                      <a:pt x="268968" y="87781"/>
                    </a:lnTo>
                    <a:close/>
                    <a:moveTo>
                      <a:pt x="6251" y="94028"/>
                    </a:moveTo>
                    <a:lnTo>
                      <a:pt x="6251" y="99964"/>
                    </a:lnTo>
                    <a:lnTo>
                      <a:pt x="315" y="99964"/>
                    </a:lnTo>
                    <a:lnTo>
                      <a:pt x="315" y="94028"/>
                    </a:lnTo>
                    <a:close/>
                    <a:moveTo>
                      <a:pt x="12498" y="94028"/>
                    </a:moveTo>
                    <a:lnTo>
                      <a:pt x="12498" y="99964"/>
                    </a:lnTo>
                    <a:lnTo>
                      <a:pt x="6562" y="99964"/>
                    </a:lnTo>
                    <a:lnTo>
                      <a:pt x="6562" y="94028"/>
                    </a:lnTo>
                    <a:close/>
                    <a:moveTo>
                      <a:pt x="18745" y="94028"/>
                    </a:moveTo>
                    <a:lnTo>
                      <a:pt x="18745" y="99964"/>
                    </a:lnTo>
                    <a:lnTo>
                      <a:pt x="12810" y="99964"/>
                    </a:lnTo>
                    <a:lnTo>
                      <a:pt x="12810" y="94028"/>
                    </a:lnTo>
                    <a:close/>
                    <a:moveTo>
                      <a:pt x="24992" y="94028"/>
                    </a:moveTo>
                    <a:lnTo>
                      <a:pt x="24992" y="99964"/>
                    </a:lnTo>
                    <a:lnTo>
                      <a:pt x="19058" y="99964"/>
                    </a:lnTo>
                    <a:lnTo>
                      <a:pt x="19058" y="94028"/>
                    </a:lnTo>
                    <a:close/>
                    <a:moveTo>
                      <a:pt x="31242" y="94028"/>
                    </a:moveTo>
                    <a:lnTo>
                      <a:pt x="31242" y="99964"/>
                    </a:lnTo>
                    <a:lnTo>
                      <a:pt x="25305" y="99964"/>
                    </a:lnTo>
                    <a:lnTo>
                      <a:pt x="25305" y="94028"/>
                    </a:lnTo>
                    <a:close/>
                    <a:moveTo>
                      <a:pt x="37489" y="94028"/>
                    </a:moveTo>
                    <a:lnTo>
                      <a:pt x="37489" y="99964"/>
                    </a:lnTo>
                    <a:lnTo>
                      <a:pt x="31553" y="99964"/>
                    </a:lnTo>
                    <a:lnTo>
                      <a:pt x="31553" y="94028"/>
                    </a:lnTo>
                    <a:close/>
                    <a:moveTo>
                      <a:pt x="43737" y="94028"/>
                    </a:moveTo>
                    <a:lnTo>
                      <a:pt x="43737" y="99964"/>
                    </a:lnTo>
                    <a:lnTo>
                      <a:pt x="37802" y="99964"/>
                    </a:lnTo>
                    <a:lnTo>
                      <a:pt x="37802" y="94028"/>
                    </a:lnTo>
                    <a:close/>
                    <a:moveTo>
                      <a:pt x="49985" y="94028"/>
                    </a:moveTo>
                    <a:lnTo>
                      <a:pt x="49985" y="99964"/>
                    </a:lnTo>
                    <a:lnTo>
                      <a:pt x="44049" y="99964"/>
                    </a:lnTo>
                    <a:lnTo>
                      <a:pt x="44049" y="94028"/>
                    </a:lnTo>
                    <a:close/>
                    <a:moveTo>
                      <a:pt x="56232" y="94028"/>
                    </a:moveTo>
                    <a:lnTo>
                      <a:pt x="56232" y="99964"/>
                    </a:lnTo>
                    <a:lnTo>
                      <a:pt x="50296" y="99964"/>
                    </a:lnTo>
                    <a:lnTo>
                      <a:pt x="50296" y="94028"/>
                    </a:lnTo>
                    <a:close/>
                    <a:moveTo>
                      <a:pt x="62480" y="94028"/>
                    </a:moveTo>
                    <a:lnTo>
                      <a:pt x="62480" y="99964"/>
                    </a:lnTo>
                    <a:lnTo>
                      <a:pt x="56545" y="99964"/>
                    </a:lnTo>
                    <a:lnTo>
                      <a:pt x="56545" y="94028"/>
                    </a:lnTo>
                    <a:close/>
                    <a:moveTo>
                      <a:pt x="68727" y="94028"/>
                    </a:moveTo>
                    <a:lnTo>
                      <a:pt x="68727" y="99964"/>
                    </a:lnTo>
                    <a:lnTo>
                      <a:pt x="62792" y="99964"/>
                    </a:lnTo>
                    <a:lnTo>
                      <a:pt x="62792" y="94028"/>
                    </a:lnTo>
                    <a:close/>
                    <a:moveTo>
                      <a:pt x="74975" y="94028"/>
                    </a:moveTo>
                    <a:lnTo>
                      <a:pt x="74975" y="99964"/>
                    </a:lnTo>
                    <a:lnTo>
                      <a:pt x="69039" y="99964"/>
                    </a:lnTo>
                    <a:lnTo>
                      <a:pt x="69039" y="94028"/>
                    </a:lnTo>
                    <a:close/>
                    <a:moveTo>
                      <a:pt x="81223" y="94028"/>
                    </a:moveTo>
                    <a:lnTo>
                      <a:pt x="81223" y="99964"/>
                    </a:lnTo>
                    <a:lnTo>
                      <a:pt x="75286" y="99964"/>
                    </a:lnTo>
                    <a:lnTo>
                      <a:pt x="75286" y="94028"/>
                    </a:lnTo>
                    <a:close/>
                    <a:moveTo>
                      <a:pt x="87470" y="94028"/>
                    </a:moveTo>
                    <a:lnTo>
                      <a:pt x="87470" y="99964"/>
                    </a:lnTo>
                    <a:lnTo>
                      <a:pt x="81535" y="99964"/>
                    </a:lnTo>
                    <a:lnTo>
                      <a:pt x="81535" y="94028"/>
                    </a:lnTo>
                    <a:close/>
                    <a:moveTo>
                      <a:pt x="93718" y="94028"/>
                    </a:moveTo>
                    <a:lnTo>
                      <a:pt x="93718" y="99964"/>
                    </a:lnTo>
                    <a:lnTo>
                      <a:pt x="87784" y="99964"/>
                    </a:lnTo>
                    <a:lnTo>
                      <a:pt x="87784" y="94028"/>
                    </a:lnTo>
                    <a:close/>
                    <a:moveTo>
                      <a:pt x="99967" y="94028"/>
                    </a:moveTo>
                    <a:lnTo>
                      <a:pt x="99967" y="99964"/>
                    </a:lnTo>
                    <a:lnTo>
                      <a:pt x="94031" y="99964"/>
                    </a:lnTo>
                    <a:lnTo>
                      <a:pt x="94031" y="94028"/>
                    </a:lnTo>
                    <a:close/>
                    <a:moveTo>
                      <a:pt x="106214" y="94029"/>
                    </a:moveTo>
                    <a:lnTo>
                      <a:pt x="106214" y="99964"/>
                    </a:lnTo>
                    <a:lnTo>
                      <a:pt x="100278" y="99964"/>
                    </a:lnTo>
                    <a:lnTo>
                      <a:pt x="100278" y="94029"/>
                    </a:lnTo>
                    <a:close/>
                    <a:moveTo>
                      <a:pt x="112461" y="94029"/>
                    </a:moveTo>
                    <a:lnTo>
                      <a:pt x="112461" y="99964"/>
                    </a:lnTo>
                    <a:lnTo>
                      <a:pt x="106527" y="99964"/>
                    </a:lnTo>
                    <a:lnTo>
                      <a:pt x="106527" y="94029"/>
                    </a:lnTo>
                    <a:close/>
                    <a:moveTo>
                      <a:pt x="118710" y="94029"/>
                    </a:moveTo>
                    <a:lnTo>
                      <a:pt x="118710" y="99964"/>
                    </a:lnTo>
                    <a:lnTo>
                      <a:pt x="112774" y="99964"/>
                    </a:lnTo>
                    <a:lnTo>
                      <a:pt x="112774" y="94029"/>
                    </a:lnTo>
                    <a:close/>
                    <a:moveTo>
                      <a:pt x="124957" y="94029"/>
                    </a:moveTo>
                    <a:lnTo>
                      <a:pt x="124957" y="99964"/>
                    </a:lnTo>
                    <a:lnTo>
                      <a:pt x="119021" y="99964"/>
                    </a:lnTo>
                    <a:lnTo>
                      <a:pt x="119021" y="94029"/>
                    </a:lnTo>
                    <a:close/>
                    <a:moveTo>
                      <a:pt x="131204" y="94029"/>
                    </a:moveTo>
                    <a:lnTo>
                      <a:pt x="131204" y="99964"/>
                    </a:lnTo>
                    <a:lnTo>
                      <a:pt x="125270" y="99964"/>
                    </a:lnTo>
                    <a:lnTo>
                      <a:pt x="125270" y="94029"/>
                    </a:lnTo>
                    <a:close/>
                    <a:moveTo>
                      <a:pt x="137451" y="94029"/>
                    </a:moveTo>
                    <a:lnTo>
                      <a:pt x="137451" y="99964"/>
                    </a:lnTo>
                    <a:lnTo>
                      <a:pt x="131517" y="99964"/>
                    </a:lnTo>
                    <a:lnTo>
                      <a:pt x="131517" y="94029"/>
                    </a:lnTo>
                    <a:close/>
                    <a:moveTo>
                      <a:pt x="143702" y="94029"/>
                    </a:moveTo>
                    <a:lnTo>
                      <a:pt x="143702" y="99964"/>
                    </a:lnTo>
                    <a:lnTo>
                      <a:pt x="137766" y="99964"/>
                    </a:lnTo>
                    <a:lnTo>
                      <a:pt x="137766" y="94029"/>
                    </a:lnTo>
                    <a:close/>
                    <a:moveTo>
                      <a:pt x="149949" y="94029"/>
                    </a:moveTo>
                    <a:lnTo>
                      <a:pt x="149949" y="99964"/>
                    </a:lnTo>
                    <a:lnTo>
                      <a:pt x="144015" y="99964"/>
                    </a:lnTo>
                    <a:lnTo>
                      <a:pt x="144015" y="94029"/>
                    </a:lnTo>
                    <a:close/>
                    <a:moveTo>
                      <a:pt x="156196" y="94029"/>
                    </a:moveTo>
                    <a:lnTo>
                      <a:pt x="156196" y="99964"/>
                    </a:lnTo>
                    <a:lnTo>
                      <a:pt x="150262" y="99964"/>
                    </a:lnTo>
                    <a:lnTo>
                      <a:pt x="150262" y="94029"/>
                    </a:lnTo>
                    <a:close/>
                    <a:moveTo>
                      <a:pt x="162445" y="94028"/>
                    </a:moveTo>
                    <a:lnTo>
                      <a:pt x="162445" y="99964"/>
                    </a:lnTo>
                    <a:lnTo>
                      <a:pt x="156509" y="99964"/>
                    </a:lnTo>
                    <a:lnTo>
                      <a:pt x="156509" y="94028"/>
                    </a:lnTo>
                    <a:close/>
                    <a:moveTo>
                      <a:pt x="168692" y="94028"/>
                    </a:moveTo>
                    <a:lnTo>
                      <a:pt x="168692" y="99964"/>
                    </a:lnTo>
                    <a:lnTo>
                      <a:pt x="162756" y="99964"/>
                    </a:lnTo>
                    <a:lnTo>
                      <a:pt x="162756" y="94028"/>
                    </a:lnTo>
                    <a:close/>
                    <a:moveTo>
                      <a:pt x="174939" y="94028"/>
                    </a:moveTo>
                    <a:lnTo>
                      <a:pt x="174939" y="99964"/>
                    </a:lnTo>
                    <a:lnTo>
                      <a:pt x="169005" y="99964"/>
                    </a:lnTo>
                    <a:lnTo>
                      <a:pt x="169005" y="94028"/>
                    </a:lnTo>
                    <a:close/>
                    <a:moveTo>
                      <a:pt x="181186" y="94028"/>
                    </a:moveTo>
                    <a:lnTo>
                      <a:pt x="181186" y="99964"/>
                    </a:lnTo>
                    <a:lnTo>
                      <a:pt x="175252" y="99964"/>
                    </a:lnTo>
                    <a:lnTo>
                      <a:pt x="175252" y="94028"/>
                    </a:lnTo>
                    <a:close/>
                    <a:moveTo>
                      <a:pt x="187435" y="94028"/>
                    </a:moveTo>
                    <a:lnTo>
                      <a:pt x="187435" y="99964"/>
                    </a:lnTo>
                    <a:lnTo>
                      <a:pt x="181499" y="99964"/>
                    </a:lnTo>
                    <a:lnTo>
                      <a:pt x="181499" y="94028"/>
                    </a:lnTo>
                    <a:close/>
                    <a:moveTo>
                      <a:pt x="193684" y="94028"/>
                    </a:moveTo>
                    <a:lnTo>
                      <a:pt x="193684" y="99964"/>
                    </a:lnTo>
                    <a:lnTo>
                      <a:pt x="187749" y="99964"/>
                    </a:lnTo>
                    <a:lnTo>
                      <a:pt x="187749" y="94028"/>
                    </a:lnTo>
                    <a:close/>
                    <a:moveTo>
                      <a:pt x="199931" y="94028"/>
                    </a:moveTo>
                    <a:lnTo>
                      <a:pt x="199931" y="99964"/>
                    </a:lnTo>
                    <a:lnTo>
                      <a:pt x="193996" y="99964"/>
                    </a:lnTo>
                    <a:lnTo>
                      <a:pt x="193996" y="94028"/>
                    </a:lnTo>
                    <a:close/>
                    <a:moveTo>
                      <a:pt x="206180" y="94028"/>
                    </a:moveTo>
                    <a:lnTo>
                      <a:pt x="206180" y="99964"/>
                    </a:lnTo>
                    <a:lnTo>
                      <a:pt x="200244" y="99964"/>
                    </a:lnTo>
                    <a:lnTo>
                      <a:pt x="200244" y="94028"/>
                    </a:lnTo>
                    <a:close/>
                    <a:moveTo>
                      <a:pt x="212427" y="94028"/>
                    </a:moveTo>
                    <a:lnTo>
                      <a:pt x="212427" y="99964"/>
                    </a:lnTo>
                    <a:lnTo>
                      <a:pt x="206491" y="99964"/>
                    </a:lnTo>
                    <a:lnTo>
                      <a:pt x="206491" y="94028"/>
                    </a:lnTo>
                    <a:close/>
                    <a:moveTo>
                      <a:pt x="218674" y="94028"/>
                    </a:moveTo>
                    <a:lnTo>
                      <a:pt x="218674" y="99964"/>
                    </a:lnTo>
                    <a:lnTo>
                      <a:pt x="212739" y="99964"/>
                    </a:lnTo>
                    <a:lnTo>
                      <a:pt x="212739" y="94028"/>
                    </a:lnTo>
                    <a:close/>
                    <a:moveTo>
                      <a:pt x="224921" y="94029"/>
                    </a:moveTo>
                    <a:lnTo>
                      <a:pt x="224921" y="99964"/>
                    </a:lnTo>
                    <a:lnTo>
                      <a:pt x="218987" y="99964"/>
                    </a:lnTo>
                    <a:lnTo>
                      <a:pt x="218987" y="94029"/>
                    </a:lnTo>
                    <a:close/>
                    <a:moveTo>
                      <a:pt x="231170" y="94029"/>
                    </a:moveTo>
                    <a:lnTo>
                      <a:pt x="231170" y="99964"/>
                    </a:lnTo>
                    <a:lnTo>
                      <a:pt x="225234" y="99964"/>
                    </a:lnTo>
                    <a:lnTo>
                      <a:pt x="225234" y="94029"/>
                    </a:lnTo>
                    <a:close/>
                    <a:moveTo>
                      <a:pt x="237417" y="94029"/>
                    </a:moveTo>
                    <a:lnTo>
                      <a:pt x="237417" y="99964"/>
                    </a:lnTo>
                    <a:lnTo>
                      <a:pt x="231481" y="99964"/>
                    </a:lnTo>
                    <a:lnTo>
                      <a:pt x="231481" y="94029"/>
                    </a:lnTo>
                    <a:close/>
                    <a:moveTo>
                      <a:pt x="243664" y="94029"/>
                    </a:moveTo>
                    <a:lnTo>
                      <a:pt x="243664" y="99964"/>
                    </a:lnTo>
                    <a:lnTo>
                      <a:pt x="237729" y="99964"/>
                    </a:lnTo>
                    <a:lnTo>
                      <a:pt x="237729" y="94029"/>
                    </a:lnTo>
                    <a:close/>
                    <a:moveTo>
                      <a:pt x="249911" y="94029"/>
                    </a:moveTo>
                    <a:lnTo>
                      <a:pt x="249911" y="99964"/>
                    </a:lnTo>
                    <a:lnTo>
                      <a:pt x="243977" y="99964"/>
                    </a:lnTo>
                    <a:lnTo>
                      <a:pt x="243977" y="94029"/>
                    </a:lnTo>
                    <a:close/>
                    <a:moveTo>
                      <a:pt x="256161" y="94029"/>
                    </a:moveTo>
                    <a:lnTo>
                      <a:pt x="256161" y="99964"/>
                    </a:lnTo>
                    <a:lnTo>
                      <a:pt x="250225" y="99964"/>
                    </a:lnTo>
                    <a:lnTo>
                      <a:pt x="250225" y="94029"/>
                    </a:lnTo>
                    <a:close/>
                    <a:moveTo>
                      <a:pt x="262409" y="94029"/>
                    </a:moveTo>
                    <a:lnTo>
                      <a:pt x="262409" y="99964"/>
                    </a:lnTo>
                    <a:lnTo>
                      <a:pt x="256474" y="99964"/>
                    </a:lnTo>
                    <a:lnTo>
                      <a:pt x="256474" y="94029"/>
                    </a:lnTo>
                    <a:close/>
                    <a:moveTo>
                      <a:pt x="268656" y="94029"/>
                    </a:moveTo>
                    <a:lnTo>
                      <a:pt x="268656" y="99964"/>
                    </a:lnTo>
                    <a:lnTo>
                      <a:pt x="262721" y="99964"/>
                    </a:lnTo>
                    <a:lnTo>
                      <a:pt x="262721" y="94029"/>
                    </a:lnTo>
                    <a:close/>
                    <a:moveTo>
                      <a:pt x="274904" y="94029"/>
                    </a:moveTo>
                    <a:lnTo>
                      <a:pt x="274904" y="99964"/>
                    </a:lnTo>
                    <a:lnTo>
                      <a:pt x="268968" y="99964"/>
                    </a:lnTo>
                    <a:lnTo>
                      <a:pt x="268968" y="94029"/>
                    </a:lnTo>
                    <a:close/>
                    <a:moveTo>
                      <a:pt x="6251" y="100276"/>
                    </a:moveTo>
                    <a:lnTo>
                      <a:pt x="6251" y="106211"/>
                    </a:lnTo>
                    <a:lnTo>
                      <a:pt x="315" y="106211"/>
                    </a:lnTo>
                    <a:lnTo>
                      <a:pt x="315" y="100276"/>
                    </a:lnTo>
                    <a:close/>
                    <a:moveTo>
                      <a:pt x="12498" y="100276"/>
                    </a:moveTo>
                    <a:lnTo>
                      <a:pt x="12498" y="106211"/>
                    </a:lnTo>
                    <a:lnTo>
                      <a:pt x="6562" y="106211"/>
                    </a:lnTo>
                    <a:lnTo>
                      <a:pt x="6562" y="100276"/>
                    </a:lnTo>
                    <a:close/>
                    <a:moveTo>
                      <a:pt x="18745" y="100276"/>
                    </a:moveTo>
                    <a:lnTo>
                      <a:pt x="18745" y="106211"/>
                    </a:lnTo>
                    <a:lnTo>
                      <a:pt x="12810" y="106211"/>
                    </a:lnTo>
                    <a:lnTo>
                      <a:pt x="12810" y="100276"/>
                    </a:lnTo>
                    <a:close/>
                    <a:moveTo>
                      <a:pt x="24992" y="100276"/>
                    </a:moveTo>
                    <a:lnTo>
                      <a:pt x="24992" y="106211"/>
                    </a:lnTo>
                    <a:lnTo>
                      <a:pt x="19058" y="106211"/>
                    </a:lnTo>
                    <a:lnTo>
                      <a:pt x="19058" y="100276"/>
                    </a:lnTo>
                    <a:close/>
                    <a:moveTo>
                      <a:pt x="31242" y="100276"/>
                    </a:moveTo>
                    <a:lnTo>
                      <a:pt x="31242" y="106211"/>
                    </a:lnTo>
                    <a:lnTo>
                      <a:pt x="25305" y="106211"/>
                    </a:lnTo>
                    <a:lnTo>
                      <a:pt x="25305" y="100276"/>
                    </a:lnTo>
                    <a:close/>
                    <a:moveTo>
                      <a:pt x="37489" y="100276"/>
                    </a:moveTo>
                    <a:lnTo>
                      <a:pt x="37489" y="106211"/>
                    </a:lnTo>
                    <a:lnTo>
                      <a:pt x="31553" y="106211"/>
                    </a:lnTo>
                    <a:lnTo>
                      <a:pt x="31553" y="100276"/>
                    </a:lnTo>
                    <a:close/>
                    <a:moveTo>
                      <a:pt x="43737" y="100276"/>
                    </a:moveTo>
                    <a:lnTo>
                      <a:pt x="43737" y="106211"/>
                    </a:lnTo>
                    <a:lnTo>
                      <a:pt x="37802" y="106211"/>
                    </a:lnTo>
                    <a:lnTo>
                      <a:pt x="37802" y="100276"/>
                    </a:lnTo>
                    <a:close/>
                    <a:moveTo>
                      <a:pt x="49985" y="100276"/>
                    </a:moveTo>
                    <a:lnTo>
                      <a:pt x="49985" y="106211"/>
                    </a:lnTo>
                    <a:lnTo>
                      <a:pt x="44049" y="106211"/>
                    </a:lnTo>
                    <a:lnTo>
                      <a:pt x="44049" y="100276"/>
                    </a:lnTo>
                    <a:close/>
                    <a:moveTo>
                      <a:pt x="56232" y="100276"/>
                    </a:moveTo>
                    <a:lnTo>
                      <a:pt x="56232" y="106211"/>
                    </a:lnTo>
                    <a:lnTo>
                      <a:pt x="50296" y="106211"/>
                    </a:lnTo>
                    <a:lnTo>
                      <a:pt x="50296" y="100276"/>
                    </a:lnTo>
                    <a:close/>
                    <a:moveTo>
                      <a:pt x="62480" y="100276"/>
                    </a:moveTo>
                    <a:lnTo>
                      <a:pt x="62480" y="106211"/>
                    </a:lnTo>
                    <a:lnTo>
                      <a:pt x="56545" y="106211"/>
                    </a:lnTo>
                    <a:lnTo>
                      <a:pt x="56545" y="100276"/>
                    </a:lnTo>
                    <a:close/>
                    <a:moveTo>
                      <a:pt x="68727" y="100276"/>
                    </a:moveTo>
                    <a:lnTo>
                      <a:pt x="68727" y="106211"/>
                    </a:lnTo>
                    <a:lnTo>
                      <a:pt x="62792" y="106211"/>
                    </a:lnTo>
                    <a:lnTo>
                      <a:pt x="62792" y="100276"/>
                    </a:lnTo>
                    <a:close/>
                    <a:moveTo>
                      <a:pt x="74975" y="100276"/>
                    </a:moveTo>
                    <a:lnTo>
                      <a:pt x="74975" y="106211"/>
                    </a:lnTo>
                    <a:lnTo>
                      <a:pt x="69039" y="106211"/>
                    </a:lnTo>
                    <a:lnTo>
                      <a:pt x="69039" y="100276"/>
                    </a:lnTo>
                    <a:close/>
                    <a:moveTo>
                      <a:pt x="81223" y="100276"/>
                    </a:moveTo>
                    <a:lnTo>
                      <a:pt x="81223" y="106211"/>
                    </a:lnTo>
                    <a:lnTo>
                      <a:pt x="75286" y="106211"/>
                    </a:lnTo>
                    <a:lnTo>
                      <a:pt x="75286" y="100276"/>
                    </a:lnTo>
                    <a:close/>
                    <a:moveTo>
                      <a:pt x="87470" y="100276"/>
                    </a:moveTo>
                    <a:lnTo>
                      <a:pt x="87470" y="106211"/>
                    </a:lnTo>
                    <a:lnTo>
                      <a:pt x="81535" y="106211"/>
                    </a:lnTo>
                    <a:lnTo>
                      <a:pt x="81535" y="100276"/>
                    </a:lnTo>
                    <a:close/>
                    <a:moveTo>
                      <a:pt x="93718" y="100276"/>
                    </a:moveTo>
                    <a:lnTo>
                      <a:pt x="93718" y="106211"/>
                    </a:lnTo>
                    <a:lnTo>
                      <a:pt x="87784" y="106211"/>
                    </a:lnTo>
                    <a:lnTo>
                      <a:pt x="87784" y="100276"/>
                    </a:lnTo>
                    <a:close/>
                    <a:moveTo>
                      <a:pt x="99967" y="100276"/>
                    </a:moveTo>
                    <a:lnTo>
                      <a:pt x="99967" y="106211"/>
                    </a:lnTo>
                    <a:lnTo>
                      <a:pt x="94031" y="106211"/>
                    </a:lnTo>
                    <a:lnTo>
                      <a:pt x="94031" y="100276"/>
                    </a:lnTo>
                    <a:close/>
                    <a:moveTo>
                      <a:pt x="106214" y="100276"/>
                    </a:moveTo>
                    <a:lnTo>
                      <a:pt x="106214" y="106211"/>
                    </a:lnTo>
                    <a:lnTo>
                      <a:pt x="100278" y="106211"/>
                    </a:lnTo>
                    <a:lnTo>
                      <a:pt x="100278" y="100276"/>
                    </a:lnTo>
                    <a:close/>
                    <a:moveTo>
                      <a:pt x="112461" y="100276"/>
                    </a:moveTo>
                    <a:lnTo>
                      <a:pt x="112461" y="106211"/>
                    </a:lnTo>
                    <a:lnTo>
                      <a:pt x="106527" y="106211"/>
                    </a:lnTo>
                    <a:lnTo>
                      <a:pt x="106527" y="100276"/>
                    </a:lnTo>
                    <a:close/>
                    <a:moveTo>
                      <a:pt x="118710" y="100276"/>
                    </a:moveTo>
                    <a:lnTo>
                      <a:pt x="118710" y="106211"/>
                    </a:lnTo>
                    <a:lnTo>
                      <a:pt x="112774" y="106211"/>
                    </a:lnTo>
                    <a:lnTo>
                      <a:pt x="112774" y="100276"/>
                    </a:lnTo>
                    <a:close/>
                    <a:moveTo>
                      <a:pt x="124957" y="100276"/>
                    </a:moveTo>
                    <a:lnTo>
                      <a:pt x="124957" y="106211"/>
                    </a:lnTo>
                    <a:lnTo>
                      <a:pt x="119021" y="106211"/>
                    </a:lnTo>
                    <a:lnTo>
                      <a:pt x="119021" y="100276"/>
                    </a:lnTo>
                    <a:close/>
                    <a:moveTo>
                      <a:pt x="131204" y="100276"/>
                    </a:moveTo>
                    <a:lnTo>
                      <a:pt x="131204" y="106211"/>
                    </a:lnTo>
                    <a:lnTo>
                      <a:pt x="125270" y="106211"/>
                    </a:lnTo>
                    <a:lnTo>
                      <a:pt x="125270" y="100276"/>
                    </a:lnTo>
                    <a:close/>
                    <a:moveTo>
                      <a:pt x="137451" y="100276"/>
                    </a:moveTo>
                    <a:lnTo>
                      <a:pt x="137451" y="106211"/>
                    </a:lnTo>
                    <a:lnTo>
                      <a:pt x="131517" y="106211"/>
                    </a:lnTo>
                    <a:lnTo>
                      <a:pt x="131517" y="100276"/>
                    </a:lnTo>
                    <a:close/>
                    <a:moveTo>
                      <a:pt x="143702" y="100276"/>
                    </a:moveTo>
                    <a:lnTo>
                      <a:pt x="143702" y="106211"/>
                    </a:lnTo>
                    <a:lnTo>
                      <a:pt x="137766" y="106211"/>
                    </a:lnTo>
                    <a:lnTo>
                      <a:pt x="137766" y="100276"/>
                    </a:lnTo>
                    <a:close/>
                    <a:moveTo>
                      <a:pt x="149949" y="100276"/>
                    </a:moveTo>
                    <a:lnTo>
                      <a:pt x="149949" y="106211"/>
                    </a:lnTo>
                    <a:lnTo>
                      <a:pt x="144015" y="106211"/>
                    </a:lnTo>
                    <a:lnTo>
                      <a:pt x="144015" y="100276"/>
                    </a:lnTo>
                    <a:close/>
                    <a:moveTo>
                      <a:pt x="156196" y="100276"/>
                    </a:moveTo>
                    <a:lnTo>
                      <a:pt x="156196" y="106211"/>
                    </a:lnTo>
                    <a:lnTo>
                      <a:pt x="150262" y="106211"/>
                    </a:lnTo>
                    <a:lnTo>
                      <a:pt x="150262" y="100276"/>
                    </a:lnTo>
                    <a:close/>
                    <a:moveTo>
                      <a:pt x="162445" y="100276"/>
                    </a:moveTo>
                    <a:lnTo>
                      <a:pt x="162445" y="106211"/>
                    </a:lnTo>
                    <a:lnTo>
                      <a:pt x="156509" y="106211"/>
                    </a:lnTo>
                    <a:lnTo>
                      <a:pt x="156509" y="100276"/>
                    </a:lnTo>
                    <a:close/>
                    <a:moveTo>
                      <a:pt x="168692" y="100276"/>
                    </a:moveTo>
                    <a:lnTo>
                      <a:pt x="168692" y="106211"/>
                    </a:lnTo>
                    <a:lnTo>
                      <a:pt x="162756" y="106211"/>
                    </a:lnTo>
                    <a:lnTo>
                      <a:pt x="162756" y="100276"/>
                    </a:lnTo>
                    <a:close/>
                    <a:moveTo>
                      <a:pt x="174939" y="100276"/>
                    </a:moveTo>
                    <a:lnTo>
                      <a:pt x="174939" y="106211"/>
                    </a:lnTo>
                    <a:lnTo>
                      <a:pt x="169005" y="106211"/>
                    </a:lnTo>
                    <a:lnTo>
                      <a:pt x="169005" y="100276"/>
                    </a:lnTo>
                    <a:close/>
                    <a:moveTo>
                      <a:pt x="181186" y="100276"/>
                    </a:moveTo>
                    <a:lnTo>
                      <a:pt x="181186" y="106211"/>
                    </a:lnTo>
                    <a:lnTo>
                      <a:pt x="175252" y="106211"/>
                    </a:lnTo>
                    <a:lnTo>
                      <a:pt x="175252" y="100276"/>
                    </a:lnTo>
                    <a:close/>
                    <a:moveTo>
                      <a:pt x="187435" y="100276"/>
                    </a:moveTo>
                    <a:lnTo>
                      <a:pt x="187435" y="106211"/>
                    </a:lnTo>
                    <a:lnTo>
                      <a:pt x="181499" y="106211"/>
                    </a:lnTo>
                    <a:lnTo>
                      <a:pt x="181499" y="100276"/>
                    </a:lnTo>
                    <a:close/>
                    <a:moveTo>
                      <a:pt x="193684" y="100276"/>
                    </a:moveTo>
                    <a:lnTo>
                      <a:pt x="193684" y="106211"/>
                    </a:lnTo>
                    <a:lnTo>
                      <a:pt x="187749" y="106211"/>
                    </a:lnTo>
                    <a:lnTo>
                      <a:pt x="187749" y="100276"/>
                    </a:lnTo>
                    <a:close/>
                    <a:moveTo>
                      <a:pt x="199931" y="100276"/>
                    </a:moveTo>
                    <a:lnTo>
                      <a:pt x="199931" y="106211"/>
                    </a:lnTo>
                    <a:lnTo>
                      <a:pt x="193996" y="106211"/>
                    </a:lnTo>
                    <a:lnTo>
                      <a:pt x="193996" y="100276"/>
                    </a:lnTo>
                    <a:close/>
                    <a:moveTo>
                      <a:pt x="206180" y="100276"/>
                    </a:moveTo>
                    <a:lnTo>
                      <a:pt x="206180" y="106211"/>
                    </a:lnTo>
                    <a:lnTo>
                      <a:pt x="200244" y="106211"/>
                    </a:lnTo>
                    <a:lnTo>
                      <a:pt x="200244" y="100276"/>
                    </a:lnTo>
                    <a:close/>
                    <a:moveTo>
                      <a:pt x="212427" y="100276"/>
                    </a:moveTo>
                    <a:lnTo>
                      <a:pt x="212427" y="106211"/>
                    </a:lnTo>
                    <a:lnTo>
                      <a:pt x="206491" y="106211"/>
                    </a:lnTo>
                    <a:lnTo>
                      <a:pt x="206491" y="100276"/>
                    </a:lnTo>
                    <a:close/>
                    <a:moveTo>
                      <a:pt x="218674" y="100276"/>
                    </a:moveTo>
                    <a:lnTo>
                      <a:pt x="218674" y="106211"/>
                    </a:lnTo>
                    <a:lnTo>
                      <a:pt x="212739" y="106211"/>
                    </a:lnTo>
                    <a:lnTo>
                      <a:pt x="212739" y="100276"/>
                    </a:lnTo>
                    <a:close/>
                    <a:moveTo>
                      <a:pt x="224921" y="100276"/>
                    </a:moveTo>
                    <a:lnTo>
                      <a:pt x="224921" y="106211"/>
                    </a:lnTo>
                    <a:lnTo>
                      <a:pt x="218987" y="106211"/>
                    </a:lnTo>
                    <a:lnTo>
                      <a:pt x="218987" y="100276"/>
                    </a:lnTo>
                    <a:close/>
                    <a:moveTo>
                      <a:pt x="231170" y="100276"/>
                    </a:moveTo>
                    <a:lnTo>
                      <a:pt x="231170" y="106211"/>
                    </a:lnTo>
                    <a:lnTo>
                      <a:pt x="225234" y="106211"/>
                    </a:lnTo>
                    <a:lnTo>
                      <a:pt x="225234" y="100276"/>
                    </a:lnTo>
                    <a:close/>
                    <a:moveTo>
                      <a:pt x="237417" y="100276"/>
                    </a:moveTo>
                    <a:lnTo>
                      <a:pt x="237417" y="106211"/>
                    </a:lnTo>
                    <a:lnTo>
                      <a:pt x="231481" y="106211"/>
                    </a:lnTo>
                    <a:lnTo>
                      <a:pt x="231481" y="100276"/>
                    </a:lnTo>
                    <a:close/>
                    <a:moveTo>
                      <a:pt x="243664" y="100276"/>
                    </a:moveTo>
                    <a:lnTo>
                      <a:pt x="243664" y="106211"/>
                    </a:lnTo>
                    <a:lnTo>
                      <a:pt x="237729" y="106211"/>
                    </a:lnTo>
                    <a:lnTo>
                      <a:pt x="237729" y="100276"/>
                    </a:lnTo>
                    <a:close/>
                    <a:moveTo>
                      <a:pt x="249911" y="100276"/>
                    </a:moveTo>
                    <a:lnTo>
                      <a:pt x="249911" y="106211"/>
                    </a:lnTo>
                    <a:lnTo>
                      <a:pt x="243977" y="106211"/>
                    </a:lnTo>
                    <a:lnTo>
                      <a:pt x="243977" y="100276"/>
                    </a:lnTo>
                    <a:close/>
                    <a:moveTo>
                      <a:pt x="256161" y="100276"/>
                    </a:moveTo>
                    <a:lnTo>
                      <a:pt x="256161" y="106211"/>
                    </a:lnTo>
                    <a:lnTo>
                      <a:pt x="250225" y="106211"/>
                    </a:lnTo>
                    <a:lnTo>
                      <a:pt x="250225" y="100276"/>
                    </a:lnTo>
                    <a:close/>
                    <a:moveTo>
                      <a:pt x="262409" y="100276"/>
                    </a:moveTo>
                    <a:lnTo>
                      <a:pt x="262409" y="106211"/>
                    </a:lnTo>
                    <a:lnTo>
                      <a:pt x="256474" y="106211"/>
                    </a:lnTo>
                    <a:lnTo>
                      <a:pt x="256474" y="100276"/>
                    </a:lnTo>
                    <a:close/>
                    <a:moveTo>
                      <a:pt x="268656" y="100276"/>
                    </a:moveTo>
                    <a:lnTo>
                      <a:pt x="268656" y="106211"/>
                    </a:lnTo>
                    <a:lnTo>
                      <a:pt x="262721" y="106211"/>
                    </a:lnTo>
                    <a:lnTo>
                      <a:pt x="262721" y="100276"/>
                    </a:lnTo>
                    <a:close/>
                    <a:moveTo>
                      <a:pt x="274904" y="100276"/>
                    </a:moveTo>
                    <a:lnTo>
                      <a:pt x="274904" y="106211"/>
                    </a:lnTo>
                    <a:lnTo>
                      <a:pt x="268968" y="106211"/>
                    </a:lnTo>
                    <a:lnTo>
                      <a:pt x="268968" y="100276"/>
                    </a:lnTo>
                    <a:close/>
                    <a:moveTo>
                      <a:pt x="6251" y="106523"/>
                    </a:moveTo>
                    <a:lnTo>
                      <a:pt x="6251" y="112460"/>
                    </a:lnTo>
                    <a:lnTo>
                      <a:pt x="315" y="112460"/>
                    </a:lnTo>
                    <a:lnTo>
                      <a:pt x="315" y="106523"/>
                    </a:lnTo>
                    <a:close/>
                    <a:moveTo>
                      <a:pt x="12498" y="106523"/>
                    </a:moveTo>
                    <a:lnTo>
                      <a:pt x="12498" y="112460"/>
                    </a:lnTo>
                    <a:lnTo>
                      <a:pt x="6562" y="112460"/>
                    </a:lnTo>
                    <a:lnTo>
                      <a:pt x="6562" y="106523"/>
                    </a:lnTo>
                    <a:close/>
                    <a:moveTo>
                      <a:pt x="18745" y="106523"/>
                    </a:moveTo>
                    <a:lnTo>
                      <a:pt x="18745" y="112460"/>
                    </a:lnTo>
                    <a:lnTo>
                      <a:pt x="12810" y="112460"/>
                    </a:lnTo>
                    <a:lnTo>
                      <a:pt x="12810" y="106523"/>
                    </a:lnTo>
                    <a:close/>
                    <a:moveTo>
                      <a:pt x="24992" y="106523"/>
                    </a:moveTo>
                    <a:lnTo>
                      <a:pt x="24992" y="112460"/>
                    </a:lnTo>
                    <a:lnTo>
                      <a:pt x="19058" y="112460"/>
                    </a:lnTo>
                    <a:lnTo>
                      <a:pt x="19058" y="106523"/>
                    </a:lnTo>
                    <a:close/>
                    <a:moveTo>
                      <a:pt x="31242" y="106523"/>
                    </a:moveTo>
                    <a:lnTo>
                      <a:pt x="31242" y="112460"/>
                    </a:lnTo>
                    <a:lnTo>
                      <a:pt x="25305" y="112460"/>
                    </a:lnTo>
                    <a:lnTo>
                      <a:pt x="25305" y="106523"/>
                    </a:lnTo>
                    <a:close/>
                    <a:moveTo>
                      <a:pt x="37489" y="106523"/>
                    </a:moveTo>
                    <a:lnTo>
                      <a:pt x="37489" y="112460"/>
                    </a:lnTo>
                    <a:lnTo>
                      <a:pt x="31553" y="112460"/>
                    </a:lnTo>
                    <a:lnTo>
                      <a:pt x="31553" y="106523"/>
                    </a:lnTo>
                    <a:close/>
                    <a:moveTo>
                      <a:pt x="43737" y="106523"/>
                    </a:moveTo>
                    <a:lnTo>
                      <a:pt x="43737" y="112460"/>
                    </a:lnTo>
                    <a:lnTo>
                      <a:pt x="37802" y="112460"/>
                    </a:lnTo>
                    <a:lnTo>
                      <a:pt x="37802" y="106523"/>
                    </a:lnTo>
                    <a:close/>
                    <a:moveTo>
                      <a:pt x="49985" y="106523"/>
                    </a:moveTo>
                    <a:lnTo>
                      <a:pt x="49985" y="112460"/>
                    </a:lnTo>
                    <a:lnTo>
                      <a:pt x="44049" y="112460"/>
                    </a:lnTo>
                    <a:lnTo>
                      <a:pt x="44049" y="106523"/>
                    </a:lnTo>
                    <a:close/>
                    <a:moveTo>
                      <a:pt x="56232" y="106523"/>
                    </a:moveTo>
                    <a:lnTo>
                      <a:pt x="56232" y="112460"/>
                    </a:lnTo>
                    <a:lnTo>
                      <a:pt x="50296" y="112460"/>
                    </a:lnTo>
                    <a:lnTo>
                      <a:pt x="50296" y="106523"/>
                    </a:lnTo>
                    <a:close/>
                    <a:moveTo>
                      <a:pt x="62480" y="106523"/>
                    </a:moveTo>
                    <a:lnTo>
                      <a:pt x="62480" y="112460"/>
                    </a:lnTo>
                    <a:lnTo>
                      <a:pt x="56545" y="112460"/>
                    </a:lnTo>
                    <a:lnTo>
                      <a:pt x="56545" y="106523"/>
                    </a:lnTo>
                    <a:close/>
                    <a:moveTo>
                      <a:pt x="68727" y="106523"/>
                    </a:moveTo>
                    <a:lnTo>
                      <a:pt x="68727" y="112460"/>
                    </a:lnTo>
                    <a:lnTo>
                      <a:pt x="62792" y="112460"/>
                    </a:lnTo>
                    <a:lnTo>
                      <a:pt x="62792" y="106523"/>
                    </a:lnTo>
                    <a:close/>
                    <a:moveTo>
                      <a:pt x="74975" y="106523"/>
                    </a:moveTo>
                    <a:lnTo>
                      <a:pt x="74975" y="112460"/>
                    </a:lnTo>
                    <a:lnTo>
                      <a:pt x="69039" y="112460"/>
                    </a:lnTo>
                    <a:lnTo>
                      <a:pt x="69039" y="106523"/>
                    </a:lnTo>
                    <a:close/>
                    <a:moveTo>
                      <a:pt x="81223" y="106523"/>
                    </a:moveTo>
                    <a:lnTo>
                      <a:pt x="81223" y="112460"/>
                    </a:lnTo>
                    <a:lnTo>
                      <a:pt x="75286" y="112460"/>
                    </a:lnTo>
                    <a:lnTo>
                      <a:pt x="75286" y="106523"/>
                    </a:lnTo>
                    <a:close/>
                    <a:moveTo>
                      <a:pt x="87470" y="106523"/>
                    </a:moveTo>
                    <a:lnTo>
                      <a:pt x="87470" y="112460"/>
                    </a:lnTo>
                    <a:lnTo>
                      <a:pt x="81535" y="112460"/>
                    </a:lnTo>
                    <a:lnTo>
                      <a:pt x="81535" y="106523"/>
                    </a:lnTo>
                    <a:close/>
                    <a:moveTo>
                      <a:pt x="93718" y="106523"/>
                    </a:moveTo>
                    <a:lnTo>
                      <a:pt x="93718" y="112460"/>
                    </a:lnTo>
                    <a:lnTo>
                      <a:pt x="87784" y="112460"/>
                    </a:lnTo>
                    <a:lnTo>
                      <a:pt x="87784" y="106523"/>
                    </a:lnTo>
                    <a:close/>
                    <a:moveTo>
                      <a:pt x="99967" y="106523"/>
                    </a:moveTo>
                    <a:lnTo>
                      <a:pt x="99967" y="112460"/>
                    </a:lnTo>
                    <a:lnTo>
                      <a:pt x="94031" y="112460"/>
                    </a:lnTo>
                    <a:lnTo>
                      <a:pt x="94031" y="106523"/>
                    </a:lnTo>
                    <a:close/>
                    <a:moveTo>
                      <a:pt x="106214" y="106523"/>
                    </a:moveTo>
                    <a:lnTo>
                      <a:pt x="106214" y="112460"/>
                    </a:lnTo>
                    <a:lnTo>
                      <a:pt x="100278" y="112460"/>
                    </a:lnTo>
                    <a:lnTo>
                      <a:pt x="100278" y="106523"/>
                    </a:lnTo>
                    <a:close/>
                    <a:moveTo>
                      <a:pt x="112461" y="106523"/>
                    </a:moveTo>
                    <a:lnTo>
                      <a:pt x="112461" y="112460"/>
                    </a:lnTo>
                    <a:lnTo>
                      <a:pt x="106527" y="112460"/>
                    </a:lnTo>
                    <a:lnTo>
                      <a:pt x="106527" y="106523"/>
                    </a:lnTo>
                    <a:close/>
                    <a:moveTo>
                      <a:pt x="118710" y="106523"/>
                    </a:moveTo>
                    <a:lnTo>
                      <a:pt x="118710" y="112460"/>
                    </a:lnTo>
                    <a:lnTo>
                      <a:pt x="112774" y="112460"/>
                    </a:lnTo>
                    <a:lnTo>
                      <a:pt x="112774" y="106523"/>
                    </a:lnTo>
                    <a:close/>
                    <a:moveTo>
                      <a:pt x="124957" y="106523"/>
                    </a:moveTo>
                    <a:lnTo>
                      <a:pt x="124957" y="112460"/>
                    </a:lnTo>
                    <a:lnTo>
                      <a:pt x="119021" y="112460"/>
                    </a:lnTo>
                    <a:lnTo>
                      <a:pt x="119021" y="106523"/>
                    </a:lnTo>
                    <a:close/>
                    <a:moveTo>
                      <a:pt x="131204" y="106523"/>
                    </a:moveTo>
                    <a:lnTo>
                      <a:pt x="131204" y="112460"/>
                    </a:lnTo>
                    <a:lnTo>
                      <a:pt x="125270" y="112460"/>
                    </a:lnTo>
                    <a:lnTo>
                      <a:pt x="125270" y="106523"/>
                    </a:lnTo>
                    <a:close/>
                    <a:moveTo>
                      <a:pt x="137451" y="106523"/>
                    </a:moveTo>
                    <a:lnTo>
                      <a:pt x="137451" y="112460"/>
                    </a:lnTo>
                    <a:lnTo>
                      <a:pt x="131517" y="112460"/>
                    </a:lnTo>
                    <a:lnTo>
                      <a:pt x="131517" y="106523"/>
                    </a:lnTo>
                    <a:close/>
                    <a:moveTo>
                      <a:pt x="143702" y="106523"/>
                    </a:moveTo>
                    <a:lnTo>
                      <a:pt x="143702" y="112460"/>
                    </a:lnTo>
                    <a:lnTo>
                      <a:pt x="137766" y="112460"/>
                    </a:lnTo>
                    <a:lnTo>
                      <a:pt x="137766" y="106523"/>
                    </a:lnTo>
                    <a:close/>
                    <a:moveTo>
                      <a:pt x="149949" y="106523"/>
                    </a:moveTo>
                    <a:lnTo>
                      <a:pt x="149949" y="112460"/>
                    </a:lnTo>
                    <a:lnTo>
                      <a:pt x="144015" y="112460"/>
                    </a:lnTo>
                    <a:lnTo>
                      <a:pt x="144015" y="106523"/>
                    </a:lnTo>
                    <a:close/>
                    <a:moveTo>
                      <a:pt x="156196" y="106523"/>
                    </a:moveTo>
                    <a:lnTo>
                      <a:pt x="156196" y="112460"/>
                    </a:lnTo>
                    <a:lnTo>
                      <a:pt x="150262" y="112460"/>
                    </a:lnTo>
                    <a:lnTo>
                      <a:pt x="150262" y="106523"/>
                    </a:lnTo>
                    <a:close/>
                    <a:moveTo>
                      <a:pt x="162445" y="106523"/>
                    </a:moveTo>
                    <a:lnTo>
                      <a:pt x="162445" y="112460"/>
                    </a:lnTo>
                    <a:lnTo>
                      <a:pt x="156509" y="112460"/>
                    </a:lnTo>
                    <a:lnTo>
                      <a:pt x="156509" y="106523"/>
                    </a:lnTo>
                    <a:close/>
                    <a:moveTo>
                      <a:pt x="168692" y="106523"/>
                    </a:moveTo>
                    <a:lnTo>
                      <a:pt x="168692" y="112460"/>
                    </a:lnTo>
                    <a:lnTo>
                      <a:pt x="162756" y="112460"/>
                    </a:lnTo>
                    <a:lnTo>
                      <a:pt x="162756" y="106523"/>
                    </a:lnTo>
                    <a:close/>
                    <a:moveTo>
                      <a:pt x="174939" y="106523"/>
                    </a:moveTo>
                    <a:lnTo>
                      <a:pt x="174939" y="112460"/>
                    </a:lnTo>
                    <a:lnTo>
                      <a:pt x="169005" y="112460"/>
                    </a:lnTo>
                    <a:lnTo>
                      <a:pt x="169005" y="106523"/>
                    </a:lnTo>
                    <a:close/>
                    <a:moveTo>
                      <a:pt x="181186" y="106523"/>
                    </a:moveTo>
                    <a:lnTo>
                      <a:pt x="181186" y="112460"/>
                    </a:lnTo>
                    <a:lnTo>
                      <a:pt x="175252" y="112460"/>
                    </a:lnTo>
                    <a:lnTo>
                      <a:pt x="175252" y="106523"/>
                    </a:lnTo>
                    <a:close/>
                    <a:moveTo>
                      <a:pt x="187435" y="106523"/>
                    </a:moveTo>
                    <a:lnTo>
                      <a:pt x="187435" y="112460"/>
                    </a:lnTo>
                    <a:lnTo>
                      <a:pt x="181499" y="112460"/>
                    </a:lnTo>
                    <a:lnTo>
                      <a:pt x="181499" y="106523"/>
                    </a:lnTo>
                    <a:close/>
                    <a:moveTo>
                      <a:pt x="193684" y="106523"/>
                    </a:moveTo>
                    <a:lnTo>
                      <a:pt x="193684" y="112460"/>
                    </a:lnTo>
                    <a:lnTo>
                      <a:pt x="187749" y="112460"/>
                    </a:lnTo>
                    <a:lnTo>
                      <a:pt x="187749" y="106523"/>
                    </a:lnTo>
                    <a:close/>
                    <a:moveTo>
                      <a:pt x="199931" y="106523"/>
                    </a:moveTo>
                    <a:lnTo>
                      <a:pt x="199931" y="112460"/>
                    </a:lnTo>
                    <a:lnTo>
                      <a:pt x="193996" y="112460"/>
                    </a:lnTo>
                    <a:lnTo>
                      <a:pt x="193996" y="106523"/>
                    </a:lnTo>
                    <a:close/>
                    <a:moveTo>
                      <a:pt x="206180" y="106523"/>
                    </a:moveTo>
                    <a:lnTo>
                      <a:pt x="206180" y="112460"/>
                    </a:lnTo>
                    <a:lnTo>
                      <a:pt x="200244" y="112460"/>
                    </a:lnTo>
                    <a:lnTo>
                      <a:pt x="200244" y="106523"/>
                    </a:lnTo>
                    <a:close/>
                    <a:moveTo>
                      <a:pt x="212427" y="106523"/>
                    </a:moveTo>
                    <a:lnTo>
                      <a:pt x="212427" y="112460"/>
                    </a:lnTo>
                    <a:lnTo>
                      <a:pt x="206491" y="112460"/>
                    </a:lnTo>
                    <a:lnTo>
                      <a:pt x="206491" y="106523"/>
                    </a:lnTo>
                    <a:close/>
                    <a:moveTo>
                      <a:pt x="218674" y="106523"/>
                    </a:moveTo>
                    <a:lnTo>
                      <a:pt x="218674" y="112460"/>
                    </a:lnTo>
                    <a:lnTo>
                      <a:pt x="212739" y="112460"/>
                    </a:lnTo>
                    <a:lnTo>
                      <a:pt x="212739" y="106523"/>
                    </a:lnTo>
                    <a:close/>
                    <a:moveTo>
                      <a:pt x="224921" y="106523"/>
                    </a:moveTo>
                    <a:lnTo>
                      <a:pt x="224921" y="112460"/>
                    </a:lnTo>
                    <a:lnTo>
                      <a:pt x="218987" y="112460"/>
                    </a:lnTo>
                    <a:lnTo>
                      <a:pt x="218987" y="106523"/>
                    </a:lnTo>
                    <a:close/>
                    <a:moveTo>
                      <a:pt x="231170" y="106523"/>
                    </a:moveTo>
                    <a:lnTo>
                      <a:pt x="231170" y="112460"/>
                    </a:lnTo>
                    <a:lnTo>
                      <a:pt x="225234" y="112460"/>
                    </a:lnTo>
                    <a:lnTo>
                      <a:pt x="225234" y="106523"/>
                    </a:lnTo>
                    <a:close/>
                    <a:moveTo>
                      <a:pt x="237417" y="106523"/>
                    </a:moveTo>
                    <a:lnTo>
                      <a:pt x="237417" y="112460"/>
                    </a:lnTo>
                    <a:lnTo>
                      <a:pt x="231481" y="112460"/>
                    </a:lnTo>
                    <a:lnTo>
                      <a:pt x="231481" y="106523"/>
                    </a:lnTo>
                    <a:close/>
                    <a:moveTo>
                      <a:pt x="243664" y="106523"/>
                    </a:moveTo>
                    <a:lnTo>
                      <a:pt x="243664" y="112460"/>
                    </a:lnTo>
                    <a:lnTo>
                      <a:pt x="237729" y="112460"/>
                    </a:lnTo>
                    <a:lnTo>
                      <a:pt x="237729" y="106523"/>
                    </a:lnTo>
                    <a:close/>
                    <a:moveTo>
                      <a:pt x="249911" y="106523"/>
                    </a:moveTo>
                    <a:lnTo>
                      <a:pt x="249911" y="112460"/>
                    </a:lnTo>
                    <a:lnTo>
                      <a:pt x="243977" y="112460"/>
                    </a:lnTo>
                    <a:lnTo>
                      <a:pt x="243977" y="106523"/>
                    </a:lnTo>
                    <a:close/>
                    <a:moveTo>
                      <a:pt x="256161" y="106523"/>
                    </a:moveTo>
                    <a:lnTo>
                      <a:pt x="256161" y="112460"/>
                    </a:lnTo>
                    <a:lnTo>
                      <a:pt x="250225" y="112460"/>
                    </a:lnTo>
                    <a:lnTo>
                      <a:pt x="250225" y="106523"/>
                    </a:lnTo>
                    <a:close/>
                    <a:moveTo>
                      <a:pt x="262409" y="106523"/>
                    </a:moveTo>
                    <a:lnTo>
                      <a:pt x="262409" y="112460"/>
                    </a:lnTo>
                    <a:lnTo>
                      <a:pt x="256474" y="112460"/>
                    </a:lnTo>
                    <a:lnTo>
                      <a:pt x="256474" y="106523"/>
                    </a:lnTo>
                    <a:close/>
                    <a:moveTo>
                      <a:pt x="268656" y="106523"/>
                    </a:moveTo>
                    <a:lnTo>
                      <a:pt x="268656" y="112460"/>
                    </a:lnTo>
                    <a:lnTo>
                      <a:pt x="262721" y="112460"/>
                    </a:lnTo>
                    <a:lnTo>
                      <a:pt x="262721" y="106523"/>
                    </a:lnTo>
                    <a:close/>
                    <a:moveTo>
                      <a:pt x="274904" y="106523"/>
                    </a:moveTo>
                    <a:lnTo>
                      <a:pt x="274904" y="112460"/>
                    </a:lnTo>
                    <a:lnTo>
                      <a:pt x="268968" y="112460"/>
                    </a:lnTo>
                    <a:lnTo>
                      <a:pt x="268968" y="106523"/>
                    </a:lnTo>
                    <a:close/>
                    <a:moveTo>
                      <a:pt x="6251" y="112771"/>
                    </a:moveTo>
                    <a:lnTo>
                      <a:pt x="6251" y="118707"/>
                    </a:lnTo>
                    <a:lnTo>
                      <a:pt x="315" y="118707"/>
                    </a:lnTo>
                    <a:lnTo>
                      <a:pt x="315" y="112771"/>
                    </a:lnTo>
                    <a:close/>
                    <a:moveTo>
                      <a:pt x="12498" y="112771"/>
                    </a:moveTo>
                    <a:lnTo>
                      <a:pt x="12498" y="118707"/>
                    </a:lnTo>
                    <a:lnTo>
                      <a:pt x="6562" y="118707"/>
                    </a:lnTo>
                    <a:lnTo>
                      <a:pt x="6562" y="112771"/>
                    </a:lnTo>
                    <a:close/>
                    <a:moveTo>
                      <a:pt x="18745" y="112771"/>
                    </a:moveTo>
                    <a:lnTo>
                      <a:pt x="18745" y="118707"/>
                    </a:lnTo>
                    <a:lnTo>
                      <a:pt x="12810" y="118707"/>
                    </a:lnTo>
                    <a:lnTo>
                      <a:pt x="12810" y="112771"/>
                    </a:lnTo>
                    <a:close/>
                    <a:moveTo>
                      <a:pt x="24992" y="112771"/>
                    </a:moveTo>
                    <a:lnTo>
                      <a:pt x="24992" y="118707"/>
                    </a:lnTo>
                    <a:lnTo>
                      <a:pt x="19058" y="118707"/>
                    </a:lnTo>
                    <a:lnTo>
                      <a:pt x="19058" y="112771"/>
                    </a:lnTo>
                    <a:close/>
                    <a:moveTo>
                      <a:pt x="31242" y="112771"/>
                    </a:moveTo>
                    <a:lnTo>
                      <a:pt x="31242" y="118707"/>
                    </a:lnTo>
                    <a:lnTo>
                      <a:pt x="25305" y="118707"/>
                    </a:lnTo>
                    <a:lnTo>
                      <a:pt x="25305" y="112771"/>
                    </a:lnTo>
                    <a:close/>
                    <a:moveTo>
                      <a:pt x="37489" y="112771"/>
                    </a:moveTo>
                    <a:lnTo>
                      <a:pt x="37489" y="118707"/>
                    </a:lnTo>
                    <a:lnTo>
                      <a:pt x="31553" y="118707"/>
                    </a:lnTo>
                    <a:lnTo>
                      <a:pt x="31553" y="112771"/>
                    </a:lnTo>
                    <a:close/>
                    <a:moveTo>
                      <a:pt x="43737" y="112771"/>
                    </a:moveTo>
                    <a:lnTo>
                      <a:pt x="43737" y="118707"/>
                    </a:lnTo>
                    <a:lnTo>
                      <a:pt x="37802" y="118707"/>
                    </a:lnTo>
                    <a:lnTo>
                      <a:pt x="37802" y="112771"/>
                    </a:lnTo>
                    <a:close/>
                    <a:moveTo>
                      <a:pt x="49985" y="112771"/>
                    </a:moveTo>
                    <a:lnTo>
                      <a:pt x="49985" y="118707"/>
                    </a:lnTo>
                    <a:lnTo>
                      <a:pt x="44049" y="118707"/>
                    </a:lnTo>
                    <a:lnTo>
                      <a:pt x="44049" y="112771"/>
                    </a:lnTo>
                    <a:close/>
                    <a:moveTo>
                      <a:pt x="56232" y="112771"/>
                    </a:moveTo>
                    <a:lnTo>
                      <a:pt x="56232" y="118707"/>
                    </a:lnTo>
                    <a:lnTo>
                      <a:pt x="50296" y="118707"/>
                    </a:lnTo>
                    <a:lnTo>
                      <a:pt x="50296" y="112771"/>
                    </a:lnTo>
                    <a:close/>
                    <a:moveTo>
                      <a:pt x="62480" y="112771"/>
                    </a:moveTo>
                    <a:lnTo>
                      <a:pt x="62480" y="118707"/>
                    </a:lnTo>
                    <a:lnTo>
                      <a:pt x="56545" y="118707"/>
                    </a:lnTo>
                    <a:lnTo>
                      <a:pt x="56545" y="112771"/>
                    </a:lnTo>
                    <a:close/>
                    <a:moveTo>
                      <a:pt x="68727" y="112771"/>
                    </a:moveTo>
                    <a:lnTo>
                      <a:pt x="68727" y="118707"/>
                    </a:lnTo>
                    <a:lnTo>
                      <a:pt x="62792" y="118707"/>
                    </a:lnTo>
                    <a:lnTo>
                      <a:pt x="62792" y="112771"/>
                    </a:lnTo>
                    <a:close/>
                    <a:moveTo>
                      <a:pt x="74975" y="112771"/>
                    </a:moveTo>
                    <a:lnTo>
                      <a:pt x="74975" y="118707"/>
                    </a:lnTo>
                    <a:lnTo>
                      <a:pt x="69039" y="118707"/>
                    </a:lnTo>
                    <a:lnTo>
                      <a:pt x="69039" y="112771"/>
                    </a:lnTo>
                    <a:close/>
                    <a:moveTo>
                      <a:pt x="81223" y="112771"/>
                    </a:moveTo>
                    <a:lnTo>
                      <a:pt x="81223" y="118707"/>
                    </a:lnTo>
                    <a:lnTo>
                      <a:pt x="75286" y="118707"/>
                    </a:lnTo>
                    <a:lnTo>
                      <a:pt x="75286" y="112771"/>
                    </a:lnTo>
                    <a:close/>
                    <a:moveTo>
                      <a:pt x="87470" y="112771"/>
                    </a:moveTo>
                    <a:lnTo>
                      <a:pt x="87470" y="118707"/>
                    </a:lnTo>
                    <a:lnTo>
                      <a:pt x="81535" y="118707"/>
                    </a:lnTo>
                    <a:lnTo>
                      <a:pt x="81535" y="112771"/>
                    </a:lnTo>
                    <a:close/>
                    <a:moveTo>
                      <a:pt x="93718" y="112771"/>
                    </a:moveTo>
                    <a:lnTo>
                      <a:pt x="93718" y="118707"/>
                    </a:lnTo>
                    <a:lnTo>
                      <a:pt x="87784" y="118707"/>
                    </a:lnTo>
                    <a:lnTo>
                      <a:pt x="87784" y="112771"/>
                    </a:lnTo>
                    <a:close/>
                    <a:moveTo>
                      <a:pt x="99967" y="112771"/>
                    </a:moveTo>
                    <a:lnTo>
                      <a:pt x="99967" y="118707"/>
                    </a:lnTo>
                    <a:lnTo>
                      <a:pt x="94031" y="118707"/>
                    </a:lnTo>
                    <a:lnTo>
                      <a:pt x="94031" y="112771"/>
                    </a:lnTo>
                    <a:close/>
                    <a:moveTo>
                      <a:pt x="106214" y="112771"/>
                    </a:moveTo>
                    <a:lnTo>
                      <a:pt x="106214" y="118707"/>
                    </a:lnTo>
                    <a:lnTo>
                      <a:pt x="100278" y="118707"/>
                    </a:lnTo>
                    <a:lnTo>
                      <a:pt x="100278" y="112771"/>
                    </a:lnTo>
                    <a:close/>
                    <a:moveTo>
                      <a:pt x="112461" y="112771"/>
                    </a:moveTo>
                    <a:lnTo>
                      <a:pt x="112461" y="118707"/>
                    </a:lnTo>
                    <a:lnTo>
                      <a:pt x="106527" y="118707"/>
                    </a:lnTo>
                    <a:lnTo>
                      <a:pt x="106527" y="112771"/>
                    </a:lnTo>
                    <a:close/>
                    <a:moveTo>
                      <a:pt x="118710" y="112771"/>
                    </a:moveTo>
                    <a:lnTo>
                      <a:pt x="118710" y="118707"/>
                    </a:lnTo>
                    <a:lnTo>
                      <a:pt x="112774" y="118707"/>
                    </a:lnTo>
                    <a:lnTo>
                      <a:pt x="112774" y="112771"/>
                    </a:lnTo>
                    <a:close/>
                    <a:moveTo>
                      <a:pt x="124957" y="112771"/>
                    </a:moveTo>
                    <a:lnTo>
                      <a:pt x="124957" y="118707"/>
                    </a:lnTo>
                    <a:lnTo>
                      <a:pt x="119021" y="118707"/>
                    </a:lnTo>
                    <a:lnTo>
                      <a:pt x="119021" y="112771"/>
                    </a:lnTo>
                    <a:close/>
                    <a:moveTo>
                      <a:pt x="131204" y="112771"/>
                    </a:moveTo>
                    <a:lnTo>
                      <a:pt x="131204" y="118707"/>
                    </a:lnTo>
                    <a:lnTo>
                      <a:pt x="125270" y="118707"/>
                    </a:lnTo>
                    <a:lnTo>
                      <a:pt x="125270" y="112771"/>
                    </a:lnTo>
                    <a:close/>
                    <a:moveTo>
                      <a:pt x="137451" y="112771"/>
                    </a:moveTo>
                    <a:lnTo>
                      <a:pt x="137451" y="118707"/>
                    </a:lnTo>
                    <a:lnTo>
                      <a:pt x="131517" y="118707"/>
                    </a:lnTo>
                    <a:lnTo>
                      <a:pt x="131517" y="112771"/>
                    </a:lnTo>
                    <a:close/>
                    <a:moveTo>
                      <a:pt x="143702" y="112771"/>
                    </a:moveTo>
                    <a:lnTo>
                      <a:pt x="143702" y="118707"/>
                    </a:lnTo>
                    <a:lnTo>
                      <a:pt x="137766" y="118707"/>
                    </a:lnTo>
                    <a:lnTo>
                      <a:pt x="137766" y="112771"/>
                    </a:lnTo>
                    <a:close/>
                    <a:moveTo>
                      <a:pt x="149949" y="112771"/>
                    </a:moveTo>
                    <a:lnTo>
                      <a:pt x="149949" y="118707"/>
                    </a:lnTo>
                    <a:lnTo>
                      <a:pt x="144015" y="118707"/>
                    </a:lnTo>
                    <a:lnTo>
                      <a:pt x="144015" y="112771"/>
                    </a:lnTo>
                    <a:close/>
                    <a:moveTo>
                      <a:pt x="156196" y="112771"/>
                    </a:moveTo>
                    <a:lnTo>
                      <a:pt x="156196" y="118707"/>
                    </a:lnTo>
                    <a:lnTo>
                      <a:pt x="150262" y="118707"/>
                    </a:lnTo>
                    <a:lnTo>
                      <a:pt x="150262" y="112771"/>
                    </a:lnTo>
                    <a:close/>
                    <a:moveTo>
                      <a:pt x="162445" y="112771"/>
                    </a:moveTo>
                    <a:lnTo>
                      <a:pt x="162445" y="118707"/>
                    </a:lnTo>
                    <a:lnTo>
                      <a:pt x="156509" y="118707"/>
                    </a:lnTo>
                    <a:lnTo>
                      <a:pt x="156509" y="112771"/>
                    </a:lnTo>
                    <a:close/>
                    <a:moveTo>
                      <a:pt x="168692" y="112771"/>
                    </a:moveTo>
                    <a:lnTo>
                      <a:pt x="168692" y="118707"/>
                    </a:lnTo>
                    <a:lnTo>
                      <a:pt x="162756" y="118707"/>
                    </a:lnTo>
                    <a:lnTo>
                      <a:pt x="162756" y="112771"/>
                    </a:lnTo>
                    <a:close/>
                    <a:moveTo>
                      <a:pt x="174939" y="112771"/>
                    </a:moveTo>
                    <a:lnTo>
                      <a:pt x="174939" y="118707"/>
                    </a:lnTo>
                    <a:lnTo>
                      <a:pt x="169005" y="118707"/>
                    </a:lnTo>
                    <a:lnTo>
                      <a:pt x="169005" y="112771"/>
                    </a:lnTo>
                    <a:close/>
                    <a:moveTo>
                      <a:pt x="181186" y="112771"/>
                    </a:moveTo>
                    <a:lnTo>
                      <a:pt x="181186" y="118707"/>
                    </a:lnTo>
                    <a:lnTo>
                      <a:pt x="175252" y="118707"/>
                    </a:lnTo>
                    <a:lnTo>
                      <a:pt x="175252" y="112771"/>
                    </a:lnTo>
                    <a:close/>
                    <a:moveTo>
                      <a:pt x="187435" y="112771"/>
                    </a:moveTo>
                    <a:lnTo>
                      <a:pt x="187435" y="118707"/>
                    </a:lnTo>
                    <a:lnTo>
                      <a:pt x="181499" y="118707"/>
                    </a:lnTo>
                    <a:lnTo>
                      <a:pt x="181499" y="112771"/>
                    </a:lnTo>
                    <a:close/>
                    <a:moveTo>
                      <a:pt x="193684" y="112771"/>
                    </a:moveTo>
                    <a:lnTo>
                      <a:pt x="193684" y="118707"/>
                    </a:lnTo>
                    <a:lnTo>
                      <a:pt x="187749" y="118707"/>
                    </a:lnTo>
                    <a:lnTo>
                      <a:pt x="187749" y="112771"/>
                    </a:lnTo>
                    <a:close/>
                    <a:moveTo>
                      <a:pt x="199931" y="112771"/>
                    </a:moveTo>
                    <a:lnTo>
                      <a:pt x="199931" y="118707"/>
                    </a:lnTo>
                    <a:lnTo>
                      <a:pt x="193996" y="118707"/>
                    </a:lnTo>
                    <a:lnTo>
                      <a:pt x="193996" y="112771"/>
                    </a:lnTo>
                    <a:close/>
                    <a:moveTo>
                      <a:pt x="206180" y="112771"/>
                    </a:moveTo>
                    <a:lnTo>
                      <a:pt x="206180" y="118707"/>
                    </a:lnTo>
                    <a:lnTo>
                      <a:pt x="200244" y="118707"/>
                    </a:lnTo>
                    <a:lnTo>
                      <a:pt x="200244" y="112771"/>
                    </a:lnTo>
                    <a:close/>
                    <a:moveTo>
                      <a:pt x="212427" y="112771"/>
                    </a:moveTo>
                    <a:lnTo>
                      <a:pt x="212427" y="118707"/>
                    </a:lnTo>
                    <a:lnTo>
                      <a:pt x="206491" y="118707"/>
                    </a:lnTo>
                    <a:lnTo>
                      <a:pt x="206491" y="112771"/>
                    </a:lnTo>
                    <a:close/>
                    <a:moveTo>
                      <a:pt x="218674" y="112771"/>
                    </a:moveTo>
                    <a:lnTo>
                      <a:pt x="218674" y="118707"/>
                    </a:lnTo>
                    <a:lnTo>
                      <a:pt x="212739" y="118707"/>
                    </a:lnTo>
                    <a:lnTo>
                      <a:pt x="212739" y="112771"/>
                    </a:lnTo>
                    <a:close/>
                    <a:moveTo>
                      <a:pt x="224921" y="112771"/>
                    </a:moveTo>
                    <a:lnTo>
                      <a:pt x="224921" y="118707"/>
                    </a:lnTo>
                    <a:lnTo>
                      <a:pt x="218987" y="118707"/>
                    </a:lnTo>
                    <a:lnTo>
                      <a:pt x="218987" y="112771"/>
                    </a:lnTo>
                    <a:close/>
                    <a:moveTo>
                      <a:pt x="231170" y="112771"/>
                    </a:moveTo>
                    <a:lnTo>
                      <a:pt x="231170" y="118707"/>
                    </a:lnTo>
                    <a:lnTo>
                      <a:pt x="225234" y="118707"/>
                    </a:lnTo>
                    <a:lnTo>
                      <a:pt x="225234" y="112771"/>
                    </a:lnTo>
                    <a:close/>
                    <a:moveTo>
                      <a:pt x="237417" y="112771"/>
                    </a:moveTo>
                    <a:lnTo>
                      <a:pt x="237417" y="118707"/>
                    </a:lnTo>
                    <a:lnTo>
                      <a:pt x="231481" y="118707"/>
                    </a:lnTo>
                    <a:lnTo>
                      <a:pt x="231481" y="112771"/>
                    </a:lnTo>
                    <a:close/>
                    <a:moveTo>
                      <a:pt x="243664" y="112771"/>
                    </a:moveTo>
                    <a:lnTo>
                      <a:pt x="243664" y="118707"/>
                    </a:lnTo>
                    <a:lnTo>
                      <a:pt x="237729" y="118707"/>
                    </a:lnTo>
                    <a:lnTo>
                      <a:pt x="237729" y="112771"/>
                    </a:lnTo>
                    <a:close/>
                    <a:moveTo>
                      <a:pt x="249911" y="112771"/>
                    </a:moveTo>
                    <a:lnTo>
                      <a:pt x="249911" y="118707"/>
                    </a:lnTo>
                    <a:lnTo>
                      <a:pt x="243977" y="118707"/>
                    </a:lnTo>
                    <a:lnTo>
                      <a:pt x="243977" y="112771"/>
                    </a:lnTo>
                    <a:close/>
                    <a:moveTo>
                      <a:pt x="256161" y="112771"/>
                    </a:moveTo>
                    <a:lnTo>
                      <a:pt x="256161" y="118707"/>
                    </a:lnTo>
                    <a:lnTo>
                      <a:pt x="250225" y="118707"/>
                    </a:lnTo>
                    <a:lnTo>
                      <a:pt x="250225" y="112771"/>
                    </a:lnTo>
                    <a:close/>
                    <a:moveTo>
                      <a:pt x="262409" y="112771"/>
                    </a:moveTo>
                    <a:lnTo>
                      <a:pt x="262409" y="118707"/>
                    </a:lnTo>
                    <a:lnTo>
                      <a:pt x="256474" y="118707"/>
                    </a:lnTo>
                    <a:lnTo>
                      <a:pt x="256474" y="112771"/>
                    </a:lnTo>
                    <a:close/>
                    <a:moveTo>
                      <a:pt x="268656" y="112771"/>
                    </a:moveTo>
                    <a:lnTo>
                      <a:pt x="268656" y="118707"/>
                    </a:lnTo>
                    <a:lnTo>
                      <a:pt x="262721" y="118707"/>
                    </a:lnTo>
                    <a:lnTo>
                      <a:pt x="262721" y="112771"/>
                    </a:lnTo>
                    <a:close/>
                    <a:moveTo>
                      <a:pt x="274904" y="112771"/>
                    </a:moveTo>
                    <a:lnTo>
                      <a:pt x="274904" y="118707"/>
                    </a:lnTo>
                    <a:lnTo>
                      <a:pt x="268968" y="118707"/>
                    </a:lnTo>
                    <a:lnTo>
                      <a:pt x="268968" y="112771"/>
                    </a:lnTo>
                    <a:close/>
                    <a:moveTo>
                      <a:pt x="6251" y="119019"/>
                    </a:moveTo>
                    <a:lnTo>
                      <a:pt x="6251" y="124954"/>
                    </a:lnTo>
                    <a:lnTo>
                      <a:pt x="315" y="124954"/>
                    </a:lnTo>
                    <a:lnTo>
                      <a:pt x="315" y="119019"/>
                    </a:lnTo>
                    <a:close/>
                    <a:moveTo>
                      <a:pt x="12498" y="119019"/>
                    </a:moveTo>
                    <a:lnTo>
                      <a:pt x="12498" y="124954"/>
                    </a:lnTo>
                    <a:lnTo>
                      <a:pt x="6562" y="124954"/>
                    </a:lnTo>
                    <a:lnTo>
                      <a:pt x="6562" y="119019"/>
                    </a:lnTo>
                    <a:close/>
                    <a:moveTo>
                      <a:pt x="18745" y="119019"/>
                    </a:moveTo>
                    <a:lnTo>
                      <a:pt x="18745" y="124954"/>
                    </a:lnTo>
                    <a:lnTo>
                      <a:pt x="12810" y="124954"/>
                    </a:lnTo>
                    <a:lnTo>
                      <a:pt x="12810" y="119019"/>
                    </a:lnTo>
                    <a:close/>
                    <a:moveTo>
                      <a:pt x="24992" y="119019"/>
                    </a:moveTo>
                    <a:lnTo>
                      <a:pt x="24992" y="124954"/>
                    </a:lnTo>
                    <a:lnTo>
                      <a:pt x="19058" y="124954"/>
                    </a:lnTo>
                    <a:lnTo>
                      <a:pt x="19058" y="119019"/>
                    </a:lnTo>
                    <a:close/>
                    <a:moveTo>
                      <a:pt x="31242" y="119019"/>
                    </a:moveTo>
                    <a:lnTo>
                      <a:pt x="31242" y="124954"/>
                    </a:lnTo>
                    <a:lnTo>
                      <a:pt x="25305" y="124954"/>
                    </a:lnTo>
                    <a:lnTo>
                      <a:pt x="25305" y="119019"/>
                    </a:lnTo>
                    <a:close/>
                    <a:moveTo>
                      <a:pt x="37489" y="119019"/>
                    </a:moveTo>
                    <a:lnTo>
                      <a:pt x="37489" y="124954"/>
                    </a:lnTo>
                    <a:lnTo>
                      <a:pt x="31553" y="124954"/>
                    </a:lnTo>
                    <a:lnTo>
                      <a:pt x="31553" y="119019"/>
                    </a:lnTo>
                    <a:close/>
                    <a:moveTo>
                      <a:pt x="43737" y="119019"/>
                    </a:moveTo>
                    <a:lnTo>
                      <a:pt x="43737" y="124954"/>
                    </a:lnTo>
                    <a:lnTo>
                      <a:pt x="37802" y="124954"/>
                    </a:lnTo>
                    <a:lnTo>
                      <a:pt x="37802" y="119019"/>
                    </a:lnTo>
                    <a:close/>
                    <a:moveTo>
                      <a:pt x="49985" y="119019"/>
                    </a:moveTo>
                    <a:lnTo>
                      <a:pt x="49985" y="124954"/>
                    </a:lnTo>
                    <a:lnTo>
                      <a:pt x="44049" y="124954"/>
                    </a:lnTo>
                    <a:lnTo>
                      <a:pt x="44049" y="119019"/>
                    </a:lnTo>
                    <a:close/>
                    <a:moveTo>
                      <a:pt x="56232" y="119019"/>
                    </a:moveTo>
                    <a:lnTo>
                      <a:pt x="56232" y="124954"/>
                    </a:lnTo>
                    <a:lnTo>
                      <a:pt x="50296" y="124954"/>
                    </a:lnTo>
                    <a:lnTo>
                      <a:pt x="50296" y="119019"/>
                    </a:lnTo>
                    <a:close/>
                    <a:moveTo>
                      <a:pt x="62480" y="119019"/>
                    </a:moveTo>
                    <a:lnTo>
                      <a:pt x="62480" y="124954"/>
                    </a:lnTo>
                    <a:lnTo>
                      <a:pt x="56545" y="124954"/>
                    </a:lnTo>
                    <a:lnTo>
                      <a:pt x="56545" y="119019"/>
                    </a:lnTo>
                    <a:close/>
                    <a:moveTo>
                      <a:pt x="68727" y="119019"/>
                    </a:moveTo>
                    <a:lnTo>
                      <a:pt x="68727" y="124954"/>
                    </a:lnTo>
                    <a:lnTo>
                      <a:pt x="62792" y="124954"/>
                    </a:lnTo>
                    <a:lnTo>
                      <a:pt x="62792" y="119019"/>
                    </a:lnTo>
                    <a:close/>
                    <a:moveTo>
                      <a:pt x="74975" y="119019"/>
                    </a:moveTo>
                    <a:lnTo>
                      <a:pt x="74975" y="124954"/>
                    </a:lnTo>
                    <a:lnTo>
                      <a:pt x="69039" y="124954"/>
                    </a:lnTo>
                    <a:lnTo>
                      <a:pt x="69039" y="119019"/>
                    </a:lnTo>
                    <a:close/>
                    <a:moveTo>
                      <a:pt x="81223" y="119019"/>
                    </a:moveTo>
                    <a:lnTo>
                      <a:pt x="81223" y="124954"/>
                    </a:lnTo>
                    <a:lnTo>
                      <a:pt x="75286" y="124954"/>
                    </a:lnTo>
                    <a:lnTo>
                      <a:pt x="75286" y="119019"/>
                    </a:lnTo>
                    <a:close/>
                    <a:moveTo>
                      <a:pt x="87470" y="119019"/>
                    </a:moveTo>
                    <a:lnTo>
                      <a:pt x="87470" y="124954"/>
                    </a:lnTo>
                    <a:lnTo>
                      <a:pt x="81535" y="124954"/>
                    </a:lnTo>
                    <a:lnTo>
                      <a:pt x="81535" y="119019"/>
                    </a:lnTo>
                    <a:close/>
                    <a:moveTo>
                      <a:pt x="93718" y="119019"/>
                    </a:moveTo>
                    <a:lnTo>
                      <a:pt x="93718" y="124954"/>
                    </a:lnTo>
                    <a:lnTo>
                      <a:pt x="87784" y="124954"/>
                    </a:lnTo>
                    <a:lnTo>
                      <a:pt x="87784" y="119019"/>
                    </a:lnTo>
                    <a:close/>
                    <a:moveTo>
                      <a:pt x="99967" y="119019"/>
                    </a:moveTo>
                    <a:lnTo>
                      <a:pt x="99967" y="124954"/>
                    </a:lnTo>
                    <a:lnTo>
                      <a:pt x="94031" y="124954"/>
                    </a:lnTo>
                    <a:lnTo>
                      <a:pt x="94031" y="119019"/>
                    </a:lnTo>
                    <a:close/>
                    <a:moveTo>
                      <a:pt x="106214" y="119019"/>
                    </a:moveTo>
                    <a:lnTo>
                      <a:pt x="106214" y="124954"/>
                    </a:lnTo>
                    <a:lnTo>
                      <a:pt x="100278" y="124954"/>
                    </a:lnTo>
                    <a:lnTo>
                      <a:pt x="100278" y="119019"/>
                    </a:lnTo>
                    <a:close/>
                    <a:moveTo>
                      <a:pt x="112461" y="119019"/>
                    </a:moveTo>
                    <a:lnTo>
                      <a:pt x="112461" y="124954"/>
                    </a:lnTo>
                    <a:lnTo>
                      <a:pt x="106527" y="124954"/>
                    </a:lnTo>
                    <a:lnTo>
                      <a:pt x="106527" y="119019"/>
                    </a:lnTo>
                    <a:close/>
                    <a:moveTo>
                      <a:pt x="118710" y="119019"/>
                    </a:moveTo>
                    <a:lnTo>
                      <a:pt x="118710" y="124954"/>
                    </a:lnTo>
                    <a:lnTo>
                      <a:pt x="112774" y="124954"/>
                    </a:lnTo>
                    <a:lnTo>
                      <a:pt x="112774" y="119019"/>
                    </a:lnTo>
                    <a:close/>
                    <a:moveTo>
                      <a:pt x="124957" y="119019"/>
                    </a:moveTo>
                    <a:lnTo>
                      <a:pt x="124957" y="124954"/>
                    </a:lnTo>
                    <a:lnTo>
                      <a:pt x="119021" y="124954"/>
                    </a:lnTo>
                    <a:lnTo>
                      <a:pt x="119021" y="119019"/>
                    </a:lnTo>
                    <a:close/>
                    <a:moveTo>
                      <a:pt x="131204" y="119019"/>
                    </a:moveTo>
                    <a:lnTo>
                      <a:pt x="131204" y="124954"/>
                    </a:lnTo>
                    <a:lnTo>
                      <a:pt x="125270" y="124954"/>
                    </a:lnTo>
                    <a:lnTo>
                      <a:pt x="125270" y="119019"/>
                    </a:lnTo>
                    <a:close/>
                    <a:moveTo>
                      <a:pt x="137451" y="119019"/>
                    </a:moveTo>
                    <a:lnTo>
                      <a:pt x="137451" y="124954"/>
                    </a:lnTo>
                    <a:lnTo>
                      <a:pt x="131517" y="124954"/>
                    </a:lnTo>
                    <a:lnTo>
                      <a:pt x="131517" y="119019"/>
                    </a:lnTo>
                    <a:close/>
                    <a:moveTo>
                      <a:pt x="143702" y="119019"/>
                    </a:moveTo>
                    <a:lnTo>
                      <a:pt x="143702" y="124954"/>
                    </a:lnTo>
                    <a:lnTo>
                      <a:pt x="137766" y="124954"/>
                    </a:lnTo>
                    <a:lnTo>
                      <a:pt x="137766" y="119019"/>
                    </a:lnTo>
                    <a:close/>
                    <a:moveTo>
                      <a:pt x="149949" y="119019"/>
                    </a:moveTo>
                    <a:lnTo>
                      <a:pt x="149949" y="124954"/>
                    </a:lnTo>
                    <a:lnTo>
                      <a:pt x="144015" y="124954"/>
                    </a:lnTo>
                    <a:lnTo>
                      <a:pt x="144015" y="119019"/>
                    </a:lnTo>
                    <a:close/>
                    <a:moveTo>
                      <a:pt x="156196" y="119019"/>
                    </a:moveTo>
                    <a:lnTo>
                      <a:pt x="156196" y="124954"/>
                    </a:lnTo>
                    <a:lnTo>
                      <a:pt x="150262" y="124954"/>
                    </a:lnTo>
                    <a:lnTo>
                      <a:pt x="150262" y="119019"/>
                    </a:lnTo>
                    <a:close/>
                    <a:moveTo>
                      <a:pt x="162445" y="119019"/>
                    </a:moveTo>
                    <a:lnTo>
                      <a:pt x="162445" y="124954"/>
                    </a:lnTo>
                    <a:lnTo>
                      <a:pt x="156509" y="124954"/>
                    </a:lnTo>
                    <a:lnTo>
                      <a:pt x="156509" y="119019"/>
                    </a:lnTo>
                    <a:close/>
                    <a:moveTo>
                      <a:pt x="168692" y="119019"/>
                    </a:moveTo>
                    <a:lnTo>
                      <a:pt x="168692" y="124954"/>
                    </a:lnTo>
                    <a:lnTo>
                      <a:pt x="162756" y="124954"/>
                    </a:lnTo>
                    <a:lnTo>
                      <a:pt x="162756" y="119019"/>
                    </a:lnTo>
                    <a:close/>
                    <a:moveTo>
                      <a:pt x="174939" y="119019"/>
                    </a:moveTo>
                    <a:lnTo>
                      <a:pt x="174939" y="124954"/>
                    </a:lnTo>
                    <a:lnTo>
                      <a:pt x="169005" y="124954"/>
                    </a:lnTo>
                    <a:lnTo>
                      <a:pt x="169005" y="119019"/>
                    </a:lnTo>
                    <a:close/>
                    <a:moveTo>
                      <a:pt x="181186" y="119019"/>
                    </a:moveTo>
                    <a:lnTo>
                      <a:pt x="181186" y="124954"/>
                    </a:lnTo>
                    <a:lnTo>
                      <a:pt x="175252" y="124954"/>
                    </a:lnTo>
                    <a:lnTo>
                      <a:pt x="175252" y="119019"/>
                    </a:lnTo>
                    <a:close/>
                    <a:moveTo>
                      <a:pt x="187435" y="119019"/>
                    </a:moveTo>
                    <a:lnTo>
                      <a:pt x="187435" y="124954"/>
                    </a:lnTo>
                    <a:lnTo>
                      <a:pt x="181499" y="124954"/>
                    </a:lnTo>
                    <a:lnTo>
                      <a:pt x="181499" y="119019"/>
                    </a:lnTo>
                    <a:close/>
                    <a:moveTo>
                      <a:pt x="193684" y="119019"/>
                    </a:moveTo>
                    <a:lnTo>
                      <a:pt x="193684" y="124954"/>
                    </a:lnTo>
                    <a:lnTo>
                      <a:pt x="187749" y="124954"/>
                    </a:lnTo>
                    <a:lnTo>
                      <a:pt x="187749" y="119019"/>
                    </a:lnTo>
                    <a:close/>
                    <a:moveTo>
                      <a:pt x="199931" y="119019"/>
                    </a:moveTo>
                    <a:lnTo>
                      <a:pt x="199931" y="124954"/>
                    </a:lnTo>
                    <a:lnTo>
                      <a:pt x="193996" y="124954"/>
                    </a:lnTo>
                    <a:lnTo>
                      <a:pt x="193996" y="119019"/>
                    </a:lnTo>
                    <a:close/>
                    <a:moveTo>
                      <a:pt x="206180" y="119019"/>
                    </a:moveTo>
                    <a:lnTo>
                      <a:pt x="206180" y="124954"/>
                    </a:lnTo>
                    <a:lnTo>
                      <a:pt x="200244" y="124954"/>
                    </a:lnTo>
                    <a:lnTo>
                      <a:pt x="200244" y="119019"/>
                    </a:lnTo>
                    <a:close/>
                    <a:moveTo>
                      <a:pt x="212427" y="119019"/>
                    </a:moveTo>
                    <a:lnTo>
                      <a:pt x="212427" y="124954"/>
                    </a:lnTo>
                    <a:lnTo>
                      <a:pt x="206491" y="124954"/>
                    </a:lnTo>
                    <a:lnTo>
                      <a:pt x="206491" y="119019"/>
                    </a:lnTo>
                    <a:close/>
                    <a:moveTo>
                      <a:pt x="218674" y="119019"/>
                    </a:moveTo>
                    <a:lnTo>
                      <a:pt x="218674" y="124954"/>
                    </a:lnTo>
                    <a:lnTo>
                      <a:pt x="212739" y="124954"/>
                    </a:lnTo>
                    <a:lnTo>
                      <a:pt x="212739" y="119019"/>
                    </a:lnTo>
                    <a:close/>
                    <a:moveTo>
                      <a:pt x="224921" y="119019"/>
                    </a:moveTo>
                    <a:lnTo>
                      <a:pt x="224921" y="124954"/>
                    </a:lnTo>
                    <a:lnTo>
                      <a:pt x="218987" y="124954"/>
                    </a:lnTo>
                    <a:lnTo>
                      <a:pt x="218987" y="119019"/>
                    </a:lnTo>
                    <a:close/>
                    <a:moveTo>
                      <a:pt x="231170" y="119019"/>
                    </a:moveTo>
                    <a:lnTo>
                      <a:pt x="231170" y="124954"/>
                    </a:lnTo>
                    <a:lnTo>
                      <a:pt x="225234" y="124954"/>
                    </a:lnTo>
                    <a:lnTo>
                      <a:pt x="225234" y="119019"/>
                    </a:lnTo>
                    <a:close/>
                    <a:moveTo>
                      <a:pt x="237417" y="119019"/>
                    </a:moveTo>
                    <a:lnTo>
                      <a:pt x="237417" y="124954"/>
                    </a:lnTo>
                    <a:lnTo>
                      <a:pt x="231481" y="124954"/>
                    </a:lnTo>
                    <a:lnTo>
                      <a:pt x="231481" y="119019"/>
                    </a:lnTo>
                    <a:close/>
                    <a:moveTo>
                      <a:pt x="243664" y="119019"/>
                    </a:moveTo>
                    <a:lnTo>
                      <a:pt x="243664" y="124954"/>
                    </a:lnTo>
                    <a:lnTo>
                      <a:pt x="237729" y="124954"/>
                    </a:lnTo>
                    <a:lnTo>
                      <a:pt x="237729" y="119019"/>
                    </a:lnTo>
                    <a:close/>
                    <a:moveTo>
                      <a:pt x="249911" y="119019"/>
                    </a:moveTo>
                    <a:lnTo>
                      <a:pt x="249911" y="124954"/>
                    </a:lnTo>
                    <a:lnTo>
                      <a:pt x="243977" y="124954"/>
                    </a:lnTo>
                    <a:lnTo>
                      <a:pt x="243977" y="119019"/>
                    </a:lnTo>
                    <a:close/>
                    <a:moveTo>
                      <a:pt x="256161" y="119019"/>
                    </a:moveTo>
                    <a:lnTo>
                      <a:pt x="256161" y="124954"/>
                    </a:lnTo>
                    <a:lnTo>
                      <a:pt x="250225" y="124954"/>
                    </a:lnTo>
                    <a:lnTo>
                      <a:pt x="250225" y="119019"/>
                    </a:lnTo>
                    <a:close/>
                    <a:moveTo>
                      <a:pt x="262409" y="119019"/>
                    </a:moveTo>
                    <a:lnTo>
                      <a:pt x="262409" y="124954"/>
                    </a:lnTo>
                    <a:lnTo>
                      <a:pt x="256474" y="124954"/>
                    </a:lnTo>
                    <a:lnTo>
                      <a:pt x="256474" y="119019"/>
                    </a:lnTo>
                    <a:close/>
                    <a:moveTo>
                      <a:pt x="268656" y="119019"/>
                    </a:moveTo>
                    <a:lnTo>
                      <a:pt x="268656" y="124954"/>
                    </a:lnTo>
                    <a:lnTo>
                      <a:pt x="262721" y="124954"/>
                    </a:lnTo>
                    <a:lnTo>
                      <a:pt x="262721" y="119019"/>
                    </a:lnTo>
                    <a:close/>
                    <a:moveTo>
                      <a:pt x="274904" y="119019"/>
                    </a:moveTo>
                    <a:lnTo>
                      <a:pt x="274904" y="124954"/>
                    </a:lnTo>
                    <a:lnTo>
                      <a:pt x="268968" y="124954"/>
                    </a:lnTo>
                    <a:lnTo>
                      <a:pt x="268968" y="119019"/>
                    </a:lnTo>
                    <a:close/>
                    <a:moveTo>
                      <a:pt x="6251" y="125266"/>
                    </a:moveTo>
                    <a:lnTo>
                      <a:pt x="6251" y="131201"/>
                    </a:lnTo>
                    <a:lnTo>
                      <a:pt x="315" y="131201"/>
                    </a:lnTo>
                    <a:lnTo>
                      <a:pt x="315" y="125266"/>
                    </a:lnTo>
                    <a:close/>
                    <a:moveTo>
                      <a:pt x="12498" y="125266"/>
                    </a:moveTo>
                    <a:lnTo>
                      <a:pt x="12498" y="131201"/>
                    </a:lnTo>
                    <a:lnTo>
                      <a:pt x="6562" y="131201"/>
                    </a:lnTo>
                    <a:lnTo>
                      <a:pt x="6562" y="125266"/>
                    </a:lnTo>
                    <a:close/>
                    <a:moveTo>
                      <a:pt x="18745" y="125266"/>
                    </a:moveTo>
                    <a:lnTo>
                      <a:pt x="18745" y="131201"/>
                    </a:lnTo>
                    <a:lnTo>
                      <a:pt x="12810" y="131201"/>
                    </a:lnTo>
                    <a:lnTo>
                      <a:pt x="12810" y="125266"/>
                    </a:lnTo>
                    <a:close/>
                    <a:moveTo>
                      <a:pt x="24992" y="125266"/>
                    </a:moveTo>
                    <a:lnTo>
                      <a:pt x="24992" y="131201"/>
                    </a:lnTo>
                    <a:lnTo>
                      <a:pt x="19058" y="131201"/>
                    </a:lnTo>
                    <a:lnTo>
                      <a:pt x="19058" y="125266"/>
                    </a:lnTo>
                    <a:close/>
                    <a:moveTo>
                      <a:pt x="31242" y="125266"/>
                    </a:moveTo>
                    <a:lnTo>
                      <a:pt x="31242" y="131201"/>
                    </a:lnTo>
                    <a:lnTo>
                      <a:pt x="25305" y="131201"/>
                    </a:lnTo>
                    <a:lnTo>
                      <a:pt x="25305" y="125266"/>
                    </a:lnTo>
                    <a:close/>
                    <a:moveTo>
                      <a:pt x="37489" y="125266"/>
                    </a:moveTo>
                    <a:lnTo>
                      <a:pt x="37489" y="131201"/>
                    </a:lnTo>
                    <a:lnTo>
                      <a:pt x="31553" y="131201"/>
                    </a:lnTo>
                    <a:lnTo>
                      <a:pt x="31553" y="125266"/>
                    </a:lnTo>
                    <a:close/>
                    <a:moveTo>
                      <a:pt x="43737" y="125266"/>
                    </a:moveTo>
                    <a:lnTo>
                      <a:pt x="43737" y="131201"/>
                    </a:lnTo>
                    <a:lnTo>
                      <a:pt x="37802" y="131201"/>
                    </a:lnTo>
                    <a:lnTo>
                      <a:pt x="37802" y="125266"/>
                    </a:lnTo>
                    <a:close/>
                    <a:moveTo>
                      <a:pt x="49985" y="125266"/>
                    </a:moveTo>
                    <a:lnTo>
                      <a:pt x="49985" y="131201"/>
                    </a:lnTo>
                    <a:lnTo>
                      <a:pt x="44049" y="131201"/>
                    </a:lnTo>
                    <a:lnTo>
                      <a:pt x="44049" y="125266"/>
                    </a:lnTo>
                    <a:close/>
                    <a:moveTo>
                      <a:pt x="56232" y="125266"/>
                    </a:moveTo>
                    <a:lnTo>
                      <a:pt x="56232" y="131201"/>
                    </a:lnTo>
                    <a:lnTo>
                      <a:pt x="50296" y="131201"/>
                    </a:lnTo>
                    <a:lnTo>
                      <a:pt x="50296" y="125266"/>
                    </a:lnTo>
                    <a:close/>
                    <a:moveTo>
                      <a:pt x="62480" y="125266"/>
                    </a:moveTo>
                    <a:lnTo>
                      <a:pt x="62480" y="131201"/>
                    </a:lnTo>
                    <a:lnTo>
                      <a:pt x="56545" y="131201"/>
                    </a:lnTo>
                    <a:lnTo>
                      <a:pt x="56545" y="125266"/>
                    </a:lnTo>
                    <a:close/>
                    <a:moveTo>
                      <a:pt x="68727" y="125266"/>
                    </a:moveTo>
                    <a:lnTo>
                      <a:pt x="68727" y="131201"/>
                    </a:lnTo>
                    <a:lnTo>
                      <a:pt x="62792" y="131201"/>
                    </a:lnTo>
                    <a:lnTo>
                      <a:pt x="62792" y="125266"/>
                    </a:lnTo>
                    <a:close/>
                    <a:moveTo>
                      <a:pt x="74975" y="125266"/>
                    </a:moveTo>
                    <a:lnTo>
                      <a:pt x="74975" y="131201"/>
                    </a:lnTo>
                    <a:lnTo>
                      <a:pt x="69039" y="131201"/>
                    </a:lnTo>
                    <a:lnTo>
                      <a:pt x="69039" y="125266"/>
                    </a:lnTo>
                    <a:close/>
                    <a:moveTo>
                      <a:pt x="81223" y="125266"/>
                    </a:moveTo>
                    <a:lnTo>
                      <a:pt x="81223" y="131201"/>
                    </a:lnTo>
                    <a:lnTo>
                      <a:pt x="75286" y="131201"/>
                    </a:lnTo>
                    <a:lnTo>
                      <a:pt x="75286" y="125266"/>
                    </a:lnTo>
                    <a:close/>
                    <a:moveTo>
                      <a:pt x="87470" y="125266"/>
                    </a:moveTo>
                    <a:lnTo>
                      <a:pt x="87470" y="131201"/>
                    </a:lnTo>
                    <a:lnTo>
                      <a:pt x="81535" y="131201"/>
                    </a:lnTo>
                    <a:lnTo>
                      <a:pt x="81535" y="125266"/>
                    </a:lnTo>
                    <a:close/>
                    <a:moveTo>
                      <a:pt x="93718" y="125266"/>
                    </a:moveTo>
                    <a:lnTo>
                      <a:pt x="93718" y="131201"/>
                    </a:lnTo>
                    <a:lnTo>
                      <a:pt x="87784" y="131201"/>
                    </a:lnTo>
                    <a:lnTo>
                      <a:pt x="87784" y="125266"/>
                    </a:lnTo>
                    <a:close/>
                    <a:moveTo>
                      <a:pt x="99967" y="125266"/>
                    </a:moveTo>
                    <a:lnTo>
                      <a:pt x="99967" y="131201"/>
                    </a:lnTo>
                    <a:lnTo>
                      <a:pt x="94031" y="131201"/>
                    </a:lnTo>
                    <a:lnTo>
                      <a:pt x="94031" y="125266"/>
                    </a:lnTo>
                    <a:close/>
                    <a:moveTo>
                      <a:pt x="106214" y="125266"/>
                    </a:moveTo>
                    <a:lnTo>
                      <a:pt x="106214" y="131201"/>
                    </a:lnTo>
                    <a:lnTo>
                      <a:pt x="100278" y="131201"/>
                    </a:lnTo>
                    <a:lnTo>
                      <a:pt x="100278" y="125266"/>
                    </a:lnTo>
                    <a:close/>
                    <a:moveTo>
                      <a:pt x="112461" y="125266"/>
                    </a:moveTo>
                    <a:lnTo>
                      <a:pt x="112461" y="131201"/>
                    </a:lnTo>
                    <a:lnTo>
                      <a:pt x="106527" y="131201"/>
                    </a:lnTo>
                    <a:lnTo>
                      <a:pt x="106527" y="125266"/>
                    </a:lnTo>
                    <a:close/>
                    <a:moveTo>
                      <a:pt x="118710" y="125266"/>
                    </a:moveTo>
                    <a:lnTo>
                      <a:pt x="118710" y="131201"/>
                    </a:lnTo>
                    <a:lnTo>
                      <a:pt x="112774" y="131201"/>
                    </a:lnTo>
                    <a:lnTo>
                      <a:pt x="112774" y="125266"/>
                    </a:lnTo>
                    <a:close/>
                    <a:moveTo>
                      <a:pt x="124957" y="125266"/>
                    </a:moveTo>
                    <a:lnTo>
                      <a:pt x="124957" y="131201"/>
                    </a:lnTo>
                    <a:lnTo>
                      <a:pt x="119021" y="131201"/>
                    </a:lnTo>
                    <a:lnTo>
                      <a:pt x="119021" y="125266"/>
                    </a:lnTo>
                    <a:close/>
                    <a:moveTo>
                      <a:pt x="131204" y="125266"/>
                    </a:moveTo>
                    <a:lnTo>
                      <a:pt x="131204" y="131201"/>
                    </a:lnTo>
                    <a:lnTo>
                      <a:pt x="125270" y="131201"/>
                    </a:lnTo>
                    <a:lnTo>
                      <a:pt x="125270" y="125266"/>
                    </a:lnTo>
                    <a:close/>
                    <a:moveTo>
                      <a:pt x="137451" y="125266"/>
                    </a:moveTo>
                    <a:lnTo>
                      <a:pt x="137451" y="131201"/>
                    </a:lnTo>
                    <a:lnTo>
                      <a:pt x="131517" y="131201"/>
                    </a:lnTo>
                    <a:lnTo>
                      <a:pt x="131517" y="125266"/>
                    </a:lnTo>
                    <a:close/>
                    <a:moveTo>
                      <a:pt x="143702" y="125266"/>
                    </a:moveTo>
                    <a:lnTo>
                      <a:pt x="143702" y="131201"/>
                    </a:lnTo>
                    <a:lnTo>
                      <a:pt x="137766" y="131201"/>
                    </a:lnTo>
                    <a:lnTo>
                      <a:pt x="137766" y="125266"/>
                    </a:lnTo>
                    <a:close/>
                    <a:moveTo>
                      <a:pt x="149949" y="125266"/>
                    </a:moveTo>
                    <a:lnTo>
                      <a:pt x="149949" y="131201"/>
                    </a:lnTo>
                    <a:lnTo>
                      <a:pt x="144015" y="131201"/>
                    </a:lnTo>
                    <a:lnTo>
                      <a:pt x="144015" y="125266"/>
                    </a:lnTo>
                    <a:close/>
                    <a:moveTo>
                      <a:pt x="156196" y="125266"/>
                    </a:moveTo>
                    <a:lnTo>
                      <a:pt x="156196" y="131201"/>
                    </a:lnTo>
                    <a:lnTo>
                      <a:pt x="150262" y="131201"/>
                    </a:lnTo>
                    <a:lnTo>
                      <a:pt x="150262" y="125266"/>
                    </a:lnTo>
                    <a:close/>
                    <a:moveTo>
                      <a:pt x="162445" y="125266"/>
                    </a:moveTo>
                    <a:lnTo>
                      <a:pt x="162445" y="131201"/>
                    </a:lnTo>
                    <a:lnTo>
                      <a:pt x="156509" y="131201"/>
                    </a:lnTo>
                    <a:lnTo>
                      <a:pt x="156509" y="125266"/>
                    </a:lnTo>
                    <a:close/>
                    <a:moveTo>
                      <a:pt x="168692" y="125266"/>
                    </a:moveTo>
                    <a:lnTo>
                      <a:pt x="168692" y="131201"/>
                    </a:lnTo>
                    <a:lnTo>
                      <a:pt x="162756" y="131201"/>
                    </a:lnTo>
                    <a:lnTo>
                      <a:pt x="162756" y="125266"/>
                    </a:lnTo>
                    <a:close/>
                    <a:moveTo>
                      <a:pt x="174939" y="125266"/>
                    </a:moveTo>
                    <a:lnTo>
                      <a:pt x="174939" y="131201"/>
                    </a:lnTo>
                    <a:lnTo>
                      <a:pt x="169005" y="131201"/>
                    </a:lnTo>
                    <a:lnTo>
                      <a:pt x="169005" y="125266"/>
                    </a:lnTo>
                    <a:close/>
                    <a:moveTo>
                      <a:pt x="181186" y="125266"/>
                    </a:moveTo>
                    <a:lnTo>
                      <a:pt x="181186" y="131201"/>
                    </a:lnTo>
                    <a:lnTo>
                      <a:pt x="175252" y="131201"/>
                    </a:lnTo>
                    <a:lnTo>
                      <a:pt x="175252" y="125266"/>
                    </a:lnTo>
                    <a:close/>
                    <a:moveTo>
                      <a:pt x="187435" y="125266"/>
                    </a:moveTo>
                    <a:lnTo>
                      <a:pt x="187435" y="131201"/>
                    </a:lnTo>
                    <a:lnTo>
                      <a:pt x="181499" y="131201"/>
                    </a:lnTo>
                    <a:lnTo>
                      <a:pt x="181499" y="125266"/>
                    </a:lnTo>
                    <a:close/>
                    <a:moveTo>
                      <a:pt x="193682" y="125266"/>
                    </a:moveTo>
                    <a:lnTo>
                      <a:pt x="193682" y="131201"/>
                    </a:lnTo>
                    <a:lnTo>
                      <a:pt x="187746" y="131201"/>
                    </a:lnTo>
                    <a:lnTo>
                      <a:pt x="187746" y="125266"/>
                    </a:lnTo>
                    <a:close/>
                    <a:moveTo>
                      <a:pt x="199931" y="125266"/>
                    </a:moveTo>
                    <a:lnTo>
                      <a:pt x="199931" y="131201"/>
                    </a:lnTo>
                    <a:lnTo>
                      <a:pt x="193996" y="131201"/>
                    </a:lnTo>
                    <a:lnTo>
                      <a:pt x="193996" y="125266"/>
                    </a:lnTo>
                    <a:close/>
                    <a:moveTo>
                      <a:pt x="206180" y="125266"/>
                    </a:moveTo>
                    <a:lnTo>
                      <a:pt x="206180" y="131201"/>
                    </a:lnTo>
                    <a:lnTo>
                      <a:pt x="200244" y="131201"/>
                    </a:lnTo>
                    <a:lnTo>
                      <a:pt x="200244" y="125266"/>
                    </a:lnTo>
                    <a:close/>
                    <a:moveTo>
                      <a:pt x="212427" y="125266"/>
                    </a:moveTo>
                    <a:lnTo>
                      <a:pt x="212427" y="131201"/>
                    </a:lnTo>
                    <a:lnTo>
                      <a:pt x="206491" y="131201"/>
                    </a:lnTo>
                    <a:lnTo>
                      <a:pt x="206491" y="125266"/>
                    </a:lnTo>
                    <a:close/>
                    <a:moveTo>
                      <a:pt x="218674" y="125266"/>
                    </a:moveTo>
                    <a:lnTo>
                      <a:pt x="218674" y="131201"/>
                    </a:lnTo>
                    <a:lnTo>
                      <a:pt x="212739" y="131201"/>
                    </a:lnTo>
                    <a:lnTo>
                      <a:pt x="212739" y="125266"/>
                    </a:lnTo>
                    <a:close/>
                    <a:moveTo>
                      <a:pt x="224921" y="125266"/>
                    </a:moveTo>
                    <a:lnTo>
                      <a:pt x="224921" y="131201"/>
                    </a:lnTo>
                    <a:lnTo>
                      <a:pt x="218987" y="131201"/>
                    </a:lnTo>
                    <a:lnTo>
                      <a:pt x="218987" y="125266"/>
                    </a:lnTo>
                    <a:close/>
                    <a:moveTo>
                      <a:pt x="231170" y="125266"/>
                    </a:moveTo>
                    <a:lnTo>
                      <a:pt x="231170" y="131201"/>
                    </a:lnTo>
                    <a:lnTo>
                      <a:pt x="225234" y="131201"/>
                    </a:lnTo>
                    <a:lnTo>
                      <a:pt x="225234" y="125266"/>
                    </a:lnTo>
                    <a:close/>
                    <a:moveTo>
                      <a:pt x="237417" y="125266"/>
                    </a:moveTo>
                    <a:lnTo>
                      <a:pt x="237417" y="131201"/>
                    </a:lnTo>
                    <a:lnTo>
                      <a:pt x="231481" y="131201"/>
                    </a:lnTo>
                    <a:lnTo>
                      <a:pt x="231481" y="125266"/>
                    </a:lnTo>
                    <a:close/>
                    <a:moveTo>
                      <a:pt x="243664" y="125266"/>
                    </a:moveTo>
                    <a:lnTo>
                      <a:pt x="243664" y="131201"/>
                    </a:lnTo>
                    <a:lnTo>
                      <a:pt x="237729" y="131201"/>
                    </a:lnTo>
                    <a:lnTo>
                      <a:pt x="237729" y="125266"/>
                    </a:lnTo>
                    <a:close/>
                    <a:moveTo>
                      <a:pt x="249911" y="125266"/>
                    </a:moveTo>
                    <a:lnTo>
                      <a:pt x="249911" y="131201"/>
                    </a:lnTo>
                    <a:lnTo>
                      <a:pt x="243977" y="131201"/>
                    </a:lnTo>
                    <a:lnTo>
                      <a:pt x="243977" y="125266"/>
                    </a:lnTo>
                    <a:close/>
                    <a:moveTo>
                      <a:pt x="256161" y="125266"/>
                    </a:moveTo>
                    <a:lnTo>
                      <a:pt x="256161" y="131201"/>
                    </a:lnTo>
                    <a:lnTo>
                      <a:pt x="250225" y="131201"/>
                    </a:lnTo>
                    <a:lnTo>
                      <a:pt x="250225" y="125266"/>
                    </a:lnTo>
                    <a:close/>
                    <a:moveTo>
                      <a:pt x="262409" y="125266"/>
                    </a:moveTo>
                    <a:lnTo>
                      <a:pt x="262409" y="131201"/>
                    </a:lnTo>
                    <a:lnTo>
                      <a:pt x="256474" y="131201"/>
                    </a:lnTo>
                    <a:lnTo>
                      <a:pt x="256474" y="125266"/>
                    </a:lnTo>
                    <a:close/>
                    <a:moveTo>
                      <a:pt x="268656" y="125266"/>
                    </a:moveTo>
                    <a:lnTo>
                      <a:pt x="268656" y="131201"/>
                    </a:lnTo>
                    <a:lnTo>
                      <a:pt x="262721" y="131201"/>
                    </a:lnTo>
                    <a:lnTo>
                      <a:pt x="262721" y="125266"/>
                    </a:lnTo>
                    <a:close/>
                    <a:moveTo>
                      <a:pt x="274904" y="125266"/>
                    </a:moveTo>
                    <a:lnTo>
                      <a:pt x="274904" y="131201"/>
                    </a:lnTo>
                    <a:lnTo>
                      <a:pt x="268968" y="131201"/>
                    </a:lnTo>
                    <a:lnTo>
                      <a:pt x="268968" y="125266"/>
                    </a:lnTo>
                    <a:close/>
                    <a:moveTo>
                      <a:pt x="6251" y="131513"/>
                    </a:moveTo>
                    <a:lnTo>
                      <a:pt x="6251" y="137449"/>
                    </a:lnTo>
                    <a:lnTo>
                      <a:pt x="315" y="137449"/>
                    </a:lnTo>
                    <a:lnTo>
                      <a:pt x="315" y="131513"/>
                    </a:lnTo>
                    <a:close/>
                    <a:moveTo>
                      <a:pt x="12498" y="131513"/>
                    </a:moveTo>
                    <a:lnTo>
                      <a:pt x="12498" y="137449"/>
                    </a:lnTo>
                    <a:lnTo>
                      <a:pt x="6562" y="137449"/>
                    </a:lnTo>
                    <a:lnTo>
                      <a:pt x="6562" y="131513"/>
                    </a:lnTo>
                    <a:close/>
                    <a:moveTo>
                      <a:pt x="18745" y="131513"/>
                    </a:moveTo>
                    <a:lnTo>
                      <a:pt x="18745" y="137449"/>
                    </a:lnTo>
                    <a:lnTo>
                      <a:pt x="12810" y="137449"/>
                    </a:lnTo>
                    <a:lnTo>
                      <a:pt x="12810" y="131513"/>
                    </a:lnTo>
                    <a:close/>
                    <a:moveTo>
                      <a:pt x="24992" y="131513"/>
                    </a:moveTo>
                    <a:lnTo>
                      <a:pt x="24992" y="137449"/>
                    </a:lnTo>
                    <a:lnTo>
                      <a:pt x="19058" y="137449"/>
                    </a:lnTo>
                    <a:lnTo>
                      <a:pt x="19058" y="131513"/>
                    </a:lnTo>
                    <a:close/>
                    <a:moveTo>
                      <a:pt x="31241" y="131513"/>
                    </a:moveTo>
                    <a:lnTo>
                      <a:pt x="31241" y="137449"/>
                    </a:lnTo>
                    <a:lnTo>
                      <a:pt x="25305" y="137449"/>
                    </a:lnTo>
                    <a:lnTo>
                      <a:pt x="25305" y="131513"/>
                    </a:lnTo>
                    <a:close/>
                    <a:moveTo>
                      <a:pt x="37489" y="131513"/>
                    </a:moveTo>
                    <a:lnTo>
                      <a:pt x="37489" y="137449"/>
                    </a:lnTo>
                    <a:lnTo>
                      <a:pt x="31553" y="137449"/>
                    </a:lnTo>
                    <a:lnTo>
                      <a:pt x="31553" y="131513"/>
                    </a:lnTo>
                    <a:close/>
                    <a:moveTo>
                      <a:pt x="43737" y="131513"/>
                    </a:moveTo>
                    <a:lnTo>
                      <a:pt x="43737" y="137449"/>
                    </a:lnTo>
                    <a:lnTo>
                      <a:pt x="37802" y="137449"/>
                    </a:lnTo>
                    <a:lnTo>
                      <a:pt x="37802" y="131513"/>
                    </a:lnTo>
                    <a:close/>
                    <a:moveTo>
                      <a:pt x="49985" y="131513"/>
                    </a:moveTo>
                    <a:lnTo>
                      <a:pt x="49985" y="137449"/>
                    </a:lnTo>
                    <a:lnTo>
                      <a:pt x="44049" y="137449"/>
                    </a:lnTo>
                    <a:lnTo>
                      <a:pt x="44049" y="131513"/>
                    </a:lnTo>
                    <a:close/>
                    <a:moveTo>
                      <a:pt x="56232" y="131513"/>
                    </a:moveTo>
                    <a:lnTo>
                      <a:pt x="56232" y="137449"/>
                    </a:lnTo>
                    <a:lnTo>
                      <a:pt x="50296" y="137449"/>
                    </a:lnTo>
                    <a:lnTo>
                      <a:pt x="50296" y="131513"/>
                    </a:lnTo>
                    <a:close/>
                    <a:moveTo>
                      <a:pt x="62480" y="131513"/>
                    </a:moveTo>
                    <a:lnTo>
                      <a:pt x="62480" y="137449"/>
                    </a:lnTo>
                    <a:lnTo>
                      <a:pt x="56545" y="137449"/>
                    </a:lnTo>
                    <a:lnTo>
                      <a:pt x="56545" y="131513"/>
                    </a:lnTo>
                    <a:close/>
                    <a:moveTo>
                      <a:pt x="68727" y="131513"/>
                    </a:moveTo>
                    <a:lnTo>
                      <a:pt x="68727" y="137449"/>
                    </a:lnTo>
                    <a:lnTo>
                      <a:pt x="62792" y="137449"/>
                    </a:lnTo>
                    <a:lnTo>
                      <a:pt x="62792" y="131513"/>
                    </a:lnTo>
                    <a:close/>
                    <a:moveTo>
                      <a:pt x="74975" y="131513"/>
                    </a:moveTo>
                    <a:lnTo>
                      <a:pt x="74975" y="137449"/>
                    </a:lnTo>
                    <a:lnTo>
                      <a:pt x="69039" y="137449"/>
                    </a:lnTo>
                    <a:lnTo>
                      <a:pt x="69039" y="131513"/>
                    </a:lnTo>
                    <a:close/>
                    <a:moveTo>
                      <a:pt x="81223" y="131513"/>
                    </a:moveTo>
                    <a:lnTo>
                      <a:pt x="81223" y="137449"/>
                    </a:lnTo>
                    <a:lnTo>
                      <a:pt x="75286" y="137449"/>
                    </a:lnTo>
                    <a:lnTo>
                      <a:pt x="75286" y="131513"/>
                    </a:lnTo>
                    <a:close/>
                    <a:moveTo>
                      <a:pt x="87470" y="131513"/>
                    </a:moveTo>
                    <a:lnTo>
                      <a:pt x="87470" y="137449"/>
                    </a:lnTo>
                    <a:lnTo>
                      <a:pt x="81535" y="137449"/>
                    </a:lnTo>
                    <a:lnTo>
                      <a:pt x="81535" y="131513"/>
                    </a:lnTo>
                    <a:close/>
                    <a:moveTo>
                      <a:pt x="93718" y="131513"/>
                    </a:moveTo>
                    <a:lnTo>
                      <a:pt x="93718" y="137449"/>
                    </a:lnTo>
                    <a:lnTo>
                      <a:pt x="87784" y="137449"/>
                    </a:lnTo>
                    <a:lnTo>
                      <a:pt x="87784" y="131513"/>
                    </a:lnTo>
                    <a:close/>
                    <a:moveTo>
                      <a:pt x="99967" y="131513"/>
                    </a:moveTo>
                    <a:lnTo>
                      <a:pt x="99967" y="137449"/>
                    </a:lnTo>
                    <a:lnTo>
                      <a:pt x="94031" y="137449"/>
                    </a:lnTo>
                    <a:lnTo>
                      <a:pt x="94031" y="131513"/>
                    </a:lnTo>
                    <a:close/>
                    <a:moveTo>
                      <a:pt x="106214" y="131513"/>
                    </a:moveTo>
                    <a:lnTo>
                      <a:pt x="106214" y="137449"/>
                    </a:lnTo>
                    <a:lnTo>
                      <a:pt x="100278" y="137449"/>
                    </a:lnTo>
                    <a:lnTo>
                      <a:pt x="100278" y="131513"/>
                    </a:lnTo>
                    <a:close/>
                    <a:moveTo>
                      <a:pt x="112461" y="131513"/>
                    </a:moveTo>
                    <a:lnTo>
                      <a:pt x="112461" y="137449"/>
                    </a:lnTo>
                    <a:lnTo>
                      <a:pt x="106527" y="137449"/>
                    </a:lnTo>
                    <a:lnTo>
                      <a:pt x="106527" y="131513"/>
                    </a:lnTo>
                    <a:close/>
                    <a:moveTo>
                      <a:pt x="118710" y="131513"/>
                    </a:moveTo>
                    <a:lnTo>
                      <a:pt x="118710" y="137449"/>
                    </a:lnTo>
                    <a:lnTo>
                      <a:pt x="112774" y="137449"/>
                    </a:lnTo>
                    <a:lnTo>
                      <a:pt x="112774" y="131513"/>
                    </a:lnTo>
                    <a:close/>
                    <a:moveTo>
                      <a:pt x="124957" y="131513"/>
                    </a:moveTo>
                    <a:lnTo>
                      <a:pt x="124957" y="137449"/>
                    </a:lnTo>
                    <a:lnTo>
                      <a:pt x="119021" y="137449"/>
                    </a:lnTo>
                    <a:lnTo>
                      <a:pt x="119021" y="131513"/>
                    </a:lnTo>
                    <a:close/>
                    <a:moveTo>
                      <a:pt x="131204" y="131513"/>
                    </a:moveTo>
                    <a:lnTo>
                      <a:pt x="131204" y="137449"/>
                    </a:lnTo>
                    <a:lnTo>
                      <a:pt x="125270" y="137449"/>
                    </a:lnTo>
                    <a:lnTo>
                      <a:pt x="125270" y="131513"/>
                    </a:lnTo>
                    <a:close/>
                    <a:moveTo>
                      <a:pt x="137451" y="131513"/>
                    </a:moveTo>
                    <a:lnTo>
                      <a:pt x="137451" y="137449"/>
                    </a:lnTo>
                    <a:lnTo>
                      <a:pt x="131517" y="137449"/>
                    </a:lnTo>
                    <a:lnTo>
                      <a:pt x="131517" y="131513"/>
                    </a:lnTo>
                    <a:close/>
                    <a:moveTo>
                      <a:pt x="143702" y="131513"/>
                    </a:moveTo>
                    <a:lnTo>
                      <a:pt x="143702" y="137449"/>
                    </a:lnTo>
                    <a:lnTo>
                      <a:pt x="137766" y="137449"/>
                    </a:lnTo>
                    <a:lnTo>
                      <a:pt x="137766" y="131513"/>
                    </a:lnTo>
                    <a:close/>
                    <a:moveTo>
                      <a:pt x="149949" y="131513"/>
                    </a:moveTo>
                    <a:lnTo>
                      <a:pt x="149949" y="137449"/>
                    </a:lnTo>
                    <a:lnTo>
                      <a:pt x="144015" y="137449"/>
                    </a:lnTo>
                    <a:lnTo>
                      <a:pt x="144015" y="131513"/>
                    </a:lnTo>
                    <a:close/>
                    <a:moveTo>
                      <a:pt x="156196" y="131513"/>
                    </a:moveTo>
                    <a:lnTo>
                      <a:pt x="156196" y="137449"/>
                    </a:lnTo>
                    <a:lnTo>
                      <a:pt x="150262" y="137449"/>
                    </a:lnTo>
                    <a:lnTo>
                      <a:pt x="150262" y="131513"/>
                    </a:lnTo>
                    <a:close/>
                    <a:moveTo>
                      <a:pt x="162445" y="131513"/>
                    </a:moveTo>
                    <a:lnTo>
                      <a:pt x="162445" y="137449"/>
                    </a:lnTo>
                    <a:lnTo>
                      <a:pt x="156509" y="137449"/>
                    </a:lnTo>
                    <a:lnTo>
                      <a:pt x="156509" y="131513"/>
                    </a:lnTo>
                    <a:close/>
                    <a:moveTo>
                      <a:pt x="168692" y="131513"/>
                    </a:moveTo>
                    <a:lnTo>
                      <a:pt x="168692" y="137449"/>
                    </a:lnTo>
                    <a:lnTo>
                      <a:pt x="162756" y="137449"/>
                    </a:lnTo>
                    <a:lnTo>
                      <a:pt x="162756" y="131513"/>
                    </a:lnTo>
                    <a:close/>
                    <a:moveTo>
                      <a:pt x="174939" y="131513"/>
                    </a:moveTo>
                    <a:lnTo>
                      <a:pt x="174939" y="137449"/>
                    </a:lnTo>
                    <a:lnTo>
                      <a:pt x="169005" y="137449"/>
                    </a:lnTo>
                    <a:lnTo>
                      <a:pt x="169005" y="131513"/>
                    </a:lnTo>
                    <a:close/>
                    <a:moveTo>
                      <a:pt x="181186" y="131513"/>
                    </a:moveTo>
                    <a:lnTo>
                      <a:pt x="181186" y="137449"/>
                    </a:lnTo>
                    <a:lnTo>
                      <a:pt x="175252" y="137449"/>
                    </a:lnTo>
                    <a:lnTo>
                      <a:pt x="175252" y="131513"/>
                    </a:lnTo>
                    <a:close/>
                    <a:moveTo>
                      <a:pt x="187433" y="131513"/>
                    </a:moveTo>
                    <a:lnTo>
                      <a:pt x="187433" y="137449"/>
                    </a:lnTo>
                    <a:lnTo>
                      <a:pt x="181499" y="137449"/>
                    </a:lnTo>
                    <a:lnTo>
                      <a:pt x="181499" y="131513"/>
                    </a:lnTo>
                    <a:close/>
                    <a:moveTo>
                      <a:pt x="193682" y="131513"/>
                    </a:moveTo>
                    <a:lnTo>
                      <a:pt x="193682" y="137449"/>
                    </a:lnTo>
                    <a:lnTo>
                      <a:pt x="187746" y="137449"/>
                    </a:lnTo>
                    <a:lnTo>
                      <a:pt x="187746" y="131513"/>
                    </a:lnTo>
                    <a:close/>
                    <a:moveTo>
                      <a:pt x="199931" y="131513"/>
                    </a:moveTo>
                    <a:lnTo>
                      <a:pt x="199931" y="137449"/>
                    </a:lnTo>
                    <a:lnTo>
                      <a:pt x="193996" y="137449"/>
                    </a:lnTo>
                    <a:lnTo>
                      <a:pt x="193996" y="131513"/>
                    </a:lnTo>
                    <a:close/>
                    <a:moveTo>
                      <a:pt x="206180" y="131513"/>
                    </a:moveTo>
                    <a:lnTo>
                      <a:pt x="206180" y="137449"/>
                    </a:lnTo>
                    <a:lnTo>
                      <a:pt x="200244" y="137449"/>
                    </a:lnTo>
                    <a:lnTo>
                      <a:pt x="200244" y="131513"/>
                    </a:lnTo>
                    <a:close/>
                    <a:moveTo>
                      <a:pt x="212427" y="131513"/>
                    </a:moveTo>
                    <a:lnTo>
                      <a:pt x="212427" y="137449"/>
                    </a:lnTo>
                    <a:lnTo>
                      <a:pt x="206491" y="137449"/>
                    </a:lnTo>
                    <a:lnTo>
                      <a:pt x="206491" y="131513"/>
                    </a:lnTo>
                    <a:close/>
                    <a:moveTo>
                      <a:pt x="218674" y="131513"/>
                    </a:moveTo>
                    <a:lnTo>
                      <a:pt x="218674" y="137449"/>
                    </a:lnTo>
                    <a:lnTo>
                      <a:pt x="212739" y="137449"/>
                    </a:lnTo>
                    <a:lnTo>
                      <a:pt x="212739" y="131513"/>
                    </a:lnTo>
                    <a:close/>
                    <a:moveTo>
                      <a:pt x="224921" y="131513"/>
                    </a:moveTo>
                    <a:lnTo>
                      <a:pt x="224921" y="137449"/>
                    </a:lnTo>
                    <a:lnTo>
                      <a:pt x="218987" y="137449"/>
                    </a:lnTo>
                    <a:lnTo>
                      <a:pt x="218987" y="131513"/>
                    </a:lnTo>
                    <a:close/>
                    <a:moveTo>
                      <a:pt x="231170" y="131513"/>
                    </a:moveTo>
                    <a:lnTo>
                      <a:pt x="231170" y="137449"/>
                    </a:lnTo>
                    <a:lnTo>
                      <a:pt x="225234" y="137449"/>
                    </a:lnTo>
                    <a:lnTo>
                      <a:pt x="225234" y="131513"/>
                    </a:lnTo>
                    <a:close/>
                    <a:moveTo>
                      <a:pt x="237417" y="131513"/>
                    </a:moveTo>
                    <a:lnTo>
                      <a:pt x="237417" y="137449"/>
                    </a:lnTo>
                    <a:lnTo>
                      <a:pt x="231481" y="137449"/>
                    </a:lnTo>
                    <a:lnTo>
                      <a:pt x="231481" y="131513"/>
                    </a:lnTo>
                    <a:close/>
                    <a:moveTo>
                      <a:pt x="243664" y="131513"/>
                    </a:moveTo>
                    <a:lnTo>
                      <a:pt x="243664" y="137449"/>
                    </a:lnTo>
                    <a:lnTo>
                      <a:pt x="237729" y="137449"/>
                    </a:lnTo>
                    <a:lnTo>
                      <a:pt x="237729" y="131513"/>
                    </a:lnTo>
                    <a:close/>
                    <a:moveTo>
                      <a:pt x="249911" y="131513"/>
                    </a:moveTo>
                    <a:lnTo>
                      <a:pt x="249911" y="137449"/>
                    </a:lnTo>
                    <a:lnTo>
                      <a:pt x="243977" y="137449"/>
                    </a:lnTo>
                    <a:lnTo>
                      <a:pt x="243977" y="131513"/>
                    </a:lnTo>
                    <a:close/>
                    <a:moveTo>
                      <a:pt x="256161" y="131513"/>
                    </a:moveTo>
                    <a:lnTo>
                      <a:pt x="256161" y="137449"/>
                    </a:lnTo>
                    <a:lnTo>
                      <a:pt x="250225" y="137449"/>
                    </a:lnTo>
                    <a:lnTo>
                      <a:pt x="250225" y="131513"/>
                    </a:lnTo>
                    <a:close/>
                    <a:moveTo>
                      <a:pt x="262409" y="131513"/>
                    </a:moveTo>
                    <a:lnTo>
                      <a:pt x="262409" y="137449"/>
                    </a:lnTo>
                    <a:lnTo>
                      <a:pt x="256474" y="137449"/>
                    </a:lnTo>
                    <a:lnTo>
                      <a:pt x="256474" y="131513"/>
                    </a:lnTo>
                    <a:close/>
                    <a:moveTo>
                      <a:pt x="268656" y="131513"/>
                    </a:moveTo>
                    <a:lnTo>
                      <a:pt x="268656" y="137449"/>
                    </a:lnTo>
                    <a:lnTo>
                      <a:pt x="262721" y="137449"/>
                    </a:lnTo>
                    <a:lnTo>
                      <a:pt x="262721" y="131513"/>
                    </a:lnTo>
                    <a:close/>
                    <a:moveTo>
                      <a:pt x="274904" y="131513"/>
                    </a:moveTo>
                    <a:lnTo>
                      <a:pt x="274904" y="137449"/>
                    </a:lnTo>
                    <a:lnTo>
                      <a:pt x="268968" y="137449"/>
                    </a:lnTo>
                    <a:lnTo>
                      <a:pt x="268968" y="131513"/>
                    </a:lnTo>
                    <a:close/>
                    <a:moveTo>
                      <a:pt x="6251" y="137760"/>
                    </a:moveTo>
                    <a:lnTo>
                      <a:pt x="6251" y="143697"/>
                    </a:lnTo>
                    <a:lnTo>
                      <a:pt x="315" y="143697"/>
                    </a:lnTo>
                    <a:lnTo>
                      <a:pt x="315" y="137760"/>
                    </a:lnTo>
                    <a:close/>
                    <a:moveTo>
                      <a:pt x="12498" y="137760"/>
                    </a:moveTo>
                    <a:lnTo>
                      <a:pt x="12498" y="143697"/>
                    </a:lnTo>
                    <a:lnTo>
                      <a:pt x="6562" y="143697"/>
                    </a:lnTo>
                    <a:lnTo>
                      <a:pt x="6562" y="137760"/>
                    </a:lnTo>
                    <a:close/>
                    <a:moveTo>
                      <a:pt x="18745" y="137760"/>
                    </a:moveTo>
                    <a:lnTo>
                      <a:pt x="18745" y="143697"/>
                    </a:lnTo>
                    <a:lnTo>
                      <a:pt x="12810" y="143697"/>
                    </a:lnTo>
                    <a:lnTo>
                      <a:pt x="12810" y="137760"/>
                    </a:lnTo>
                    <a:close/>
                    <a:moveTo>
                      <a:pt x="24992" y="137760"/>
                    </a:moveTo>
                    <a:lnTo>
                      <a:pt x="24992" y="143697"/>
                    </a:lnTo>
                    <a:lnTo>
                      <a:pt x="19058" y="143697"/>
                    </a:lnTo>
                    <a:lnTo>
                      <a:pt x="19058" y="137760"/>
                    </a:lnTo>
                    <a:close/>
                    <a:moveTo>
                      <a:pt x="31241" y="137760"/>
                    </a:moveTo>
                    <a:lnTo>
                      <a:pt x="31241" y="143697"/>
                    </a:lnTo>
                    <a:lnTo>
                      <a:pt x="25305" y="143697"/>
                    </a:lnTo>
                    <a:lnTo>
                      <a:pt x="25305" y="137760"/>
                    </a:lnTo>
                    <a:close/>
                    <a:moveTo>
                      <a:pt x="37489" y="137760"/>
                    </a:moveTo>
                    <a:lnTo>
                      <a:pt x="37489" y="143697"/>
                    </a:lnTo>
                    <a:lnTo>
                      <a:pt x="31553" y="143697"/>
                    </a:lnTo>
                    <a:lnTo>
                      <a:pt x="31553" y="137760"/>
                    </a:lnTo>
                    <a:close/>
                    <a:moveTo>
                      <a:pt x="43737" y="137760"/>
                    </a:moveTo>
                    <a:lnTo>
                      <a:pt x="43737" y="143697"/>
                    </a:lnTo>
                    <a:lnTo>
                      <a:pt x="37802" y="143697"/>
                    </a:lnTo>
                    <a:lnTo>
                      <a:pt x="37802" y="137760"/>
                    </a:lnTo>
                    <a:close/>
                    <a:moveTo>
                      <a:pt x="49985" y="137760"/>
                    </a:moveTo>
                    <a:lnTo>
                      <a:pt x="49985" y="143697"/>
                    </a:lnTo>
                    <a:lnTo>
                      <a:pt x="44049" y="143697"/>
                    </a:lnTo>
                    <a:lnTo>
                      <a:pt x="44049" y="137760"/>
                    </a:lnTo>
                    <a:close/>
                    <a:moveTo>
                      <a:pt x="56232" y="137760"/>
                    </a:moveTo>
                    <a:lnTo>
                      <a:pt x="56232" y="143697"/>
                    </a:lnTo>
                    <a:lnTo>
                      <a:pt x="50296" y="143697"/>
                    </a:lnTo>
                    <a:lnTo>
                      <a:pt x="50296" y="137760"/>
                    </a:lnTo>
                    <a:close/>
                    <a:moveTo>
                      <a:pt x="62480" y="137760"/>
                    </a:moveTo>
                    <a:lnTo>
                      <a:pt x="62480" y="143697"/>
                    </a:lnTo>
                    <a:lnTo>
                      <a:pt x="56545" y="143697"/>
                    </a:lnTo>
                    <a:lnTo>
                      <a:pt x="56545" y="137760"/>
                    </a:lnTo>
                    <a:close/>
                    <a:moveTo>
                      <a:pt x="68727" y="137760"/>
                    </a:moveTo>
                    <a:lnTo>
                      <a:pt x="68727" y="143697"/>
                    </a:lnTo>
                    <a:lnTo>
                      <a:pt x="62792" y="143697"/>
                    </a:lnTo>
                    <a:lnTo>
                      <a:pt x="62792" y="137760"/>
                    </a:lnTo>
                    <a:close/>
                    <a:moveTo>
                      <a:pt x="74975" y="137760"/>
                    </a:moveTo>
                    <a:lnTo>
                      <a:pt x="74975" y="143697"/>
                    </a:lnTo>
                    <a:lnTo>
                      <a:pt x="69039" y="143697"/>
                    </a:lnTo>
                    <a:lnTo>
                      <a:pt x="69039" y="137760"/>
                    </a:lnTo>
                    <a:close/>
                    <a:moveTo>
                      <a:pt x="81223" y="137760"/>
                    </a:moveTo>
                    <a:lnTo>
                      <a:pt x="81223" y="143697"/>
                    </a:lnTo>
                    <a:lnTo>
                      <a:pt x="75286" y="143697"/>
                    </a:lnTo>
                    <a:lnTo>
                      <a:pt x="75286" y="137760"/>
                    </a:lnTo>
                    <a:close/>
                    <a:moveTo>
                      <a:pt x="87470" y="137760"/>
                    </a:moveTo>
                    <a:lnTo>
                      <a:pt x="87470" y="143697"/>
                    </a:lnTo>
                    <a:lnTo>
                      <a:pt x="81535" y="143697"/>
                    </a:lnTo>
                    <a:lnTo>
                      <a:pt x="81535" y="137760"/>
                    </a:lnTo>
                    <a:close/>
                    <a:moveTo>
                      <a:pt x="93718" y="137760"/>
                    </a:moveTo>
                    <a:lnTo>
                      <a:pt x="93718" y="143697"/>
                    </a:lnTo>
                    <a:lnTo>
                      <a:pt x="87784" y="143697"/>
                    </a:lnTo>
                    <a:lnTo>
                      <a:pt x="87784" y="137760"/>
                    </a:lnTo>
                    <a:close/>
                    <a:moveTo>
                      <a:pt x="99967" y="137760"/>
                    </a:moveTo>
                    <a:lnTo>
                      <a:pt x="99967" y="143697"/>
                    </a:lnTo>
                    <a:lnTo>
                      <a:pt x="94031" y="143697"/>
                    </a:lnTo>
                    <a:lnTo>
                      <a:pt x="94031" y="137760"/>
                    </a:lnTo>
                    <a:close/>
                    <a:moveTo>
                      <a:pt x="106214" y="137760"/>
                    </a:moveTo>
                    <a:lnTo>
                      <a:pt x="106214" y="143697"/>
                    </a:lnTo>
                    <a:lnTo>
                      <a:pt x="100278" y="143697"/>
                    </a:lnTo>
                    <a:lnTo>
                      <a:pt x="100278" y="137760"/>
                    </a:lnTo>
                    <a:close/>
                    <a:moveTo>
                      <a:pt x="112461" y="137760"/>
                    </a:moveTo>
                    <a:lnTo>
                      <a:pt x="112461" y="143697"/>
                    </a:lnTo>
                    <a:lnTo>
                      <a:pt x="106527" y="143697"/>
                    </a:lnTo>
                    <a:lnTo>
                      <a:pt x="106527" y="137760"/>
                    </a:lnTo>
                    <a:close/>
                    <a:moveTo>
                      <a:pt x="118710" y="137760"/>
                    </a:moveTo>
                    <a:lnTo>
                      <a:pt x="118710" y="143697"/>
                    </a:lnTo>
                    <a:lnTo>
                      <a:pt x="112774" y="143697"/>
                    </a:lnTo>
                    <a:lnTo>
                      <a:pt x="112774" y="137760"/>
                    </a:lnTo>
                    <a:close/>
                    <a:moveTo>
                      <a:pt x="124957" y="137760"/>
                    </a:moveTo>
                    <a:lnTo>
                      <a:pt x="124957" y="143697"/>
                    </a:lnTo>
                    <a:lnTo>
                      <a:pt x="119021" y="143697"/>
                    </a:lnTo>
                    <a:lnTo>
                      <a:pt x="119021" y="137760"/>
                    </a:lnTo>
                    <a:close/>
                    <a:moveTo>
                      <a:pt x="131204" y="137760"/>
                    </a:moveTo>
                    <a:lnTo>
                      <a:pt x="131204" y="143697"/>
                    </a:lnTo>
                    <a:lnTo>
                      <a:pt x="125270" y="143697"/>
                    </a:lnTo>
                    <a:lnTo>
                      <a:pt x="125270" y="137760"/>
                    </a:lnTo>
                    <a:close/>
                    <a:moveTo>
                      <a:pt x="137451" y="137760"/>
                    </a:moveTo>
                    <a:lnTo>
                      <a:pt x="137451" y="143697"/>
                    </a:lnTo>
                    <a:lnTo>
                      <a:pt x="131517" y="143697"/>
                    </a:lnTo>
                    <a:lnTo>
                      <a:pt x="131517" y="137760"/>
                    </a:lnTo>
                    <a:close/>
                    <a:moveTo>
                      <a:pt x="143702" y="137760"/>
                    </a:moveTo>
                    <a:lnTo>
                      <a:pt x="143702" y="143697"/>
                    </a:lnTo>
                    <a:lnTo>
                      <a:pt x="137766" y="143697"/>
                    </a:lnTo>
                    <a:lnTo>
                      <a:pt x="137766" y="137760"/>
                    </a:lnTo>
                    <a:close/>
                    <a:moveTo>
                      <a:pt x="149949" y="137760"/>
                    </a:moveTo>
                    <a:lnTo>
                      <a:pt x="149949" y="143697"/>
                    </a:lnTo>
                    <a:lnTo>
                      <a:pt x="144015" y="143697"/>
                    </a:lnTo>
                    <a:lnTo>
                      <a:pt x="144015" y="137760"/>
                    </a:lnTo>
                    <a:close/>
                    <a:moveTo>
                      <a:pt x="156196" y="137760"/>
                    </a:moveTo>
                    <a:lnTo>
                      <a:pt x="156196" y="143697"/>
                    </a:lnTo>
                    <a:lnTo>
                      <a:pt x="150262" y="143697"/>
                    </a:lnTo>
                    <a:lnTo>
                      <a:pt x="150262" y="137760"/>
                    </a:lnTo>
                    <a:close/>
                    <a:moveTo>
                      <a:pt x="162445" y="137760"/>
                    </a:moveTo>
                    <a:lnTo>
                      <a:pt x="162445" y="143697"/>
                    </a:lnTo>
                    <a:lnTo>
                      <a:pt x="156509" y="143697"/>
                    </a:lnTo>
                    <a:lnTo>
                      <a:pt x="156509" y="137760"/>
                    </a:lnTo>
                    <a:close/>
                    <a:moveTo>
                      <a:pt x="168692" y="137760"/>
                    </a:moveTo>
                    <a:lnTo>
                      <a:pt x="168692" y="143697"/>
                    </a:lnTo>
                    <a:lnTo>
                      <a:pt x="162756" y="143697"/>
                    </a:lnTo>
                    <a:lnTo>
                      <a:pt x="162756" y="137760"/>
                    </a:lnTo>
                    <a:close/>
                    <a:moveTo>
                      <a:pt x="174939" y="137760"/>
                    </a:moveTo>
                    <a:lnTo>
                      <a:pt x="174939" y="143697"/>
                    </a:lnTo>
                    <a:lnTo>
                      <a:pt x="169005" y="143697"/>
                    </a:lnTo>
                    <a:lnTo>
                      <a:pt x="169005" y="137760"/>
                    </a:lnTo>
                    <a:close/>
                    <a:moveTo>
                      <a:pt x="181186" y="137760"/>
                    </a:moveTo>
                    <a:lnTo>
                      <a:pt x="181186" y="143697"/>
                    </a:lnTo>
                    <a:lnTo>
                      <a:pt x="175252" y="143697"/>
                    </a:lnTo>
                    <a:lnTo>
                      <a:pt x="175252" y="137760"/>
                    </a:lnTo>
                    <a:close/>
                    <a:moveTo>
                      <a:pt x="187433" y="137760"/>
                    </a:moveTo>
                    <a:lnTo>
                      <a:pt x="187433" y="143697"/>
                    </a:lnTo>
                    <a:lnTo>
                      <a:pt x="181499" y="143697"/>
                    </a:lnTo>
                    <a:lnTo>
                      <a:pt x="181499" y="137760"/>
                    </a:lnTo>
                    <a:close/>
                    <a:moveTo>
                      <a:pt x="193682" y="137760"/>
                    </a:moveTo>
                    <a:lnTo>
                      <a:pt x="193682" y="143697"/>
                    </a:lnTo>
                    <a:lnTo>
                      <a:pt x="187746" y="143697"/>
                    </a:lnTo>
                    <a:lnTo>
                      <a:pt x="187746" y="137760"/>
                    </a:lnTo>
                    <a:close/>
                    <a:moveTo>
                      <a:pt x="199931" y="137760"/>
                    </a:moveTo>
                    <a:lnTo>
                      <a:pt x="199931" y="143697"/>
                    </a:lnTo>
                    <a:lnTo>
                      <a:pt x="193996" y="143697"/>
                    </a:lnTo>
                    <a:lnTo>
                      <a:pt x="193996" y="137760"/>
                    </a:lnTo>
                    <a:close/>
                    <a:moveTo>
                      <a:pt x="206180" y="137760"/>
                    </a:moveTo>
                    <a:lnTo>
                      <a:pt x="206180" y="143697"/>
                    </a:lnTo>
                    <a:lnTo>
                      <a:pt x="200244" y="143697"/>
                    </a:lnTo>
                    <a:lnTo>
                      <a:pt x="200244" y="137760"/>
                    </a:lnTo>
                    <a:close/>
                    <a:moveTo>
                      <a:pt x="212427" y="137760"/>
                    </a:moveTo>
                    <a:lnTo>
                      <a:pt x="212427" y="143697"/>
                    </a:lnTo>
                    <a:lnTo>
                      <a:pt x="206491" y="143697"/>
                    </a:lnTo>
                    <a:lnTo>
                      <a:pt x="206491" y="137760"/>
                    </a:lnTo>
                    <a:close/>
                    <a:moveTo>
                      <a:pt x="218674" y="137760"/>
                    </a:moveTo>
                    <a:lnTo>
                      <a:pt x="218674" y="143697"/>
                    </a:lnTo>
                    <a:lnTo>
                      <a:pt x="212739" y="143697"/>
                    </a:lnTo>
                    <a:lnTo>
                      <a:pt x="212739" y="137760"/>
                    </a:lnTo>
                    <a:close/>
                    <a:moveTo>
                      <a:pt x="224921" y="137760"/>
                    </a:moveTo>
                    <a:lnTo>
                      <a:pt x="224921" y="143697"/>
                    </a:lnTo>
                    <a:lnTo>
                      <a:pt x="218987" y="143697"/>
                    </a:lnTo>
                    <a:lnTo>
                      <a:pt x="218987" y="137760"/>
                    </a:lnTo>
                    <a:close/>
                    <a:moveTo>
                      <a:pt x="231170" y="137760"/>
                    </a:moveTo>
                    <a:lnTo>
                      <a:pt x="231170" y="143697"/>
                    </a:lnTo>
                    <a:lnTo>
                      <a:pt x="225234" y="143697"/>
                    </a:lnTo>
                    <a:lnTo>
                      <a:pt x="225234" y="137760"/>
                    </a:lnTo>
                    <a:close/>
                    <a:moveTo>
                      <a:pt x="237417" y="137760"/>
                    </a:moveTo>
                    <a:lnTo>
                      <a:pt x="237417" y="143697"/>
                    </a:lnTo>
                    <a:lnTo>
                      <a:pt x="231481" y="143697"/>
                    </a:lnTo>
                    <a:lnTo>
                      <a:pt x="231481" y="137760"/>
                    </a:lnTo>
                    <a:close/>
                    <a:moveTo>
                      <a:pt x="243664" y="137760"/>
                    </a:moveTo>
                    <a:lnTo>
                      <a:pt x="243664" y="143697"/>
                    </a:lnTo>
                    <a:lnTo>
                      <a:pt x="237729" y="143697"/>
                    </a:lnTo>
                    <a:lnTo>
                      <a:pt x="237729" y="137760"/>
                    </a:lnTo>
                    <a:close/>
                    <a:moveTo>
                      <a:pt x="249911" y="137760"/>
                    </a:moveTo>
                    <a:lnTo>
                      <a:pt x="249911" y="143697"/>
                    </a:lnTo>
                    <a:lnTo>
                      <a:pt x="243977" y="143697"/>
                    </a:lnTo>
                    <a:lnTo>
                      <a:pt x="243977" y="137760"/>
                    </a:lnTo>
                    <a:close/>
                    <a:moveTo>
                      <a:pt x="256161" y="137760"/>
                    </a:moveTo>
                    <a:lnTo>
                      <a:pt x="256161" y="143697"/>
                    </a:lnTo>
                    <a:lnTo>
                      <a:pt x="250225" y="143697"/>
                    </a:lnTo>
                    <a:lnTo>
                      <a:pt x="250225" y="137760"/>
                    </a:lnTo>
                    <a:close/>
                    <a:moveTo>
                      <a:pt x="262409" y="137760"/>
                    </a:moveTo>
                    <a:lnTo>
                      <a:pt x="262409" y="143697"/>
                    </a:lnTo>
                    <a:lnTo>
                      <a:pt x="256474" y="143697"/>
                    </a:lnTo>
                    <a:lnTo>
                      <a:pt x="256474" y="137760"/>
                    </a:lnTo>
                    <a:close/>
                    <a:moveTo>
                      <a:pt x="268656" y="137760"/>
                    </a:moveTo>
                    <a:lnTo>
                      <a:pt x="268656" y="143697"/>
                    </a:lnTo>
                    <a:lnTo>
                      <a:pt x="262721" y="143697"/>
                    </a:lnTo>
                    <a:lnTo>
                      <a:pt x="262721" y="137760"/>
                    </a:lnTo>
                    <a:close/>
                    <a:moveTo>
                      <a:pt x="274904" y="137760"/>
                    </a:moveTo>
                    <a:lnTo>
                      <a:pt x="274904" y="143697"/>
                    </a:lnTo>
                    <a:lnTo>
                      <a:pt x="268968" y="143697"/>
                    </a:lnTo>
                    <a:lnTo>
                      <a:pt x="268968" y="137760"/>
                    </a:lnTo>
                    <a:close/>
                    <a:moveTo>
                      <a:pt x="6251" y="144011"/>
                    </a:moveTo>
                    <a:lnTo>
                      <a:pt x="6251" y="149945"/>
                    </a:lnTo>
                    <a:lnTo>
                      <a:pt x="315" y="149945"/>
                    </a:lnTo>
                    <a:lnTo>
                      <a:pt x="315" y="144011"/>
                    </a:lnTo>
                    <a:close/>
                    <a:moveTo>
                      <a:pt x="12498" y="144011"/>
                    </a:moveTo>
                    <a:lnTo>
                      <a:pt x="12498" y="149945"/>
                    </a:lnTo>
                    <a:lnTo>
                      <a:pt x="6562" y="149945"/>
                    </a:lnTo>
                    <a:lnTo>
                      <a:pt x="6562" y="144011"/>
                    </a:lnTo>
                    <a:close/>
                    <a:moveTo>
                      <a:pt x="18745" y="144011"/>
                    </a:moveTo>
                    <a:lnTo>
                      <a:pt x="18745" y="149945"/>
                    </a:lnTo>
                    <a:lnTo>
                      <a:pt x="12810" y="149945"/>
                    </a:lnTo>
                    <a:lnTo>
                      <a:pt x="12810" y="144011"/>
                    </a:lnTo>
                    <a:close/>
                    <a:moveTo>
                      <a:pt x="24992" y="144011"/>
                    </a:moveTo>
                    <a:lnTo>
                      <a:pt x="24992" y="149945"/>
                    </a:lnTo>
                    <a:lnTo>
                      <a:pt x="19058" y="149945"/>
                    </a:lnTo>
                    <a:lnTo>
                      <a:pt x="19058" y="144011"/>
                    </a:lnTo>
                    <a:close/>
                    <a:moveTo>
                      <a:pt x="31241" y="144011"/>
                    </a:moveTo>
                    <a:lnTo>
                      <a:pt x="31241" y="149945"/>
                    </a:lnTo>
                    <a:lnTo>
                      <a:pt x="25305" y="149945"/>
                    </a:lnTo>
                    <a:lnTo>
                      <a:pt x="25305" y="144011"/>
                    </a:lnTo>
                    <a:close/>
                    <a:moveTo>
                      <a:pt x="37489" y="144011"/>
                    </a:moveTo>
                    <a:lnTo>
                      <a:pt x="37489" y="149945"/>
                    </a:lnTo>
                    <a:lnTo>
                      <a:pt x="31553" y="149945"/>
                    </a:lnTo>
                    <a:lnTo>
                      <a:pt x="31553" y="144011"/>
                    </a:lnTo>
                    <a:close/>
                    <a:moveTo>
                      <a:pt x="43737" y="144011"/>
                    </a:moveTo>
                    <a:lnTo>
                      <a:pt x="43737" y="149945"/>
                    </a:lnTo>
                    <a:lnTo>
                      <a:pt x="37802" y="149945"/>
                    </a:lnTo>
                    <a:lnTo>
                      <a:pt x="37802" y="144011"/>
                    </a:lnTo>
                    <a:close/>
                    <a:moveTo>
                      <a:pt x="49985" y="144011"/>
                    </a:moveTo>
                    <a:lnTo>
                      <a:pt x="49985" y="149945"/>
                    </a:lnTo>
                    <a:lnTo>
                      <a:pt x="44049" y="149945"/>
                    </a:lnTo>
                    <a:lnTo>
                      <a:pt x="44049" y="144011"/>
                    </a:lnTo>
                    <a:close/>
                    <a:moveTo>
                      <a:pt x="56232" y="144011"/>
                    </a:moveTo>
                    <a:lnTo>
                      <a:pt x="56232" y="149945"/>
                    </a:lnTo>
                    <a:lnTo>
                      <a:pt x="50296" y="149945"/>
                    </a:lnTo>
                    <a:lnTo>
                      <a:pt x="50296" y="144011"/>
                    </a:lnTo>
                    <a:close/>
                    <a:moveTo>
                      <a:pt x="62480" y="144011"/>
                    </a:moveTo>
                    <a:lnTo>
                      <a:pt x="62480" y="149945"/>
                    </a:lnTo>
                    <a:lnTo>
                      <a:pt x="56545" y="149945"/>
                    </a:lnTo>
                    <a:lnTo>
                      <a:pt x="56545" y="144011"/>
                    </a:lnTo>
                    <a:close/>
                    <a:moveTo>
                      <a:pt x="68727" y="144011"/>
                    </a:moveTo>
                    <a:lnTo>
                      <a:pt x="68727" y="149945"/>
                    </a:lnTo>
                    <a:lnTo>
                      <a:pt x="62792" y="149945"/>
                    </a:lnTo>
                    <a:lnTo>
                      <a:pt x="62792" y="144011"/>
                    </a:lnTo>
                    <a:close/>
                    <a:moveTo>
                      <a:pt x="74975" y="144011"/>
                    </a:moveTo>
                    <a:lnTo>
                      <a:pt x="74975" y="149945"/>
                    </a:lnTo>
                    <a:lnTo>
                      <a:pt x="69039" y="149945"/>
                    </a:lnTo>
                    <a:lnTo>
                      <a:pt x="69039" y="144011"/>
                    </a:lnTo>
                    <a:close/>
                    <a:moveTo>
                      <a:pt x="81223" y="144011"/>
                    </a:moveTo>
                    <a:lnTo>
                      <a:pt x="81223" y="149945"/>
                    </a:lnTo>
                    <a:lnTo>
                      <a:pt x="75286" y="149945"/>
                    </a:lnTo>
                    <a:lnTo>
                      <a:pt x="75286" y="144011"/>
                    </a:lnTo>
                    <a:close/>
                    <a:moveTo>
                      <a:pt x="87470" y="144011"/>
                    </a:moveTo>
                    <a:lnTo>
                      <a:pt x="87470" y="149945"/>
                    </a:lnTo>
                    <a:lnTo>
                      <a:pt x="81535" y="149945"/>
                    </a:lnTo>
                    <a:lnTo>
                      <a:pt x="81535" y="144011"/>
                    </a:lnTo>
                    <a:close/>
                    <a:moveTo>
                      <a:pt x="93718" y="144011"/>
                    </a:moveTo>
                    <a:lnTo>
                      <a:pt x="93718" y="149945"/>
                    </a:lnTo>
                    <a:lnTo>
                      <a:pt x="87784" y="149945"/>
                    </a:lnTo>
                    <a:lnTo>
                      <a:pt x="87784" y="144011"/>
                    </a:lnTo>
                    <a:close/>
                    <a:moveTo>
                      <a:pt x="99967" y="144011"/>
                    </a:moveTo>
                    <a:lnTo>
                      <a:pt x="99967" y="149945"/>
                    </a:lnTo>
                    <a:lnTo>
                      <a:pt x="94031" y="149945"/>
                    </a:lnTo>
                    <a:lnTo>
                      <a:pt x="94031" y="144011"/>
                    </a:lnTo>
                    <a:close/>
                    <a:moveTo>
                      <a:pt x="106214" y="144011"/>
                    </a:moveTo>
                    <a:lnTo>
                      <a:pt x="106214" y="149945"/>
                    </a:lnTo>
                    <a:lnTo>
                      <a:pt x="100278" y="149945"/>
                    </a:lnTo>
                    <a:lnTo>
                      <a:pt x="100278" y="144011"/>
                    </a:lnTo>
                    <a:close/>
                    <a:moveTo>
                      <a:pt x="112461" y="144011"/>
                    </a:moveTo>
                    <a:lnTo>
                      <a:pt x="112461" y="149945"/>
                    </a:lnTo>
                    <a:lnTo>
                      <a:pt x="106527" y="149945"/>
                    </a:lnTo>
                    <a:lnTo>
                      <a:pt x="106527" y="144011"/>
                    </a:lnTo>
                    <a:close/>
                    <a:moveTo>
                      <a:pt x="118710" y="144011"/>
                    </a:moveTo>
                    <a:lnTo>
                      <a:pt x="118710" y="149945"/>
                    </a:lnTo>
                    <a:lnTo>
                      <a:pt x="112774" y="149945"/>
                    </a:lnTo>
                    <a:lnTo>
                      <a:pt x="112774" y="144011"/>
                    </a:lnTo>
                    <a:close/>
                    <a:moveTo>
                      <a:pt x="124957" y="144011"/>
                    </a:moveTo>
                    <a:lnTo>
                      <a:pt x="124957" y="149945"/>
                    </a:lnTo>
                    <a:lnTo>
                      <a:pt x="119021" y="149945"/>
                    </a:lnTo>
                    <a:lnTo>
                      <a:pt x="119021" y="144011"/>
                    </a:lnTo>
                    <a:close/>
                    <a:moveTo>
                      <a:pt x="131204" y="144011"/>
                    </a:moveTo>
                    <a:lnTo>
                      <a:pt x="131204" y="149945"/>
                    </a:lnTo>
                    <a:lnTo>
                      <a:pt x="125270" y="149945"/>
                    </a:lnTo>
                    <a:lnTo>
                      <a:pt x="125270" y="144011"/>
                    </a:lnTo>
                    <a:close/>
                    <a:moveTo>
                      <a:pt x="137451" y="144011"/>
                    </a:moveTo>
                    <a:lnTo>
                      <a:pt x="137451" y="149945"/>
                    </a:lnTo>
                    <a:lnTo>
                      <a:pt x="131517" y="149945"/>
                    </a:lnTo>
                    <a:lnTo>
                      <a:pt x="131517" y="144011"/>
                    </a:lnTo>
                    <a:close/>
                    <a:moveTo>
                      <a:pt x="143702" y="144011"/>
                    </a:moveTo>
                    <a:lnTo>
                      <a:pt x="143702" y="149945"/>
                    </a:lnTo>
                    <a:lnTo>
                      <a:pt x="137766" y="149945"/>
                    </a:lnTo>
                    <a:lnTo>
                      <a:pt x="137766" y="144011"/>
                    </a:lnTo>
                    <a:close/>
                    <a:moveTo>
                      <a:pt x="149949" y="144011"/>
                    </a:moveTo>
                    <a:lnTo>
                      <a:pt x="149949" y="149945"/>
                    </a:lnTo>
                    <a:lnTo>
                      <a:pt x="144015" y="149945"/>
                    </a:lnTo>
                    <a:lnTo>
                      <a:pt x="144015" y="144011"/>
                    </a:lnTo>
                    <a:close/>
                    <a:moveTo>
                      <a:pt x="156196" y="144011"/>
                    </a:moveTo>
                    <a:lnTo>
                      <a:pt x="156196" y="149945"/>
                    </a:lnTo>
                    <a:lnTo>
                      <a:pt x="150262" y="149945"/>
                    </a:lnTo>
                    <a:lnTo>
                      <a:pt x="150262" y="144011"/>
                    </a:lnTo>
                    <a:close/>
                    <a:moveTo>
                      <a:pt x="162445" y="144011"/>
                    </a:moveTo>
                    <a:lnTo>
                      <a:pt x="162445" y="149945"/>
                    </a:lnTo>
                    <a:lnTo>
                      <a:pt x="156509" y="149945"/>
                    </a:lnTo>
                    <a:lnTo>
                      <a:pt x="156509" y="144011"/>
                    </a:lnTo>
                    <a:close/>
                    <a:moveTo>
                      <a:pt x="168692" y="144011"/>
                    </a:moveTo>
                    <a:lnTo>
                      <a:pt x="168692" y="149945"/>
                    </a:lnTo>
                    <a:lnTo>
                      <a:pt x="162756" y="149945"/>
                    </a:lnTo>
                    <a:lnTo>
                      <a:pt x="162756" y="144011"/>
                    </a:lnTo>
                    <a:close/>
                    <a:moveTo>
                      <a:pt x="174939" y="144011"/>
                    </a:moveTo>
                    <a:lnTo>
                      <a:pt x="174939" y="149945"/>
                    </a:lnTo>
                    <a:lnTo>
                      <a:pt x="169005" y="149945"/>
                    </a:lnTo>
                    <a:lnTo>
                      <a:pt x="169005" y="144011"/>
                    </a:lnTo>
                    <a:close/>
                    <a:moveTo>
                      <a:pt x="181186" y="144011"/>
                    </a:moveTo>
                    <a:lnTo>
                      <a:pt x="181186" y="149945"/>
                    </a:lnTo>
                    <a:lnTo>
                      <a:pt x="175252" y="149945"/>
                    </a:lnTo>
                    <a:lnTo>
                      <a:pt x="175252" y="144011"/>
                    </a:lnTo>
                    <a:close/>
                    <a:moveTo>
                      <a:pt x="187433" y="144011"/>
                    </a:moveTo>
                    <a:lnTo>
                      <a:pt x="187433" y="149945"/>
                    </a:lnTo>
                    <a:lnTo>
                      <a:pt x="181499" y="149945"/>
                    </a:lnTo>
                    <a:lnTo>
                      <a:pt x="181499" y="144011"/>
                    </a:lnTo>
                    <a:close/>
                    <a:moveTo>
                      <a:pt x="193682" y="144011"/>
                    </a:moveTo>
                    <a:lnTo>
                      <a:pt x="193682" y="149945"/>
                    </a:lnTo>
                    <a:lnTo>
                      <a:pt x="187746" y="149945"/>
                    </a:lnTo>
                    <a:lnTo>
                      <a:pt x="187746" y="144011"/>
                    </a:lnTo>
                    <a:close/>
                    <a:moveTo>
                      <a:pt x="199931" y="144011"/>
                    </a:moveTo>
                    <a:lnTo>
                      <a:pt x="199931" y="149945"/>
                    </a:lnTo>
                    <a:lnTo>
                      <a:pt x="193996" y="149945"/>
                    </a:lnTo>
                    <a:lnTo>
                      <a:pt x="193996" y="144011"/>
                    </a:lnTo>
                    <a:close/>
                    <a:moveTo>
                      <a:pt x="206180" y="144011"/>
                    </a:moveTo>
                    <a:lnTo>
                      <a:pt x="206180" y="149945"/>
                    </a:lnTo>
                    <a:lnTo>
                      <a:pt x="200244" y="149945"/>
                    </a:lnTo>
                    <a:lnTo>
                      <a:pt x="200244" y="144011"/>
                    </a:lnTo>
                    <a:close/>
                    <a:moveTo>
                      <a:pt x="212427" y="144011"/>
                    </a:moveTo>
                    <a:lnTo>
                      <a:pt x="212427" y="149945"/>
                    </a:lnTo>
                    <a:lnTo>
                      <a:pt x="206491" y="149945"/>
                    </a:lnTo>
                    <a:lnTo>
                      <a:pt x="206491" y="144011"/>
                    </a:lnTo>
                    <a:close/>
                    <a:moveTo>
                      <a:pt x="218674" y="144011"/>
                    </a:moveTo>
                    <a:lnTo>
                      <a:pt x="218674" y="149945"/>
                    </a:lnTo>
                    <a:lnTo>
                      <a:pt x="212739" y="149945"/>
                    </a:lnTo>
                    <a:lnTo>
                      <a:pt x="212739" y="144011"/>
                    </a:lnTo>
                    <a:close/>
                    <a:moveTo>
                      <a:pt x="224921" y="144011"/>
                    </a:moveTo>
                    <a:lnTo>
                      <a:pt x="224921" y="149945"/>
                    </a:lnTo>
                    <a:lnTo>
                      <a:pt x="218987" y="149945"/>
                    </a:lnTo>
                    <a:lnTo>
                      <a:pt x="218987" y="144011"/>
                    </a:lnTo>
                    <a:close/>
                    <a:moveTo>
                      <a:pt x="231170" y="144011"/>
                    </a:moveTo>
                    <a:lnTo>
                      <a:pt x="231170" y="149945"/>
                    </a:lnTo>
                    <a:lnTo>
                      <a:pt x="225234" y="149945"/>
                    </a:lnTo>
                    <a:lnTo>
                      <a:pt x="225234" y="144011"/>
                    </a:lnTo>
                    <a:close/>
                    <a:moveTo>
                      <a:pt x="237417" y="144011"/>
                    </a:moveTo>
                    <a:lnTo>
                      <a:pt x="237417" y="149945"/>
                    </a:lnTo>
                    <a:lnTo>
                      <a:pt x="231481" y="149945"/>
                    </a:lnTo>
                    <a:lnTo>
                      <a:pt x="231481" y="144011"/>
                    </a:lnTo>
                    <a:close/>
                    <a:moveTo>
                      <a:pt x="243664" y="144011"/>
                    </a:moveTo>
                    <a:lnTo>
                      <a:pt x="243664" y="149945"/>
                    </a:lnTo>
                    <a:lnTo>
                      <a:pt x="237729" y="149945"/>
                    </a:lnTo>
                    <a:lnTo>
                      <a:pt x="237729" y="144011"/>
                    </a:lnTo>
                    <a:close/>
                    <a:moveTo>
                      <a:pt x="249911" y="144011"/>
                    </a:moveTo>
                    <a:lnTo>
                      <a:pt x="249911" y="149945"/>
                    </a:lnTo>
                    <a:lnTo>
                      <a:pt x="243977" y="149945"/>
                    </a:lnTo>
                    <a:lnTo>
                      <a:pt x="243977" y="144011"/>
                    </a:lnTo>
                    <a:close/>
                    <a:moveTo>
                      <a:pt x="256161" y="144011"/>
                    </a:moveTo>
                    <a:lnTo>
                      <a:pt x="256161" y="149945"/>
                    </a:lnTo>
                    <a:lnTo>
                      <a:pt x="250225" y="149945"/>
                    </a:lnTo>
                    <a:lnTo>
                      <a:pt x="250225" y="144011"/>
                    </a:lnTo>
                    <a:close/>
                    <a:moveTo>
                      <a:pt x="262409" y="144011"/>
                    </a:moveTo>
                    <a:lnTo>
                      <a:pt x="262409" y="149945"/>
                    </a:lnTo>
                    <a:lnTo>
                      <a:pt x="256474" y="149945"/>
                    </a:lnTo>
                    <a:lnTo>
                      <a:pt x="256474" y="144011"/>
                    </a:lnTo>
                    <a:close/>
                    <a:moveTo>
                      <a:pt x="268656" y="144011"/>
                    </a:moveTo>
                    <a:lnTo>
                      <a:pt x="268656" y="149945"/>
                    </a:lnTo>
                    <a:lnTo>
                      <a:pt x="262721" y="149945"/>
                    </a:lnTo>
                    <a:lnTo>
                      <a:pt x="262721" y="144011"/>
                    </a:lnTo>
                    <a:close/>
                    <a:moveTo>
                      <a:pt x="274904" y="144011"/>
                    </a:moveTo>
                    <a:lnTo>
                      <a:pt x="274904" y="149945"/>
                    </a:lnTo>
                    <a:lnTo>
                      <a:pt x="268968" y="149945"/>
                    </a:lnTo>
                    <a:lnTo>
                      <a:pt x="268968" y="144011"/>
                    </a:lnTo>
                    <a:close/>
                    <a:moveTo>
                      <a:pt x="6251" y="150258"/>
                    </a:moveTo>
                    <a:lnTo>
                      <a:pt x="6251" y="156192"/>
                    </a:lnTo>
                    <a:lnTo>
                      <a:pt x="315" y="156192"/>
                    </a:lnTo>
                    <a:lnTo>
                      <a:pt x="315" y="150258"/>
                    </a:lnTo>
                    <a:close/>
                    <a:moveTo>
                      <a:pt x="12498" y="150258"/>
                    </a:moveTo>
                    <a:lnTo>
                      <a:pt x="12498" y="156192"/>
                    </a:lnTo>
                    <a:lnTo>
                      <a:pt x="6562" y="156192"/>
                    </a:lnTo>
                    <a:lnTo>
                      <a:pt x="6562" y="150258"/>
                    </a:lnTo>
                    <a:close/>
                    <a:moveTo>
                      <a:pt x="18745" y="150258"/>
                    </a:moveTo>
                    <a:lnTo>
                      <a:pt x="18745" y="156192"/>
                    </a:lnTo>
                    <a:lnTo>
                      <a:pt x="12810" y="156192"/>
                    </a:lnTo>
                    <a:lnTo>
                      <a:pt x="12810" y="150258"/>
                    </a:lnTo>
                    <a:close/>
                    <a:moveTo>
                      <a:pt x="24992" y="150258"/>
                    </a:moveTo>
                    <a:lnTo>
                      <a:pt x="24992" y="156192"/>
                    </a:lnTo>
                    <a:lnTo>
                      <a:pt x="19058" y="156192"/>
                    </a:lnTo>
                    <a:lnTo>
                      <a:pt x="19058" y="150258"/>
                    </a:lnTo>
                    <a:close/>
                    <a:moveTo>
                      <a:pt x="31241" y="150258"/>
                    </a:moveTo>
                    <a:lnTo>
                      <a:pt x="31241" y="156192"/>
                    </a:lnTo>
                    <a:lnTo>
                      <a:pt x="25305" y="156192"/>
                    </a:lnTo>
                    <a:lnTo>
                      <a:pt x="25305" y="150258"/>
                    </a:lnTo>
                    <a:close/>
                    <a:moveTo>
                      <a:pt x="37489" y="150258"/>
                    </a:moveTo>
                    <a:lnTo>
                      <a:pt x="37489" y="156192"/>
                    </a:lnTo>
                    <a:lnTo>
                      <a:pt x="31553" y="156192"/>
                    </a:lnTo>
                    <a:lnTo>
                      <a:pt x="31553" y="150258"/>
                    </a:lnTo>
                    <a:close/>
                    <a:moveTo>
                      <a:pt x="43737" y="150258"/>
                    </a:moveTo>
                    <a:lnTo>
                      <a:pt x="43737" y="156192"/>
                    </a:lnTo>
                    <a:lnTo>
                      <a:pt x="37802" y="156192"/>
                    </a:lnTo>
                    <a:lnTo>
                      <a:pt x="37802" y="150258"/>
                    </a:lnTo>
                    <a:close/>
                    <a:moveTo>
                      <a:pt x="49985" y="150258"/>
                    </a:moveTo>
                    <a:lnTo>
                      <a:pt x="49985" y="156192"/>
                    </a:lnTo>
                    <a:lnTo>
                      <a:pt x="44049" y="156192"/>
                    </a:lnTo>
                    <a:lnTo>
                      <a:pt x="44049" y="150258"/>
                    </a:lnTo>
                    <a:close/>
                    <a:moveTo>
                      <a:pt x="56232" y="150258"/>
                    </a:moveTo>
                    <a:lnTo>
                      <a:pt x="56232" y="156192"/>
                    </a:lnTo>
                    <a:lnTo>
                      <a:pt x="50296" y="156192"/>
                    </a:lnTo>
                    <a:lnTo>
                      <a:pt x="50296" y="150258"/>
                    </a:lnTo>
                    <a:close/>
                    <a:moveTo>
                      <a:pt x="62480" y="150258"/>
                    </a:moveTo>
                    <a:lnTo>
                      <a:pt x="62480" y="156192"/>
                    </a:lnTo>
                    <a:lnTo>
                      <a:pt x="56545" y="156192"/>
                    </a:lnTo>
                    <a:lnTo>
                      <a:pt x="56545" y="150258"/>
                    </a:lnTo>
                    <a:close/>
                    <a:moveTo>
                      <a:pt x="68727" y="150258"/>
                    </a:moveTo>
                    <a:lnTo>
                      <a:pt x="68727" y="156192"/>
                    </a:lnTo>
                    <a:lnTo>
                      <a:pt x="62792" y="156192"/>
                    </a:lnTo>
                    <a:lnTo>
                      <a:pt x="62792" y="150258"/>
                    </a:lnTo>
                    <a:close/>
                    <a:moveTo>
                      <a:pt x="74975" y="150258"/>
                    </a:moveTo>
                    <a:lnTo>
                      <a:pt x="74975" y="156192"/>
                    </a:lnTo>
                    <a:lnTo>
                      <a:pt x="69039" y="156192"/>
                    </a:lnTo>
                    <a:lnTo>
                      <a:pt x="69039" y="150258"/>
                    </a:lnTo>
                    <a:close/>
                    <a:moveTo>
                      <a:pt x="81223" y="150258"/>
                    </a:moveTo>
                    <a:lnTo>
                      <a:pt x="81223" y="156192"/>
                    </a:lnTo>
                    <a:lnTo>
                      <a:pt x="75286" y="156192"/>
                    </a:lnTo>
                    <a:lnTo>
                      <a:pt x="75286" y="150258"/>
                    </a:lnTo>
                    <a:close/>
                    <a:moveTo>
                      <a:pt x="87470" y="150258"/>
                    </a:moveTo>
                    <a:lnTo>
                      <a:pt x="87470" y="156192"/>
                    </a:lnTo>
                    <a:lnTo>
                      <a:pt x="81535" y="156192"/>
                    </a:lnTo>
                    <a:lnTo>
                      <a:pt x="81535" y="150258"/>
                    </a:lnTo>
                    <a:close/>
                    <a:moveTo>
                      <a:pt x="93718" y="150258"/>
                    </a:moveTo>
                    <a:lnTo>
                      <a:pt x="93718" y="156192"/>
                    </a:lnTo>
                    <a:lnTo>
                      <a:pt x="87784" y="156192"/>
                    </a:lnTo>
                    <a:lnTo>
                      <a:pt x="87784" y="150258"/>
                    </a:lnTo>
                    <a:close/>
                    <a:moveTo>
                      <a:pt x="99967" y="150258"/>
                    </a:moveTo>
                    <a:lnTo>
                      <a:pt x="99967" y="156192"/>
                    </a:lnTo>
                    <a:lnTo>
                      <a:pt x="94031" y="156192"/>
                    </a:lnTo>
                    <a:lnTo>
                      <a:pt x="94031" y="150258"/>
                    </a:lnTo>
                    <a:close/>
                    <a:moveTo>
                      <a:pt x="106214" y="150258"/>
                    </a:moveTo>
                    <a:lnTo>
                      <a:pt x="106214" y="156192"/>
                    </a:lnTo>
                    <a:lnTo>
                      <a:pt x="100278" y="156192"/>
                    </a:lnTo>
                    <a:lnTo>
                      <a:pt x="100278" y="150258"/>
                    </a:lnTo>
                    <a:close/>
                    <a:moveTo>
                      <a:pt x="112461" y="150258"/>
                    </a:moveTo>
                    <a:lnTo>
                      <a:pt x="112461" y="156192"/>
                    </a:lnTo>
                    <a:lnTo>
                      <a:pt x="106527" y="156192"/>
                    </a:lnTo>
                    <a:lnTo>
                      <a:pt x="106527" y="150258"/>
                    </a:lnTo>
                    <a:close/>
                    <a:moveTo>
                      <a:pt x="118710" y="150258"/>
                    </a:moveTo>
                    <a:lnTo>
                      <a:pt x="118710" y="156192"/>
                    </a:lnTo>
                    <a:lnTo>
                      <a:pt x="112774" y="156192"/>
                    </a:lnTo>
                    <a:lnTo>
                      <a:pt x="112774" y="150258"/>
                    </a:lnTo>
                    <a:close/>
                    <a:moveTo>
                      <a:pt x="124957" y="150258"/>
                    </a:moveTo>
                    <a:lnTo>
                      <a:pt x="124957" y="156192"/>
                    </a:lnTo>
                    <a:lnTo>
                      <a:pt x="119021" y="156192"/>
                    </a:lnTo>
                    <a:lnTo>
                      <a:pt x="119021" y="150258"/>
                    </a:lnTo>
                    <a:close/>
                    <a:moveTo>
                      <a:pt x="131204" y="150258"/>
                    </a:moveTo>
                    <a:lnTo>
                      <a:pt x="131204" y="156192"/>
                    </a:lnTo>
                    <a:lnTo>
                      <a:pt x="125270" y="156192"/>
                    </a:lnTo>
                    <a:lnTo>
                      <a:pt x="125270" y="150258"/>
                    </a:lnTo>
                    <a:close/>
                    <a:moveTo>
                      <a:pt x="137451" y="150258"/>
                    </a:moveTo>
                    <a:lnTo>
                      <a:pt x="137451" y="156192"/>
                    </a:lnTo>
                    <a:lnTo>
                      <a:pt x="131517" y="156192"/>
                    </a:lnTo>
                    <a:lnTo>
                      <a:pt x="131517" y="150258"/>
                    </a:lnTo>
                    <a:close/>
                    <a:moveTo>
                      <a:pt x="143702" y="150258"/>
                    </a:moveTo>
                    <a:lnTo>
                      <a:pt x="143702" y="156192"/>
                    </a:lnTo>
                    <a:lnTo>
                      <a:pt x="137766" y="156192"/>
                    </a:lnTo>
                    <a:lnTo>
                      <a:pt x="137766" y="150258"/>
                    </a:lnTo>
                    <a:close/>
                    <a:moveTo>
                      <a:pt x="149949" y="150258"/>
                    </a:moveTo>
                    <a:lnTo>
                      <a:pt x="149949" y="156192"/>
                    </a:lnTo>
                    <a:lnTo>
                      <a:pt x="144015" y="156192"/>
                    </a:lnTo>
                    <a:lnTo>
                      <a:pt x="144015" y="150258"/>
                    </a:lnTo>
                    <a:close/>
                    <a:moveTo>
                      <a:pt x="156196" y="150258"/>
                    </a:moveTo>
                    <a:lnTo>
                      <a:pt x="156196" y="156192"/>
                    </a:lnTo>
                    <a:lnTo>
                      <a:pt x="150262" y="156192"/>
                    </a:lnTo>
                    <a:lnTo>
                      <a:pt x="150262" y="150258"/>
                    </a:lnTo>
                    <a:close/>
                    <a:moveTo>
                      <a:pt x="162445" y="150258"/>
                    </a:moveTo>
                    <a:lnTo>
                      <a:pt x="162445" y="156192"/>
                    </a:lnTo>
                    <a:lnTo>
                      <a:pt x="156509" y="156192"/>
                    </a:lnTo>
                    <a:lnTo>
                      <a:pt x="156509" y="150258"/>
                    </a:lnTo>
                    <a:close/>
                    <a:moveTo>
                      <a:pt x="168692" y="150258"/>
                    </a:moveTo>
                    <a:lnTo>
                      <a:pt x="168692" y="156192"/>
                    </a:lnTo>
                    <a:lnTo>
                      <a:pt x="162756" y="156192"/>
                    </a:lnTo>
                    <a:lnTo>
                      <a:pt x="162756" y="150258"/>
                    </a:lnTo>
                    <a:close/>
                    <a:moveTo>
                      <a:pt x="174939" y="150258"/>
                    </a:moveTo>
                    <a:lnTo>
                      <a:pt x="174939" y="156192"/>
                    </a:lnTo>
                    <a:lnTo>
                      <a:pt x="169005" y="156192"/>
                    </a:lnTo>
                    <a:lnTo>
                      <a:pt x="169005" y="150258"/>
                    </a:lnTo>
                    <a:close/>
                    <a:moveTo>
                      <a:pt x="181186" y="150258"/>
                    </a:moveTo>
                    <a:lnTo>
                      <a:pt x="181186" y="156192"/>
                    </a:lnTo>
                    <a:lnTo>
                      <a:pt x="175252" y="156192"/>
                    </a:lnTo>
                    <a:lnTo>
                      <a:pt x="175252" y="150258"/>
                    </a:lnTo>
                    <a:close/>
                    <a:moveTo>
                      <a:pt x="187433" y="150258"/>
                    </a:moveTo>
                    <a:lnTo>
                      <a:pt x="187433" y="156192"/>
                    </a:lnTo>
                    <a:lnTo>
                      <a:pt x="181499" y="156192"/>
                    </a:lnTo>
                    <a:lnTo>
                      <a:pt x="181499" y="150258"/>
                    </a:lnTo>
                    <a:close/>
                    <a:moveTo>
                      <a:pt x="193682" y="150258"/>
                    </a:moveTo>
                    <a:lnTo>
                      <a:pt x="193682" y="156192"/>
                    </a:lnTo>
                    <a:lnTo>
                      <a:pt x="187746" y="156192"/>
                    </a:lnTo>
                    <a:lnTo>
                      <a:pt x="187746" y="150258"/>
                    </a:lnTo>
                    <a:close/>
                    <a:moveTo>
                      <a:pt x="199931" y="150258"/>
                    </a:moveTo>
                    <a:lnTo>
                      <a:pt x="199931" y="156192"/>
                    </a:lnTo>
                    <a:lnTo>
                      <a:pt x="193996" y="156192"/>
                    </a:lnTo>
                    <a:lnTo>
                      <a:pt x="193996" y="150258"/>
                    </a:lnTo>
                    <a:close/>
                    <a:moveTo>
                      <a:pt x="206180" y="150258"/>
                    </a:moveTo>
                    <a:lnTo>
                      <a:pt x="206180" y="156192"/>
                    </a:lnTo>
                    <a:lnTo>
                      <a:pt x="200244" y="156192"/>
                    </a:lnTo>
                    <a:lnTo>
                      <a:pt x="200244" y="150258"/>
                    </a:lnTo>
                    <a:close/>
                    <a:moveTo>
                      <a:pt x="212427" y="150258"/>
                    </a:moveTo>
                    <a:lnTo>
                      <a:pt x="212427" y="156192"/>
                    </a:lnTo>
                    <a:lnTo>
                      <a:pt x="206491" y="156192"/>
                    </a:lnTo>
                    <a:lnTo>
                      <a:pt x="206491" y="150258"/>
                    </a:lnTo>
                    <a:close/>
                    <a:moveTo>
                      <a:pt x="218674" y="150258"/>
                    </a:moveTo>
                    <a:lnTo>
                      <a:pt x="218674" y="156192"/>
                    </a:lnTo>
                    <a:lnTo>
                      <a:pt x="212739" y="156192"/>
                    </a:lnTo>
                    <a:lnTo>
                      <a:pt x="212739" y="150258"/>
                    </a:lnTo>
                    <a:close/>
                    <a:moveTo>
                      <a:pt x="224921" y="150258"/>
                    </a:moveTo>
                    <a:lnTo>
                      <a:pt x="224921" y="156192"/>
                    </a:lnTo>
                    <a:lnTo>
                      <a:pt x="218987" y="156192"/>
                    </a:lnTo>
                    <a:lnTo>
                      <a:pt x="218987" y="150258"/>
                    </a:lnTo>
                    <a:close/>
                    <a:moveTo>
                      <a:pt x="231170" y="150258"/>
                    </a:moveTo>
                    <a:lnTo>
                      <a:pt x="231170" y="156192"/>
                    </a:lnTo>
                    <a:lnTo>
                      <a:pt x="225234" y="156192"/>
                    </a:lnTo>
                    <a:lnTo>
                      <a:pt x="225234" y="150258"/>
                    </a:lnTo>
                    <a:close/>
                    <a:moveTo>
                      <a:pt x="237417" y="150258"/>
                    </a:moveTo>
                    <a:lnTo>
                      <a:pt x="237417" y="156192"/>
                    </a:lnTo>
                    <a:lnTo>
                      <a:pt x="231481" y="156192"/>
                    </a:lnTo>
                    <a:lnTo>
                      <a:pt x="231481" y="150258"/>
                    </a:lnTo>
                    <a:close/>
                    <a:moveTo>
                      <a:pt x="243664" y="150258"/>
                    </a:moveTo>
                    <a:lnTo>
                      <a:pt x="243664" y="156192"/>
                    </a:lnTo>
                    <a:lnTo>
                      <a:pt x="237729" y="156192"/>
                    </a:lnTo>
                    <a:lnTo>
                      <a:pt x="237729" y="150258"/>
                    </a:lnTo>
                    <a:close/>
                    <a:moveTo>
                      <a:pt x="249911" y="150258"/>
                    </a:moveTo>
                    <a:lnTo>
                      <a:pt x="249911" y="156192"/>
                    </a:lnTo>
                    <a:lnTo>
                      <a:pt x="243977" y="156192"/>
                    </a:lnTo>
                    <a:lnTo>
                      <a:pt x="243977" y="150258"/>
                    </a:lnTo>
                    <a:close/>
                    <a:moveTo>
                      <a:pt x="256161" y="150258"/>
                    </a:moveTo>
                    <a:lnTo>
                      <a:pt x="256161" y="156192"/>
                    </a:lnTo>
                    <a:lnTo>
                      <a:pt x="250225" y="156192"/>
                    </a:lnTo>
                    <a:lnTo>
                      <a:pt x="250225" y="150258"/>
                    </a:lnTo>
                    <a:close/>
                    <a:moveTo>
                      <a:pt x="262409" y="150258"/>
                    </a:moveTo>
                    <a:lnTo>
                      <a:pt x="262409" y="156192"/>
                    </a:lnTo>
                    <a:lnTo>
                      <a:pt x="256474" y="156192"/>
                    </a:lnTo>
                    <a:lnTo>
                      <a:pt x="256474" y="150258"/>
                    </a:lnTo>
                    <a:close/>
                    <a:moveTo>
                      <a:pt x="268656" y="150258"/>
                    </a:moveTo>
                    <a:lnTo>
                      <a:pt x="268656" y="156192"/>
                    </a:lnTo>
                    <a:lnTo>
                      <a:pt x="262721" y="156192"/>
                    </a:lnTo>
                    <a:lnTo>
                      <a:pt x="262721" y="150258"/>
                    </a:lnTo>
                    <a:close/>
                    <a:moveTo>
                      <a:pt x="274904" y="150258"/>
                    </a:moveTo>
                    <a:lnTo>
                      <a:pt x="274904" y="156192"/>
                    </a:lnTo>
                    <a:lnTo>
                      <a:pt x="268968" y="156192"/>
                    </a:lnTo>
                    <a:lnTo>
                      <a:pt x="268968" y="150258"/>
                    </a:lnTo>
                    <a:close/>
                    <a:moveTo>
                      <a:pt x="158" y="0"/>
                    </a:moveTo>
                    <a:lnTo>
                      <a:pt x="158" y="157"/>
                    </a:lnTo>
                    <a:lnTo>
                      <a:pt x="0" y="157"/>
                    </a:lnTo>
                    <a:lnTo>
                      <a:pt x="0" y="156350"/>
                    </a:lnTo>
                    <a:lnTo>
                      <a:pt x="158" y="156350"/>
                    </a:lnTo>
                    <a:lnTo>
                      <a:pt x="158" y="156508"/>
                    </a:lnTo>
                    <a:lnTo>
                      <a:pt x="275059" y="156508"/>
                    </a:lnTo>
                    <a:lnTo>
                      <a:pt x="275059" y="156350"/>
                    </a:lnTo>
                    <a:lnTo>
                      <a:pt x="275215" y="156350"/>
                    </a:lnTo>
                    <a:lnTo>
                      <a:pt x="275215" y="155"/>
                    </a:lnTo>
                    <a:lnTo>
                      <a:pt x="275059" y="155"/>
                    </a:lnTo>
                    <a:lnTo>
                      <a:pt x="27505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845" name="Google Shape;1845;p25"/>
              <p:cNvCxnSpPr/>
              <p:nvPr/>
            </p:nvCxnSpPr>
            <p:spPr>
              <a:xfrm>
                <a:off x="607100" y="213850"/>
                <a:ext cx="0" cy="4720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46" name="Google Shape;1846;p25"/>
              <p:cNvCxnSpPr/>
              <p:nvPr/>
            </p:nvCxnSpPr>
            <p:spPr>
              <a:xfrm>
                <a:off x="552800" y="213850"/>
                <a:ext cx="0" cy="4720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847" name="Google Shape;1847;p25"/>
              <p:cNvSpPr/>
              <p:nvPr/>
            </p:nvSpPr>
            <p:spPr>
              <a:xfrm>
                <a:off x="309638" y="12983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8" name="Google Shape;1848;p25"/>
              <p:cNvSpPr/>
              <p:nvPr/>
            </p:nvSpPr>
            <p:spPr>
              <a:xfrm>
                <a:off x="309638" y="4856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9" name="Google Shape;1849;p25"/>
              <p:cNvSpPr/>
              <p:nvPr/>
            </p:nvSpPr>
            <p:spPr>
              <a:xfrm>
                <a:off x="309638" y="45491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0" name="Google Shape;1850;p25"/>
              <p:cNvSpPr/>
              <p:nvPr/>
            </p:nvSpPr>
            <p:spPr>
              <a:xfrm>
                <a:off x="309638" y="37364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1" name="Google Shape;1851;p25"/>
              <p:cNvSpPr/>
              <p:nvPr/>
            </p:nvSpPr>
            <p:spPr>
              <a:xfrm>
                <a:off x="309638" y="29237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2" name="Google Shape;1852;p25"/>
              <p:cNvSpPr/>
              <p:nvPr/>
            </p:nvSpPr>
            <p:spPr>
              <a:xfrm>
                <a:off x="309638" y="21110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853" name="Google Shape;1853;p25"/>
          <p:cNvGrpSpPr/>
          <p:nvPr/>
        </p:nvGrpSpPr>
        <p:grpSpPr>
          <a:xfrm>
            <a:off x="234700" y="128839"/>
            <a:ext cx="9333352" cy="5484023"/>
            <a:chOff x="234700" y="128839"/>
            <a:chExt cx="9333352" cy="5484023"/>
          </a:xfrm>
        </p:grpSpPr>
        <p:grpSp>
          <p:nvGrpSpPr>
            <p:cNvPr id="1854" name="Google Shape;1854;p25"/>
            <p:cNvGrpSpPr/>
            <p:nvPr/>
          </p:nvGrpSpPr>
          <p:grpSpPr>
            <a:xfrm rot="4425474" flipH="1">
              <a:off x="7536848" y="3628860"/>
              <a:ext cx="1940359" cy="1644990"/>
              <a:chOff x="-526246" y="128858"/>
              <a:chExt cx="1940335" cy="1644971"/>
            </a:xfrm>
          </p:grpSpPr>
          <p:grpSp>
            <p:nvGrpSpPr>
              <p:cNvPr id="1855" name="Google Shape;1855;p25"/>
              <p:cNvGrpSpPr/>
              <p:nvPr/>
            </p:nvGrpSpPr>
            <p:grpSpPr>
              <a:xfrm rot="-1788659">
                <a:off x="1029677" y="201277"/>
                <a:ext cx="351497" cy="225982"/>
                <a:chOff x="2671300" y="2198700"/>
                <a:chExt cx="351525" cy="226000"/>
              </a:xfrm>
            </p:grpSpPr>
            <p:sp>
              <p:nvSpPr>
                <p:cNvPr id="1856" name="Google Shape;1856;p25"/>
                <p:cNvSpPr/>
                <p:nvPr/>
              </p:nvSpPr>
              <p:spPr>
                <a:xfrm>
                  <a:off x="2671300" y="2198700"/>
                  <a:ext cx="351525" cy="22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1" h="9017" fill="none" extrusionOk="0">
                      <a:moveTo>
                        <a:pt x="2351" y="0"/>
                      </a:moveTo>
                      <a:cubicBezTo>
                        <a:pt x="5547" y="2694"/>
                        <a:pt x="10865" y="6323"/>
                        <a:pt x="14060" y="9016"/>
                      </a:cubicBezTo>
                      <a:cubicBezTo>
                        <a:pt x="9199" y="8605"/>
                        <a:pt x="5250" y="8309"/>
                        <a:pt x="0" y="7601"/>
                      </a:cubicBezTo>
                      <a:cubicBezTo>
                        <a:pt x="297" y="6734"/>
                        <a:pt x="1027" y="4291"/>
                        <a:pt x="1164" y="4246"/>
                      </a:cubicBezTo>
                      <a:cubicBezTo>
                        <a:pt x="1255" y="4223"/>
                        <a:pt x="5364" y="5592"/>
                        <a:pt x="7350" y="6254"/>
                      </a:cubicBezTo>
                      <a:cubicBezTo>
                        <a:pt x="5159" y="5067"/>
                        <a:pt x="3447" y="4451"/>
                        <a:pt x="1415" y="3424"/>
                      </a:cubicBezTo>
                      <a:cubicBezTo>
                        <a:pt x="1712" y="2488"/>
                        <a:pt x="2077" y="936"/>
                        <a:pt x="2351" y="0"/>
                      </a:cubicBezTo>
                      <a:close/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57" name="Google Shape;1857;p25"/>
                <p:cNvSpPr/>
                <p:nvPr/>
              </p:nvSpPr>
              <p:spPr>
                <a:xfrm>
                  <a:off x="2706675" y="2283725"/>
                  <a:ext cx="4575" cy="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937" fill="none" extrusionOk="0">
                      <a:moveTo>
                        <a:pt x="0" y="0"/>
                      </a:moveTo>
                      <a:cubicBezTo>
                        <a:pt x="69" y="343"/>
                        <a:pt x="114" y="594"/>
                        <a:pt x="183" y="936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58" name="Google Shape;1858;p25"/>
                <p:cNvSpPr/>
                <p:nvPr/>
              </p:nvSpPr>
              <p:spPr>
                <a:xfrm>
                  <a:off x="2718650" y="2397850"/>
                  <a:ext cx="301900" cy="2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76" h="1074" fill="none" extrusionOk="0">
                      <a:moveTo>
                        <a:pt x="12075" y="1073"/>
                      </a:moveTo>
                      <a:cubicBezTo>
                        <a:pt x="6666" y="1005"/>
                        <a:pt x="3949" y="982"/>
                        <a:pt x="138" y="822"/>
                      </a:cubicBezTo>
                      <a:cubicBezTo>
                        <a:pt x="92" y="548"/>
                        <a:pt x="46" y="274"/>
                        <a:pt x="1" y="0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859" name="Google Shape;1859;p25"/>
              <p:cNvSpPr/>
              <p:nvPr/>
            </p:nvSpPr>
            <p:spPr>
              <a:xfrm rot="-1788659">
                <a:off x="-451083" y="658040"/>
                <a:ext cx="1676414" cy="748614"/>
              </a:xfrm>
              <a:custGeom>
                <a:avLst/>
                <a:gdLst/>
                <a:ahLst/>
                <a:cxnLst/>
                <a:rect l="l" t="t" r="r" b="b"/>
                <a:pathLst>
                  <a:path w="67062" h="29947" fill="none" extrusionOk="0">
                    <a:moveTo>
                      <a:pt x="67061" y="4542"/>
                    </a:moveTo>
                    <a:cubicBezTo>
                      <a:pt x="54850" y="0"/>
                      <a:pt x="40972" y="23"/>
                      <a:pt x="28760" y="4656"/>
                    </a:cubicBezTo>
                    <a:cubicBezTo>
                      <a:pt x="16572" y="9267"/>
                      <a:pt x="6141" y="18420"/>
                      <a:pt x="1" y="29947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60" name="Google Shape;1860;p25"/>
            <p:cNvSpPr/>
            <p:nvPr/>
          </p:nvSpPr>
          <p:spPr>
            <a:xfrm>
              <a:off x="3162963" y="4820200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61" name="Google Shape;1861;p25"/>
            <p:cNvGrpSpPr/>
            <p:nvPr/>
          </p:nvGrpSpPr>
          <p:grpSpPr>
            <a:xfrm>
              <a:off x="6525500" y="4704313"/>
              <a:ext cx="103900" cy="115875"/>
              <a:chOff x="1385075" y="3682325"/>
              <a:chExt cx="103900" cy="115875"/>
            </a:xfrm>
          </p:grpSpPr>
          <p:sp>
            <p:nvSpPr>
              <p:cNvPr id="1862" name="Google Shape;1862;p25"/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3" name="Google Shape;1863;p25"/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64" name="Google Shape;1864;p25"/>
            <p:cNvSpPr/>
            <p:nvPr/>
          </p:nvSpPr>
          <p:spPr>
            <a:xfrm>
              <a:off x="8539154" y="433650"/>
              <a:ext cx="257148" cy="278799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65" name="Google Shape;1865;p25"/>
            <p:cNvGrpSpPr/>
            <p:nvPr/>
          </p:nvGrpSpPr>
          <p:grpSpPr>
            <a:xfrm>
              <a:off x="5053060" y="128839"/>
              <a:ext cx="195076" cy="215146"/>
              <a:chOff x="3080000" y="3727500"/>
              <a:chExt cx="99625" cy="109875"/>
            </a:xfrm>
          </p:grpSpPr>
          <p:sp>
            <p:nvSpPr>
              <p:cNvPr id="1866" name="Google Shape;1866;p25"/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7" name="Google Shape;1867;p25"/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8" name="Google Shape;1868;p25"/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9" name="Google Shape;1869;p25"/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70" name="Google Shape;1870;p25"/>
            <p:cNvGrpSpPr/>
            <p:nvPr/>
          </p:nvGrpSpPr>
          <p:grpSpPr>
            <a:xfrm rot="3544474" flipH="1">
              <a:off x="350098" y="2565095"/>
              <a:ext cx="351510" cy="225990"/>
              <a:chOff x="2671300" y="2198700"/>
              <a:chExt cx="351525" cy="226000"/>
            </a:xfrm>
          </p:grpSpPr>
          <p:sp>
            <p:nvSpPr>
              <p:cNvPr id="1871" name="Google Shape;1871;p25"/>
              <p:cNvSpPr/>
              <p:nvPr/>
            </p:nvSpPr>
            <p:spPr>
              <a:xfrm>
                <a:off x="2671300" y="2198700"/>
                <a:ext cx="351525" cy="225425"/>
              </a:xfrm>
              <a:custGeom>
                <a:avLst/>
                <a:gdLst/>
                <a:ahLst/>
                <a:cxnLst/>
                <a:rect l="l" t="t" r="r" b="b"/>
                <a:pathLst>
                  <a:path w="14061" h="9017" fill="none" extrusionOk="0">
                    <a:moveTo>
                      <a:pt x="2351" y="0"/>
                    </a:moveTo>
                    <a:cubicBezTo>
                      <a:pt x="5547" y="2694"/>
                      <a:pt x="10865" y="6323"/>
                      <a:pt x="14060" y="9016"/>
                    </a:cubicBezTo>
                    <a:cubicBezTo>
                      <a:pt x="9199" y="8605"/>
                      <a:pt x="5250" y="8309"/>
                      <a:pt x="0" y="7601"/>
                    </a:cubicBezTo>
                    <a:cubicBezTo>
                      <a:pt x="297" y="6734"/>
                      <a:pt x="1027" y="4291"/>
                      <a:pt x="1164" y="4246"/>
                    </a:cubicBezTo>
                    <a:cubicBezTo>
                      <a:pt x="1255" y="4223"/>
                      <a:pt x="5364" y="5592"/>
                      <a:pt x="7350" y="6254"/>
                    </a:cubicBezTo>
                    <a:cubicBezTo>
                      <a:pt x="5159" y="5067"/>
                      <a:pt x="3447" y="4451"/>
                      <a:pt x="1415" y="3424"/>
                    </a:cubicBezTo>
                    <a:cubicBezTo>
                      <a:pt x="1712" y="2488"/>
                      <a:pt x="2077" y="936"/>
                      <a:pt x="2351" y="0"/>
                    </a:cubicBezTo>
                    <a:close/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2" name="Google Shape;1872;p25"/>
              <p:cNvSpPr/>
              <p:nvPr/>
            </p:nvSpPr>
            <p:spPr>
              <a:xfrm>
                <a:off x="2706675" y="2283725"/>
                <a:ext cx="4575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83" h="937" fill="none" extrusionOk="0">
                    <a:moveTo>
                      <a:pt x="0" y="0"/>
                    </a:moveTo>
                    <a:cubicBezTo>
                      <a:pt x="69" y="343"/>
                      <a:pt x="114" y="594"/>
                      <a:pt x="183" y="936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3" name="Google Shape;1873;p25"/>
              <p:cNvSpPr/>
              <p:nvPr/>
            </p:nvSpPr>
            <p:spPr>
              <a:xfrm>
                <a:off x="2718650" y="2397850"/>
                <a:ext cx="301900" cy="26850"/>
              </a:xfrm>
              <a:custGeom>
                <a:avLst/>
                <a:gdLst/>
                <a:ahLst/>
                <a:cxnLst/>
                <a:rect l="l" t="t" r="r" b="b"/>
                <a:pathLst>
                  <a:path w="12076" h="1074" fill="none" extrusionOk="0">
                    <a:moveTo>
                      <a:pt x="12075" y="1073"/>
                    </a:moveTo>
                    <a:cubicBezTo>
                      <a:pt x="6666" y="1005"/>
                      <a:pt x="3949" y="982"/>
                      <a:pt x="138" y="822"/>
                    </a:cubicBezTo>
                    <a:cubicBezTo>
                      <a:pt x="92" y="548"/>
                      <a:pt x="46" y="274"/>
                      <a:pt x="1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74" name="Google Shape;1874;p25"/>
            <p:cNvGrpSpPr/>
            <p:nvPr/>
          </p:nvGrpSpPr>
          <p:grpSpPr>
            <a:xfrm>
              <a:off x="8409497" y="2161914"/>
              <a:ext cx="195076" cy="215146"/>
              <a:chOff x="3080000" y="3727500"/>
              <a:chExt cx="99625" cy="109875"/>
            </a:xfrm>
          </p:grpSpPr>
          <p:sp>
            <p:nvSpPr>
              <p:cNvPr id="1875" name="Google Shape;1875;p25"/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6" name="Google Shape;1876;p25"/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7" name="Google Shape;1877;p25"/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8" name="Google Shape;1878;p25"/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79" name="Google Shape;1879;p25"/>
            <p:cNvGrpSpPr/>
            <p:nvPr/>
          </p:nvGrpSpPr>
          <p:grpSpPr>
            <a:xfrm>
              <a:off x="234700" y="918100"/>
              <a:ext cx="103900" cy="115875"/>
              <a:chOff x="1385075" y="3682325"/>
              <a:chExt cx="103900" cy="115875"/>
            </a:xfrm>
          </p:grpSpPr>
          <p:sp>
            <p:nvSpPr>
              <p:cNvPr id="1880" name="Google Shape;1880;p25"/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1" name="Google Shape;1881;p25"/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82" name="Google Shape;1882;p25"/>
            <p:cNvSpPr/>
            <p:nvPr/>
          </p:nvSpPr>
          <p:spPr>
            <a:xfrm>
              <a:off x="2673313" y="343975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25"/>
            <p:cNvSpPr/>
            <p:nvPr/>
          </p:nvSpPr>
          <p:spPr>
            <a:xfrm>
              <a:off x="455954" y="4541400"/>
              <a:ext cx="257148" cy="278799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4" name="Google Shape;874;p16"/>
          <p:cNvGrpSpPr/>
          <p:nvPr/>
        </p:nvGrpSpPr>
        <p:grpSpPr>
          <a:xfrm>
            <a:off x="-9" y="-31"/>
            <a:ext cx="9143740" cy="5141097"/>
            <a:chOff x="238125" y="845075"/>
            <a:chExt cx="7140200" cy="4014600"/>
          </a:xfrm>
        </p:grpSpPr>
        <p:sp>
          <p:nvSpPr>
            <p:cNvPr id="875" name="Google Shape;875;p16"/>
            <p:cNvSpPr/>
            <p:nvPr/>
          </p:nvSpPr>
          <p:spPr>
            <a:xfrm>
              <a:off x="238125" y="845075"/>
              <a:ext cx="7137075" cy="4012375"/>
            </a:xfrm>
            <a:custGeom>
              <a:avLst/>
              <a:gdLst/>
              <a:ahLst/>
              <a:cxnLst/>
              <a:rect l="l" t="t" r="r" b="b"/>
              <a:pathLst>
                <a:path w="285483" h="160495" extrusionOk="0">
                  <a:moveTo>
                    <a:pt x="6745" y="321"/>
                  </a:moveTo>
                  <a:lnTo>
                    <a:pt x="6745" y="6406"/>
                  </a:lnTo>
                  <a:lnTo>
                    <a:pt x="339" y="6406"/>
                  </a:lnTo>
                  <a:lnTo>
                    <a:pt x="339" y="321"/>
                  </a:lnTo>
                  <a:close/>
                  <a:moveTo>
                    <a:pt x="13471" y="321"/>
                  </a:moveTo>
                  <a:lnTo>
                    <a:pt x="13471" y="6406"/>
                  </a:lnTo>
                  <a:lnTo>
                    <a:pt x="7066" y="6406"/>
                  </a:lnTo>
                  <a:lnTo>
                    <a:pt x="7066" y="321"/>
                  </a:lnTo>
                  <a:close/>
                  <a:moveTo>
                    <a:pt x="20198" y="321"/>
                  </a:moveTo>
                  <a:lnTo>
                    <a:pt x="20198" y="6406"/>
                  </a:lnTo>
                  <a:lnTo>
                    <a:pt x="13810" y="6406"/>
                  </a:lnTo>
                  <a:lnTo>
                    <a:pt x="13810" y="321"/>
                  </a:lnTo>
                  <a:close/>
                  <a:moveTo>
                    <a:pt x="26942" y="321"/>
                  </a:moveTo>
                  <a:lnTo>
                    <a:pt x="26942" y="6406"/>
                  </a:lnTo>
                  <a:lnTo>
                    <a:pt x="20537" y="6406"/>
                  </a:lnTo>
                  <a:lnTo>
                    <a:pt x="20537" y="321"/>
                  </a:lnTo>
                  <a:close/>
                  <a:moveTo>
                    <a:pt x="33669" y="321"/>
                  </a:moveTo>
                  <a:lnTo>
                    <a:pt x="33669" y="6406"/>
                  </a:lnTo>
                  <a:lnTo>
                    <a:pt x="27281" y="6406"/>
                  </a:lnTo>
                  <a:lnTo>
                    <a:pt x="27281" y="321"/>
                  </a:lnTo>
                  <a:close/>
                  <a:moveTo>
                    <a:pt x="40414" y="321"/>
                  </a:moveTo>
                  <a:lnTo>
                    <a:pt x="40414" y="6406"/>
                  </a:lnTo>
                  <a:lnTo>
                    <a:pt x="34008" y="6406"/>
                  </a:lnTo>
                  <a:lnTo>
                    <a:pt x="34008" y="321"/>
                  </a:lnTo>
                  <a:close/>
                  <a:moveTo>
                    <a:pt x="47140" y="321"/>
                  </a:moveTo>
                  <a:lnTo>
                    <a:pt x="47140" y="6406"/>
                  </a:lnTo>
                  <a:lnTo>
                    <a:pt x="40753" y="6406"/>
                  </a:lnTo>
                  <a:lnTo>
                    <a:pt x="40753" y="321"/>
                  </a:lnTo>
                  <a:close/>
                  <a:moveTo>
                    <a:pt x="53885" y="321"/>
                  </a:moveTo>
                  <a:lnTo>
                    <a:pt x="53885" y="6406"/>
                  </a:lnTo>
                  <a:lnTo>
                    <a:pt x="47479" y="6406"/>
                  </a:lnTo>
                  <a:lnTo>
                    <a:pt x="47479" y="321"/>
                  </a:lnTo>
                  <a:close/>
                  <a:moveTo>
                    <a:pt x="60611" y="321"/>
                  </a:moveTo>
                  <a:lnTo>
                    <a:pt x="60611" y="6406"/>
                  </a:lnTo>
                  <a:lnTo>
                    <a:pt x="54206" y="6406"/>
                  </a:lnTo>
                  <a:lnTo>
                    <a:pt x="54206" y="321"/>
                  </a:lnTo>
                  <a:close/>
                  <a:moveTo>
                    <a:pt x="67338" y="321"/>
                  </a:moveTo>
                  <a:lnTo>
                    <a:pt x="67338" y="6406"/>
                  </a:lnTo>
                  <a:lnTo>
                    <a:pt x="60950" y="6406"/>
                  </a:lnTo>
                  <a:lnTo>
                    <a:pt x="60950" y="321"/>
                  </a:lnTo>
                  <a:close/>
                  <a:moveTo>
                    <a:pt x="74083" y="321"/>
                  </a:moveTo>
                  <a:lnTo>
                    <a:pt x="74083" y="6406"/>
                  </a:lnTo>
                  <a:lnTo>
                    <a:pt x="67677" y="6406"/>
                  </a:lnTo>
                  <a:lnTo>
                    <a:pt x="67677" y="321"/>
                  </a:lnTo>
                  <a:close/>
                  <a:moveTo>
                    <a:pt x="80809" y="321"/>
                  </a:moveTo>
                  <a:lnTo>
                    <a:pt x="80809" y="6406"/>
                  </a:lnTo>
                  <a:lnTo>
                    <a:pt x="74422" y="6406"/>
                  </a:lnTo>
                  <a:lnTo>
                    <a:pt x="74422" y="321"/>
                  </a:lnTo>
                  <a:close/>
                  <a:moveTo>
                    <a:pt x="87554" y="321"/>
                  </a:moveTo>
                  <a:lnTo>
                    <a:pt x="87554" y="6406"/>
                  </a:lnTo>
                  <a:lnTo>
                    <a:pt x="81148" y="6406"/>
                  </a:lnTo>
                  <a:lnTo>
                    <a:pt x="81148" y="321"/>
                  </a:lnTo>
                  <a:close/>
                  <a:moveTo>
                    <a:pt x="94281" y="321"/>
                  </a:moveTo>
                  <a:lnTo>
                    <a:pt x="94281" y="6406"/>
                  </a:lnTo>
                  <a:lnTo>
                    <a:pt x="87893" y="6406"/>
                  </a:lnTo>
                  <a:lnTo>
                    <a:pt x="87893" y="321"/>
                  </a:lnTo>
                  <a:close/>
                  <a:moveTo>
                    <a:pt x="101025" y="321"/>
                  </a:moveTo>
                  <a:lnTo>
                    <a:pt x="101025" y="6406"/>
                  </a:lnTo>
                  <a:lnTo>
                    <a:pt x="94620" y="6406"/>
                  </a:lnTo>
                  <a:lnTo>
                    <a:pt x="94620" y="321"/>
                  </a:lnTo>
                  <a:close/>
                  <a:moveTo>
                    <a:pt x="107752" y="321"/>
                  </a:moveTo>
                  <a:lnTo>
                    <a:pt x="107752" y="6406"/>
                  </a:lnTo>
                  <a:lnTo>
                    <a:pt x="101346" y="6406"/>
                  </a:lnTo>
                  <a:lnTo>
                    <a:pt x="101346" y="321"/>
                  </a:lnTo>
                  <a:close/>
                  <a:moveTo>
                    <a:pt x="114478" y="321"/>
                  </a:moveTo>
                  <a:lnTo>
                    <a:pt x="114478" y="6406"/>
                  </a:lnTo>
                  <a:lnTo>
                    <a:pt x="108091" y="6406"/>
                  </a:lnTo>
                  <a:lnTo>
                    <a:pt x="108091" y="321"/>
                  </a:lnTo>
                  <a:close/>
                  <a:moveTo>
                    <a:pt x="121223" y="321"/>
                  </a:moveTo>
                  <a:lnTo>
                    <a:pt x="121223" y="6406"/>
                  </a:lnTo>
                  <a:lnTo>
                    <a:pt x="114817" y="6406"/>
                  </a:lnTo>
                  <a:lnTo>
                    <a:pt x="114817" y="321"/>
                  </a:lnTo>
                  <a:close/>
                  <a:moveTo>
                    <a:pt x="127950" y="321"/>
                  </a:moveTo>
                  <a:lnTo>
                    <a:pt x="127950" y="6406"/>
                  </a:lnTo>
                  <a:lnTo>
                    <a:pt x="121562" y="6406"/>
                  </a:lnTo>
                  <a:lnTo>
                    <a:pt x="121562" y="321"/>
                  </a:lnTo>
                  <a:close/>
                  <a:moveTo>
                    <a:pt x="134694" y="321"/>
                  </a:moveTo>
                  <a:lnTo>
                    <a:pt x="134694" y="6406"/>
                  </a:lnTo>
                  <a:lnTo>
                    <a:pt x="128289" y="6406"/>
                  </a:lnTo>
                  <a:lnTo>
                    <a:pt x="128289" y="321"/>
                  </a:lnTo>
                  <a:close/>
                  <a:moveTo>
                    <a:pt x="141421" y="321"/>
                  </a:moveTo>
                  <a:lnTo>
                    <a:pt x="141421" y="6406"/>
                  </a:lnTo>
                  <a:lnTo>
                    <a:pt x="135033" y="6406"/>
                  </a:lnTo>
                  <a:lnTo>
                    <a:pt x="135033" y="321"/>
                  </a:lnTo>
                  <a:close/>
                  <a:moveTo>
                    <a:pt x="148148" y="321"/>
                  </a:moveTo>
                  <a:lnTo>
                    <a:pt x="148148" y="6406"/>
                  </a:lnTo>
                  <a:lnTo>
                    <a:pt x="141760" y="6406"/>
                  </a:lnTo>
                  <a:lnTo>
                    <a:pt x="141760" y="321"/>
                  </a:lnTo>
                  <a:close/>
                  <a:moveTo>
                    <a:pt x="154892" y="321"/>
                  </a:moveTo>
                  <a:lnTo>
                    <a:pt x="154892" y="6406"/>
                  </a:lnTo>
                  <a:lnTo>
                    <a:pt x="148487" y="6406"/>
                  </a:lnTo>
                  <a:lnTo>
                    <a:pt x="148487" y="321"/>
                  </a:lnTo>
                  <a:close/>
                  <a:moveTo>
                    <a:pt x="161619" y="321"/>
                  </a:moveTo>
                  <a:lnTo>
                    <a:pt x="161619" y="6406"/>
                  </a:lnTo>
                  <a:lnTo>
                    <a:pt x="155231" y="6406"/>
                  </a:lnTo>
                  <a:lnTo>
                    <a:pt x="155231" y="321"/>
                  </a:lnTo>
                  <a:close/>
                  <a:moveTo>
                    <a:pt x="168363" y="321"/>
                  </a:moveTo>
                  <a:lnTo>
                    <a:pt x="168363" y="6406"/>
                  </a:lnTo>
                  <a:lnTo>
                    <a:pt x="161958" y="6406"/>
                  </a:lnTo>
                  <a:lnTo>
                    <a:pt x="161958" y="321"/>
                  </a:lnTo>
                  <a:close/>
                  <a:moveTo>
                    <a:pt x="175090" y="321"/>
                  </a:moveTo>
                  <a:lnTo>
                    <a:pt x="175090" y="6406"/>
                  </a:lnTo>
                  <a:lnTo>
                    <a:pt x="168702" y="6406"/>
                  </a:lnTo>
                  <a:lnTo>
                    <a:pt x="168702" y="321"/>
                  </a:lnTo>
                  <a:close/>
                  <a:moveTo>
                    <a:pt x="181834" y="321"/>
                  </a:moveTo>
                  <a:lnTo>
                    <a:pt x="181834" y="6406"/>
                  </a:lnTo>
                  <a:lnTo>
                    <a:pt x="175429" y="6406"/>
                  </a:lnTo>
                  <a:lnTo>
                    <a:pt x="175429" y="321"/>
                  </a:lnTo>
                  <a:close/>
                  <a:moveTo>
                    <a:pt x="188561" y="321"/>
                  </a:moveTo>
                  <a:lnTo>
                    <a:pt x="188561" y="6406"/>
                  </a:lnTo>
                  <a:lnTo>
                    <a:pt x="182173" y="6406"/>
                  </a:lnTo>
                  <a:lnTo>
                    <a:pt x="182173" y="321"/>
                  </a:lnTo>
                  <a:close/>
                  <a:moveTo>
                    <a:pt x="195288" y="321"/>
                  </a:moveTo>
                  <a:lnTo>
                    <a:pt x="195288" y="6406"/>
                  </a:lnTo>
                  <a:lnTo>
                    <a:pt x="188900" y="6406"/>
                  </a:lnTo>
                  <a:lnTo>
                    <a:pt x="188900" y="321"/>
                  </a:lnTo>
                  <a:close/>
                  <a:moveTo>
                    <a:pt x="202032" y="321"/>
                  </a:moveTo>
                  <a:lnTo>
                    <a:pt x="202032" y="6406"/>
                  </a:lnTo>
                  <a:lnTo>
                    <a:pt x="195627" y="6406"/>
                  </a:lnTo>
                  <a:lnTo>
                    <a:pt x="195627" y="321"/>
                  </a:lnTo>
                  <a:close/>
                  <a:moveTo>
                    <a:pt x="208759" y="321"/>
                  </a:moveTo>
                  <a:lnTo>
                    <a:pt x="208759" y="6406"/>
                  </a:lnTo>
                  <a:lnTo>
                    <a:pt x="202371" y="6406"/>
                  </a:lnTo>
                  <a:lnTo>
                    <a:pt x="202371" y="321"/>
                  </a:lnTo>
                  <a:close/>
                  <a:moveTo>
                    <a:pt x="215504" y="321"/>
                  </a:moveTo>
                  <a:lnTo>
                    <a:pt x="215504" y="6406"/>
                  </a:lnTo>
                  <a:lnTo>
                    <a:pt x="209098" y="6406"/>
                  </a:lnTo>
                  <a:lnTo>
                    <a:pt x="209098" y="321"/>
                  </a:lnTo>
                  <a:close/>
                  <a:moveTo>
                    <a:pt x="222230" y="321"/>
                  </a:moveTo>
                  <a:lnTo>
                    <a:pt x="222230" y="6406"/>
                  </a:lnTo>
                  <a:lnTo>
                    <a:pt x="215843" y="6406"/>
                  </a:lnTo>
                  <a:lnTo>
                    <a:pt x="215843" y="321"/>
                  </a:lnTo>
                  <a:close/>
                  <a:moveTo>
                    <a:pt x="228975" y="321"/>
                  </a:moveTo>
                  <a:lnTo>
                    <a:pt x="228975" y="6406"/>
                  </a:lnTo>
                  <a:lnTo>
                    <a:pt x="222569" y="6406"/>
                  </a:lnTo>
                  <a:lnTo>
                    <a:pt x="222569" y="321"/>
                  </a:lnTo>
                  <a:close/>
                  <a:moveTo>
                    <a:pt x="235701" y="321"/>
                  </a:moveTo>
                  <a:lnTo>
                    <a:pt x="235701" y="6406"/>
                  </a:lnTo>
                  <a:lnTo>
                    <a:pt x="229296" y="6406"/>
                  </a:lnTo>
                  <a:lnTo>
                    <a:pt x="229296" y="321"/>
                  </a:lnTo>
                  <a:close/>
                  <a:moveTo>
                    <a:pt x="242428" y="321"/>
                  </a:moveTo>
                  <a:lnTo>
                    <a:pt x="242428" y="6406"/>
                  </a:lnTo>
                  <a:lnTo>
                    <a:pt x="236040" y="6406"/>
                  </a:lnTo>
                  <a:lnTo>
                    <a:pt x="236040" y="321"/>
                  </a:lnTo>
                  <a:close/>
                  <a:moveTo>
                    <a:pt x="249173" y="321"/>
                  </a:moveTo>
                  <a:lnTo>
                    <a:pt x="249173" y="6406"/>
                  </a:lnTo>
                  <a:lnTo>
                    <a:pt x="242767" y="6406"/>
                  </a:lnTo>
                  <a:lnTo>
                    <a:pt x="242767" y="321"/>
                  </a:lnTo>
                  <a:close/>
                  <a:moveTo>
                    <a:pt x="255899" y="321"/>
                  </a:moveTo>
                  <a:lnTo>
                    <a:pt x="255899" y="6406"/>
                  </a:lnTo>
                  <a:lnTo>
                    <a:pt x="249512" y="6406"/>
                  </a:lnTo>
                  <a:lnTo>
                    <a:pt x="249512" y="321"/>
                  </a:lnTo>
                  <a:close/>
                  <a:moveTo>
                    <a:pt x="262644" y="321"/>
                  </a:moveTo>
                  <a:lnTo>
                    <a:pt x="262644" y="6406"/>
                  </a:lnTo>
                  <a:lnTo>
                    <a:pt x="256238" y="6406"/>
                  </a:lnTo>
                  <a:lnTo>
                    <a:pt x="256238" y="321"/>
                  </a:lnTo>
                  <a:close/>
                  <a:moveTo>
                    <a:pt x="269370" y="321"/>
                  </a:moveTo>
                  <a:lnTo>
                    <a:pt x="269370" y="6406"/>
                  </a:lnTo>
                  <a:lnTo>
                    <a:pt x="262983" y="6406"/>
                  </a:lnTo>
                  <a:lnTo>
                    <a:pt x="262983" y="321"/>
                  </a:lnTo>
                  <a:close/>
                  <a:moveTo>
                    <a:pt x="276115" y="321"/>
                  </a:moveTo>
                  <a:lnTo>
                    <a:pt x="276115" y="6406"/>
                  </a:lnTo>
                  <a:lnTo>
                    <a:pt x="269709" y="6406"/>
                  </a:lnTo>
                  <a:lnTo>
                    <a:pt x="269709" y="321"/>
                  </a:lnTo>
                  <a:close/>
                  <a:moveTo>
                    <a:pt x="282842" y="321"/>
                  </a:moveTo>
                  <a:lnTo>
                    <a:pt x="282842" y="6406"/>
                  </a:lnTo>
                  <a:lnTo>
                    <a:pt x="276436" y="6406"/>
                  </a:lnTo>
                  <a:lnTo>
                    <a:pt x="276436" y="321"/>
                  </a:lnTo>
                  <a:close/>
                  <a:moveTo>
                    <a:pt x="6745" y="6727"/>
                  </a:moveTo>
                  <a:lnTo>
                    <a:pt x="6745" y="12811"/>
                  </a:lnTo>
                  <a:lnTo>
                    <a:pt x="339" y="12811"/>
                  </a:lnTo>
                  <a:lnTo>
                    <a:pt x="339" y="6727"/>
                  </a:lnTo>
                  <a:close/>
                  <a:moveTo>
                    <a:pt x="13471" y="6727"/>
                  </a:moveTo>
                  <a:lnTo>
                    <a:pt x="13471" y="12811"/>
                  </a:lnTo>
                  <a:lnTo>
                    <a:pt x="7066" y="12811"/>
                  </a:lnTo>
                  <a:lnTo>
                    <a:pt x="7066" y="6727"/>
                  </a:lnTo>
                  <a:close/>
                  <a:moveTo>
                    <a:pt x="20198" y="6727"/>
                  </a:moveTo>
                  <a:lnTo>
                    <a:pt x="20198" y="12811"/>
                  </a:lnTo>
                  <a:lnTo>
                    <a:pt x="13810" y="12811"/>
                  </a:lnTo>
                  <a:lnTo>
                    <a:pt x="13810" y="6727"/>
                  </a:lnTo>
                  <a:close/>
                  <a:moveTo>
                    <a:pt x="26942" y="6727"/>
                  </a:moveTo>
                  <a:lnTo>
                    <a:pt x="26942" y="12811"/>
                  </a:lnTo>
                  <a:lnTo>
                    <a:pt x="20537" y="12811"/>
                  </a:lnTo>
                  <a:lnTo>
                    <a:pt x="20537" y="6727"/>
                  </a:lnTo>
                  <a:close/>
                  <a:moveTo>
                    <a:pt x="33669" y="6727"/>
                  </a:moveTo>
                  <a:lnTo>
                    <a:pt x="33669" y="12811"/>
                  </a:lnTo>
                  <a:lnTo>
                    <a:pt x="27281" y="12811"/>
                  </a:lnTo>
                  <a:lnTo>
                    <a:pt x="27281" y="6727"/>
                  </a:lnTo>
                  <a:close/>
                  <a:moveTo>
                    <a:pt x="40414" y="6727"/>
                  </a:moveTo>
                  <a:lnTo>
                    <a:pt x="40414" y="12811"/>
                  </a:lnTo>
                  <a:lnTo>
                    <a:pt x="34008" y="12811"/>
                  </a:lnTo>
                  <a:lnTo>
                    <a:pt x="34008" y="6727"/>
                  </a:lnTo>
                  <a:close/>
                  <a:moveTo>
                    <a:pt x="47140" y="6727"/>
                  </a:moveTo>
                  <a:lnTo>
                    <a:pt x="47140" y="12811"/>
                  </a:lnTo>
                  <a:lnTo>
                    <a:pt x="40753" y="12811"/>
                  </a:lnTo>
                  <a:lnTo>
                    <a:pt x="40753" y="6727"/>
                  </a:lnTo>
                  <a:close/>
                  <a:moveTo>
                    <a:pt x="53885" y="6727"/>
                  </a:moveTo>
                  <a:lnTo>
                    <a:pt x="53885" y="12811"/>
                  </a:lnTo>
                  <a:lnTo>
                    <a:pt x="47479" y="12811"/>
                  </a:lnTo>
                  <a:lnTo>
                    <a:pt x="47479" y="6727"/>
                  </a:lnTo>
                  <a:close/>
                  <a:moveTo>
                    <a:pt x="60611" y="6727"/>
                  </a:moveTo>
                  <a:lnTo>
                    <a:pt x="60611" y="12811"/>
                  </a:lnTo>
                  <a:lnTo>
                    <a:pt x="54206" y="12811"/>
                  </a:lnTo>
                  <a:lnTo>
                    <a:pt x="54206" y="6727"/>
                  </a:lnTo>
                  <a:close/>
                  <a:moveTo>
                    <a:pt x="67338" y="6727"/>
                  </a:moveTo>
                  <a:lnTo>
                    <a:pt x="67338" y="12811"/>
                  </a:lnTo>
                  <a:lnTo>
                    <a:pt x="60950" y="12811"/>
                  </a:lnTo>
                  <a:lnTo>
                    <a:pt x="60950" y="6727"/>
                  </a:lnTo>
                  <a:close/>
                  <a:moveTo>
                    <a:pt x="74083" y="6727"/>
                  </a:moveTo>
                  <a:lnTo>
                    <a:pt x="74083" y="12811"/>
                  </a:lnTo>
                  <a:lnTo>
                    <a:pt x="67677" y="12811"/>
                  </a:lnTo>
                  <a:lnTo>
                    <a:pt x="67677" y="6727"/>
                  </a:lnTo>
                  <a:close/>
                  <a:moveTo>
                    <a:pt x="80809" y="6727"/>
                  </a:moveTo>
                  <a:lnTo>
                    <a:pt x="80809" y="12811"/>
                  </a:lnTo>
                  <a:lnTo>
                    <a:pt x="74422" y="12811"/>
                  </a:lnTo>
                  <a:lnTo>
                    <a:pt x="74422" y="6727"/>
                  </a:lnTo>
                  <a:close/>
                  <a:moveTo>
                    <a:pt x="87554" y="6727"/>
                  </a:moveTo>
                  <a:lnTo>
                    <a:pt x="87554" y="12811"/>
                  </a:lnTo>
                  <a:lnTo>
                    <a:pt x="81148" y="12811"/>
                  </a:lnTo>
                  <a:lnTo>
                    <a:pt x="81148" y="6727"/>
                  </a:lnTo>
                  <a:close/>
                  <a:moveTo>
                    <a:pt x="94281" y="6727"/>
                  </a:moveTo>
                  <a:lnTo>
                    <a:pt x="94281" y="12811"/>
                  </a:lnTo>
                  <a:lnTo>
                    <a:pt x="87893" y="12811"/>
                  </a:lnTo>
                  <a:lnTo>
                    <a:pt x="87893" y="6727"/>
                  </a:lnTo>
                  <a:close/>
                  <a:moveTo>
                    <a:pt x="101025" y="6727"/>
                  </a:moveTo>
                  <a:lnTo>
                    <a:pt x="101025" y="12811"/>
                  </a:lnTo>
                  <a:lnTo>
                    <a:pt x="94620" y="12811"/>
                  </a:lnTo>
                  <a:lnTo>
                    <a:pt x="94620" y="6727"/>
                  </a:lnTo>
                  <a:close/>
                  <a:moveTo>
                    <a:pt x="107752" y="6727"/>
                  </a:moveTo>
                  <a:lnTo>
                    <a:pt x="107752" y="12811"/>
                  </a:lnTo>
                  <a:lnTo>
                    <a:pt x="101346" y="12811"/>
                  </a:lnTo>
                  <a:lnTo>
                    <a:pt x="101346" y="6727"/>
                  </a:lnTo>
                  <a:close/>
                  <a:moveTo>
                    <a:pt x="114478" y="6727"/>
                  </a:moveTo>
                  <a:lnTo>
                    <a:pt x="114478" y="12811"/>
                  </a:lnTo>
                  <a:lnTo>
                    <a:pt x="108091" y="12811"/>
                  </a:lnTo>
                  <a:lnTo>
                    <a:pt x="108091" y="6727"/>
                  </a:lnTo>
                  <a:close/>
                  <a:moveTo>
                    <a:pt x="121223" y="6727"/>
                  </a:moveTo>
                  <a:lnTo>
                    <a:pt x="121223" y="12811"/>
                  </a:lnTo>
                  <a:lnTo>
                    <a:pt x="114817" y="12811"/>
                  </a:lnTo>
                  <a:lnTo>
                    <a:pt x="114817" y="6727"/>
                  </a:lnTo>
                  <a:close/>
                  <a:moveTo>
                    <a:pt x="127950" y="6727"/>
                  </a:moveTo>
                  <a:lnTo>
                    <a:pt x="127950" y="12811"/>
                  </a:lnTo>
                  <a:lnTo>
                    <a:pt x="121562" y="12811"/>
                  </a:lnTo>
                  <a:lnTo>
                    <a:pt x="121562" y="6727"/>
                  </a:lnTo>
                  <a:close/>
                  <a:moveTo>
                    <a:pt x="134694" y="6727"/>
                  </a:moveTo>
                  <a:lnTo>
                    <a:pt x="134694" y="12811"/>
                  </a:lnTo>
                  <a:lnTo>
                    <a:pt x="128289" y="12811"/>
                  </a:lnTo>
                  <a:lnTo>
                    <a:pt x="128289" y="6727"/>
                  </a:lnTo>
                  <a:close/>
                  <a:moveTo>
                    <a:pt x="141421" y="6727"/>
                  </a:moveTo>
                  <a:lnTo>
                    <a:pt x="141421" y="12811"/>
                  </a:lnTo>
                  <a:lnTo>
                    <a:pt x="135033" y="12811"/>
                  </a:lnTo>
                  <a:lnTo>
                    <a:pt x="135033" y="6727"/>
                  </a:lnTo>
                  <a:close/>
                  <a:moveTo>
                    <a:pt x="148148" y="6727"/>
                  </a:moveTo>
                  <a:lnTo>
                    <a:pt x="148148" y="12811"/>
                  </a:lnTo>
                  <a:lnTo>
                    <a:pt x="141760" y="12811"/>
                  </a:lnTo>
                  <a:lnTo>
                    <a:pt x="141760" y="6727"/>
                  </a:lnTo>
                  <a:close/>
                  <a:moveTo>
                    <a:pt x="154892" y="6727"/>
                  </a:moveTo>
                  <a:lnTo>
                    <a:pt x="154892" y="12811"/>
                  </a:lnTo>
                  <a:lnTo>
                    <a:pt x="148487" y="12811"/>
                  </a:lnTo>
                  <a:lnTo>
                    <a:pt x="148487" y="6727"/>
                  </a:lnTo>
                  <a:close/>
                  <a:moveTo>
                    <a:pt x="161619" y="6727"/>
                  </a:moveTo>
                  <a:lnTo>
                    <a:pt x="161619" y="12811"/>
                  </a:lnTo>
                  <a:lnTo>
                    <a:pt x="155231" y="12811"/>
                  </a:lnTo>
                  <a:lnTo>
                    <a:pt x="155231" y="6727"/>
                  </a:lnTo>
                  <a:close/>
                  <a:moveTo>
                    <a:pt x="168363" y="6727"/>
                  </a:moveTo>
                  <a:lnTo>
                    <a:pt x="168363" y="12811"/>
                  </a:lnTo>
                  <a:lnTo>
                    <a:pt x="161958" y="12811"/>
                  </a:lnTo>
                  <a:lnTo>
                    <a:pt x="161958" y="6727"/>
                  </a:lnTo>
                  <a:close/>
                  <a:moveTo>
                    <a:pt x="175090" y="6727"/>
                  </a:moveTo>
                  <a:lnTo>
                    <a:pt x="175090" y="12811"/>
                  </a:lnTo>
                  <a:lnTo>
                    <a:pt x="168702" y="12811"/>
                  </a:lnTo>
                  <a:lnTo>
                    <a:pt x="168702" y="6727"/>
                  </a:lnTo>
                  <a:close/>
                  <a:moveTo>
                    <a:pt x="181834" y="6727"/>
                  </a:moveTo>
                  <a:lnTo>
                    <a:pt x="181834" y="12811"/>
                  </a:lnTo>
                  <a:lnTo>
                    <a:pt x="175429" y="12811"/>
                  </a:lnTo>
                  <a:lnTo>
                    <a:pt x="175429" y="6727"/>
                  </a:lnTo>
                  <a:close/>
                  <a:moveTo>
                    <a:pt x="188561" y="6727"/>
                  </a:moveTo>
                  <a:lnTo>
                    <a:pt x="188561" y="12811"/>
                  </a:lnTo>
                  <a:lnTo>
                    <a:pt x="182173" y="12811"/>
                  </a:lnTo>
                  <a:lnTo>
                    <a:pt x="182173" y="6727"/>
                  </a:lnTo>
                  <a:close/>
                  <a:moveTo>
                    <a:pt x="195288" y="6727"/>
                  </a:moveTo>
                  <a:lnTo>
                    <a:pt x="195288" y="12811"/>
                  </a:lnTo>
                  <a:lnTo>
                    <a:pt x="188900" y="12811"/>
                  </a:lnTo>
                  <a:lnTo>
                    <a:pt x="188900" y="6727"/>
                  </a:lnTo>
                  <a:close/>
                  <a:moveTo>
                    <a:pt x="202032" y="6727"/>
                  </a:moveTo>
                  <a:lnTo>
                    <a:pt x="202032" y="12811"/>
                  </a:lnTo>
                  <a:lnTo>
                    <a:pt x="195627" y="12811"/>
                  </a:lnTo>
                  <a:lnTo>
                    <a:pt x="195627" y="6727"/>
                  </a:lnTo>
                  <a:close/>
                  <a:moveTo>
                    <a:pt x="208759" y="6727"/>
                  </a:moveTo>
                  <a:lnTo>
                    <a:pt x="208759" y="12811"/>
                  </a:lnTo>
                  <a:lnTo>
                    <a:pt x="202371" y="12811"/>
                  </a:lnTo>
                  <a:lnTo>
                    <a:pt x="202371" y="6727"/>
                  </a:lnTo>
                  <a:close/>
                  <a:moveTo>
                    <a:pt x="215504" y="6727"/>
                  </a:moveTo>
                  <a:lnTo>
                    <a:pt x="215504" y="12811"/>
                  </a:lnTo>
                  <a:lnTo>
                    <a:pt x="209098" y="12811"/>
                  </a:lnTo>
                  <a:lnTo>
                    <a:pt x="209098" y="6727"/>
                  </a:lnTo>
                  <a:close/>
                  <a:moveTo>
                    <a:pt x="222230" y="6727"/>
                  </a:moveTo>
                  <a:lnTo>
                    <a:pt x="222230" y="12811"/>
                  </a:lnTo>
                  <a:lnTo>
                    <a:pt x="215843" y="12811"/>
                  </a:lnTo>
                  <a:lnTo>
                    <a:pt x="215843" y="6727"/>
                  </a:lnTo>
                  <a:close/>
                  <a:moveTo>
                    <a:pt x="228975" y="6727"/>
                  </a:moveTo>
                  <a:lnTo>
                    <a:pt x="228975" y="12811"/>
                  </a:lnTo>
                  <a:lnTo>
                    <a:pt x="222569" y="12811"/>
                  </a:lnTo>
                  <a:lnTo>
                    <a:pt x="222569" y="6727"/>
                  </a:lnTo>
                  <a:close/>
                  <a:moveTo>
                    <a:pt x="235701" y="6727"/>
                  </a:moveTo>
                  <a:lnTo>
                    <a:pt x="235701" y="12811"/>
                  </a:lnTo>
                  <a:lnTo>
                    <a:pt x="229296" y="12811"/>
                  </a:lnTo>
                  <a:lnTo>
                    <a:pt x="229296" y="6727"/>
                  </a:lnTo>
                  <a:close/>
                  <a:moveTo>
                    <a:pt x="242428" y="6727"/>
                  </a:moveTo>
                  <a:lnTo>
                    <a:pt x="242428" y="12811"/>
                  </a:lnTo>
                  <a:lnTo>
                    <a:pt x="236040" y="12811"/>
                  </a:lnTo>
                  <a:lnTo>
                    <a:pt x="236040" y="6727"/>
                  </a:lnTo>
                  <a:close/>
                  <a:moveTo>
                    <a:pt x="249173" y="6727"/>
                  </a:moveTo>
                  <a:lnTo>
                    <a:pt x="249173" y="12811"/>
                  </a:lnTo>
                  <a:lnTo>
                    <a:pt x="242767" y="12811"/>
                  </a:lnTo>
                  <a:lnTo>
                    <a:pt x="242767" y="6727"/>
                  </a:lnTo>
                  <a:close/>
                  <a:moveTo>
                    <a:pt x="255899" y="6727"/>
                  </a:moveTo>
                  <a:lnTo>
                    <a:pt x="255899" y="12811"/>
                  </a:lnTo>
                  <a:lnTo>
                    <a:pt x="249512" y="12811"/>
                  </a:lnTo>
                  <a:lnTo>
                    <a:pt x="249512" y="6727"/>
                  </a:lnTo>
                  <a:close/>
                  <a:moveTo>
                    <a:pt x="262644" y="6727"/>
                  </a:moveTo>
                  <a:lnTo>
                    <a:pt x="262644" y="12811"/>
                  </a:lnTo>
                  <a:lnTo>
                    <a:pt x="256238" y="12811"/>
                  </a:lnTo>
                  <a:lnTo>
                    <a:pt x="256238" y="6727"/>
                  </a:lnTo>
                  <a:close/>
                  <a:moveTo>
                    <a:pt x="269370" y="6727"/>
                  </a:moveTo>
                  <a:lnTo>
                    <a:pt x="269370" y="12811"/>
                  </a:lnTo>
                  <a:lnTo>
                    <a:pt x="262983" y="12811"/>
                  </a:lnTo>
                  <a:lnTo>
                    <a:pt x="262983" y="6727"/>
                  </a:lnTo>
                  <a:close/>
                  <a:moveTo>
                    <a:pt x="276115" y="6727"/>
                  </a:moveTo>
                  <a:lnTo>
                    <a:pt x="276115" y="12811"/>
                  </a:lnTo>
                  <a:lnTo>
                    <a:pt x="269709" y="12811"/>
                  </a:lnTo>
                  <a:lnTo>
                    <a:pt x="269709" y="6727"/>
                  </a:lnTo>
                  <a:close/>
                  <a:moveTo>
                    <a:pt x="282842" y="6727"/>
                  </a:moveTo>
                  <a:lnTo>
                    <a:pt x="282842" y="12811"/>
                  </a:lnTo>
                  <a:lnTo>
                    <a:pt x="276436" y="12811"/>
                  </a:lnTo>
                  <a:lnTo>
                    <a:pt x="276436" y="6727"/>
                  </a:lnTo>
                  <a:close/>
                  <a:moveTo>
                    <a:pt x="6745" y="13132"/>
                  </a:moveTo>
                  <a:lnTo>
                    <a:pt x="6745" y="19217"/>
                  </a:lnTo>
                  <a:lnTo>
                    <a:pt x="339" y="19217"/>
                  </a:lnTo>
                  <a:lnTo>
                    <a:pt x="339" y="13132"/>
                  </a:lnTo>
                  <a:close/>
                  <a:moveTo>
                    <a:pt x="13471" y="13132"/>
                  </a:moveTo>
                  <a:lnTo>
                    <a:pt x="13471" y="19217"/>
                  </a:lnTo>
                  <a:lnTo>
                    <a:pt x="7066" y="19217"/>
                  </a:lnTo>
                  <a:lnTo>
                    <a:pt x="7066" y="13132"/>
                  </a:lnTo>
                  <a:close/>
                  <a:moveTo>
                    <a:pt x="20198" y="13132"/>
                  </a:moveTo>
                  <a:lnTo>
                    <a:pt x="20198" y="19217"/>
                  </a:lnTo>
                  <a:lnTo>
                    <a:pt x="13810" y="19217"/>
                  </a:lnTo>
                  <a:lnTo>
                    <a:pt x="13810" y="13132"/>
                  </a:lnTo>
                  <a:close/>
                  <a:moveTo>
                    <a:pt x="26942" y="13132"/>
                  </a:moveTo>
                  <a:lnTo>
                    <a:pt x="26942" y="19217"/>
                  </a:lnTo>
                  <a:lnTo>
                    <a:pt x="20537" y="19217"/>
                  </a:lnTo>
                  <a:lnTo>
                    <a:pt x="20537" y="13132"/>
                  </a:lnTo>
                  <a:close/>
                  <a:moveTo>
                    <a:pt x="33669" y="13132"/>
                  </a:moveTo>
                  <a:lnTo>
                    <a:pt x="33669" y="19217"/>
                  </a:lnTo>
                  <a:lnTo>
                    <a:pt x="27281" y="19217"/>
                  </a:lnTo>
                  <a:lnTo>
                    <a:pt x="27281" y="13132"/>
                  </a:lnTo>
                  <a:close/>
                  <a:moveTo>
                    <a:pt x="40414" y="13132"/>
                  </a:moveTo>
                  <a:lnTo>
                    <a:pt x="40414" y="19217"/>
                  </a:lnTo>
                  <a:lnTo>
                    <a:pt x="34008" y="19217"/>
                  </a:lnTo>
                  <a:lnTo>
                    <a:pt x="34008" y="13132"/>
                  </a:lnTo>
                  <a:close/>
                  <a:moveTo>
                    <a:pt x="47140" y="13132"/>
                  </a:moveTo>
                  <a:lnTo>
                    <a:pt x="47140" y="19217"/>
                  </a:lnTo>
                  <a:lnTo>
                    <a:pt x="40753" y="19217"/>
                  </a:lnTo>
                  <a:lnTo>
                    <a:pt x="40753" y="13132"/>
                  </a:lnTo>
                  <a:close/>
                  <a:moveTo>
                    <a:pt x="53885" y="13132"/>
                  </a:moveTo>
                  <a:lnTo>
                    <a:pt x="53885" y="19217"/>
                  </a:lnTo>
                  <a:lnTo>
                    <a:pt x="47479" y="19217"/>
                  </a:lnTo>
                  <a:lnTo>
                    <a:pt x="47479" y="13132"/>
                  </a:lnTo>
                  <a:close/>
                  <a:moveTo>
                    <a:pt x="60611" y="13132"/>
                  </a:moveTo>
                  <a:lnTo>
                    <a:pt x="60611" y="19217"/>
                  </a:lnTo>
                  <a:lnTo>
                    <a:pt x="54206" y="19217"/>
                  </a:lnTo>
                  <a:lnTo>
                    <a:pt x="54206" y="13132"/>
                  </a:lnTo>
                  <a:close/>
                  <a:moveTo>
                    <a:pt x="67338" y="13132"/>
                  </a:moveTo>
                  <a:lnTo>
                    <a:pt x="67338" y="19217"/>
                  </a:lnTo>
                  <a:lnTo>
                    <a:pt x="60950" y="19217"/>
                  </a:lnTo>
                  <a:lnTo>
                    <a:pt x="60950" y="13132"/>
                  </a:lnTo>
                  <a:close/>
                  <a:moveTo>
                    <a:pt x="74083" y="13132"/>
                  </a:moveTo>
                  <a:lnTo>
                    <a:pt x="74083" y="19217"/>
                  </a:lnTo>
                  <a:lnTo>
                    <a:pt x="67677" y="19217"/>
                  </a:lnTo>
                  <a:lnTo>
                    <a:pt x="67677" y="13132"/>
                  </a:lnTo>
                  <a:close/>
                  <a:moveTo>
                    <a:pt x="80809" y="13132"/>
                  </a:moveTo>
                  <a:lnTo>
                    <a:pt x="80809" y="19217"/>
                  </a:lnTo>
                  <a:lnTo>
                    <a:pt x="74422" y="19217"/>
                  </a:lnTo>
                  <a:lnTo>
                    <a:pt x="74422" y="13132"/>
                  </a:lnTo>
                  <a:close/>
                  <a:moveTo>
                    <a:pt x="87554" y="13132"/>
                  </a:moveTo>
                  <a:lnTo>
                    <a:pt x="87554" y="19217"/>
                  </a:lnTo>
                  <a:lnTo>
                    <a:pt x="81148" y="19217"/>
                  </a:lnTo>
                  <a:lnTo>
                    <a:pt x="81148" y="13132"/>
                  </a:lnTo>
                  <a:close/>
                  <a:moveTo>
                    <a:pt x="94281" y="13132"/>
                  </a:moveTo>
                  <a:lnTo>
                    <a:pt x="94281" y="19217"/>
                  </a:lnTo>
                  <a:lnTo>
                    <a:pt x="87893" y="19217"/>
                  </a:lnTo>
                  <a:lnTo>
                    <a:pt x="87893" y="13132"/>
                  </a:lnTo>
                  <a:close/>
                  <a:moveTo>
                    <a:pt x="101025" y="13132"/>
                  </a:moveTo>
                  <a:lnTo>
                    <a:pt x="101025" y="19217"/>
                  </a:lnTo>
                  <a:lnTo>
                    <a:pt x="94620" y="19217"/>
                  </a:lnTo>
                  <a:lnTo>
                    <a:pt x="94620" y="13132"/>
                  </a:lnTo>
                  <a:close/>
                  <a:moveTo>
                    <a:pt x="107752" y="13132"/>
                  </a:moveTo>
                  <a:lnTo>
                    <a:pt x="107752" y="19217"/>
                  </a:lnTo>
                  <a:lnTo>
                    <a:pt x="101346" y="19217"/>
                  </a:lnTo>
                  <a:lnTo>
                    <a:pt x="101346" y="13132"/>
                  </a:lnTo>
                  <a:close/>
                  <a:moveTo>
                    <a:pt x="114478" y="13132"/>
                  </a:moveTo>
                  <a:lnTo>
                    <a:pt x="114478" y="19217"/>
                  </a:lnTo>
                  <a:lnTo>
                    <a:pt x="108091" y="19217"/>
                  </a:lnTo>
                  <a:lnTo>
                    <a:pt x="108091" y="13132"/>
                  </a:lnTo>
                  <a:close/>
                  <a:moveTo>
                    <a:pt x="121223" y="13132"/>
                  </a:moveTo>
                  <a:lnTo>
                    <a:pt x="121223" y="19217"/>
                  </a:lnTo>
                  <a:lnTo>
                    <a:pt x="114817" y="19217"/>
                  </a:lnTo>
                  <a:lnTo>
                    <a:pt x="114817" y="13132"/>
                  </a:lnTo>
                  <a:close/>
                  <a:moveTo>
                    <a:pt x="127950" y="13132"/>
                  </a:moveTo>
                  <a:lnTo>
                    <a:pt x="127950" y="19217"/>
                  </a:lnTo>
                  <a:lnTo>
                    <a:pt x="121562" y="19217"/>
                  </a:lnTo>
                  <a:lnTo>
                    <a:pt x="121562" y="13132"/>
                  </a:lnTo>
                  <a:close/>
                  <a:moveTo>
                    <a:pt x="134694" y="13132"/>
                  </a:moveTo>
                  <a:lnTo>
                    <a:pt x="134694" y="19217"/>
                  </a:lnTo>
                  <a:lnTo>
                    <a:pt x="128289" y="19217"/>
                  </a:lnTo>
                  <a:lnTo>
                    <a:pt x="128289" y="13132"/>
                  </a:lnTo>
                  <a:close/>
                  <a:moveTo>
                    <a:pt x="141421" y="13132"/>
                  </a:moveTo>
                  <a:lnTo>
                    <a:pt x="141421" y="19217"/>
                  </a:lnTo>
                  <a:lnTo>
                    <a:pt x="135033" y="19217"/>
                  </a:lnTo>
                  <a:lnTo>
                    <a:pt x="135033" y="13132"/>
                  </a:lnTo>
                  <a:close/>
                  <a:moveTo>
                    <a:pt x="148148" y="13132"/>
                  </a:moveTo>
                  <a:lnTo>
                    <a:pt x="148148" y="19217"/>
                  </a:lnTo>
                  <a:lnTo>
                    <a:pt x="141760" y="19217"/>
                  </a:lnTo>
                  <a:lnTo>
                    <a:pt x="141760" y="13132"/>
                  </a:lnTo>
                  <a:close/>
                  <a:moveTo>
                    <a:pt x="154892" y="13132"/>
                  </a:moveTo>
                  <a:lnTo>
                    <a:pt x="154892" y="19217"/>
                  </a:lnTo>
                  <a:lnTo>
                    <a:pt x="148487" y="19217"/>
                  </a:lnTo>
                  <a:lnTo>
                    <a:pt x="148487" y="13132"/>
                  </a:lnTo>
                  <a:close/>
                  <a:moveTo>
                    <a:pt x="161619" y="13132"/>
                  </a:moveTo>
                  <a:lnTo>
                    <a:pt x="161619" y="19217"/>
                  </a:lnTo>
                  <a:lnTo>
                    <a:pt x="155231" y="19217"/>
                  </a:lnTo>
                  <a:lnTo>
                    <a:pt x="155231" y="13132"/>
                  </a:lnTo>
                  <a:close/>
                  <a:moveTo>
                    <a:pt x="168363" y="13132"/>
                  </a:moveTo>
                  <a:lnTo>
                    <a:pt x="168363" y="19217"/>
                  </a:lnTo>
                  <a:lnTo>
                    <a:pt x="161958" y="19217"/>
                  </a:lnTo>
                  <a:lnTo>
                    <a:pt x="161958" y="13132"/>
                  </a:lnTo>
                  <a:close/>
                  <a:moveTo>
                    <a:pt x="175090" y="13132"/>
                  </a:moveTo>
                  <a:lnTo>
                    <a:pt x="175090" y="19217"/>
                  </a:lnTo>
                  <a:lnTo>
                    <a:pt x="168702" y="19217"/>
                  </a:lnTo>
                  <a:lnTo>
                    <a:pt x="168702" y="13132"/>
                  </a:lnTo>
                  <a:close/>
                  <a:moveTo>
                    <a:pt x="181834" y="13132"/>
                  </a:moveTo>
                  <a:lnTo>
                    <a:pt x="181834" y="19217"/>
                  </a:lnTo>
                  <a:lnTo>
                    <a:pt x="175429" y="19217"/>
                  </a:lnTo>
                  <a:lnTo>
                    <a:pt x="175429" y="13132"/>
                  </a:lnTo>
                  <a:close/>
                  <a:moveTo>
                    <a:pt x="188561" y="13132"/>
                  </a:moveTo>
                  <a:lnTo>
                    <a:pt x="188561" y="19217"/>
                  </a:lnTo>
                  <a:lnTo>
                    <a:pt x="182173" y="19217"/>
                  </a:lnTo>
                  <a:lnTo>
                    <a:pt x="182173" y="13132"/>
                  </a:lnTo>
                  <a:close/>
                  <a:moveTo>
                    <a:pt x="195288" y="13132"/>
                  </a:moveTo>
                  <a:lnTo>
                    <a:pt x="195288" y="19217"/>
                  </a:lnTo>
                  <a:lnTo>
                    <a:pt x="188900" y="19217"/>
                  </a:lnTo>
                  <a:lnTo>
                    <a:pt x="188900" y="13132"/>
                  </a:lnTo>
                  <a:close/>
                  <a:moveTo>
                    <a:pt x="202032" y="13132"/>
                  </a:moveTo>
                  <a:lnTo>
                    <a:pt x="202032" y="19217"/>
                  </a:lnTo>
                  <a:lnTo>
                    <a:pt x="195627" y="19217"/>
                  </a:lnTo>
                  <a:lnTo>
                    <a:pt x="195627" y="13132"/>
                  </a:lnTo>
                  <a:close/>
                  <a:moveTo>
                    <a:pt x="208759" y="13132"/>
                  </a:moveTo>
                  <a:lnTo>
                    <a:pt x="208759" y="19217"/>
                  </a:lnTo>
                  <a:lnTo>
                    <a:pt x="202371" y="19217"/>
                  </a:lnTo>
                  <a:lnTo>
                    <a:pt x="202371" y="13132"/>
                  </a:lnTo>
                  <a:close/>
                  <a:moveTo>
                    <a:pt x="215504" y="13132"/>
                  </a:moveTo>
                  <a:lnTo>
                    <a:pt x="215504" y="19217"/>
                  </a:lnTo>
                  <a:lnTo>
                    <a:pt x="209098" y="19217"/>
                  </a:lnTo>
                  <a:lnTo>
                    <a:pt x="209098" y="13132"/>
                  </a:lnTo>
                  <a:close/>
                  <a:moveTo>
                    <a:pt x="222230" y="13132"/>
                  </a:moveTo>
                  <a:lnTo>
                    <a:pt x="222230" y="19217"/>
                  </a:lnTo>
                  <a:lnTo>
                    <a:pt x="215843" y="19217"/>
                  </a:lnTo>
                  <a:lnTo>
                    <a:pt x="215843" y="13132"/>
                  </a:lnTo>
                  <a:close/>
                  <a:moveTo>
                    <a:pt x="228975" y="13132"/>
                  </a:moveTo>
                  <a:lnTo>
                    <a:pt x="228975" y="19217"/>
                  </a:lnTo>
                  <a:lnTo>
                    <a:pt x="222569" y="19217"/>
                  </a:lnTo>
                  <a:lnTo>
                    <a:pt x="222569" y="13132"/>
                  </a:lnTo>
                  <a:close/>
                  <a:moveTo>
                    <a:pt x="235701" y="13132"/>
                  </a:moveTo>
                  <a:lnTo>
                    <a:pt x="235701" y="19217"/>
                  </a:lnTo>
                  <a:lnTo>
                    <a:pt x="229296" y="19217"/>
                  </a:lnTo>
                  <a:lnTo>
                    <a:pt x="229296" y="13132"/>
                  </a:lnTo>
                  <a:close/>
                  <a:moveTo>
                    <a:pt x="242428" y="13132"/>
                  </a:moveTo>
                  <a:lnTo>
                    <a:pt x="242428" y="19217"/>
                  </a:lnTo>
                  <a:lnTo>
                    <a:pt x="236040" y="19217"/>
                  </a:lnTo>
                  <a:lnTo>
                    <a:pt x="236040" y="13132"/>
                  </a:lnTo>
                  <a:close/>
                  <a:moveTo>
                    <a:pt x="249173" y="13132"/>
                  </a:moveTo>
                  <a:lnTo>
                    <a:pt x="249173" y="19217"/>
                  </a:lnTo>
                  <a:lnTo>
                    <a:pt x="242767" y="19217"/>
                  </a:lnTo>
                  <a:lnTo>
                    <a:pt x="242767" y="13132"/>
                  </a:lnTo>
                  <a:close/>
                  <a:moveTo>
                    <a:pt x="255899" y="13132"/>
                  </a:moveTo>
                  <a:lnTo>
                    <a:pt x="255899" y="19217"/>
                  </a:lnTo>
                  <a:lnTo>
                    <a:pt x="249512" y="19217"/>
                  </a:lnTo>
                  <a:lnTo>
                    <a:pt x="249512" y="13132"/>
                  </a:lnTo>
                  <a:close/>
                  <a:moveTo>
                    <a:pt x="262644" y="13132"/>
                  </a:moveTo>
                  <a:lnTo>
                    <a:pt x="262644" y="19217"/>
                  </a:lnTo>
                  <a:lnTo>
                    <a:pt x="256238" y="19217"/>
                  </a:lnTo>
                  <a:lnTo>
                    <a:pt x="256238" y="13132"/>
                  </a:lnTo>
                  <a:close/>
                  <a:moveTo>
                    <a:pt x="269370" y="13132"/>
                  </a:moveTo>
                  <a:lnTo>
                    <a:pt x="269370" y="19217"/>
                  </a:lnTo>
                  <a:lnTo>
                    <a:pt x="262983" y="19217"/>
                  </a:lnTo>
                  <a:lnTo>
                    <a:pt x="262983" y="13132"/>
                  </a:lnTo>
                  <a:close/>
                  <a:moveTo>
                    <a:pt x="276115" y="13132"/>
                  </a:moveTo>
                  <a:lnTo>
                    <a:pt x="276115" y="19217"/>
                  </a:lnTo>
                  <a:lnTo>
                    <a:pt x="269709" y="19217"/>
                  </a:lnTo>
                  <a:lnTo>
                    <a:pt x="269709" y="13132"/>
                  </a:lnTo>
                  <a:close/>
                  <a:moveTo>
                    <a:pt x="282842" y="13132"/>
                  </a:moveTo>
                  <a:lnTo>
                    <a:pt x="282842" y="19217"/>
                  </a:lnTo>
                  <a:lnTo>
                    <a:pt x="276436" y="19217"/>
                  </a:lnTo>
                  <a:lnTo>
                    <a:pt x="276436" y="13132"/>
                  </a:lnTo>
                  <a:close/>
                  <a:moveTo>
                    <a:pt x="6745" y="19538"/>
                  </a:moveTo>
                  <a:lnTo>
                    <a:pt x="6745" y="25622"/>
                  </a:lnTo>
                  <a:lnTo>
                    <a:pt x="339" y="25622"/>
                  </a:lnTo>
                  <a:lnTo>
                    <a:pt x="339" y="19538"/>
                  </a:lnTo>
                  <a:close/>
                  <a:moveTo>
                    <a:pt x="13471" y="19538"/>
                  </a:moveTo>
                  <a:lnTo>
                    <a:pt x="13471" y="25622"/>
                  </a:lnTo>
                  <a:lnTo>
                    <a:pt x="7066" y="25622"/>
                  </a:lnTo>
                  <a:lnTo>
                    <a:pt x="7066" y="19538"/>
                  </a:lnTo>
                  <a:close/>
                  <a:moveTo>
                    <a:pt x="20198" y="19538"/>
                  </a:moveTo>
                  <a:lnTo>
                    <a:pt x="20198" y="25622"/>
                  </a:lnTo>
                  <a:lnTo>
                    <a:pt x="13810" y="25622"/>
                  </a:lnTo>
                  <a:lnTo>
                    <a:pt x="13810" y="19538"/>
                  </a:lnTo>
                  <a:close/>
                  <a:moveTo>
                    <a:pt x="26942" y="19538"/>
                  </a:moveTo>
                  <a:lnTo>
                    <a:pt x="26942" y="25622"/>
                  </a:lnTo>
                  <a:lnTo>
                    <a:pt x="20537" y="25622"/>
                  </a:lnTo>
                  <a:lnTo>
                    <a:pt x="20537" y="19538"/>
                  </a:lnTo>
                  <a:close/>
                  <a:moveTo>
                    <a:pt x="33669" y="19538"/>
                  </a:moveTo>
                  <a:lnTo>
                    <a:pt x="33669" y="25622"/>
                  </a:lnTo>
                  <a:lnTo>
                    <a:pt x="27281" y="25622"/>
                  </a:lnTo>
                  <a:lnTo>
                    <a:pt x="27281" y="19538"/>
                  </a:lnTo>
                  <a:close/>
                  <a:moveTo>
                    <a:pt x="40414" y="19538"/>
                  </a:moveTo>
                  <a:lnTo>
                    <a:pt x="40414" y="25622"/>
                  </a:lnTo>
                  <a:lnTo>
                    <a:pt x="34008" y="25622"/>
                  </a:lnTo>
                  <a:lnTo>
                    <a:pt x="34008" y="19538"/>
                  </a:lnTo>
                  <a:close/>
                  <a:moveTo>
                    <a:pt x="47140" y="19538"/>
                  </a:moveTo>
                  <a:lnTo>
                    <a:pt x="47140" y="25622"/>
                  </a:lnTo>
                  <a:lnTo>
                    <a:pt x="40753" y="25622"/>
                  </a:lnTo>
                  <a:lnTo>
                    <a:pt x="40753" y="19538"/>
                  </a:lnTo>
                  <a:close/>
                  <a:moveTo>
                    <a:pt x="53885" y="19538"/>
                  </a:moveTo>
                  <a:lnTo>
                    <a:pt x="53885" y="25622"/>
                  </a:lnTo>
                  <a:lnTo>
                    <a:pt x="47479" y="25622"/>
                  </a:lnTo>
                  <a:lnTo>
                    <a:pt x="47479" y="19538"/>
                  </a:lnTo>
                  <a:close/>
                  <a:moveTo>
                    <a:pt x="60611" y="19538"/>
                  </a:moveTo>
                  <a:lnTo>
                    <a:pt x="60611" y="25622"/>
                  </a:lnTo>
                  <a:lnTo>
                    <a:pt x="54206" y="25622"/>
                  </a:lnTo>
                  <a:lnTo>
                    <a:pt x="54206" y="19538"/>
                  </a:lnTo>
                  <a:close/>
                  <a:moveTo>
                    <a:pt x="67338" y="19538"/>
                  </a:moveTo>
                  <a:lnTo>
                    <a:pt x="67338" y="25622"/>
                  </a:lnTo>
                  <a:lnTo>
                    <a:pt x="60950" y="25622"/>
                  </a:lnTo>
                  <a:lnTo>
                    <a:pt x="60950" y="19538"/>
                  </a:lnTo>
                  <a:close/>
                  <a:moveTo>
                    <a:pt x="74083" y="19538"/>
                  </a:moveTo>
                  <a:lnTo>
                    <a:pt x="74083" y="25622"/>
                  </a:lnTo>
                  <a:lnTo>
                    <a:pt x="67677" y="25622"/>
                  </a:lnTo>
                  <a:lnTo>
                    <a:pt x="67677" y="19538"/>
                  </a:lnTo>
                  <a:close/>
                  <a:moveTo>
                    <a:pt x="80809" y="19538"/>
                  </a:moveTo>
                  <a:lnTo>
                    <a:pt x="80809" y="25622"/>
                  </a:lnTo>
                  <a:lnTo>
                    <a:pt x="74422" y="25622"/>
                  </a:lnTo>
                  <a:lnTo>
                    <a:pt x="74422" y="19538"/>
                  </a:lnTo>
                  <a:close/>
                  <a:moveTo>
                    <a:pt x="87554" y="19538"/>
                  </a:moveTo>
                  <a:lnTo>
                    <a:pt x="87554" y="25622"/>
                  </a:lnTo>
                  <a:lnTo>
                    <a:pt x="81148" y="25622"/>
                  </a:lnTo>
                  <a:lnTo>
                    <a:pt x="81148" y="19538"/>
                  </a:lnTo>
                  <a:close/>
                  <a:moveTo>
                    <a:pt x="94281" y="19538"/>
                  </a:moveTo>
                  <a:lnTo>
                    <a:pt x="94281" y="25622"/>
                  </a:lnTo>
                  <a:lnTo>
                    <a:pt x="87893" y="25622"/>
                  </a:lnTo>
                  <a:lnTo>
                    <a:pt x="87893" y="19538"/>
                  </a:lnTo>
                  <a:close/>
                  <a:moveTo>
                    <a:pt x="101025" y="19538"/>
                  </a:moveTo>
                  <a:lnTo>
                    <a:pt x="101025" y="25622"/>
                  </a:lnTo>
                  <a:lnTo>
                    <a:pt x="94620" y="25622"/>
                  </a:lnTo>
                  <a:lnTo>
                    <a:pt x="94620" y="19538"/>
                  </a:lnTo>
                  <a:close/>
                  <a:moveTo>
                    <a:pt x="107752" y="19538"/>
                  </a:moveTo>
                  <a:lnTo>
                    <a:pt x="107752" y="25622"/>
                  </a:lnTo>
                  <a:lnTo>
                    <a:pt x="101346" y="25622"/>
                  </a:lnTo>
                  <a:lnTo>
                    <a:pt x="101346" y="19538"/>
                  </a:lnTo>
                  <a:close/>
                  <a:moveTo>
                    <a:pt x="114478" y="19538"/>
                  </a:moveTo>
                  <a:lnTo>
                    <a:pt x="114478" y="25622"/>
                  </a:lnTo>
                  <a:lnTo>
                    <a:pt x="108091" y="25622"/>
                  </a:lnTo>
                  <a:lnTo>
                    <a:pt x="108091" y="19538"/>
                  </a:lnTo>
                  <a:close/>
                  <a:moveTo>
                    <a:pt x="121223" y="19538"/>
                  </a:moveTo>
                  <a:lnTo>
                    <a:pt x="121223" y="25622"/>
                  </a:lnTo>
                  <a:lnTo>
                    <a:pt x="114817" y="25622"/>
                  </a:lnTo>
                  <a:lnTo>
                    <a:pt x="114817" y="19538"/>
                  </a:lnTo>
                  <a:close/>
                  <a:moveTo>
                    <a:pt x="127950" y="19538"/>
                  </a:moveTo>
                  <a:lnTo>
                    <a:pt x="127950" y="25622"/>
                  </a:lnTo>
                  <a:lnTo>
                    <a:pt x="121562" y="25622"/>
                  </a:lnTo>
                  <a:lnTo>
                    <a:pt x="121562" y="19538"/>
                  </a:lnTo>
                  <a:close/>
                  <a:moveTo>
                    <a:pt x="134694" y="19538"/>
                  </a:moveTo>
                  <a:lnTo>
                    <a:pt x="134694" y="25622"/>
                  </a:lnTo>
                  <a:lnTo>
                    <a:pt x="128289" y="25622"/>
                  </a:lnTo>
                  <a:lnTo>
                    <a:pt x="128289" y="19538"/>
                  </a:lnTo>
                  <a:close/>
                  <a:moveTo>
                    <a:pt x="141421" y="19538"/>
                  </a:moveTo>
                  <a:lnTo>
                    <a:pt x="141421" y="25622"/>
                  </a:lnTo>
                  <a:lnTo>
                    <a:pt x="135033" y="25622"/>
                  </a:lnTo>
                  <a:lnTo>
                    <a:pt x="135033" y="19538"/>
                  </a:lnTo>
                  <a:close/>
                  <a:moveTo>
                    <a:pt x="148148" y="19538"/>
                  </a:moveTo>
                  <a:lnTo>
                    <a:pt x="148148" y="25622"/>
                  </a:lnTo>
                  <a:lnTo>
                    <a:pt x="141760" y="25622"/>
                  </a:lnTo>
                  <a:lnTo>
                    <a:pt x="141760" y="19538"/>
                  </a:lnTo>
                  <a:close/>
                  <a:moveTo>
                    <a:pt x="154892" y="19538"/>
                  </a:moveTo>
                  <a:lnTo>
                    <a:pt x="154892" y="25622"/>
                  </a:lnTo>
                  <a:lnTo>
                    <a:pt x="148487" y="25622"/>
                  </a:lnTo>
                  <a:lnTo>
                    <a:pt x="148487" y="19538"/>
                  </a:lnTo>
                  <a:close/>
                  <a:moveTo>
                    <a:pt x="161619" y="19538"/>
                  </a:moveTo>
                  <a:lnTo>
                    <a:pt x="161619" y="25622"/>
                  </a:lnTo>
                  <a:lnTo>
                    <a:pt x="155231" y="25622"/>
                  </a:lnTo>
                  <a:lnTo>
                    <a:pt x="155231" y="19538"/>
                  </a:lnTo>
                  <a:close/>
                  <a:moveTo>
                    <a:pt x="168363" y="19538"/>
                  </a:moveTo>
                  <a:lnTo>
                    <a:pt x="168363" y="25622"/>
                  </a:lnTo>
                  <a:lnTo>
                    <a:pt x="161958" y="25622"/>
                  </a:lnTo>
                  <a:lnTo>
                    <a:pt x="161958" y="19538"/>
                  </a:lnTo>
                  <a:close/>
                  <a:moveTo>
                    <a:pt x="175090" y="19538"/>
                  </a:moveTo>
                  <a:lnTo>
                    <a:pt x="175090" y="25622"/>
                  </a:lnTo>
                  <a:lnTo>
                    <a:pt x="168702" y="25622"/>
                  </a:lnTo>
                  <a:lnTo>
                    <a:pt x="168702" y="19538"/>
                  </a:lnTo>
                  <a:close/>
                  <a:moveTo>
                    <a:pt x="181834" y="19538"/>
                  </a:moveTo>
                  <a:lnTo>
                    <a:pt x="181834" y="25622"/>
                  </a:lnTo>
                  <a:lnTo>
                    <a:pt x="175429" y="25622"/>
                  </a:lnTo>
                  <a:lnTo>
                    <a:pt x="175429" y="19538"/>
                  </a:lnTo>
                  <a:close/>
                  <a:moveTo>
                    <a:pt x="188561" y="19538"/>
                  </a:moveTo>
                  <a:lnTo>
                    <a:pt x="188561" y="25622"/>
                  </a:lnTo>
                  <a:lnTo>
                    <a:pt x="182173" y="25622"/>
                  </a:lnTo>
                  <a:lnTo>
                    <a:pt x="182173" y="19538"/>
                  </a:lnTo>
                  <a:close/>
                  <a:moveTo>
                    <a:pt x="195288" y="19538"/>
                  </a:moveTo>
                  <a:lnTo>
                    <a:pt x="195288" y="25622"/>
                  </a:lnTo>
                  <a:lnTo>
                    <a:pt x="188900" y="25622"/>
                  </a:lnTo>
                  <a:lnTo>
                    <a:pt x="188900" y="19538"/>
                  </a:lnTo>
                  <a:close/>
                  <a:moveTo>
                    <a:pt x="202032" y="19538"/>
                  </a:moveTo>
                  <a:lnTo>
                    <a:pt x="202032" y="25622"/>
                  </a:lnTo>
                  <a:lnTo>
                    <a:pt x="195627" y="25622"/>
                  </a:lnTo>
                  <a:lnTo>
                    <a:pt x="195627" y="19538"/>
                  </a:lnTo>
                  <a:close/>
                  <a:moveTo>
                    <a:pt x="208759" y="19538"/>
                  </a:moveTo>
                  <a:lnTo>
                    <a:pt x="208759" y="25622"/>
                  </a:lnTo>
                  <a:lnTo>
                    <a:pt x="202371" y="25622"/>
                  </a:lnTo>
                  <a:lnTo>
                    <a:pt x="202371" y="19538"/>
                  </a:lnTo>
                  <a:close/>
                  <a:moveTo>
                    <a:pt x="215504" y="19538"/>
                  </a:moveTo>
                  <a:lnTo>
                    <a:pt x="215504" y="25622"/>
                  </a:lnTo>
                  <a:lnTo>
                    <a:pt x="209098" y="25622"/>
                  </a:lnTo>
                  <a:lnTo>
                    <a:pt x="209098" y="19538"/>
                  </a:lnTo>
                  <a:close/>
                  <a:moveTo>
                    <a:pt x="222230" y="19538"/>
                  </a:moveTo>
                  <a:lnTo>
                    <a:pt x="222230" y="25622"/>
                  </a:lnTo>
                  <a:lnTo>
                    <a:pt x="215843" y="25622"/>
                  </a:lnTo>
                  <a:lnTo>
                    <a:pt x="215843" y="19538"/>
                  </a:lnTo>
                  <a:close/>
                  <a:moveTo>
                    <a:pt x="228975" y="19538"/>
                  </a:moveTo>
                  <a:lnTo>
                    <a:pt x="228975" y="25622"/>
                  </a:lnTo>
                  <a:lnTo>
                    <a:pt x="222569" y="25622"/>
                  </a:lnTo>
                  <a:lnTo>
                    <a:pt x="222569" y="19538"/>
                  </a:lnTo>
                  <a:close/>
                  <a:moveTo>
                    <a:pt x="235701" y="19538"/>
                  </a:moveTo>
                  <a:lnTo>
                    <a:pt x="235701" y="25622"/>
                  </a:lnTo>
                  <a:lnTo>
                    <a:pt x="229296" y="25622"/>
                  </a:lnTo>
                  <a:lnTo>
                    <a:pt x="229296" y="19538"/>
                  </a:lnTo>
                  <a:close/>
                  <a:moveTo>
                    <a:pt x="242428" y="19538"/>
                  </a:moveTo>
                  <a:lnTo>
                    <a:pt x="242428" y="25622"/>
                  </a:lnTo>
                  <a:lnTo>
                    <a:pt x="236040" y="25622"/>
                  </a:lnTo>
                  <a:lnTo>
                    <a:pt x="236040" y="19538"/>
                  </a:lnTo>
                  <a:close/>
                  <a:moveTo>
                    <a:pt x="249173" y="19538"/>
                  </a:moveTo>
                  <a:lnTo>
                    <a:pt x="249173" y="25622"/>
                  </a:lnTo>
                  <a:lnTo>
                    <a:pt x="242767" y="25622"/>
                  </a:lnTo>
                  <a:lnTo>
                    <a:pt x="242767" y="19538"/>
                  </a:lnTo>
                  <a:close/>
                  <a:moveTo>
                    <a:pt x="255899" y="19538"/>
                  </a:moveTo>
                  <a:lnTo>
                    <a:pt x="255899" y="25622"/>
                  </a:lnTo>
                  <a:lnTo>
                    <a:pt x="249512" y="25622"/>
                  </a:lnTo>
                  <a:lnTo>
                    <a:pt x="249512" y="19538"/>
                  </a:lnTo>
                  <a:close/>
                  <a:moveTo>
                    <a:pt x="262644" y="19538"/>
                  </a:moveTo>
                  <a:lnTo>
                    <a:pt x="262644" y="25622"/>
                  </a:lnTo>
                  <a:lnTo>
                    <a:pt x="256238" y="25622"/>
                  </a:lnTo>
                  <a:lnTo>
                    <a:pt x="256238" y="19538"/>
                  </a:lnTo>
                  <a:close/>
                  <a:moveTo>
                    <a:pt x="269370" y="19538"/>
                  </a:moveTo>
                  <a:lnTo>
                    <a:pt x="269370" y="25622"/>
                  </a:lnTo>
                  <a:lnTo>
                    <a:pt x="262983" y="25622"/>
                  </a:lnTo>
                  <a:lnTo>
                    <a:pt x="262983" y="19538"/>
                  </a:lnTo>
                  <a:close/>
                  <a:moveTo>
                    <a:pt x="276115" y="19538"/>
                  </a:moveTo>
                  <a:lnTo>
                    <a:pt x="276115" y="25622"/>
                  </a:lnTo>
                  <a:lnTo>
                    <a:pt x="269709" y="25622"/>
                  </a:lnTo>
                  <a:lnTo>
                    <a:pt x="269709" y="19538"/>
                  </a:lnTo>
                  <a:close/>
                  <a:moveTo>
                    <a:pt x="282842" y="19538"/>
                  </a:moveTo>
                  <a:lnTo>
                    <a:pt x="282842" y="25622"/>
                  </a:lnTo>
                  <a:lnTo>
                    <a:pt x="276436" y="25622"/>
                  </a:lnTo>
                  <a:lnTo>
                    <a:pt x="276436" y="19538"/>
                  </a:lnTo>
                  <a:close/>
                  <a:moveTo>
                    <a:pt x="6745" y="25943"/>
                  </a:moveTo>
                  <a:lnTo>
                    <a:pt x="6745" y="32028"/>
                  </a:lnTo>
                  <a:lnTo>
                    <a:pt x="339" y="32028"/>
                  </a:lnTo>
                  <a:lnTo>
                    <a:pt x="339" y="25943"/>
                  </a:lnTo>
                  <a:close/>
                  <a:moveTo>
                    <a:pt x="13471" y="25943"/>
                  </a:moveTo>
                  <a:lnTo>
                    <a:pt x="13471" y="32028"/>
                  </a:lnTo>
                  <a:lnTo>
                    <a:pt x="7066" y="32028"/>
                  </a:lnTo>
                  <a:lnTo>
                    <a:pt x="7066" y="25943"/>
                  </a:lnTo>
                  <a:close/>
                  <a:moveTo>
                    <a:pt x="20198" y="25943"/>
                  </a:moveTo>
                  <a:lnTo>
                    <a:pt x="20198" y="32028"/>
                  </a:lnTo>
                  <a:lnTo>
                    <a:pt x="13810" y="32028"/>
                  </a:lnTo>
                  <a:lnTo>
                    <a:pt x="13810" y="25943"/>
                  </a:lnTo>
                  <a:close/>
                  <a:moveTo>
                    <a:pt x="26942" y="25943"/>
                  </a:moveTo>
                  <a:lnTo>
                    <a:pt x="26942" y="32028"/>
                  </a:lnTo>
                  <a:lnTo>
                    <a:pt x="20537" y="32028"/>
                  </a:lnTo>
                  <a:lnTo>
                    <a:pt x="20537" y="25943"/>
                  </a:lnTo>
                  <a:close/>
                  <a:moveTo>
                    <a:pt x="33669" y="25943"/>
                  </a:moveTo>
                  <a:lnTo>
                    <a:pt x="33669" y="32028"/>
                  </a:lnTo>
                  <a:lnTo>
                    <a:pt x="27281" y="32028"/>
                  </a:lnTo>
                  <a:lnTo>
                    <a:pt x="27281" y="25943"/>
                  </a:lnTo>
                  <a:close/>
                  <a:moveTo>
                    <a:pt x="40414" y="25943"/>
                  </a:moveTo>
                  <a:lnTo>
                    <a:pt x="40414" y="32028"/>
                  </a:lnTo>
                  <a:lnTo>
                    <a:pt x="34008" y="32028"/>
                  </a:lnTo>
                  <a:lnTo>
                    <a:pt x="34008" y="25943"/>
                  </a:lnTo>
                  <a:close/>
                  <a:moveTo>
                    <a:pt x="47140" y="25943"/>
                  </a:moveTo>
                  <a:lnTo>
                    <a:pt x="47140" y="32028"/>
                  </a:lnTo>
                  <a:lnTo>
                    <a:pt x="40753" y="32028"/>
                  </a:lnTo>
                  <a:lnTo>
                    <a:pt x="40753" y="25943"/>
                  </a:lnTo>
                  <a:close/>
                  <a:moveTo>
                    <a:pt x="53885" y="25943"/>
                  </a:moveTo>
                  <a:lnTo>
                    <a:pt x="53885" y="32028"/>
                  </a:lnTo>
                  <a:lnTo>
                    <a:pt x="47479" y="32028"/>
                  </a:lnTo>
                  <a:lnTo>
                    <a:pt x="47479" y="25943"/>
                  </a:lnTo>
                  <a:close/>
                  <a:moveTo>
                    <a:pt x="60611" y="25943"/>
                  </a:moveTo>
                  <a:lnTo>
                    <a:pt x="60611" y="32028"/>
                  </a:lnTo>
                  <a:lnTo>
                    <a:pt x="54206" y="32028"/>
                  </a:lnTo>
                  <a:lnTo>
                    <a:pt x="54206" y="25943"/>
                  </a:lnTo>
                  <a:close/>
                  <a:moveTo>
                    <a:pt x="67338" y="25943"/>
                  </a:moveTo>
                  <a:lnTo>
                    <a:pt x="67338" y="32028"/>
                  </a:lnTo>
                  <a:lnTo>
                    <a:pt x="60950" y="32028"/>
                  </a:lnTo>
                  <a:lnTo>
                    <a:pt x="60950" y="25943"/>
                  </a:lnTo>
                  <a:close/>
                  <a:moveTo>
                    <a:pt x="74083" y="25943"/>
                  </a:moveTo>
                  <a:lnTo>
                    <a:pt x="74083" y="32028"/>
                  </a:lnTo>
                  <a:lnTo>
                    <a:pt x="67677" y="32028"/>
                  </a:lnTo>
                  <a:lnTo>
                    <a:pt x="67677" y="25943"/>
                  </a:lnTo>
                  <a:close/>
                  <a:moveTo>
                    <a:pt x="80809" y="25943"/>
                  </a:moveTo>
                  <a:lnTo>
                    <a:pt x="80809" y="32028"/>
                  </a:lnTo>
                  <a:lnTo>
                    <a:pt x="74422" y="32028"/>
                  </a:lnTo>
                  <a:lnTo>
                    <a:pt x="74422" y="25943"/>
                  </a:lnTo>
                  <a:close/>
                  <a:moveTo>
                    <a:pt x="87554" y="25943"/>
                  </a:moveTo>
                  <a:lnTo>
                    <a:pt x="87554" y="32028"/>
                  </a:lnTo>
                  <a:lnTo>
                    <a:pt x="81148" y="32028"/>
                  </a:lnTo>
                  <a:lnTo>
                    <a:pt x="81148" y="25943"/>
                  </a:lnTo>
                  <a:close/>
                  <a:moveTo>
                    <a:pt x="94281" y="25943"/>
                  </a:moveTo>
                  <a:lnTo>
                    <a:pt x="94281" y="32028"/>
                  </a:lnTo>
                  <a:lnTo>
                    <a:pt x="87893" y="32028"/>
                  </a:lnTo>
                  <a:lnTo>
                    <a:pt x="87893" y="25943"/>
                  </a:lnTo>
                  <a:close/>
                  <a:moveTo>
                    <a:pt x="101025" y="25943"/>
                  </a:moveTo>
                  <a:lnTo>
                    <a:pt x="101025" y="32028"/>
                  </a:lnTo>
                  <a:lnTo>
                    <a:pt x="94620" y="32028"/>
                  </a:lnTo>
                  <a:lnTo>
                    <a:pt x="94620" y="25943"/>
                  </a:lnTo>
                  <a:close/>
                  <a:moveTo>
                    <a:pt x="107752" y="25943"/>
                  </a:moveTo>
                  <a:lnTo>
                    <a:pt x="107752" y="32028"/>
                  </a:lnTo>
                  <a:lnTo>
                    <a:pt x="101346" y="32028"/>
                  </a:lnTo>
                  <a:lnTo>
                    <a:pt x="101346" y="25943"/>
                  </a:lnTo>
                  <a:close/>
                  <a:moveTo>
                    <a:pt x="114478" y="25943"/>
                  </a:moveTo>
                  <a:lnTo>
                    <a:pt x="114478" y="32028"/>
                  </a:lnTo>
                  <a:lnTo>
                    <a:pt x="108091" y="32028"/>
                  </a:lnTo>
                  <a:lnTo>
                    <a:pt x="108091" y="25943"/>
                  </a:lnTo>
                  <a:close/>
                  <a:moveTo>
                    <a:pt x="121223" y="25943"/>
                  </a:moveTo>
                  <a:lnTo>
                    <a:pt x="121223" y="32028"/>
                  </a:lnTo>
                  <a:lnTo>
                    <a:pt x="114817" y="32028"/>
                  </a:lnTo>
                  <a:lnTo>
                    <a:pt x="114817" y="25943"/>
                  </a:lnTo>
                  <a:close/>
                  <a:moveTo>
                    <a:pt x="127950" y="25943"/>
                  </a:moveTo>
                  <a:lnTo>
                    <a:pt x="127950" y="32028"/>
                  </a:lnTo>
                  <a:lnTo>
                    <a:pt x="121562" y="32028"/>
                  </a:lnTo>
                  <a:lnTo>
                    <a:pt x="121562" y="25943"/>
                  </a:lnTo>
                  <a:close/>
                  <a:moveTo>
                    <a:pt x="134694" y="25943"/>
                  </a:moveTo>
                  <a:lnTo>
                    <a:pt x="134694" y="32028"/>
                  </a:lnTo>
                  <a:lnTo>
                    <a:pt x="128289" y="32028"/>
                  </a:lnTo>
                  <a:lnTo>
                    <a:pt x="128289" y="25943"/>
                  </a:lnTo>
                  <a:close/>
                  <a:moveTo>
                    <a:pt x="141421" y="25943"/>
                  </a:moveTo>
                  <a:lnTo>
                    <a:pt x="141421" y="32028"/>
                  </a:lnTo>
                  <a:lnTo>
                    <a:pt x="135033" y="32028"/>
                  </a:lnTo>
                  <a:lnTo>
                    <a:pt x="135033" y="25943"/>
                  </a:lnTo>
                  <a:close/>
                  <a:moveTo>
                    <a:pt x="148148" y="25943"/>
                  </a:moveTo>
                  <a:lnTo>
                    <a:pt x="148148" y="32028"/>
                  </a:lnTo>
                  <a:lnTo>
                    <a:pt x="141760" y="32028"/>
                  </a:lnTo>
                  <a:lnTo>
                    <a:pt x="141760" y="25943"/>
                  </a:lnTo>
                  <a:close/>
                  <a:moveTo>
                    <a:pt x="154892" y="25943"/>
                  </a:moveTo>
                  <a:lnTo>
                    <a:pt x="154892" y="32028"/>
                  </a:lnTo>
                  <a:lnTo>
                    <a:pt x="148487" y="32028"/>
                  </a:lnTo>
                  <a:lnTo>
                    <a:pt x="148487" y="25943"/>
                  </a:lnTo>
                  <a:close/>
                  <a:moveTo>
                    <a:pt x="161619" y="25943"/>
                  </a:moveTo>
                  <a:lnTo>
                    <a:pt x="161619" y="32028"/>
                  </a:lnTo>
                  <a:lnTo>
                    <a:pt x="155231" y="32028"/>
                  </a:lnTo>
                  <a:lnTo>
                    <a:pt x="155231" y="25943"/>
                  </a:lnTo>
                  <a:close/>
                  <a:moveTo>
                    <a:pt x="168363" y="25943"/>
                  </a:moveTo>
                  <a:lnTo>
                    <a:pt x="168363" y="32028"/>
                  </a:lnTo>
                  <a:lnTo>
                    <a:pt x="161958" y="32028"/>
                  </a:lnTo>
                  <a:lnTo>
                    <a:pt x="161958" y="25943"/>
                  </a:lnTo>
                  <a:close/>
                  <a:moveTo>
                    <a:pt x="175090" y="25943"/>
                  </a:moveTo>
                  <a:lnTo>
                    <a:pt x="175090" y="32028"/>
                  </a:lnTo>
                  <a:lnTo>
                    <a:pt x="168702" y="32028"/>
                  </a:lnTo>
                  <a:lnTo>
                    <a:pt x="168702" y="25943"/>
                  </a:lnTo>
                  <a:close/>
                  <a:moveTo>
                    <a:pt x="181834" y="25943"/>
                  </a:moveTo>
                  <a:lnTo>
                    <a:pt x="181834" y="32028"/>
                  </a:lnTo>
                  <a:lnTo>
                    <a:pt x="175429" y="32028"/>
                  </a:lnTo>
                  <a:lnTo>
                    <a:pt x="175429" y="25943"/>
                  </a:lnTo>
                  <a:close/>
                  <a:moveTo>
                    <a:pt x="188561" y="25943"/>
                  </a:moveTo>
                  <a:lnTo>
                    <a:pt x="188561" y="32028"/>
                  </a:lnTo>
                  <a:lnTo>
                    <a:pt x="182173" y="32028"/>
                  </a:lnTo>
                  <a:lnTo>
                    <a:pt x="182173" y="25943"/>
                  </a:lnTo>
                  <a:close/>
                  <a:moveTo>
                    <a:pt x="195288" y="25943"/>
                  </a:moveTo>
                  <a:lnTo>
                    <a:pt x="195288" y="32028"/>
                  </a:lnTo>
                  <a:lnTo>
                    <a:pt x="188900" y="32028"/>
                  </a:lnTo>
                  <a:lnTo>
                    <a:pt x="188900" y="25943"/>
                  </a:lnTo>
                  <a:close/>
                  <a:moveTo>
                    <a:pt x="202032" y="25943"/>
                  </a:moveTo>
                  <a:lnTo>
                    <a:pt x="202032" y="32028"/>
                  </a:lnTo>
                  <a:lnTo>
                    <a:pt x="195627" y="32028"/>
                  </a:lnTo>
                  <a:lnTo>
                    <a:pt x="195627" y="25943"/>
                  </a:lnTo>
                  <a:close/>
                  <a:moveTo>
                    <a:pt x="208759" y="25943"/>
                  </a:moveTo>
                  <a:lnTo>
                    <a:pt x="208759" y="32028"/>
                  </a:lnTo>
                  <a:lnTo>
                    <a:pt x="202371" y="32028"/>
                  </a:lnTo>
                  <a:lnTo>
                    <a:pt x="202371" y="25943"/>
                  </a:lnTo>
                  <a:close/>
                  <a:moveTo>
                    <a:pt x="215504" y="25943"/>
                  </a:moveTo>
                  <a:lnTo>
                    <a:pt x="215504" y="32028"/>
                  </a:lnTo>
                  <a:lnTo>
                    <a:pt x="209098" y="32028"/>
                  </a:lnTo>
                  <a:lnTo>
                    <a:pt x="209098" y="25943"/>
                  </a:lnTo>
                  <a:close/>
                  <a:moveTo>
                    <a:pt x="222230" y="25943"/>
                  </a:moveTo>
                  <a:lnTo>
                    <a:pt x="222230" y="32028"/>
                  </a:lnTo>
                  <a:lnTo>
                    <a:pt x="215843" y="32028"/>
                  </a:lnTo>
                  <a:lnTo>
                    <a:pt x="215843" y="25943"/>
                  </a:lnTo>
                  <a:close/>
                  <a:moveTo>
                    <a:pt x="228975" y="25943"/>
                  </a:moveTo>
                  <a:lnTo>
                    <a:pt x="228975" y="32028"/>
                  </a:lnTo>
                  <a:lnTo>
                    <a:pt x="222569" y="32028"/>
                  </a:lnTo>
                  <a:lnTo>
                    <a:pt x="222569" y="25943"/>
                  </a:lnTo>
                  <a:close/>
                  <a:moveTo>
                    <a:pt x="235701" y="25943"/>
                  </a:moveTo>
                  <a:lnTo>
                    <a:pt x="235701" y="32028"/>
                  </a:lnTo>
                  <a:lnTo>
                    <a:pt x="229296" y="32028"/>
                  </a:lnTo>
                  <a:lnTo>
                    <a:pt x="229296" y="25943"/>
                  </a:lnTo>
                  <a:close/>
                  <a:moveTo>
                    <a:pt x="242428" y="25943"/>
                  </a:moveTo>
                  <a:lnTo>
                    <a:pt x="242428" y="32028"/>
                  </a:lnTo>
                  <a:lnTo>
                    <a:pt x="236040" y="32028"/>
                  </a:lnTo>
                  <a:lnTo>
                    <a:pt x="236040" y="25943"/>
                  </a:lnTo>
                  <a:close/>
                  <a:moveTo>
                    <a:pt x="249173" y="25943"/>
                  </a:moveTo>
                  <a:lnTo>
                    <a:pt x="249173" y="32028"/>
                  </a:lnTo>
                  <a:lnTo>
                    <a:pt x="242767" y="32028"/>
                  </a:lnTo>
                  <a:lnTo>
                    <a:pt x="242767" y="25943"/>
                  </a:lnTo>
                  <a:close/>
                  <a:moveTo>
                    <a:pt x="255899" y="25943"/>
                  </a:moveTo>
                  <a:lnTo>
                    <a:pt x="255899" y="32028"/>
                  </a:lnTo>
                  <a:lnTo>
                    <a:pt x="249512" y="32028"/>
                  </a:lnTo>
                  <a:lnTo>
                    <a:pt x="249512" y="25943"/>
                  </a:lnTo>
                  <a:close/>
                  <a:moveTo>
                    <a:pt x="262644" y="25943"/>
                  </a:moveTo>
                  <a:lnTo>
                    <a:pt x="262644" y="32028"/>
                  </a:lnTo>
                  <a:lnTo>
                    <a:pt x="256238" y="32028"/>
                  </a:lnTo>
                  <a:lnTo>
                    <a:pt x="256238" y="25943"/>
                  </a:lnTo>
                  <a:close/>
                  <a:moveTo>
                    <a:pt x="269370" y="25943"/>
                  </a:moveTo>
                  <a:lnTo>
                    <a:pt x="269370" y="32028"/>
                  </a:lnTo>
                  <a:lnTo>
                    <a:pt x="262983" y="32028"/>
                  </a:lnTo>
                  <a:lnTo>
                    <a:pt x="262983" y="25943"/>
                  </a:lnTo>
                  <a:close/>
                  <a:moveTo>
                    <a:pt x="276115" y="25943"/>
                  </a:moveTo>
                  <a:lnTo>
                    <a:pt x="276115" y="32028"/>
                  </a:lnTo>
                  <a:lnTo>
                    <a:pt x="269709" y="32028"/>
                  </a:lnTo>
                  <a:lnTo>
                    <a:pt x="269709" y="25943"/>
                  </a:lnTo>
                  <a:close/>
                  <a:moveTo>
                    <a:pt x="282842" y="25943"/>
                  </a:moveTo>
                  <a:lnTo>
                    <a:pt x="282842" y="32028"/>
                  </a:lnTo>
                  <a:lnTo>
                    <a:pt x="276436" y="32028"/>
                  </a:lnTo>
                  <a:lnTo>
                    <a:pt x="276436" y="25943"/>
                  </a:lnTo>
                  <a:close/>
                  <a:moveTo>
                    <a:pt x="6745" y="32349"/>
                  </a:moveTo>
                  <a:lnTo>
                    <a:pt x="6745" y="38451"/>
                  </a:lnTo>
                  <a:lnTo>
                    <a:pt x="339" y="38451"/>
                  </a:lnTo>
                  <a:lnTo>
                    <a:pt x="339" y="32349"/>
                  </a:lnTo>
                  <a:close/>
                  <a:moveTo>
                    <a:pt x="13471" y="32349"/>
                  </a:moveTo>
                  <a:lnTo>
                    <a:pt x="13471" y="38451"/>
                  </a:lnTo>
                  <a:lnTo>
                    <a:pt x="7066" y="38451"/>
                  </a:lnTo>
                  <a:lnTo>
                    <a:pt x="7066" y="32349"/>
                  </a:lnTo>
                  <a:close/>
                  <a:moveTo>
                    <a:pt x="20198" y="32349"/>
                  </a:moveTo>
                  <a:lnTo>
                    <a:pt x="20198" y="38451"/>
                  </a:lnTo>
                  <a:lnTo>
                    <a:pt x="13810" y="38451"/>
                  </a:lnTo>
                  <a:lnTo>
                    <a:pt x="13810" y="32349"/>
                  </a:lnTo>
                  <a:close/>
                  <a:moveTo>
                    <a:pt x="26942" y="32349"/>
                  </a:moveTo>
                  <a:lnTo>
                    <a:pt x="26942" y="38451"/>
                  </a:lnTo>
                  <a:lnTo>
                    <a:pt x="20537" y="38451"/>
                  </a:lnTo>
                  <a:lnTo>
                    <a:pt x="20537" y="32349"/>
                  </a:lnTo>
                  <a:close/>
                  <a:moveTo>
                    <a:pt x="33669" y="32349"/>
                  </a:moveTo>
                  <a:lnTo>
                    <a:pt x="33669" y="38451"/>
                  </a:lnTo>
                  <a:lnTo>
                    <a:pt x="27281" y="38451"/>
                  </a:lnTo>
                  <a:lnTo>
                    <a:pt x="27281" y="32349"/>
                  </a:lnTo>
                  <a:close/>
                  <a:moveTo>
                    <a:pt x="40414" y="32367"/>
                  </a:moveTo>
                  <a:lnTo>
                    <a:pt x="40414" y="38451"/>
                  </a:lnTo>
                  <a:lnTo>
                    <a:pt x="34008" y="38451"/>
                  </a:lnTo>
                  <a:lnTo>
                    <a:pt x="34008" y="32367"/>
                  </a:lnTo>
                  <a:close/>
                  <a:moveTo>
                    <a:pt x="47140" y="32367"/>
                  </a:moveTo>
                  <a:lnTo>
                    <a:pt x="47140" y="38451"/>
                  </a:lnTo>
                  <a:lnTo>
                    <a:pt x="40753" y="38451"/>
                  </a:lnTo>
                  <a:lnTo>
                    <a:pt x="40753" y="32367"/>
                  </a:lnTo>
                  <a:close/>
                  <a:moveTo>
                    <a:pt x="53885" y="32367"/>
                  </a:moveTo>
                  <a:lnTo>
                    <a:pt x="53885" y="38451"/>
                  </a:lnTo>
                  <a:lnTo>
                    <a:pt x="47479" y="38451"/>
                  </a:lnTo>
                  <a:lnTo>
                    <a:pt x="47479" y="32367"/>
                  </a:lnTo>
                  <a:close/>
                  <a:moveTo>
                    <a:pt x="60611" y="32367"/>
                  </a:moveTo>
                  <a:lnTo>
                    <a:pt x="60611" y="38451"/>
                  </a:lnTo>
                  <a:lnTo>
                    <a:pt x="54206" y="38451"/>
                  </a:lnTo>
                  <a:lnTo>
                    <a:pt x="54206" y="32367"/>
                  </a:lnTo>
                  <a:close/>
                  <a:moveTo>
                    <a:pt x="67338" y="32367"/>
                  </a:moveTo>
                  <a:lnTo>
                    <a:pt x="67338" y="38451"/>
                  </a:lnTo>
                  <a:lnTo>
                    <a:pt x="60950" y="38451"/>
                  </a:lnTo>
                  <a:lnTo>
                    <a:pt x="60950" y="32367"/>
                  </a:lnTo>
                  <a:close/>
                  <a:moveTo>
                    <a:pt x="74083" y="32367"/>
                  </a:moveTo>
                  <a:lnTo>
                    <a:pt x="74083" y="38451"/>
                  </a:lnTo>
                  <a:lnTo>
                    <a:pt x="67677" y="38451"/>
                  </a:lnTo>
                  <a:lnTo>
                    <a:pt x="67677" y="32367"/>
                  </a:lnTo>
                  <a:close/>
                  <a:moveTo>
                    <a:pt x="80809" y="32367"/>
                  </a:moveTo>
                  <a:lnTo>
                    <a:pt x="80809" y="38451"/>
                  </a:lnTo>
                  <a:lnTo>
                    <a:pt x="74422" y="38451"/>
                  </a:lnTo>
                  <a:lnTo>
                    <a:pt x="74422" y="32367"/>
                  </a:lnTo>
                  <a:close/>
                  <a:moveTo>
                    <a:pt x="87554" y="32367"/>
                  </a:moveTo>
                  <a:lnTo>
                    <a:pt x="87554" y="38451"/>
                  </a:lnTo>
                  <a:lnTo>
                    <a:pt x="81148" y="38451"/>
                  </a:lnTo>
                  <a:lnTo>
                    <a:pt x="81148" y="32367"/>
                  </a:lnTo>
                  <a:close/>
                  <a:moveTo>
                    <a:pt x="94281" y="32367"/>
                  </a:moveTo>
                  <a:lnTo>
                    <a:pt x="94281" y="38451"/>
                  </a:lnTo>
                  <a:lnTo>
                    <a:pt x="87893" y="38451"/>
                  </a:lnTo>
                  <a:lnTo>
                    <a:pt x="87893" y="32367"/>
                  </a:lnTo>
                  <a:close/>
                  <a:moveTo>
                    <a:pt x="101025" y="32367"/>
                  </a:moveTo>
                  <a:lnTo>
                    <a:pt x="101025" y="38451"/>
                  </a:lnTo>
                  <a:lnTo>
                    <a:pt x="94620" y="38451"/>
                  </a:lnTo>
                  <a:lnTo>
                    <a:pt x="94620" y="32367"/>
                  </a:lnTo>
                  <a:close/>
                  <a:moveTo>
                    <a:pt x="107752" y="32367"/>
                  </a:moveTo>
                  <a:lnTo>
                    <a:pt x="107752" y="38451"/>
                  </a:lnTo>
                  <a:lnTo>
                    <a:pt x="101346" y="38451"/>
                  </a:lnTo>
                  <a:lnTo>
                    <a:pt x="101346" y="32367"/>
                  </a:lnTo>
                  <a:close/>
                  <a:moveTo>
                    <a:pt x="114478" y="32367"/>
                  </a:moveTo>
                  <a:lnTo>
                    <a:pt x="114478" y="38451"/>
                  </a:lnTo>
                  <a:lnTo>
                    <a:pt x="108091" y="38451"/>
                  </a:lnTo>
                  <a:lnTo>
                    <a:pt x="108091" y="32367"/>
                  </a:lnTo>
                  <a:close/>
                  <a:moveTo>
                    <a:pt x="121223" y="32367"/>
                  </a:moveTo>
                  <a:lnTo>
                    <a:pt x="121223" y="38451"/>
                  </a:lnTo>
                  <a:lnTo>
                    <a:pt x="114817" y="38451"/>
                  </a:lnTo>
                  <a:lnTo>
                    <a:pt x="114817" y="32367"/>
                  </a:lnTo>
                  <a:close/>
                  <a:moveTo>
                    <a:pt x="127950" y="32367"/>
                  </a:moveTo>
                  <a:lnTo>
                    <a:pt x="127950" y="38451"/>
                  </a:lnTo>
                  <a:lnTo>
                    <a:pt x="121562" y="38451"/>
                  </a:lnTo>
                  <a:lnTo>
                    <a:pt x="121562" y="32367"/>
                  </a:lnTo>
                  <a:close/>
                  <a:moveTo>
                    <a:pt x="134694" y="32367"/>
                  </a:moveTo>
                  <a:lnTo>
                    <a:pt x="134694" y="38451"/>
                  </a:lnTo>
                  <a:lnTo>
                    <a:pt x="128289" y="38451"/>
                  </a:lnTo>
                  <a:lnTo>
                    <a:pt x="128289" y="32367"/>
                  </a:lnTo>
                  <a:close/>
                  <a:moveTo>
                    <a:pt x="141421" y="32367"/>
                  </a:moveTo>
                  <a:lnTo>
                    <a:pt x="141421" y="38451"/>
                  </a:lnTo>
                  <a:lnTo>
                    <a:pt x="135033" y="38451"/>
                  </a:lnTo>
                  <a:lnTo>
                    <a:pt x="135033" y="32367"/>
                  </a:lnTo>
                  <a:close/>
                  <a:moveTo>
                    <a:pt x="148148" y="32367"/>
                  </a:moveTo>
                  <a:lnTo>
                    <a:pt x="148148" y="38451"/>
                  </a:lnTo>
                  <a:lnTo>
                    <a:pt x="141760" y="38451"/>
                  </a:lnTo>
                  <a:lnTo>
                    <a:pt x="141760" y="32367"/>
                  </a:lnTo>
                  <a:close/>
                  <a:moveTo>
                    <a:pt x="154892" y="32367"/>
                  </a:moveTo>
                  <a:lnTo>
                    <a:pt x="154892" y="38451"/>
                  </a:lnTo>
                  <a:lnTo>
                    <a:pt x="148487" y="38451"/>
                  </a:lnTo>
                  <a:lnTo>
                    <a:pt x="148487" y="32367"/>
                  </a:lnTo>
                  <a:close/>
                  <a:moveTo>
                    <a:pt x="161619" y="32367"/>
                  </a:moveTo>
                  <a:lnTo>
                    <a:pt x="161619" y="38451"/>
                  </a:lnTo>
                  <a:lnTo>
                    <a:pt x="155231" y="38451"/>
                  </a:lnTo>
                  <a:lnTo>
                    <a:pt x="155231" y="32367"/>
                  </a:lnTo>
                  <a:close/>
                  <a:moveTo>
                    <a:pt x="168363" y="32367"/>
                  </a:moveTo>
                  <a:lnTo>
                    <a:pt x="168363" y="38451"/>
                  </a:lnTo>
                  <a:lnTo>
                    <a:pt x="161958" y="38451"/>
                  </a:lnTo>
                  <a:lnTo>
                    <a:pt x="161958" y="32367"/>
                  </a:lnTo>
                  <a:close/>
                  <a:moveTo>
                    <a:pt x="175090" y="32349"/>
                  </a:moveTo>
                  <a:lnTo>
                    <a:pt x="175090" y="38451"/>
                  </a:lnTo>
                  <a:lnTo>
                    <a:pt x="168702" y="38451"/>
                  </a:lnTo>
                  <a:lnTo>
                    <a:pt x="168702" y="32349"/>
                  </a:lnTo>
                  <a:close/>
                  <a:moveTo>
                    <a:pt x="181834" y="32349"/>
                  </a:moveTo>
                  <a:lnTo>
                    <a:pt x="181834" y="38451"/>
                  </a:lnTo>
                  <a:lnTo>
                    <a:pt x="175429" y="38451"/>
                  </a:lnTo>
                  <a:lnTo>
                    <a:pt x="175429" y="32349"/>
                  </a:lnTo>
                  <a:close/>
                  <a:moveTo>
                    <a:pt x="188561" y="32349"/>
                  </a:moveTo>
                  <a:lnTo>
                    <a:pt x="188561" y="38451"/>
                  </a:lnTo>
                  <a:lnTo>
                    <a:pt x="182173" y="38451"/>
                  </a:lnTo>
                  <a:lnTo>
                    <a:pt x="182173" y="32349"/>
                  </a:lnTo>
                  <a:close/>
                  <a:moveTo>
                    <a:pt x="195288" y="32349"/>
                  </a:moveTo>
                  <a:lnTo>
                    <a:pt x="195288" y="38451"/>
                  </a:lnTo>
                  <a:lnTo>
                    <a:pt x="188900" y="38451"/>
                  </a:lnTo>
                  <a:lnTo>
                    <a:pt x="188900" y="32349"/>
                  </a:lnTo>
                  <a:close/>
                  <a:moveTo>
                    <a:pt x="202032" y="32349"/>
                  </a:moveTo>
                  <a:lnTo>
                    <a:pt x="202032" y="38451"/>
                  </a:lnTo>
                  <a:lnTo>
                    <a:pt x="195627" y="38451"/>
                  </a:lnTo>
                  <a:lnTo>
                    <a:pt x="195627" y="32349"/>
                  </a:lnTo>
                  <a:close/>
                  <a:moveTo>
                    <a:pt x="208759" y="32367"/>
                  </a:moveTo>
                  <a:lnTo>
                    <a:pt x="208759" y="38451"/>
                  </a:lnTo>
                  <a:lnTo>
                    <a:pt x="202371" y="38451"/>
                  </a:lnTo>
                  <a:lnTo>
                    <a:pt x="202371" y="32367"/>
                  </a:lnTo>
                  <a:close/>
                  <a:moveTo>
                    <a:pt x="215504" y="32367"/>
                  </a:moveTo>
                  <a:lnTo>
                    <a:pt x="215504" y="38451"/>
                  </a:lnTo>
                  <a:lnTo>
                    <a:pt x="209098" y="38451"/>
                  </a:lnTo>
                  <a:lnTo>
                    <a:pt x="209098" y="32367"/>
                  </a:lnTo>
                  <a:close/>
                  <a:moveTo>
                    <a:pt x="222230" y="32367"/>
                  </a:moveTo>
                  <a:lnTo>
                    <a:pt x="222230" y="38451"/>
                  </a:lnTo>
                  <a:lnTo>
                    <a:pt x="215843" y="38451"/>
                  </a:lnTo>
                  <a:lnTo>
                    <a:pt x="215843" y="32367"/>
                  </a:lnTo>
                  <a:close/>
                  <a:moveTo>
                    <a:pt x="228975" y="32367"/>
                  </a:moveTo>
                  <a:lnTo>
                    <a:pt x="228975" y="38451"/>
                  </a:lnTo>
                  <a:lnTo>
                    <a:pt x="222569" y="38451"/>
                  </a:lnTo>
                  <a:lnTo>
                    <a:pt x="222569" y="32367"/>
                  </a:lnTo>
                  <a:close/>
                  <a:moveTo>
                    <a:pt x="235701" y="32367"/>
                  </a:moveTo>
                  <a:lnTo>
                    <a:pt x="235701" y="38451"/>
                  </a:lnTo>
                  <a:lnTo>
                    <a:pt x="229296" y="38451"/>
                  </a:lnTo>
                  <a:lnTo>
                    <a:pt x="229296" y="32367"/>
                  </a:lnTo>
                  <a:close/>
                  <a:moveTo>
                    <a:pt x="242428" y="32367"/>
                  </a:moveTo>
                  <a:lnTo>
                    <a:pt x="242428" y="38451"/>
                  </a:lnTo>
                  <a:lnTo>
                    <a:pt x="236040" y="38451"/>
                  </a:lnTo>
                  <a:lnTo>
                    <a:pt x="236040" y="32367"/>
                  </a:lnTo>
                  <a:close/>
                  <a:moveTo>
                    <a:pt x="249173" y="32367"/>
                  </a:moveTo>
                  <a:lnTo>
                    <a:pt x="249173" y="38451"/>
                  </a:lnTo>
                  <a:lnTo>
                    <a:pt x="242767" y="38451"/>
                  </a:lnTo>
                  <a:lnTo>
                    <a:pt x="242767" y="32367"/>
                  </a:lnTo>
                  <a:close/>
                  <a:moveTo>
                    <a:pt x="255899" y="32367"/>
                  </a:moveTo>
                  <a:lnTo>
                    <a:pt x="255899" y="38451"/>
                  </a:lnTo>
                  <a:lnTo>
                    <a:pt x="249512" y="38451"/>
                  </a:lnTo>
                  <a:lnTo>
                    <a:pt x="249512" y="32367"/>
                  </a:lnTo>
                  <a:close/>
                  <a:moveTo>
                    <a:pt x="262644" y="32367"/>
                  </a:moveTo>
                  <a:lnTo>
                    <a:pt x="262644" y="38451"/>
                  </a:lnTo>
                  <a:lnTo>
                    <a:pt x="256238" y="38451"/>
                  </a:lnTo>
                  <a:lnTo>
                    <a:pt x="256238" y="32367"/>
                  </a:lnTo>
                  <a:close/>
                  <a:moveTo>
                    <a:pt x="269370" y="32367"/>
                  </a:moveTo>
                  <a:lnTo>
                    <a:pt x="269370" y="38451"/>
                  </a:lnTo>
                  <a:lnTo>
                    <a:pt x="262983" y="38451"/>
                  </a:lnTo>
                  <a:lnTo>
                    <a:pt x="262983" y="32367"/>
                  </a:lnTo>
                  <a:close/>
                  <a:moveTo>
                    <a:pt x="276115" y="32367"/>
                  </a:moveTo>
                  <a:lnTo>
                    <a:pt x="276115" y="38451"/>
                  </a:lnTo>
                  <a:lnTo>
                    <a:pt x="269709" y="38451"/>
                  </a:lnTo>
                  <a:lnTo>
                    <a:pt x="269709" y="32367"/>
                  </a:lnTo>
                  <a:close/>
                  <a:moveTo>
                    <a:pt x="282842" y="32367"/>
                  </a:moveTo>
                  <a:lnTo>
                    <a:pt x="282842" y="38451"/>
                  </a:lnTo>
                  <a:lnTo>
                    <a:pt x="276436" y="38451"/>
                  </a:lnTo>
                  <a:lnTo>
                    <a:pt x="276436" y="32367"/>
                  </a:lnTo>
                  <a:close/>
                  <a:moveTo>
                    <a:pt x="6745" y="38772"/>
                  </a:moveTo>
                  <a:lnTo>
                    <a:pt x="6745" y="44856"/>
                  </a:lnTo>
                  <a:lnTo>
                    <a:pt x="339" y="44856"/>
                  </a:lnTo>
                  <a:lnTo>
                    <a:pt x="339" y="38772"/>
                  </a:lnTo>
                  <a:close/>
                  <a:moveTo>
                    <a:pt x="13471" y="38772"/>
                  </a:moveTo>
                  <a:lnTo>
                    <a:pt x="13471" y="44856"/>
                  </a:lnTo>
                  <a:lnTo>
                    <a:pt x="7066" y="44856"/>
                  </a:lnTo>
                  <a:lnTo>
                    <a:pt x="7066" y="38772"/>
                  </a:lnTo>
                  <a:close/>
                  <a:moveTo>
                    <a:pt x="20198" y="38772"/>
                  </a:moveTo>
                  <a:lnTo>
                    <a:pt x="20198" y="44856"/>
                  </a:lnTo>
                  <a:lnTo>
                    <a:pt x="13810" y="44856"/>
                  </a:lnTo>
                  <a:lnTo>
                    <a:pt x="13810" y="38772"/>
                  </a:lnTo>
                  <a:close/>
                  <a:moveTo>
                    <a:pt x="26942" y="38772"/>
                  </a:moveTo>
                  <a:lnTo>
                    <a:pt x="26942" y="44856"/>
                  </a:lnTo>
                  <a:lnTo>
                    <a:pt x="20537" y="44856"/>
                  </a:lnTo>
                  <a:lnTo>
                    <a:pt x="20537" y="38772"/>
                  </a:lnTo>
                  <a:close/>
                  <a:moveTo>
                    <a:pt x="33669" y="38772"/>
                  </a:moveTo>
                  <a:lnTo>
                    <a:pt x="33669" y="44856"/>
                  </a:lnTo>
                  <a:lnTo>
                    <a:pt x="27281" y="44856"/>
                  </a:lnTo>
                  <a:lnTo>
                    <a:pt x="27281" y="38772"/>
                  </a:lnTo>
                  <a:close/>
                  <a:moveTo>
                    <a:pt x="40414" y="38772"/>
                  </a:moveTo>
                  <a:lnTo>
                    <a:pt x="40414" y="44856"/>
                  </a:lnTo>
                  <a:lnTo>
                    <a:pt x="34008" y="44856"/>
                  </a:lnTo>
                  <a:lnTo>
                    <a:pt x="34008" y="38772"/>
                  </a:lnTo>
                  <a:close/>
                  <a:moveTo>
                    <a:pt x="47140" y="38772"/>
                  </a:moveTo>
                  <a:lnTo>
                    <a:pt x="47140" y="44856"/>
                  </a:lnTo>
                  <a:lnTo>
                    <a:pt x="40753" y="44856"/>
                  </a:lnTo>
                  <a:lnTo>
                    <a:pt x="40753" y="38772"/>
                  </a:lnTo>
                  <a:close/>
                  <a:moveTo>
                    <a:pt x="53885" y="38772"/>
                  </a:moveTo>
                  <a:lnTo>
                    <a:pt x="53885" y="44856"/>
                  </a:lnTo>
                  <a:lnTo>
                    <a:pt x="47479" y="44856"/>
                  </a:lnTo>
                  <a:lnTo>
                    <a:pt x="47479" y="38772"/>
                  </a:lnTo>
                  <a:close/>
                  <a:moveTo>
                    <a:pt x="60611" y="38772"/>
                  </a:moveTo>
                  <a:lnTo>
                    <a:pt x="60611" y="44856"/>
                  </a:lnTo>
                  <a:lnTo>
                    <a:pt x="54206" y="44856"/>
                  </a:lnTo>
                  <a:lnTo>
                    <a:pt x="54206" y="38772"/>
                  </a:lnTo>
                  <a:close/>
                  <a:moveTo>
                    <a:pt x="67338" y="38772"/>
                  </a:moveTo>
                  <a:lnTo>
                    <a:pt x="67338" y="44856"/>
                  </a:lnTo>
                  <a:lnTo>
                    <a:pt x="60950" y="44856"/>
                  </a:lnTo>
                  <a:lnTo>
                    <a:pt x="60950" y="38772"/>
                  </a:lnTo>
                  <a:close/>
                  <a:moveTo>
                    <a:pt x="74083" y="38772"/>
                  </a:moveTo>
                  <a:lnTo>
                    <a:pt x="74083" y="44856"/>
                  </a:lnTo>
                  <a:lnTo>
                    <a:pt x="67677" y="44856"/>
                  </a:lnTo>
                  <a:lnTo>
                    <a:pt x="67677" y="38772"/>
                  </a:lnTo>
                  <a:close/>
                  <a:moveTo>
                    <a:pt x="80809" y="38772"/>
                  </a:moveTo>
                  <a:lnTo>
                    <a:pt x="80809" y="44856"/>
                  </a:lnTo>
                  <a:lnTo>
                    <a:pt x="74422" y="44856"/>
                  </a:lnTo>
                  <a:lnTo>
                    <a:pt x="74422" y="38772"/>
                  </a:lnTo>
                  <a:close/>
                  <a:moveTo>
                    <a:pt x="87554" y="38772"/>
                  </a:moveTo>
                  <a:lnTo>
                    <a:pt x="87554" y="44856"/>
                  </a:lnTo>
                  <a:lnTo>
                    <a:pt x="81148" y="44856"/>
                  </a:lnTo>
                  <a:lnTo>
                    <a:pt x="81148" y="38772"/>
                  </a:lnTo>
                  <a:close/>
                  <a:moveTo>
                    <a:pt x="94281" y="38772"/>
                  </a:moveTo>
                  <a:lnTo>
                    <a:pt x="94281" y="44856"/>
                  </a:lnTo>
                  <a:lnTo>
                    <a:pt x="87893" y="44856"/>
                  </a:lnTo>
                  <a:lnTo>
                    <a:pt x="87893" y="38772"/>
                  </a:lnTo>
                  <a:close/>
                  <a:moveTo>
                    <a:pt x="101025" y="38772"/>
                  </a:moveTo>
                  <a:lnTo>
                    <a:pt x="101025" y="44856"/>
                  </a:lnTo>
                  <a:lnTo>
                    <a:pt x="94620" y="44856"/>
                  </a:lnTo>
                  <a:lnTo>
                    <a:pt x="94620" y="38772"/>
                  </a:lnTo>
                  <a:close/>
                  <a:moveTo>
                    <a:pt x="107752" y="38772"/>
                  </a:moveTo>
                  <a:lnTo>
                    <a:pt x="107752" y="44856"/>
                  </a:lnTo>
                  <a:lnTo>
                    <a:pt x="101346" y="44856"/>
                  </a:lnTo>
                  <a:lnTo>
                    <a:pt x="101346" y="38772"/>
                  </a:lnTo>
                  <a:close/>
                  <a:moveTo>
                    <a:pt x="114478" y="38772"/>
                  </a:moveTo>
                  <a:lnTo>
                    <a:pt x="114478" y="44856"/>
                  </a:lnTo>
                  <a:lnTo>
                    <a:pt x="108091" y="44856"/>
                  </a:lnTo>
                  <a:lnTo>
                    <a:pt x="108091" y="38772"/>
                  </a:lnTo>
                  <a:close/>
                  <a:moveTo>
                    <a:pt x="121223" y="38772"/>
                  </a:moveTo>
                  <a:lnTo>
                    <a:pt x="121223" y="44856"/>
                  </a:lnTo>
                  <a:lnTo>
                    <a:pt x="114817" y="44856"/>
                  </a:lnTo>
                  <a:lnTo>
                    <a:pt x="114817" y="38772"/>
                  </a:lnTo>
                  <a:close/>
                  <a:moveTo>
                    <a:pt x="127950" y="38772"/>
                  </a:moveTo>
                  <a:lnTo>
                    <a:pt x="127950" y="44856"/>
                  </a:lnTo>
                  <a:lnTo>
                    <a:pt x="121562" y="44856"/>
                  </a:lnTo>
                  <a:lnTo>
                    <a:pt x="121562" y="38772"/>
                  </a:lnTo>
                  <a:close/>
                  <a:moveTo>
                    <a:pt x="134694" y="38772"/>
                  </a:moveTo>
                  <a:lnTo>
                    <a:pt x="134694" y="44856"/>
                  </a:lnTo>
                  <a:lnTo>
                    <a:pt x="128289" y="44856"/>
                  </a:lnTo>
                  <a:lnTo>
                    <a:pt x="128289" y="38772"/>
                  </a:lnTo>
                  <a:close/>
                  <a:moveTo>
                    <a:pt x="141421" y="38772"/>
                  </a:moveTo>
                  <a:lnTo>
                    <a:pt x="141421" y="44856"/>
                  </a:lnTo>
                  <a:lnTo>
                    <a:pt x="135033" y="44856"/>
                  </a:lnTo>
                  <a:lnTo>
                    <a:pt x="135033" y="38772"/>
                  </a:lnTo>
                  <a:close/>
                  <a:moveTo>
                    <a:pt x="148148" y="38772"/>
                  </a:moveTo>
                  <a:lnTo>
                    <a:pt x="148148" y="44856"/>
                  </a:lnTo>
                  <a:lnTo>
                    <a:pt x="141760" y="44856"/>
                  </a:lnTo>
                  <a:lnTo>
                    <a:pt x="141760" y="38772"/>
                  </a:lnTo>
                  <a:close/>
                  <a:moveTo>
                    <a:pt x="154892" y="38772"/>
                  </a:moveTo>
                  <a:lnTo>
                    <a:pt x="154892" y="44856"/>
                  </a:lnTo>
                  <a:lnTo>
                    <a:pt x="148487" y="44856"/>
                  </a:lnTo>
                  <a:lnTo>
                    <a:pt x="148487" y="38772"/>
                  </a:lnTo>
                  <a:close/>
                  <a:moveTo>
                    <a:pt x="161619" y="38772"/>
                  </a:moveTo>
                  <a:lnTo>
                    <a:pt x="161619" y="44856"/>
                  </a:lnTo>
                  <a:lnTo>
                    <a:pt x="155231" y="44856"/>
                  </a:lnTo>
                  <a:lnTo>
                    <a:pt x="155231" y="38772"/>
                  </a:lnTo>
                  <a:close/>
                  <a:moveTo>
                    <a:pt x="168363" y="38772"/>
                  </a:moveTo>
                  <a:lnTo>
                    <a:pt x="168363" y="44856"/>
                  </a:lnTo>
                  <a:lnTo>
                    <a:pt x="161958" y="44856"/>
                  </a:lnTo>
                  <a:lnTo>
                    <a:pt x="161958" y="38772"/>
                  </a:lnTo>
                  <a:close/>
                  <a:moveTo>
                    <a:pt x="175090" y="38772"/>
                  </a:moveTo>
                  <a:lnTo>
                    <a:pt x="175090" y="44856"/>
                  </a:lnTo>
                  <a:lnTo>
                    <a:pt x="168702" y="44856"/>
                  </a:lnTo>
                  <a:lnTo>
                    <a:pt x="168702" y="38772"/>
                  </a:lnTo>
                  <a:close/>
                  <a:moveTo>
                    <a:pt x="181834" y="38772"/>
                  </a:moveTo>
                  <a:lnTo>
                    <a:pt x="181834" y="44856"/>
                  </a:lnTo>
                  <a:lnTo>
                    <a:pt x="175429" y="44856"/>
                  </a:lnTo>
                  <a:lnTo>
                    <a:pt x="175429" y="38772"/>
                  </a:lnTo>
                  <a:close/>
                  <a:moveTo>
                    <a:pt x="188561" y="38772"/>
                  </a:moveTo>
                  <a:lnTo>
                    <a:pt x="188561" y="44856"/>
                  </a:lnTo>
                  <a:lnTo>
                    <a:pt x="182173" y="44856"/>
                  </a:lnTo>
                  <a:lnTo>
                    <a:pt x="182173" y="38772"/>
                  </a:lnTo>
                  <a:close/>
                  <a:moveTo>
                    <a:pt x="195288" y="38772"/>
                  </a:moveTo>
                  <a:lnTo>
                    <a:pt x="195288" y="44856"/>
                  </a:lnTo>
                  <a:lnTo>
                    <a:pt x="188900" y="44856"/>
                  </a:lnTo>
                  <a:lnTo>
                    <a:pt x="188900" y="38772"/>
                  </a:lnTo>
                  <a:close/>
                  <a:moveTo>
                    <a:pt x="202032" y="38772"/>
                  </a:moveTo>
                  <a:lnTo>
                    <a:pt x="202032" y="44856"/>
                  </a:lnTo>
                  <a:lnTo>
                    <a:pt x="195627" y="44856"/>
                  </a:lnTo>
                  <a:lnTo>
                    <a:pt x="195627" y="38772"/>
                  </a:lnTo>
                  <a:close/>
                  <a:moveTo>
                    <a:pt x="208759" y="38772"/>
                  </a:moveTo>
                  <a:lnTo>
                    <a:pt x="208759" y="44856"/>
                  </a:lnTo>
                  <a:lnTo>
                    <a:pt x="202371" y="44856"/>
                  </a:lnTo>
                  <a:lnTo>
                    <a:pt x="202371" y="38772"/>
                  </a:lnTo>
                  <a:close/>
                  <a:moveTo>
                    <a:pt x="215504" y="38772"/>
                  </a:moveTo>
                  <a:lnTo>
                    <a:pt x="215504" y="44856"/>
                  </a:lnTo>
                  <a:lnTo>
                    <a:pt x="209098" y="44856"/>
                  </a:lnTo>
                  <a:lnTo>
                    <a:pt x="209098" y="38772"/>
                  </a:lnTo>
                  <a:close/>
                  <a:moveTo>
                    <a:pt x="222230" y="38772"/>
                  </a:moveTo>
                  <a:lnTo>
                    <a:pt x="222230" y="44856"/>
                  </a:lnTo>
                  <a:lnTo>
                    <a:pt x="215843" y="44856"/>
                  </a:lnTo>
                  <a:lnTo>
                    <a:pt x="215843" y="38772"/>
                  </a:lnTo>
                  <a:close/>
                  <a:moveTo>
                    <a:pt x="228975" y="38772"/>
                  </a:moveTo>
                  <a:lnTo>
                    <a:pt x="228975" y="44856"/>
                  </a:lnTo>
                  <a:lnTo>
                    <a:pt x="222569" y="44856"/>
                  </a:lnTo>
                  <a:lnTo>
                    <a:pt x="222569" y="38772"/>
                  </a:lnTo>
                  <a:close/>
                  <a:moveTo>
                    <a:pt x="235701" y="38772"/>
                  </a:moveTo>
                  <a:lnTo>
                    <a:pt x="235701" y="44856"/>
                  </a:lnTo>
                  <a:lnTo>
                    <a:pt x="229296" y="44856"/>
                  </a:lnTo>
                  <a:lnTo>
                    <a:pt x="229296" y="38772"/>
                  </a:lnTo>
                  <a:close/>
                  <a:moveTo>
                    <a:pt x="242428" y="38772"/>
                  </a:moveTo>
                  <a:lnTo>
                    <a:pt x="242428" y="44856"/>
                  </a:lnTo>
                  <a:lnTo>
                    <a:pt x="236040" y="44856"/>
                  </a:lnTo>
                  <a:lnTo>
                    <a:pt x="236040" y="38772"/>
                  </a:lnTo>
                  <a:close/>
                  <a:moveTo>
                    <a:pt x="249173" y="38772"/>
                  </a:moveTo>
                  <a:lnTo>
                    <a:pt x="249173" y="44856"/>
                  </a:lnTo>
                  <a:lnTo>
                    <a:pt x="242767" y="44856"/>
                  </a:lnTo>
                  <a:lnTo>
                    <a:pt x="242767" y="38772"/>
                  </a:lnTo>
                  <a:close/>
                  <a:moveTo>
                    <a:pt x="255899" y="38772"/>
                  </a:moveTo>
                  <a:lnTo>
                    <a:pt x="255899" y="44856"/>
                  </a:lnTo>
                  <a:lnTo>
                    <a:pt x="249512" y="44856"/>
                  </a:lnTo>
                  <a:lnTo>
                    <a:pt x="249512" y="38772"/>
                  </a:lnTo>
                  <a:close/>
                  <a:moveTo>
                    <a:pt x="262644" y="38772"/>
                  </a:moveTo>
                  <a:lnTo>
                    <a:pt x="262644" y="44856"/>
                  </a:lnTo>
                  <a:lnTo>
                    <a:pt x="256238" y="44856"/>
                  </a:lnTo>
                  <a:lnTo>
                    <a:pt x="256238" y="38772"/>
                  </a:lnTo>
                  <a:close/>
                  <a:moveTo>
                    <a:pt x="269370" y="38772"/>
                  </a:moveTo>
                  <a:lnTo>
                    <a:pt x="269370" y="44856"/>
                  </a:lnTo>
                  <a:lnTo>
                    <a:pt x="262983" y="44856"/>
                  </a:lnTo>
                  <a:lnTo>
                    <a:pt x="262983" y="38772"/>
                  </a:lnTo>
                  <a:close/>
                  <a:moveTo>
                    <a:pt x="276115" y="38772"/>
                  </a:moveTo>
                  <a:lnTo>
                    <a:pt x="276115" y="44856"/>
                  </a:lnTo>
                  <a:lnTo>
                    <a:pt x="269709" y="44856"/>
                  </a:lnTo>
                  <a:lnTo>
                    <a:pt x="269709" y="38772"/>
                  </a:lnTo>
                  <a:close/>
                  <a:moveTo>
                    <a:pt x="282842" y="38772"/>
                  </a:moveTo>
                  <a:lnTo>
                    <a:pt x="282842" y="44856"/>
                  </a:lnTo>
                  <a:lnTo>
                    <a:pt x="276436" y="44856"/>
                  </a:lnTo>
                  <a:lnTo>
                    <a:pt x="276436" y="38772"/>
                  </a:lnTo>
                  <a:close/>
                  <a:moveTo>
                    <a:pt x="6745" y="45178"/>
                  </a:moveTo>
                  <a:lnTo>
                    <a:pt x="6745" y="51262"/>
                  </a:lnTo>
                  <a:lnTo>
                    <a:pt x="339" y="51262"/>
                  </a:lnTo>
                  <a:lnTo>
                    <a:pt x="339" y="45178"/>
                  </a:lnTo>
                  <a:close/>
                  <a:moveTo>
                    <a:pt x="13471" y="45178"/>
                  </a:moveTo>
                  <a:lnTo>
                    <a:pt x="13471" y="51262"/>
                  </a:lnTo>
                  <a:lnTo>
                    <a:pt x="7066" y="51262"/>
                  </a:lnTo>
                  <a:lnTo>
                    <a:pt x="7066" y="45178"/>
                  </a:lnTo>
                  <a:close/>
                  <a:moveTo>
                    <a:pt x="20198" y="45178"/>
                  </a:moveTo>
                  <a:lnTo>
                    <a:pt x="20198" y="51262"/>
                  </a:lnTo>
                  <a:lnTo>
                    <a:pt x="13810" y="51262"/>
                  </a:lnTo>
                  <a:lnTo>
                    <a:pt x="13810" y="45178"/>
                  </a:lnTo>
                  <a:close/>
                  <a:moveTo>
                    <a:pt x="26942" y="45178"/>
                  </a:moveTo>
                  <a:lnTo>
                    <a:pt x="26942" y="51262"/>
                  </a:lnTo>
                  <a:lnTo>
                    <a:pt x="20537" y="51262"/>
                  </a:lnTo>
                  <a:lnTo>
                    <a:pt x="20537" y="45178"/>
                  </a:lnTo>
                  <a:close/>
                  <a:moveTo>
                    <a:pt x="33669" y="45178"/>
                  </a:moveTo>
                  <a:lnTo>
                    <a:pt x="33669" y="51262"/>
                  </a:lnTo>
                  <a:lnTo>
                    <a:pt x="27281" y="51262"/>
                  </a:lnTo>
                  <a:lnTo>
                    <a:pt x="27281" y="45178"/>
                  </a:lnTo>
                  <a:close/>
                  <a:moveTo>
                    <a:pt x="40414" y="45178"/>
                  </a:moveTo>
                  <a:lnTo>
                    <a:pt x="40414" y="51262"/>
                  </a:lnTo>
                  <a:lnTo>
                    <a:pt x="34008" y="51262"/>
                  </a:lnTo>
                  <a:lnTo>
                    <a:pt x="34008" y="45178"/>
                  </a:lnTo>
                  <a:close/>
                  <a:moveTo>
                    <a:pt x="47140" y="45178"/>
                  </a:moveTo>
                  <a:lnTo>
                    <a:pt x="47140" y="51262"/>
                  </a:lnTo>
                  <a:lnTo>
                    <a:pt x="40753" y="51262"/>
                  </a:lnTo>
                  <a:lnTo>
                    <a:pt x="40753" y="45178"/>
                  </a:lnTo>
                  <a:close/>
                  <a:moveTo>
                    <a:pt x="53885" y="45178"/>
                  </a:moveTo>
                  <a:lnTo>
                    <a:pt x="53885" y="51262"/>
                  </a:lnTo>
                  <a:lnTo>
                    <a:pt x="47479" y="51262"/>
                  </a:lnTo>
                  <a:lnTo>
                    <a:pt x="47479" y="45178"/>
                  </a:lnTo>
                  <a:close/>
                  <a:moveTo>
                    <a:pt x="60611" y="45178"/>
                  </a:moveTo>
                  <a:lnTo>
                    <a:pt x="60611" y="51262"/>
                  </a:lnTo>
                  <a:lnTo>
                    <a:pt x="54206" y="51262"/>
                  </a:lnTo>
                  <a:lnTo>
                    <a:pt x="54206" y="45178"/>
                  </a:lnTo>
                  <a:close/>
                  <a:moveTo>
                    <a:pt x="67338" y="45178"/>
                  </a:moveTo>
                  <a:lnTo>
                    <a:pt x="67338" y="51262"/>
                  </a:lnTo>
                  <a:lnTo>
                    <a:pt x="60950" y="51262"/>
                  </a:lnTo>
                  <a:lnTo>
                    <a:pt x="60950" y="45178"/>
                  </a:lnTo>
                  <a:close/>
                  <a:moveTo>
                    <a:pt x="74083" y="45178"/>
                  </a:moveTo>
                  <a:lnTo>
                    <a:pt x="74083" y="51262"/>
                  </a:lnTo>
                  <a:lnTo>
                    <a:pt x="67677" y="51262"/>
                  </a:lnTo>
                  <a:lnTo>
                    <a:pt x="67677" y="45178"/>
                  </a:lnTo>
                  <a:close/>
                  <a:moveTo>
                    <a:pt x="80809" y="45178"/>
                  </a:moveTo>
                  <a:lnTo>
                    <a:pt x="80809" y="51262"/>
                  </a:lnTo>
                  <a:lnTo>
                    <a:pt x="74422" y="51262"/>
                  </a:lnTo>
                  <a:lnTo>
                    <a:pt x="74422" y="45178"/>
                  </a:lnTo>
                  <a:close/>
                  <a:moveTo>
                    <a:pt x="87554" y="45178"/>
                  </a:moveTo>
                  <a:lnTo>
                    <a:pt x="87554" y="51262"/>
                  </a:lnTo>
                  <a:lnTo>
                    <a:pt x="81148" y="51262"/>
                  </a:lnTo>
                  <a:lnTo>
                    <a:pt x="81148" y="45178"/>
                  </a:lnTo>
                  <a:close/>
                  <a:moveTo>
                    <a:pt x="94281" y="45178"/>
                  </a:moveTo>
                  <a:lnTo>
                    <a:pt x="94281" y="51262"/>
                  </a:lnTo>
                  <a:lnTo>
                    <a:pt x="87893" y="51262"/>
                  </a:lnTo>
                  <a:lnTo>
                    <a:pt x="87893" y="45178"/>
                  </a:lnTo>
                  <a:close/>
                  <a:moveTo>
                    <a:pt x="101025" y="45178"/>
                  </a:moveTo>
                  <a:lnTo>
                    <a:pt x="101025" y="51262"/>
                  </a:lnTo>
                  <a:lnTo>
                    <a:pt x="94620" y="51262"/>
                  </a:lnTo>
                  <a:lnTo>
                    <a:pt x="94620" y="45178"/>
                  </a:lnTo>
                  <a:close/>
                  <a:moveTo>
                    <a:pt x="107752" y="45178"/>
                  </a:moveTo>
                  <a:lnTo>
                    <a:pt x="107752" y="51262"/>
                  </a:lnTo>
                  <a:lnTo>
                    <a:pt x="101346" y="51262"/>
                  </a:lnTo>
                  <a:lnTo>
                    <a:pt x="101346" y="45178"/>
                  </a:lnTo>
                  <a:close/>
                  <a:moveTo>
                    <a:pt x="114478" y="45178"/>
                  </a:moveTo>
                  <a:lnTo>
                    <a:pt x="114478" y="51262"/>
                  </a:lnTo>
                  <a:lnTo>
                    <a:pt x="108091" y="51262"/>
                  </a:lnTo>
                  <a:lnTo>
                    <a:pt x="108091" y="45178"/>
                  </a:lnTo>
                  <a:close/>
                  <a:moveTo>
                    <a:pt x="121223" y="45178"/>
                  </a:moveTo>
                  <a:lnTo>
                    <a:pt x="121223" y="51262"/>
                  </a:lnTo>
                  <a:lnTo>
                    <a:pt x="114817" y="51262"/>
                  </a:lnTo>
                  <a:lnTo>
                    <a:pt x="114817" y="45178"/>
                  </a:lnTo>
                  <a:close/>
                  <a:moveTo>
                    <a:pt x="127950" y="45178"/>
                  </a:moveTo>
                  <a:lnTo>
                    <a:pt x="127950" y="51262"/>
                  </a:lnTo>
                  <a:lnTo>
                    <a:pt x="121562" y="51262"/>
                  </a:lnTo>
                  <a:lnTo>
                    <a:pt x="121562" y="45178"/>
                  </a:lnTo>
                  <a:close/>
                  <a:moveTo>
                    <a:pt x="134694" y="45178"/>
                  </a:moveTo>
                  <a:lnTo>
                    <a:pt x="134694" y="51262"/>
                  </a:lnTo>
                  <a:lnTo>
                    <a:pt x="128289" y="51262"/>
                  </a:lnTo>
                  <a:lnTo>
                    <a:pt x="128289" y="45178"/>
                  </a:lnTo>
                  <a:close/>
                  <a:moveTo>
                    <a:pt x="141421" y="45178"/>
                  </a:moveTo>
                  <a:lnTo>
                    <a:pt x="141421" y="51262"/>
                  </a:lnTo>
                  <a:lnTo>
                    <a:pt x="135033" y="51262"/>
                  </a:lnTo>
                  <a:lnTo>
                    <a:pt x="135033" y="45178"/>
                  </a:lnTo>
                  <a:close/>
                  <a:moveTo>
                    <a:pt x="148148" y="45178"/>
                  </a:moveTo>
                  <a:lnTo>
                    <a:pt x="148148" y="51262"/>
                  </a:lnTo>
                  <a:lnTo>
                    <a:pt x="141760" y="51262"/>
                  </a:lnTo>
                  <a:lnTo>
                    <a:pt x="141760" y="45178"/>
                  </a:lnTo>
                  <a:close/>
                  <a:moveTo>
                    <a:pt x="154892" y="45178"/>
                  </a:moveTo>
                  <a:lnTo>
                    <a:pt x="154892" y="51262"/>
                  </a:lnTo>
                  <a:lnTo>
                    <a:pt x="148487" y="51262"/>
                  </a:lnTo>
                  <a:lnTo>
                    <a:pt x="148487" y="45178"/>
                  </a:lnTo>
                  <a:close/>
                  <a:moveTo>
                    <a:pt x="161619" y="45178"/>
                  </a:moveTo>
                  <a:lnTo>
                    <a:pt x="161619" y="51262"/>
                  </a:lnTo>
                  <a:lnTo>
                    <a:pt x="155231" y="51262"/>
                  </a:lnTo>
                  <a:lnTo>
                    <a:pt x="155231" y="45178"/>
                  </a:lnTo>
                  <a:close/>
                  <a:moveTo>
                    <a:pt x="168363" y="45178"/>
                  </a:moveTo>
                  <a:lnTo>
                    <a:pt x="168363" y="51262"/>
                  </a:lnTo>
                  <a:lnTo>
                    <a:pt x="161958" y="51262"/>
                  </a:lnTo>
                  <a:lnTo>
                    <a:pt x="161958" y="45178"/>
                  </a:lnTo>
                  <a:close/>
                  <a:moveTo>
                    <a:pt x="175090" y="45178"/>
                  </a:moveTo>
                  <a:lnTo>
                    <a:pt x="175090" y="51262"/>
                  </a:lnTo>
                  <a:lnTo>
                    <a:pt x="168702" y="51262"/>
                  </a:lnTo>
                  <a:lnTo>
                    <a:pt x="168702" y="45178"/>
                  </a:lnTo>
                  <a:close/>
                  <a:moveTo>
                    <a:pt x="181834" y="45178"/>
                  </a:moveTo>
                  <a:lnTo>
                    <a:pt x="181834" y="51262"/>
                  </a:lnTo>
                  <a:lnTo>
                    <a:pt x="175429" y="51262"/>
                  </a:lnTo>
                  <a:lnTo>
                    <a:pt x="175429" y="45178"/>
                  </a:lnTo>
                  <a:close/>
                  <a:moveTo>
                    <a:pt x="188561" y="45178"/>
                  </a:moveTo>
                  <a:lnTo>
                    <a:pt x="188561" y="51262"/>
                  </a:lnTo>
                  <a:lnTo>
                    <a:pt x="182173" y="51262"/>
                  </a:lnTo>
                  <a:lnTo>
                    <a:pt x="182173" y="45178"/>
                  </a:lnTo>
                  <a:close/>
                  <a:moveTo>
                    <a:pt x="195288" y="45178"/>
                  </a:moveTo>
                  <a:lnTo>
                    <a:pt x="195288" y="51262"/>
                  </a:lnTo>
                  <a:lnTo>
                    <a:pt x="188900" y="51262"/>
                  </a:lnTo>
                  <a:lnTo>
                    <a:pt x="188900" y="45178"/>
                  </a:lnTo>
                  <a:close/>
                  <a:moveTo>
                    <a:pt x="202032" y="45178"/>
                  </a:moveTo>
                  <a:lnTo>
                    <a:pt x="202032" y="51262"/>
                  </a:lnTo>
                  <a:lnTo>
                    <a:pt x="195627" y="51262"/>
                  </a:lnTo>
                  <a:lnTo>
                    <a:pt x="195627" y="45178"/>
                  </a:lnTo>
                  <a:close/>
                  <a:moveTo>
                    <a:pt x="208759" y="45178"/>
                  </a:moveTo>
                  <a:lnTo>
                    <a:pt x="208759" y="51262"/>
                  </a:lnTo>
                  <a:lnTo>
                    <a:pt x="202371" y="51262"/>
                  </a:lnTo>
                  <a:lnTo>
                    <a:pt x="202371" y="45178"/>
                  </a:lnTo>
                  <a:close/>
                  <a:moveTo>
                    <a:pt x="215504" y="45178"/>
                  </a:moveTo>
                  <a:lnTo>
                    <a:pt x="215504" y="51262"/>
                  </a:lnTo>
                  <a:lnTo>
                    <a:pt x="209098" y="51262"/>
                  </a:lnTo>
                  <a:lnTo>
                    <a:pt x="209098" y="45178"/>
                  </a:lnTo>
                  <a:close/>
                  <a:moveTo>
                    <a:pt x="222230" y="45178"/>
                  </a:moveTo>
                  <a:lnTo>
                    <a:pt x="222230" y="51262"/>
                  </a:lnTo>
                  <a:lnTo>
                    <a:pt x="215843" y="51262"/>
                  </a:lnTo>
                  <a:lnTo>
                    <a:pt x="215843" y="45178"/>
                  </a:lnTo>
                  <a:close/>
                  <a:moveTo>
                    <a:pt x="228975" y="45178"/>
                  </a:moveTo>
                  <a:lnTo>
                    <a:pt x="228975" y="51262"/>
                  </a:lnTo>
                  <a:lnTo>
                    <a:pt x="222569" y="51262"/>
                  </a:lnTo>
                  <a:lnTo>
                    <a:pt x="222569" y="45178"/>
                  </a:lnTo>
                  <a:close/>
                  <a:moveTo>
                    <a:pt x="235701" y="45178"/>
                  </a:moveTo>
                  <a:lnTo>
                    <a:pt x="235701" y="51262"/>
                  </a:lnTo>
                  <a:lnTo>
                    <a:pt x="229296" y="51262"/>
                  </a:lnTo>
                  <a:lnTo>
                    <a:pt x="229296" y="45178"/>
                  </a:lnTo>
                  <a:close/>
                  <a:moveTo>
                    <a:pt x="242428" y="45178"/>
                  </a:moveTo>
                  <a:lnTo>
                    <a:pt x="242428" y="51262"/>
                  </a:lnTo>
                  <a:lnTo>
                    <a:pt x="236040" y="51262"/>
                  </a:lnTo>
                  <a:lnTo>
                    <a:pt x="236040" y="45178"/>
                  </a:lnTo>
                  <a:close/>
                  <a:moveTo>
                    <a:pt x="249173" y="45178"/>
                  </a:moveTo>
                  <a:lnTo>
                    <a:pt x="249173" y="51262"/>
                  </a:lnTo>
                  <a:lnTo>
                    <a:pt x="242767" y="51262"/>
                  </a:lnTo>
                  <a:lnTo>
                    <a:pt x="242767" y="45178"/>
                  </a:lnTo>
                  <a:close/>
                  <a:moveTo>
                    <a:pt x="255899" y="45178"/>
                  </a:moveTo>
                  <a:lnTo>
                    <a:pt x="255899" y="51262"/>
                  </a:lnTo>
                  <a:lnTo>
                    <a:pt x="249512" y="51262"/>
                  </a:lnTo>
                  <a:lnTo>
                    <a:pt x="249512" y="45178"/>
                  </a:lnTo>
                  <a:close/>
                  <a:moveTo>
                    <a:pt x="262644" y="45178"/>
                  </a:moveTo>
                  <a:lnTo>
                    <a:pt x="262644" y="51262"/>
                  </a:lnTo>
                  <a:lnTo>
                    <a:pt x="256238" y="51262"/>
                  </a:lnTo>
                  <a:lnTo>
                    <a:pt x="256238" y="45178"/>
                  </a:lnTo>
                  <a:close/>
                  <a:moveTo>
                    <a:pt x="269370" y="45178"/>
                  </a:moveTo>
                  <a:lnTo>
                    <a:pt x="269370" y="51262"/>
                  </a:lnTo>
                  <a:lnTo>
                    <a:pt x="262983" y="51262"/>
                  </a:lnTo>
                  <a:lnTo>
                    <a:pt x="262983" y="45178"/>
                  </a:lnTo>
                  <a:close/>
                  <a:moveTo>
                    <a:pt x="276115" y="45178"/>
                  </a:moveTo>
                  <a:lnTo>
                    <a:pt x="276115" y="51262"/>
                  </a:lnTo>
                  <a:lnTo>
                    <a:pt x="269709" y="51262"/>
                  </a:lnTo>
                  <a:lnTo>
                    <a:pt x="269709" y="45178"/>
                  </a:lnTo>
                  <a:close/>
                  <a:moveTo>
                    <a:pt x="282842" y="45178"/>
                  </a:moveTo>
                  <a:lnTo>
                    <a:pt x="282842" y="51262"/>
                  </a:lnTo>
                  <a:lnTo>
                    <a:pt x="276436" y="51262"/>
                  </a:lnTo>
                  <a:lnTo>
                    <a:pt x="276436" y="45178"/>
                  </a:lnTo>
                  <a:close/>
                  <a:moveTo>
                    <a:pt x="6745" y="51583"/>
                  </a:moveTo>
                  <a:lnTo>
                    <a:pt x="6745" y="57667"/>
                  </a:lnTo>
                  <a:lnTo>
                    <a:pt x="339" y="57667"/>
                  </a:lnTo>
                  <a:lnTo>
                    <a:pt x="339" y="51583"/>
                  </a:lnTo>
                  <a:close/>
                  <a:moveTo>
                    <a:pt x="13471" y="51583"/>
                  </a:moveTo>
                  <a:lnTo>
                    <a:pt x="13471" y="57667"/>
                  </a:lnTo>
                  <a:lnTo>
                    <a:pt x="7066" y="57667"/>
                  </a:lnTo>
                  <a:lnTo>
                    <a:pt x="7066" y="51583"/>
                  </a:lnTo>
                  <a:close/>
                  <a:moveTo>
                    <a:pt x="20198" y="51583"/>
                  </a:moveTo>
                  <a:lnTo>
                    <a:pt x="20198" y="57667"/>
                  </a:lnTo>
                  <a:lnTo>
                    <a:pt x="13810" y="57667"/>
                  </a:lnTo>
                  <a:lnTo>
                    <a:pt x="13810" y="51583"/>
                  </a:lnTo>
                  <a:close/>
                  <a:moveTo>
                    <a:pt x="26942" y="51583"/>
                  </a:moveTo>
                  <a:lnTo>
                    <a:pt x="26942" y="57667"/>
                  </a:lnTo>
                  <a:lnTo>
                    <a:pt x="20537" y="57667"/>
                  </a:lnTo>
                  <a:lnTo>
                    <a:pt x="20537" y="51583"/>
                  </a:lnTo>
                  <a:close/>
                  <a:moveTo>
                    <a:pt x="33669" y="51583"/>
                  </a:moveTo>
                  <a:lnTo>
                    <a:pt x="33669" y="57667"/>
                  </a:lnTo>
                  <a:lnTo>
                    <a:pt x="27281" y="57667"/>
                  </a:lnTo>
                  <a:lnTo>
                    <a:pt x="27281" y="51583"/>
                  </a:lnTo>
                  <a:close/>
                  <a:moveTo>
                    <a:pt x="40414" y="51583"/>
                  </a:moveTo>
                  <a:lnTo>
                    <a:pt x="40414" y="57667"/>
                  </a:lnTo>
                  <a:lnTo>
                    <a:pt x="34008" y="57667"/>
                  </a:lnTo>
                  <a:lnTo>
                    <a:pt x="34008" y="51583"/>
                  </a:lnTo>
                  <a:close/>
                  <a:moveTo>
                    <a:pt x="47140" y="51583"/>
                  </a:moveTo>
                  <a:lnTo>
                    <a:pt x="47140" y="57667"/>
                  </a:lnTo>
                  <a:lnTo>
                    <a:pt x="40753" y="57667"/>
                  </a:lnTo>
                  <a:lnTo>
                    <a:pt x="40753" y="51583"/>
                  </a:lnTo>
                  <a:close/>
                  <a:moveTo>
                    <a:pt x="53885" y="51583"/>
                  </a:moveTo>
                  <a:lnTo>
                    <a:pt x="53885" y="57667"/>
                  </a:lnTo>
                  <a:lnTo>
                    <a:pt x="47479" y="57667"/>
                  </a:lnTo>
                  <a:lnTo>
                    <a:pt x="47479" y="51583"/>
                  </a:lnTo>
                  <a:close/>
                  <a:moveTo>
                    <a:pt x="60611" y="51583"/>
                  </a:moveTo>
                  <a:lnTo>
                    <a:pt x="60611" y="57667"/>
                  </a:lnTo>
                  <a:lnTo>
                    <a:pt x="54206" y="57667"/>
                  </a:lnTo>
                  <a:lnTo>
                    <a:pt x="54206" y="51583"/>
                  </a:lnTo>
                  <a:close/>
                  <a:moveTo>
                    <a:pt x="67338" y="51583"/>
                  </a:moveTo>
                  <a:lnTo>
                    <a:pt x="67338" y="57667"/>
                  </a:lnTo>
                  <a:lnTo>
                    <a:pt x="60950" y="57667"/>
                  </a:lnTo>
                  <a:lnTo>
                    <a:pt x="60950" y="51583"/>
                  </a:lnTo>
                  <a:close/>
                  <a:moveTo>
                    <a:pt x="74083" y="51583"/>
                  </a:moveTo>
                  <a:lnTo>
                    <a:pt x="74083" y="57667"/>
                  </a:lnTo>
                  <a:lnTo>
                    <a:pt x="67677" y="57667"/>
                  </a:lnTo>
                  <a:lnTo>
                    <a:pt x="67677" y="51583"/>
                  </a:lnTo>
                  <a:close/>
                  <a:moveTo>
                    <a:pt x="80809" y="51583"/>
                  </a:moveTo>
                  <a:lnTo>
                    <a:pt x="80809" y="57667"/>
                  </a:lnTo>
                  <a:lnTo>
                    <a:pt x="74422" y="57667"/>
                  </a:lnTo>
                  <a:lnTo>
                    <a:pt x="74422" y="51583"/>
                  </a:lnTo>
                  <a:close/>
                  <a:moveTo>
                    <a:pt x="87554" y="51583"/>
                  </a:moveTo>
                  <a:lnTo>
                    <a:pt x="87554" y="57667"/>
                  </a:lnTo>
                  <a:lnTo>
                    <a:pt x="81148" y="57667"/>
                  </a:lnTo>
                  <a:lnTo>
                    <a:pt x="81148" y="51583"/>
                  </a:lnTo>
                  <a:close/>
                  <a:moveTo>
                    <a:pt x="94281" y="51583"/>
                  </a:moveTo>
                  <a:lnTo>
                    <a:pt x="94281" y="57667"/>
                  </a:lnTo>
                  <a:lnTo>
                    <a:pt x="87893" y="57667"/>
                  </a:lnTo>
                  <a:lnTo>
                    <a:pt x="87893" y="51583"/>
                  </a:lnTo>
                  <a:close/>
                  <a:moveTo>
                    <a:pt x="101025" y="51583"/>
                  </a:moveTo>
                  <a:lnTo>
                    <a:pt x="101025" y="57667"/>
                  </a:lnTo>
                  <a:lnTo>
                    <a:pt x="94620" y="57667"/>
                  </a:lnTo>
                  <a:lnTo>
                    <a:pt x="94620" y="51583"/>
                  </a:lnTo>
                  <a:close/>
                  <a:moveTo>
                    <a:pt x="107752" y="51583"/>
                  </a:moveTo>
                  <a:lnTo>
                    <a:pt x="107752" y="57667"/>
                  </a:lnTo>
                  <a:lnTo>
                    <a:pt x="101346" y="57667"/>
                  </a:lnTo>
                  <a:lnTo>
                    <a:pt x="101346" y="51583"/>
                  </a:lnTo>
                  <a:close/>
                  <a:moveTo>
                    <a:pt x="114478" y="51583"/>
                  </a:moveTo>
                  <a:lnTo>
                    <a:pt x="114478" y="57667"/>
                  </a:lnTo>
                  <a:lnTo>
                    <a:pt x="108091" y="57667"/>
                  </a:lnTo>
                  <a:lnTo>
                    <a:pt x="108091" y="51583"/>
                  </a:lnTo>
                  <a:close/>
                  <a:moveTo>
                    <a:pt x="121223" y="51583"/>
                  </a:moveTo>
                  <a:lnTo>
                    <a:pt x="121223" y="57667"/>
                  </a:lnTo>
                  <a:lnTo>
                    <a:pt x="114817" y="57667"/>
                  </a:lnTo>
                  <a:lnTo>
                    <a:pt x="114817" y="51583"/>
                  </a:lnTo>
                  <a:close/>
                  <a:moveTo>
                    <a:pt x="127950" y="51583"/>
                  </a:moveTo>
                  <a:lnTo>
                    <a:pt x="127950" y="57667"/>
                  </a:lnTo>
                  <a:lnTo>
                    <a:pt x="121562" y="57667"/>
                  </a:lnTo>
                  <a:lnTo>
                    <a:pt x="121562" y="51583"/>
                  </a:lnTo>
                  <a:close/>
                  <a:moveTo>
                    <a:pt x="134694" y="51583"/>
                  </a:moveTo>
                  <a:lnTo>
                    <a:pt x="134694" y="57667"/>
                  </a:lnTo>
                  <a:lnTo>
                    <a:pt x="128289" y="57667"/>
                  </a:lnTo>
                  <a:lnTo>
                    <a:pt x="128289" y="51583"/>
                  </a:lnTo>
                  <a:close/>
                  <a:moveTo>
                    <a:pt x="141421" y="51583"/>
                  </a:moveTo>
                  <a:lnTo>
                    <a:pt x="141421" y="57667"/>
                  </a:lnTo>
                  <a:lnTo>
                    <a:pt x="135033" y="57667"/>
                  </a:lnTo>
                  <a:lnTo>
                    <a:pt x="135033" y="51583"/>
                  </a:lnTo>
                  <a:close/>
                  <a:moveTo>
                    <a:pt x="148148" y="51583"/>
                  </a:moveTo>
                  <a:lnTo>
                    <a:pt x="148148" y="57667"/>
                  </a:lnTo>
                  <a:lnTo>
                    <a:pt x="141760" y="57667"/>
                  </a:lnTo>
                  <a:lnTo>
                    <a:pt x="141760" y="51583"/>
                  </a:lnTo>
                  <a:close/>
                  <a:moveTo>
                    <a:pt x="154892" y="51583"/>
                  </a:moveTo>
                  <a:lnTo>
                    <a:pt x="154892" y="57667"/>
                  </a:lnTo>
                  <a:lnTo>
                    <a:pt x="148487" y="57667"/>
                  </a:lnTo>
                  <a:lnTo>
                    <a:pt x="148487" y="51583"/>
                  </a:lnTo>
                  <a:close/>
                  <a:moveTo>
                    <a:pt x="161619" y="51583"/>
                  </a:moveTo>
                  <a:lnTo>
                    <a:pt x="161619" y="57667"/>
                  </a:lnTo>
                  <a:lnTo>
                    <a:pt x="155231" y="57667"/>
                  </a:lnTo>
                  <a:lnTo>
                    <a:pt x="155231" y="51583"/>
                  </a:lnTo>
                  <a:close/>
                  <a:moveTo>
                    <a:pt x="168363" y="51583"/>
                  </a:moveTo>
                  <a:lnTo>
                    <a:pt x="168363" y="57667"/>
                  </a:lnTo>
                  <a:lnTo>
                    <a:pt x="161958" y="57667"/>
                  </a:lnTo>
                  <a:lnTo>
                    <a:pt x="161958" y="51583"/>
                  </a:lnTo>
                  <a:close/>
                  <a:moveTo>
                    <a:pt x="175090" y="51583"/>
                  </a:moveTo>
                  <a:lnTo>
                    <a:pt x="175090" y="57667"/>
                  </a:lnTo>
                  <a:lnTo>
                    <a:pt x="168702" y="57667"/>
                  </a:lnTo>
                  <a:lnTo>
                    <a:pt x="168702" y="51583"/>
                  </a:lnTo>
                  <a:close/>
                  <a:moveTo>
                    <a:pt x="181834" y="51583"/>
                  </a:moveTo>
                  <a:lnTo>
                    <a:pt x="181834" y="57667"/>
                  </a:lnTo>
                  <a:lnTo>
                    <a:pt x="175429" y="57667"/>
                  </a:lnTo>
                  <a:lnTo>
                    <a:pt x="175429" y="51583"/>
                  </a:lnTo>
                  <a:close/>
                  <a:moveTo>
                    <a:pt x="188561" y="51583"/>
                  </a:moveTo>
                  <a:lnTo>
                    <a:pt x="188561" y="57667"/>
                  </a:lnTo>
                  <a:lnTo>
                    <a:pt x="182173" y="57667"/>
                  </a:lnTo>
                  <a:lnTo>
                    <a:pt x="182173" y="51583"/>
                  </a:lnTo>
                  <a:close/>
                  <a:moveTo>
                    <a:pt x="195288" y="51583"/>
                  </a:moveTo>
                  <a:lnTo>
                    <a:pt x="195288" y="57667"/>
                  </a:lnTo>
                  <a:lnTo>
                    <a:pt x="188900" y="57667"/>
                  </a:lnTo>
                  <a:lnTo>
                    <a:pt x="188900" y="51583"/>
                  </a:lnTo>
                  <a:close/>
                  <a:moveTo>
                    <a:pt x="202032" y="51583"/>
                  </a:moveTo>
                  <a:lnTo>
                    <a:pt x="202032" y="57667"/>
                  </a:lnTo>
                  <a:lnTo>
                    <a:pt x="195627" y="57667"/>
                  </a:lnTo>
                  <a:lnTo>
                    <a:pt x="195627" y="51583"/>
                  </a:lnTo>
                  <a:close/>
                  <a:moveTo>
                    <a:pt x="208759" y="51583"/>
                  </a:moveTo>
                  <a:lnTo>
                    <a:pt x="208759" y="57667"/>
                  </a:lnTo>
                  <a:lnTo>
                    <a:pt x="202371" y="57667"/>
                  </a:lnTo>
                  <a:lnTo>
                    <a:pt x="202371" y="51583"/>
                  </a:lnTo>
                  <a:close/>
                  <a:moveTo>
                    <a:pt x="215504" y="51583"/>
                  </a:moveTo>
                  <a:lnTo>
                    <a:pt x="215504" y="57667"/>
                  </a:lnTo>
                  <a:lnTo>
                    <a:pt x="209098" y="57667"/>
                  </a:lnTo>
                  <a:lnTo>
                    <a:pt x="209098" y="51583"/>
                  </a:lnTo>
                  <a:close/>
                  <a:moveTo>
                    <a:pt x="222230" y="51583"/>
                  </a:moveTo>
                  <a:lnTo>
                    <a:pt x="222230" y="57667"/>
                  </a:lnTo>
                  <a:lnTo>
                    <a:pt x="215843" y="57667"/>
                  </a:lnTo>
                  <a:lnTo>
                    <a:pt x="215843" y="51583"/>
                  </a:lnTo>
                  <a:close/>
                  <a:moveTo>
                    <a:pt x="228975" y="51583"/>
                  </a:moveTo>
                  <a:lnTo>
                    <a:pt x="228975" y="57667"/>
                  </a:lnTo>
                  <a:lnTo>
                    <a:pt x="222569" y="57667"/>
                  </a:lnTo>
                  <a:lnTo>
                    <a:pt x="222569" y="51583"/>
                  </a:lnTo>
                  <a:close/>
                  <a:moveTo>
                    <a:pt x="235701" y="51583"/>
                  </a:moveTo>
                  <a:lnTo>
                    <a:pt x="235701" y="57667"/>
                  </a:lnTo>
                  <a:lnTo>
                    <a:pt x="229296" y="57667"/>
                  </a:lnTo>
                  <a:lnTo>
                    <a:pt x="229296" y="51583"/>
                  </a:lnTo>
                  <a:close/>
                  <a:moveTo>
                    <a:pt x="242428" y="51583"/>
                  </a:moveTo>
                  <a:lnTo>
                    <a:pt x="242428" y="57667"/>
                  </a:lnTo>
                  <a:lnTo>
                    <a:pt x="236040" y="57667"/>
                  </a:lnTo>
                  <a:lnTo>
                    <a:pt x="236040" y="51583"/>
                  </a:lnTo>
                  <a:close/>
                  <a:moveTo>
                    <a:pt x="249173" y="51583"/>
                  </a:moveTo>
                  <a:lnTo>
                    <a:pt x="249173" y="57667"/>
                  </a:lnTo>
                  <a:lnTo>
                    <a:pt x="242767" y="57667"/>
                  </a:lnTo>
                  <a:lnTo>
                    <a:pt x="242767" y="51583"/>
                  </a:lnTo>
                  <a:close/>
                  <a:moveTo>
                    <a:pt x="255899" y="51583"/>
                  </a:moveTo>
                  <a:lnTo>
                    <a:pt x="255899" y="57667"/>
                  </a:lnTo>
                  <a:lnTo>
                    <a:pt x="249512" y="57667"/>
                  </a:lnTo>
                  <a:lnTo>
                    <a:pt x="249512" y="51583"/>
                  </a:lnTo>
                  <a:close/>
                  <a:moveTo>
                    <a:pt x="262644" y="51583"/>
                  </a:moveTo>
                  <a:lnTo>
                    <a:pt x="262644" y="57667"/>
                  </a:lnTo>
                  <a:lnTo>
                    <a:pt x="256238" y="57667"/>
                  </a:lnTo>
                  <a:lnTo>
                    <a:pt x="256238" y="51583"/>
                  </a:lnTo>
                  <a:close/>
                  <a:moveTo>
                    <a:pt x="269370" y="51583"/>
                  </a:moveTo>
                  <a:lnTo>
                    <a:pt x="269370" y="57667"/>
                  </a:lnTo>
                  <a:lnTo>
                    <a:pt x="262983" y="57667"/>
                  </a:lnTo>
                  <a:lnTo>
                    <a:pt x="262983" y="51583"/>
                  </a:lnTo>
                  <a:close/>
                  <a:moveTo>
                    <a:pt x="276115" y="51583"/>
                  </a:moveTo>
                  <a:lnTo>
                    <a:pt x="276115" y="57667"/>
                  </a:lnTo>
                  <a:lnTo>
                    <a:pt x="269709" y="57667"/>
                  </a:lnTo>
                  <a:lnTo>
                    <a:pt x="269709" y="51583"/>
                  </a:lnTo>
                  <a:close/>
                  <a:moveTo>
                    <a:pt x="282842" y="51583"/>
                  </a:moveTo>
                  <a:lnTo>
                    <a:pt x="282842" y="57667"/>
                  </a:lnTo>
                  <a:lnTo>
                    <a:pt x="276436" y="57667"/>
                  </a:lnTo>
                  <a:lnTo>
                    <a:pt x="276436" y="51583"/>
                  </a:lnTo>
                  <a:close/>
                  <a:moveTo>
                    <a:pt x="6745" y="57989"/>
                  </a:moveTo>
                  <a:lnTo>
                    <a:pt x="6745" y="64073"/>
                  </a:lnTo>
                  <a:lnTo>
                    <a:pt x="339" y="64073"/>
                  </a:lnTo>
                  <a:lnTo>
                    <a:pt x="339" y="57989"/>
                  </a:lnTo>
                  <a:close/>
                  <a:moveTo>
                    <a:pt x="13471" y="57989"/>
                  </a:moveTo>
                  <a:lnTo>
                    <a:pt x="13471" y="64073"/>
                  </a:lnTo>
                  <a:lnTo>
                    <a:pt x="7066" y="64073"/>
                  </a:lnTo>
                  <a:lnTo>
                    <a:pt x="7066" y="57989"/>
                  </a:lnTo>
                  <a:close/>
                  <a:moveTo>
                    <a:pt x="20198" y="57989"/>
                  </a:moveTo>
                  <a:lnTo>
                    <a:pt x="20198" y="64073"/>
                  </a:lnTo>
                  <a:lnTo>
                    <a:pt x="13810" y="64073"/>
                  </a:lnTo>
                  <a:lnTo>
                    <a:pt x="13810" y="57989"/>
                  </a:lnTo>
                  <a:close/>
                  <a:moveTo>
                    <a:pt x="26942" y="57989"/>
                  </a:moveTo>
                  <a:lnTo>
                    <a:pt x="26942" y="64073"/>
                  </a:lnTo>
                  <a:lnTo>
                    <a:pt x="20537" y="64073"/>
                  </a:lnTo>
                  <a:lnTo>
                    <a:pt x="20537" y="57989"/>
                  </a:lnTo>
                  <a:close/>
                  <a:moveTo>
                    <a:pt x="33669" y="57989"/>
                  </a:moveTo>
                  <a:lnTo>
                    <a:pt x="33669" y="64073"/>
                  </a:lnTo>
                  <a:lnTo>
                    <a:pt x="27281" y="64073"/>
                  </a:lnTo>
                  <a:lnTo>
                    <a:pt x="27281" y="57989"/>
                  </a:lnTo>
                  <a:close/>
                  <a:moveTo>
                    <a:pt x="40414" y="57989"/>
                  </a:moveTo>
                  <a:lnTo>
                    <a:pt x="40414" y="64073"/>
                  </a:lnTo>
                  <a:lnTo>
                    <a:pt x="34008" y="64073"/>
                  </a:lnTo>
                  <a:lnTo>
                    <a:pt x="34008" y="57989"/>
                  </a:lnTo>
                  <a:close/>
                  <a:moveTo>
                    <a:pt x="47140" y="57989"/>
                  </a:moveTo>
                  <a:lnTo>
                    <a:pt x="47140" y="64073"/>
                  </a:lnTo>
                  <a:lnTo>
                    <a:pt x="40753" y="64073"/>
                  </a:lnTo>
                  <a:lnTo>
                    <a:pt x="40753" y="57989"/>
                  </a:lnTo>
                  <a:close/>
                  <a:moveTo>
                    <a:pt x="53885" y="57989"/>
                  </a:moveTo>
                  <a:lnTo>
                    <a:pt x="53885" y="64073"/>
                  </a:lnTo>
                  <a:lnTo>
                    <a:pt x="47479" y="64073"/>
                  </a:lnTo>
                  <a:lnTo>
                    <a:pt x="47479" y="57989"/>
                  </a:lnTo>
                  <a:close/>
                  <a:moveTo>
                    <a:pt x="60611" y="57989"/>
                  </a:moveTo>
                  <a:lnTo>
                    <a:pt x="60611" y="64073"/>
                  </a:lnTo>
                  <a:lnTo>
                    <a:pt x="54206" y="64073"/>
                  </a:lnTo>
                  <a:lnTo>
                    <a:pt x="54206" y="57989"/>
                  </a:lnTo>
                  <a:close/>
                  <a:moveTo>
                    <a:pt x="67338" y="57989"/>
                  </a:moveTo>
                  <a:lnTo>
                    <a:pt x="67338" y="64073"/>
                  </a:lnTo>
                  <a:lnTo>
                    <a:pt x="60950" y="64073"/>
                  </a:lnTo>
                  <a:lnTo>
                    <a:pt x="60950" y="57989"/>
                  </a:lnTo>
                  <a:close/>
                  <a:moveTo>
                    <a:pt x="74083" y="57989"/>
                  </a:moveTo>
                  <a:lnTo>
                    <a:pt x="74083" y="64073"/>
                  </a:lnTo>
                  <a:lnTo>
                    <a:pt x="67677" y="64073"/>
                  </a:lnTo>
                  <a:lnTo>
                    <a:pt x="67677" y="57989"/>
                  </a:lnTo>
                  <a:close/>
                  <a:moveTo>
                    <a:pt x="80809" y="57989"/>
                  </a:moveTo>
                  <a:lnTo>
                    <a:pt x="80809" y="64073"/>
                  </a:lnTo>
                  <a:lnTo>
                    <a:pt x="74422" y="64073"/>
                  </a:lnTo>
                  <a:lnTo>
                    <a:pt x="74422" y="57989"/>
                  </a:lnTo>
                  <a:close/>
                  <a:moveTo>
                    <a:pt x="87554" y="57989"/>
                  </a:moveTo>
                  <a:lnTo>
                    <a:pt x="87554" y="64073"/>
                  </a:lnTo>
                  <a:lnTo>
                    <a:pt x="81148" y="64073"/>
                  </a:lnTo>
                  <a:lnTo>
                    <a:pt x="81148" y="57989"/>
                  </a:lnTo>
                  <a:close/>
                  <a:moveTo>
                    <a:pt x="94281" y="57989"/>
                  </a:moveTo>
                  <a:lnTo>
                    <a:pt x="94281" y="64073"/>
                  </a:lnTo>
                  <a:lnTo>
                    <a:pt x="87893" y="64073"/>
                  </a:lnTo>
                  <a:lnTo>
                    <a:pt x="87893" y="57989"/>
                  </a:lnTo>
                  <a:close/>
                  <a:moveTo>
                    <a:pt x="101007" y="57989"/>
                  </a:moveTo>
                  <a:lnTo>
                    <a:pt x="101007" y="64073"/>
                  </a:lnTo>
                  <a:lnTo>
                    <a:pt x="94620" y="64073"/>
                  </a:lnTo>
                  <a:lnTo>
                    <a:pt x="94620" y="57989"/>
                  </a:lnTo>
                  <a:close/>
                  <a:moveTo>
                    <a:pt x="107752" y="57989"/>
                  </a:moveTo>
                  <a:lnTo>
                    <a:pt x="107752" y="64073"/>
                  </a:lnTo>
                  <a:lnTo>
                    <a:pt x="101346" y="64073"/>
                  </a:lnTo>
                  <a:lnTo>
                    <a:pt x="101346" y="57989"/>
                  </a:lnTo>
                  <a:close/>
                  <a:moveTo>
                    <a:pt x="114478" y="57989"/>
                  </a:moveTo>
                  <a:lnTo>
                    <a:pt x="114478" y="64073"/>
                  </a:lnTo>
                  <a:lnTo>
                    <a:pt x="108091" y="64073"/>
                  </a:lnTo>
                  <a:lnTo>
                    <a:pt x="108091" y="57989"/>
                  </a:lnTo>
                  <a:close/>
                  <a:moveTo>
                    <a:pt x="121223" y="57989"/>
                  </a:moveTo>
                  <a:lnTo>
                    <a:pt x="121223" y="64073"/>
                  </a:lnTo>
                  <a:lnTo>
                    <a:pt x="114817" y="64073"/>
                  </a:lnTo>
                  <a:lnTo>
                    <a:pt x="114817" y="57989"/>
                  </a:lnTo>
                  <a:close/>
                  <a:moveTo>
                    <a:pt x="127950" y="57989"/>
                  </a:moveTo>
                  <a:lnTo>
                    <a:pt x="127950" y="64073"/>
                  </a:lnTo>
                  <a:lnTo>
                    <a:pt x="121562" y="64073"/>
                  </a:lnTo>
                  <a:lnTo>
                    <a:pt x="121562" y="57989"/>
                  </a:lnTo>
                  <a:close/>
                  <a:moveTo>
                    <a:pt x="134694" y="57989"/>
                  </a:moveTo>
                  <a:lnTo>
                    <a:pt x="134694" y="64073"/>
                  </a:lnTo>
                  <a:lnTo>
                    <a:pt x="128289" y="64073"/>
                  </a:lnTo>
                  <a:lnTo>
                    <a:pt x="128289" y="57989"/>
                  </a:lnTo>
                  <a:close/>
                  <a:moveTo>
                    <a:pt x="141421" y="57989"/>
                  </a:moveTo>
                  <a:lnTo>
                    <a:pt x="141421" y="64073"/>
                  </a:lnTo>
                  <a:lnTo>
                    <a:pt x="135033" y="64073"/>
                  </a:lnTo>
                  <a:lnTo>
                    <a:pt x="135033" y="57989"/>
                  </a:lnTo>
                  <a:close/>
                  <a:moveTo>
                    <a:pt x="148148" y="57989"/>
                  </a:moveTo>
                  <a:lnTo>
                    <a:pt x="148148" y="64073"/>
                  </a:lnTo>
                  <a:lnTo>
                    <a:pt x="141760" y="64073"/>
                  </a:lnTo>
                  <a:lnTo>
                    <a:pt x="141760" y="57989"/>
                  </a:lnTo>
                  <a:close/>
                  <a:moveTo>
                    <a:pt x="154892" y="57989"/>
                  </a:moveTo>
                  <a:lnTo>
                    <a:pt x="154892" y="64073"/>
                  </a:lnTo>
                  <a:lnTo>
                    <a:pt x="148487" y="64073"/>
                  </a:lnTo>
                  <a:lnTo>
                    <a:pt x="148487" y="57989"/>
                  </a:lnTo>
                  <a:close/>
                  <a:moveTo>
                    <a:pt x="161619" y="57989"/>
                  </a:moveTo>
                  <a:lnTo>
                    <a:pt x="161619" y="64073"/>
                  </a:lnTo>
                  <a:lnTo>
                    <a:pt x="155231" y="64073"/>
                  </a:lnTo>
                  <a:lnTo>
                    <a:pt x="155231" y="57989"/>
                  </a:lnTo>
                  <a:close/>
                  <a:moveTo>
                    <a:pt x="168363" y="57989"/>
                  </a:moveTo>
                  <a:lnTo>
                    <a:pt x="168363" y="64073"/>
                  </a:lnTo>
                  <a:lnTo>
                    <a:pt x="161958" y="64073"/>
                  </a:lnTo>
                  <a:lnTo>
                    <a:pt x="161958" y="57989"/>
                  </a:lnTo>
                  <a:close/>
                  <a:moveTo>
                    <a:pt x="175090" y="57989"/>
                  </a:moveTo>
                  <a:lnTo>
                    <a:pt x="175090" y="64073"/>
                  </a:lnTo>
                  <a:lnTo>
                    <a:pt x="168702" y="64073"/>
                  </a:lnTo>
                  <a:lnTo>
                    <a:pt x="168702" y="57989"/>
                  </a:lnTo>
                  <a:close/>
                  <a:moveTo>
                    <a:pt x="181834" y="57989"/>
                  </a:moveTo>
                  <a:lnTo>
                    <a:pt x="181834" y="64073"/>
                  </a:lnTo>
                  <a:lnTo>
                    <a:pt x="175429" y="64073"/>
                  </a:lnTo>
                  <a:lnTo>
                    <a:pt x="175429" y="57989"/>
                  </a:lnTo>
                  <a:close/>
                  <a:moveTo>
                    <a:pt x="188561" y="57989"/>
                  </a:moveTo>
                  <a:lnTo>
                    <a:pt x="188561" y="64073"/>
                  </a:lnTo>
                  <a:lnTo>
                    <a:pt x="182173" y="64073"/>
                  </a:lnTo>
                  <a:lnTo>
                    <a:pt x="182173" y="57989"/>
                  </a:lnTo>
                  <a:close/>
                  <a:moveTo>
                    <a:pt x="195288" y="57989"/>
                  </a:moveTo>
                  <a:lnTo>
                    <a:pt x="195288" y="64073"/>
                  </a:lnTo>
                  <a:lnTo>
                    <a:pt x="188900" y="64073"/>
                  </a:lnTo>
                  <a:lnTo>
                    <a:pt x="188900" y="57989"/>
                  </a:lnTo>
                  <a:close/>
                  <a:moveTo>
                    <a:pt x="202032" y="57989"/>
                  </a:moveTo>
                  <a:lnTo>
                    <a:pt x="202032" y="64073"/>
                  </a:lnTo>
                  <a:lnTo>
                    <a:pt x="195627" y="64073"/>
                  </a:lnTo>
                  <a:lnTo>
                    <a:pt x="195627" y="57989"/>
                  </a:lnTo>
                  <a:close/>
                  <a:moveTo>
                    <a:pt x="208759" y="57989"/>
                  </a:moveTo>
                  <a:lnTo>
                    <a:pt x="208759" y="64073"/>
                  </a:lnTo>
                  <a:lnTo>
                    <a:pt x="202371" y="64073"/>
                  </a:lnTo>
                  <a:lnTo>
                    <a:pt x="202371" y="57989"/>
                  </a:lnTo>
                  <a:close/>
                  <a:moveTo>
                    <a:pt x="215504" y="57989"/>
                  </a:moveTo>
                  <a:lnTo>
                    <a:pt x="215504" y="64073"/>
                  </a:lnTo>
                  <a:lnTo>
                    <a:pt x="209098" y="64073"/>
                  </a:lnTo>
                  <a:lnTo>
                    <a:pt x="209098" y="57989"/>
                  </a:lnTo>
                  <a:close/>
                  <a:moveTo>
                    <a:pt x="222230" y="57989"/>
                  </a:moveTo>
                  <a:lnTo>
                    <a:pt x="222230" y="64073"/>
                  </a:lnTo>
                  <a:lnTo>
                    <a:pt x="215843" y="64073"/>
                  </a:lnTo>
                  <a:lnTo>
                    <a:pt x="215843" y="57989"/>
                  </a:lnTo>
                  <a:close/>
                  <a:moveTo>
                    <a:pt x="228975" y="57989"/>
                  </a:moveTo>
                  <a:lnTo>
                    <a:pt x="228975" y="64073"/>
                  </a:lnTo>
                  <a:lnTo>
                    <a:pt x="222569" y="64073"/>
                  </a:lnTo>
                  <a:lnTo>
                    <a:pt x="222569" y="57989"/>
                  </a:lnTo>
                  <a:close/>
                  <a:moveTo>
                    <a:pt x="235701" y="57989"/>
                  </a:moveTo>
                  <a:lnTo>
                    <a:pt x="235701" y="64073"/>
                  </a:lnTo>
                  <a:lnTo>
                    <a:pt x="229296" y="64073"/>
                  </a:lnTo>
                  <a:lnTo>
                    <a:pt x="229296" y="57989"/>
                  </a:lnTo>
                  <a:close/>
                  <a:moveTo>
                    <a:pt x="242428" y="57989"/>
                  </a:moveTo>
                  <a:lnTo>
                    <a:pt x="242428" y="64073"/>
                  </a:lnTo>
                  <a:lnTo>
                    <a:pt x="236040" y="64073"/>
                  </a:lnTo>
                  <a:lnTo>
                    <a:pt x="236040" y="57989"/>
                  </a:lnTo>
                  <a:close/>
                  <a:moveTo>
                    <a:pt x="249173" y="57989"/>
                  </a:moveTo>
                  <a:lnTo>
                    <a:pt x="249173" y="64073"/>
                  </a:lnTo>
                  <a:lnTo>
                    <a:pt x="242767" y="64073"/>
                  </a:lnTo>
                  <a:lnTo>
                    <a:pt x="242767" y="57989"/>
                  </a:lnTo>
                  <a:close/>
                  <a:moveTo>
                    <a:pt x="255899" y="57989"/>
                  </a:moveTo>
                  <a:lnTo>
                    <a:pt x="255899" y="64073"/>
                  </a:lnTo>
                  <a:lnTo>
                    <a:pt x="249512" y="64073"/>
                  </a:lnTo>
                  <a:lnTo>
                    <a:pt x="249512" y="57989"/>
                  </a:lnTo>
                  <a:close/>
                  <a:moveTo>
                    <a:pt x="262644" y="57989"/>
                  </a:moveTo>
                  <a:lnTo>
                    <a:pt x="262644" y="64073"/>
                  </a:lnTo>
                  <a:lnTo>
                    <a:pt x="256238" y="64073"/>
                  </a:lnTo>
                  <a:lnTo>
                    <a:pt x="256238" y="57989"/>
                  </a:lnTo>
                  <a:close/>
                  <a:moveTo>
                    <a:pt x="269370" y="57989"/>
                  </a:moveTo>
                  <a:lnTo>
                    <a:pt x="269370" y="64073"/>
                  </a:lnTo>
                  <a:lnTo>
                    <a:pt x="262983" y="64073"/>
                  </a:lnTo>
                  <a:lnTo>
                    <a:pt x="262983" y="57989"/>
                  </a:lnTo>
                  <a:close/>
                  <a:moveTo>
                    <a:pt x="276115" y="57989"/>
                  </a:moveTo>
                  <a:lnTo>
                    <a:pt x="276115" y="64073"/>
                  </a:lnTo>
                  <a:lnTo>
                    <a:pt x="269709" y="64073"/>
                  </a:lnTo>
                  <a:lnTo>
                    <a:pt x="269709" y="57989"/>
                  </a:lnTo>
                  <a:close/>
                  <a:moveTo>
                    <a:pt x="282842" y="57989"/>
                  </a:moveTo>
                  <a:lnTo>
                    <a:pt x="282842" y="64073"/>
                  </a:lnTo>
                  <a:lnTo>
                    <a:pt x="276436" y="64073"/>
                  </a:lnTo>
                  <a:lnTo>
                    <a:pt x="276436" y="57989"/>
                  </a:lnTo>
                  <a:close/>
                  <a:moveTo>
                    <a:pt x="6745" y="64394"/>
                  </a:moveTo>
                  <a:lnTo>
                    <a:pt x="6745" y="70478"/>
                  </a:lnTo>
                  <a:lnTo>
                    <a:pt x="339" y="70478"/>
                  </a:lnTo>
                  <a:lnTo>
                    <a:pt x="339" y="64394"/>
                  </a:lnTo>
                  <a:close/>
                  <a:moveTo>
                    <a:pt x="13471" y="64394"/>
                  </a:moveTo>
                  <a:lnTo>
                    <a:pt x="13471" y="70478"/>
                  </a:lnTo>
                  <a:lnTo>
                    <a:pt x="7066" y="70478"/>
                  </a:lnTo>
                  <a:lnTo>
                    <a:pt x="7066" y="64394"/>
                  </a:lnTo>
                  <a:close/>
                  <a:moveTo>
                    <a:pt x="20198" y="64394"/>
                  </a:moveTo>
                  <a:lnTo>
                    <a:pt x="20198" y="70478"/>
                  </a:lnTo>
                  <a:lnTo>
                    <a:pt x="13810" y="70478"/>
                  </a:lnTo>
                  <a:lnTo>
                    <a:pt x="13810" y="64394"/>
                  </a:lnTo>
                  <a:close/>
                  <a:moveTo>
                    <a:pt x="26942" y="64394"/>
                  </a:moveTo>
                  <a:lnTo>
                    <a:pt x="26942" y="70478"/>
                  </a:lnTo>
                  <a:lnTo>
                    <a:pt x="20537" y="70478"/>
                  </a:lnTo>
                  <a:lnTo>
                    <a:pt x="20537" y="64394"/>
                  </a:lnTo>
                  <a:close/>
                  <a:moveTo>
                    <a:pt x="33669" y="64394"/>
                  </a:moveTo>
                  <a:lnTo>
                    <a:pt x="33669" y="70478"/>
                  </a:lnTo>
                  <a:lnTo>
                    <a:pt x="27281" y="70478"/>
                  </a:lnTo>
                  <a:lnTo>
                    <a:pt x="27281" y="64394"/>
                  </a:lnTo>
                  <a:close/>
                  <a:moveTo>
                    <a:pt x="40414" y="64394"/>
                  </a:moveTo>
                  <a:lnTo>
                    <a:pt x="40414" y="70478"/>
                  </a:lnTo>
                  <a:lnTo>
                    <a:pt x="34008" y="70478"/>
                  </a:lnTo>
                  <a:lnTo>
                    <a:pt x="34008" y="64394"/>
                  </a:lnTo>
                  <a:close/>
                  <a:moveTo>
                    <a:pt x="47140" y="64394"/>
                  </a:moveTo>
                  <a:lnTo>
                    <a:pt x="47140" y="70478"/>
                  </a:lnTo>
                  <a:lnTo>
                    <a:pt x="40753" y="70478"/>
                  </a:lnTo>
                  <a:lnTo>
                    <a:pt x="40753" y="64394"/>
                  </a:lnTo>
                  <a:close/>
                  <a:moveTo>
                    <a:pt x="53885" y="64394"/>
                  </a:moveTo>
                  <a:lnTo>
                    <a:pt x="53885" y="70478"/>
                  </a:lnTo>
                  <a:lnTo>
                    <a:pt x="47479" y="70478"/>
                  </a:lnTo>
                  <a:lnTo>
                    <a:pt x="47479" y="64394"/>
                  </a:lnTo>
                  <a:close/>
                  <a:moveTo>
                    <a:pt x="60611" y="64394"/>
                  </a:moveTo>
                  <a:lnTo>
                    <a:pt x="60611" y="70478"/>
                  </a:lnTo>
                  <a:lnTo>
                    <a:pt x="54206" y="70478"/>
                  </a:lnTo>
                  <a:lnTo>
                    <a:pt x="54206" y="64394"/>
                  </a:lnTo>
                  <a:close/>
                  <a:moveTo>
                    <a:pt x="67338" y="64394"/>
                  </a:moveTo>
                  <a:lnTo>
                    <a:pt x="67338" y="70478"/>
                  </a:lnTo>
                  <a:lnTo>
                    <a:pt x="60950" y="70478"/>
                  </a:lnTo>
                  <a:lnTo>
                    <a:pt x="60950" y="64394"/>
                  </a:lnTo>
                  <a:close/>
                  <a:moveTo>
                    <a:pt x="74083" y="64394"/>
                  </a:moveTo>
                  <a:lnTo>
                    <a:pt x="74083" y="70478"/>
                  </a:lnTo>
                  <a:lnTo>
                    <a:pt x="67677" y="70478"/>
                  </a:lnTo>
                  <a:lnTo>
                    <a:pt x="67677" y="64394"/>
                  </a:lnTo>
                  <a:close/>
                  <a:moveTo>
                    <a:pt x="80809" y="64394"/>
                  </a:moveTo>
                  <a:lnTo>
                    <a:pt x="80809" y="70478"/>
                  </a:lnTo>
                  <a:lnTo>
                    <a:pt x="74422" y="70478"/>
                  </a:lnTo>
                  <a:lnTo>
                    <a:pt x="74422" y="64394"/>
                  </a:lnTo>
                  <a:close/>
                  <a:moveTo>
                    <a:pt x="87554" y="64394"/>
                  </a:moveTo>
                  <a:lnTo>
                    <a:pt x="87554" y="70478"/>
                  </a:lnTo>
                  <a:lnTo>
                    <a:pt x="81148" y="70478"/>
                  </a:lnTo>
                  <a:lnTo>
                    <a:pt x="81148" y="64394"/>
                  </a:lnTo>
                  <a:close/>
                  <a:moveTo>
                    <a:pt x="94281" y="64394"/>
                  </a:moveTo>
                  <a:lnTo>
                    <a:pt x="94281" y="70478"/>
                  </a:lnTo>
                  <a:lnTo>
                    <a:pt x="87893" y="70478"/>
                  </a:lnTo>
                  <a:lnTo>
                    <a:pt x="87893" y="64394"/>
                  </a:lnTo>
                  <a:close/>
                  <a:moveTo>
                    <a:pt x="101007" y="64394"/>
                  </a:moveTo>
                  <a:lnTo>
                    <a:pt x="101007" y="70478"/>
                  </a:lnTo>
                  <a:lnTo>
                    <a:pt x="94620" y="70478"/>
                  </a:lnTo>
                  <a:lnTo>
                    <a:pt x="94620" y="64394"/>
                  </a:lnTo>
                  <a:close/>
                  <a:moveTo>
                    <a:pt x="107752" y="64394"/>
                  </a:moveTo>
                  <a:lnTo>
                    <a:pt x="107752" y="70478"/>
                  </a:lnTo>
                  <a:lnTo>
                    <a:pt x="101346" y="70478"/>
                  </a:lnTo>
                  <a:lnTo>
                    <a:pt x="101346" y="64394"/>
                  </a:lnTo>
                  <a:close/>
                  <a:moveTo>
                    <a:pt x="114478" y="64394"/>
                  </a:moveTo>
                  <a:lnTo>
                    <a:pt x="114478" y="70478"/>
                  </a:lnTo>
                  <a:lnTo>
                    <a:pt x="108091" y="70478"/>
                  </a:lnTo>
                  <a:lnTo>
                    <a:pt x="108091" y="64394"/>
                  </a:lnTo>
                  <a:close/>
                  <a:moveTo>
                    <a:pt x="121223" y="64394"/>
                  </a:moveTo>
                  <a:lnTo>
                    <a:pt x="121223" y="70478"/>
                  </a:lnTo>
                  <a:lnTo>
                    <a:pt x="114817" y="70478"/>
                  </a:lnTo>
                  <a:lnTo>
                    <a:pt x="114817" y="64394"/>
                  </a:lnTo>
                  <a:close/>
                  <a:moveTo>
                    <a:pt x="127950" y="64394"/>
                  </a:moveTo>
                  <a:lnTo>
                    <a:pt x="127950" y="70478"/>
                  </a:lnTo>
                  <a:lnTo>
                    <a:pt x="121562" y="70478"/>
                  </a:lnTo>
                  <a:lnTo>
                    <a:pt x="121562" y="64394"/>
                  </a:lnTo>
                  <a:close/>
                  <a:moveTo>
                    <a:pt x="134694" y="64394"/>
                  </a:moveTo>
                  <a:lnTo>
                    <a:pt x="134694" y="70478"/>
                  </a:lnTo>
                  <a:lnTo>
                    <a:pt x="128289" y="70478"/>
                  </a:lnTo>
                  <a:lnTo>
                    <a:pt x="128289" y="64394"/>
                  </a:lnTo>
                  <a:close/>
                  <a:moveTo>
                    <a:pt x="141421" y="64394"/>
                  </a:moveTo>
                  <a:lnTo>
                    <a:pt x="141421" y="70478"/>
                  </a:lnTo>
                  <a:lnTo>
                    <a:pt x="135033" y="70478"/>
                  </a:lnTo>
                  <a:lnTo>
                    <a:pt x="135033" y="64394"/>
                  </a:lnTo>
                  <a:close/>
                  <a:moveTo>
                    <a:pt x="148148" y="64394"/>
                  </a:moveTo>
                  <a:lnTo>
                    <a:pt x="148148" y="70478"/>
                  </a:lnTo>
                  <a:lnTo>
                    <a:pt x="141760" y="70478"/>
                  </a:lnTo>
                  <a:lnTo>
                    <a:pt x="141760" y="64394"/>
                  </a:lnTo>
                  <a:close/>
                  <a:moveTo>
                    <a:pt x="154892" y="64394"/>
                  </a:moveTo>
                  <a:lnTo>
                    <a:pt x="154892" y="70478"/>
                  </a:lnTo>
                  <a:lnTo>
                    <a:pt x="148487" y="70478"/>
                  </a:lnTo>
                  <a:lnTo>
                    <a:pt x="148487" y="64394"/>
                  </a:lnTo>
                  <a:close/>
                  <a:moveTo>
                    <a:pt x="161619" y="64394"/>
                  </a:moveTo>
                  <a:lnTo>
                    <a:pt x="161619" y="70478"/>
                  </a:lnTo>
                  <a:lnTo>
                    <a:pt x="155231" y="70478"/>
                  </a:lnTo>
                  <a:lnTo>
                    <a:pt x="155231" y="64394"/>
                  </a:lnTo>
                  <a:close/>
                  <a:moveTo>
                    <a:pt x="168363" y="64394"/>
                  </a:moveTo>
                  <a:lnTo>
                    <a:pt x="168363" y="70478"/>
                  </a:lnTo>
                  <a:lnTo>
                    <a:pt x="161958" y="70478"/>
                  </a:lnTo>
                  <a:lnTo>
                    <a:pt x="161958" y="64394"/>
                  </a:lnTo>
                  <a:close/>
                  <a:moveTo>
                    <a:pt x="175090" y="64394"/>
                  </a:moveTo>
                  <a:lnTo>
                    <a:pt x="175090" y="70478"/>
                  </a:lnTo>
                  <a:lnTo>
                    <a:pt x="168702" y="70478"/>
                  </a:lnTo>
                  <a:lnTo>
                    <a:pt x="168702" y="64394"/>
                  </a:lnTo>
                  <a:close/>
                  <a:moveTo>
                    <a:pt x="181834" y="64394"/>
                  </a:moveTo>
                  <a:lnTo>
                    <a:pt x="181834" y="70478"/>
                  </a:lnTo>
                  <a:lnTo>
                    <a:pt x="175429" y="70478"/>
                  </a:lnTo>
                  <a:lnTo>
                    <a:pt x="175429" y="64394"/>
                  </a:lnTo>
                  <a:close/>
                  <a:moveTo>
                    <a:pt x="188561" y="64394"/>
                  </a:moveTo>
                  <a:lnTo>
                    <a:pt x="188561" y="70478"/>
                  </a:lnTo>
                  <a:lnTo>
                    <a:pt x="182173" y="70478"/>
                  </a:lnTo>
                  <a:lnTo>
                    <a:pt x="182173" y="64394"/>
                  </a:lnTo>
                  <a:close/>
                  <a:moveTo>
                    <a:pt x="195288" y="64394"/>
                  </a:moveTo>
                  <a:lnTo>
                    <a:pt x="195288" y="70478"/>
                  </a:lnTo>
                  <a:lnTo>
                    <a:pt x="188900" y="70478"/>
                  </a:lnTo>
                  <a:lnTo>
                    <a:pt x="188900" y="64394"/>
                  </a:lnTo>
                  <a:close/>
                  <a:moveTo>
                    <a:pt x="202032" y="64394"/>
                  </a:moveTo>
                  <a:lnTo>
                    <a:pt x="202032" y="70478"/>
                  </a:lnTo>
                  <a:lnTo>
                    <a:pt x="195627" y="70478"/>
                  </a:lnTo>
                  <a:lnTo>
                    <a:pt x="195627" y="64394"/>
                  </a:lnTo>
                  <a:close/>
                  <a:moveTo>
                    <a:pt x="208759" y="64394"/>
                  </a:moveTo>
                  <a:lnTo>
                    <a:pt x="208759" y="70478"/>
                  </a:lnTo>
                  <a:lnTo>
                    <a:pt x="202371" y="70478"/>
                  </a:lnTo>
                  <a:lnTo>
                    <a:pt x="202371" y="64394"/>
                  </a:lnTo>
                  <a:close/>
                  <a:moveTo>
                    <a:pt x="215504" y="64394"/>
                  </a:moveTo>
                  <a:lnTo>
                    <a:pt x="215504" y="70478"/>
                  </a:lnTo>
                  <a:lnTo>
                    <a:pt x="209098" y="70478"/>
                  </a:lnTo>
                  <a:lnTo>
                    <a:pt x="209098" y="64394"/>
                  </a:lnTo>
                  <a:close/>
                  <a:moveTo>
                    <a:pt x="222230" y="64394"/>
                  </a:moveTo>
                  <a:lnTo>
                    <a:pt x="222230" y="70478"/>
                  </a:lnTo>
                  <a:lnTo>
                    <a:pt x="215843" y="70478"/>
                  </a:lnTo>
                  <a:lnTo>
                    <a:pt x="215843" y="64394"/>
                  </a:lnTo>
                  <a:close/>
                  <a:moveTo>
                    <a:pt x="228975" y="64394"/>
                  </a:moveTo>
                  <a:lnTo>
                    <a:pt x="228975" y="70478"/>
                  </a:lnTo>
                  <a:lnTo>
                    <a:pt x="222569" y="70478"/>
                  </a:lnTo>
                  <a:lnTo>
                    <a:pt x="222569" y="64394"/>
                  </a:lnTo>
                  <a:close/>
                  <a:moveTo>
                    <a:pt x="235701" y="64394"/>
                  </a:moveTo>
                  <a:lnTo>
                    <a:pt x="235701" y="70478"/>
                  </a:lnTo>
                  <a:lnTo>
                    <a:pt x="229296" y="70478"/>
                  </a:lnTo>
                  <a:lnTo>
                    <a:pt x="229296" y="64394"/>
                  </a:lnTo>
                  <a:close/>
                  <a:moveTo>
                    <a:pt x="242428" y="64394"/>
                  </a:moveTo>
                  <a:lnTo>
                    <a:pt x="242428" y="70478"/>
                  </a:lnTo>
                  <a:lnTo>
                    <a:pt x="236040" y="70478"/>
                  </a:lnTo>
                  <a:lnTo>
                    <a:pt x="236040" y="64394"/>
                  </a:lnTo>
                  <a:close/>
                  <a:moveTo>
                    <a:pt x="249173" y="64394"/>
                  </a:moveTo>
                  <a:lnTo>
                    <a:pt x="249173" y="70478"/>
                  </a:lnTo>
                  <a:lnTo>
                    <a:pt x="242767" y="70478"/>
                  </a:lnTo>
                  <a:lnTo>
                    <a:pt x="242767" y="64394"/>
                  </a:lnTo>
                  <a:close/>
                  <a:moveTo>
                    <a:pt x="255899" y="64394"/>
                  </a:moveTo>
                  <a:lnTo>
                    <a:pt x="255899" y="70478"/>
                  </a:lnTo>
                  <a:lnTo>
                    <a:pt x="249512" y="70478"/>
                  </a:lnTo>
                  <a:lnTo>
                    <a:pt x="249512" y="64394"/>
                  </a:lnTo>
                  <a:close/>
                  <a:moveTo>
                    <a:pt x="262644" y="64394"/>
                  </a:moveTo>
                  <a:lnTo>
                    <a:pt x="262644" y="70478"/>
                  </a:lnTo>
                  <a:lnTo>
                    <a:pt x="256238" y="70478"/>
                  </a:lnTo>
                  <a:lnTo>
                    <a:pt x="256238" y="64394"/>
                  </a:lnTo>
                  <a:close/>
                  <a:moveTo>
                    <a:pt x="269370" y="64394"/>
                  </a:moveTo>
                  <a:lnTo>
                    <a:pt x="269370" y="70478"/>
                  </a:lnTo>
                  <a:lnTo>
                    <a:pt x="262983" y="70478"/>
                  </a:lnTo>
                  <a:lnTo>
                    <a:pt x="262983" y="64394"/>
                  </a:lnTo>
                  <a:close/>
                  <a:moveTo>
                    <a:pt x="276115" y="64394"/>
                  </a:moveTo>
                  <a:lnTo>
                    <a:pt x="276115" y="70478"/>
                  </a:lnTo>
                  <a:lnTo>
                    <a:pt x="269709" y="70478"/>
                  </a:lnTo>
                  <a:lnTo>
                    <a:pt x="269709" y="64394"/>
                  </a:lnTo>
                  <a:close/>
                  <a:moveTo>
                    <a:pt x="282842" y="64394"/>
                  </a:moveTo>
                  <a:lnTo>
                    <a:pt x="282842" y="70478"/>
                  </a:lnTo>
                  <a:lnTo>
                    <a:pt x="276436" y="70478"/>
                  </a:lnTo>
                  <a:lnTo>
                    <a:pt x="276436" y="64394"/>
                  </a:lnTo>
                  <a:close/>
                  <a:moveTo>
                    <a:pt x="6745" y="70800"/>
                  </a:moveTo>
                  <a:lnTo>
                    <a:pt x="6745" y="76884"/>
                  </a:lnTo>
                  <a:lnTo>
                    <a:pt x="339" y="76884"/>
                  </a:lnTo>
                  <a:lnTo>
                    <a:pt x="339" y="70800"/>
                  </a:lnTo>
                  <a:close/>
                  <a:moveTo>
                    <a:pt x="13471" y="70800"/>
                  </a:moveTo>
                  <a:lnTo>
                    <a:pt x="13471" y="76884"/>
                  </a:lnTo>
                  <a:lnTo>
                    <a:pt x="7066" y="76884"/>
                  </a:lnTo>
                  <a:lnTo>
                    <a:pt x="7066" y="70800"/>
                  </a:lnTo>
                  <a:close/>
                  <a:moveTo>
                    <a:pt x="20198" y="70800"/>
                  </a:moveTo>
                  <a:lnTo>
                    <a:pt x="20198" y="76884"/>
                  </a:lnTo>
                  <a:lnTo>
                    <a:pt x="13810" y="76884"/>
                  </a:lnTo>
                  <a:lnTo>
                    <a:pt x="13810" y="70800"/>
                  </a:lnTo>
                  <a:close/>
                  <a:moveTo>
                    <a:pt x="26942" y="70800"/>
                  </a:moveTo>
                  <a:lnTo>
                    <a:pt x="26942" y="76884"/>
                  </a:lnTo>
                  <a:lnTo>
                    <a:pt x="20537" y="76884"/>
                  </a:lnTo>
                  <a:lnTo>
                    <a:pt x="20537" y="70800"/>
                  </a:lnTo>
                  <a:close/>
                  <a:moveTo>
                    <a:pt x="33669" y="70800"/>
                  </a:moveTo>
                  <a:lnTo>
                    <a:pt x="33669" y="76884"/>
                  </a:lnTo>
                  <a:lnTo>
                    <a:pt x="27281" y="76884"/>
                  </a:lnTo>
                  <a:lnTo>
                    <a:pt x="27281" y="70800"/>
                  </a:lnTo>
                  <a:close/>
                  <a:moveTo>
                    <a:pt x="40414" y="70800"/>
                  </a:moveTo>
                  <a:lnTo>
                    <a:pt x="40414" y="76884"/>
                  </a:lnTo>
                  <a:lnTo>
                    <a:pt x="34008" y="76884"/>
                  </a:lnTo>
                  <a:lnTo>
                    <a:pt x="34008" y="70800"/>
                  </a:lnTo>
                  <a:close/>
                  <a:moveTo>
                    <a:pt x="47140" y="70800"/>
                  </a:moveTo>
                  <a:lnTo>
                    <a:pt x="47140" y="76884"/>
                  </a:lnTo>
                  <a:lnTo>
                    <a:pt x="40753" y="76884"/>
                  </a:lnTo>
                  <a:lnTo>
                    <a:pt x="40753" y="70800"/>
                  </a:lnTo>
                  <a:close/>
                  <a:moveTo>
                    <a:pt x="53885" y="70800"/>
                  </a:moveTo>
                  <a:lnTo>
                    <a:pt x="53885" y="76884"/>
                  </a:lnTo>
                  <a:lnTo>
                    <a:pt x="47479" y="76884"/>
                  </a:lnTo>
                  <a:lnTo>
                    <a:pt x="47479" y="70800"/>
                  </a:lnTo>
                  <a:close/>
                  <a:moveTo>
                    <a:pt x="60611" y="70800"/>
                  </a:moveTo>
                  <a:lnTo>
                    <a:pt x="60611" y="76884"/>
                  </a:lnTo>
                  <a:lnTo>
                    <a:pt x="54206" y="76884"/>
                  </a:lnTo>
                  <a:lnTo>
                    <a:pt x="54206" y="70800"/>
                  </a:lnTo>
                  <a:close/>
                  <a:moveTo>
                    <a:pt x="67338" y="70800"/>
                  </a:moveTo>
                  <a:lnTo>
                    <a:pt x="67338" y="76884"/>
                  </a:lnTo>
                  <a:lnTo>
                    <a:pt x="60950" y="76884"/>
                  </a:lnTo>
                  <a:lnTo>
                    <a:pt x="60950" y="70800"/>
                  </a:lnTo>
                  <a:close/>
                  <a:moveTo>
                    <a:pt x="74083" y="70800"/>
                  </a:moveTo>
                  <a:lnTo>
                    <a:pt x="74083" y="76884"/>
                  </a:lnTo>
                  <a:lnTo>
                    <a:pt x="67677" y="76884"/>
                  </a:lnTo>
                  <a:lnTo>
                    <a:pt x="67677" y="70800"/>
                  </a:lnTo>
                  <a:close/>
                  <a:moveTo>
                    <a:pt x="80809" y="70800"/>
                  </a:moveTo>
                  <a:lnTo>
                    <a:pt x="80809" y="76884"/>
                  </a:lnTo>
                  <a:lnTo>
                    <a:pt x="74422" y="76884"/>
                  </a:lnTo>
                  <a:lnTo>
                    <a:pt x="74422" y="70800"/>
                  </a:lnTo>
                  <a:close/>
                  <a:moveTo>
                    <a:pt x="87554" y="70800"/>
                  </a:moveTo>
                  <a:lnTo>
                    <a:pt x="87554" y="76884"/>
                  </a:lnTo>
                  <a:lnTo>
                    <a:pt x="81148" y="76884"/>
                  </a:lnTo>
                  <a:lnTo>
                    <a:pt x="81148" y="70800"/>
                  </a:lnTo>
                  <a:close/>
                  <a:moveTo>
                    <a:pt x="94281" y="70800"/>
                  </a:moveTo>
                  <a:lnTo>
                    <a:pt x="94281" y="76884"/>
                  </a:lnTo>
                  <a:lnTo>
                    <a:pt x="87893" y="76884"/>
                  </a:lnTo>
                  <a:lnTo>
                    <a:pt x="87893" y="70800"/>
                  </a:lnTo>
                  <a:close/>
                  <a:moveTo>
                    <a:pt x="101007" y="70800"/>
                  </a:moveTo>
                  <a:lnTo>
                    <a:pt x="101007" y="76884"/>
                  </a:lnTo>
                  <a:lnTo>
                    <a:pt x="94620" y="76884"/>
                  </a:lnTo>
                  <a:lnTo>
                    <a:pt x="94620" y="70800"/>
                  </a:lnTo>
                  <a:close/>
                  <a:moveTo>
                    <a:pt x="107752" y="70800"/>
                  </a:moveTo>
                  <a:lnTo>
                    <a:pt x="107752" y="76884"/>
                  </a:lnTo>
                  <a:lnTo>
                    <a:pt x="101346" y="76884"/>
                  </a:lnTo>
                  <a:lnTo>
                    <a:pt x="101346" y="70800"/>
                  </a:lnTo>
                  <a:close/>
                  <a:moveTo>
                    <a:pt x="114478" y="70800"/>
                  </a:moveTo>
                  <a:lnTo>
                    <a:pt x="114478" y="76884"/>
                  </a:lnTo>
                  <a:lnTo>
                    <a:pt x="108091" y="76884"/>
                  </a:lnTo>
                  <a:lnTo>
                    <a:pt x="108091" y="70800"/>
                  </a:lnTo>
                  <a:close/>
                  <a:moveTo>
                    <a:pt x="121223" y="70800"/>
                  </a:moveTo>
                  <a:lnTo>
                    <a:pt x="121223" y="76884"/>
                  </a:lnTo>
                  <a:lnTo>
                    <a:pt x="114817" y="76884"/>
                  </a:lnTo>
                  <a:lnTo>
                    <a:pt x="114817" y="70800"/>
                  </a:lnTo>
                  <a:close/>
                  <a:moveTo>
                    <a:pt x="127950" y="70800"/>
                  </a:moveTo>
                  <a:lnTo>
                    <a:pt x="127950" y="76884"/>
                  </a:lnTo>
                  <a:lnTo>
                    <a:pt x="121562" y="76884"/>
                  </a:lnTo>
                  <a:lnTo>
                    <a:pt x="121562" y="70800"/>
                  </a:lnTo>
                  <a:close/>
                  <a:moveTo>
                    <a:pt x="134694" y="70800"/>
                  </a:moveTo>
                  <a:lnTo>
                    <a:pt x="134694" y="76884"/>
                  </a:lnTo>
                  <a:lnTo>
                    <a:pt x="128289" y="76884"/>
                  </a:lnTo>
                  <a:lnTo>
                    <a:pt x="128289" y="70800"/>
                  </a:lnTo>
                  <a:close/>
                  <a:moveTo>
                    <a:pt x="141421" y="70800"/>
                  </a:moveTo>
                  <a:lnTo>
                    <a:pt x="141421" y="76884"/>
                  </a:lnTo>
                  <a:lnTo>
                    <a:pt x="135033" y="76884"/>
                  </a:lnTo>
                  <a:lnTo>
                    <a:pt x="135033" y="70800"/>
                  </a:lnTo>
                  <a:close/>
                  <a:moveTo>
                    <a:pt x="148148" y="70800"/>
                  </a:moveTo>
                  <a:lnTo>
                    <a:pt x="148148" y="76884"/>
                  </a:lnTo>
                  <a:lnTo>
                    <a:pt x="141760" y="76884"/>
                  </a:lnTo>
                  <a:lnTo>
                    <a:pt x="141760" y="70800"/>
                  </a:lnTo>
                  <a:close/>
                  <a:moveTo>
                    <a:pt x="154892" y="70800"/>
                  </a:moveTo>
                  <a:lnTo>
                    <a:pt x="154892" y="76884"/>
                  </a:lnTo>
                  <a:lnTo>
                    <a:pt x="148487" y="76884"/>
                  </a:lnTo>
                  <a:lnTo>
                    <a:pt x="148487" y="70800"/>
                  </a:lnTo>
                  <a:close/>
                  <a:moveTo>
                    <a:pt x="161619" y="70800"/>
                  </a:moveTo>
                  <a:lnTo>
                    <a:pt x="161619" y="76884"/>
                  </a:lnTo>
                  <a:lnTo>
                    <a:pt x="155231" y="76884"/>
                  </a:lnTo>
                  <a:lnTo>
                    <a:pt x="155231" y="70800"/>
                  </a:lnTo>
                  <a:close/>
                  <a:moveTo>
                    <a:pt x="168363" y="70800"/>
                  </a:moveTo>
                  <a:lnTo>
                    <a:pt x="168363" y="76884"/>
                  </a:lnTo>
                  <a:lnTo>
                    <a:pt x="161958" y="76884"/>
                  </a:lnTo>
                  <a:lnTo>
                    <a:pt x="161958" y="70800"/>
                  </a:lnTo>
                  <a:close/>
                  <a:moveTo>
                    <a:pt x="175090" y="70800"/>
                  </a:moveTo>
                  <a:lnTo>
                    <a:pt x="175090" y="76884"/>
                  </a:lnTo>
                  <a:lnTo>
                    <a:pt x="168702" y="76884"/>
                  </a:lnTo>
                  <a:lnTo>
                    <a:pt x="168702" y="70800"/>
                  </a:lnTo>
                  <a:close/>
                  <a:moveTo>
                    <a:pt x="181834" y="70800"/>
                  </a:moveTo>
                  <a:lnTo>
                    <a:pt x="181834" y="76884"/>
                  </a:lnTo>
                  <a:lnTo>
                    <a:pt x="175429" y="76884"/>
                  </a:lnTo>
                  <a:lnTo>
                    <a:pt x="175429" y="70800"/>
                  </a:lnTo>
                  <a:close/>
                  <a:moveTo>
                    <a:pt x="188561" y="70800"/>
                  </a:moveTo>
                  <a:lnTo>
                    <a:pt x="188561" y="76884"/>
                  </a:lnTo>
                  <a:lnTo>
                    <a:pt x="182173" y="76884"/>
                  </a:lnTo>
                  <a:lnTo>
                    <a:pt x="182173" y="70800"/>
                  </a:lnTo>
                  <a:close/>
                  <a:moveTo>
                    <a:pt x="195288" y="70800"/>
                  </a:moveTo>
                  <a:lnTo>
                    <a:pt x="195288" y="76884"/>
                  </a:lnTo>
                  <a:lnTo>
                    <a:pt x="188900" y="76884"/>
                  </a:lnTo>
                  <a:lnTo>
                    <a:pt x="188900" y="70800"/>
                  </a:lnTo>
                  <a:close/>
                  <a:moveTo>
                    <a:pt x="202032" y="70800"/>
                  </a:moveTo>
                  <a:lnTo>
                    <a:pt x="202032" y="76884"/>
                  </a:lnTo>
                  <a:lnTo>
                    <a:pt x="195627" y="76884"/>
                  </a:lnTo>
                  <a:lnTo>
                    <a:pt x="195627" y="70800"/>
                  </a:lnTo>
                  <a:close/>
                  <a:moveTo>
                    <a:pt x="208759" y="70800"/>
                  </a:moveTo>
                  <a:lnTo>
                    <a:pt x="208759" y="76884"/>
                  </a:lnTo>
                  <a:lnTo>
                    <a:pt x="202371" y="76884"/>
                  </a:lnTo>
                  <a:lnTo>
                    <a:pt x="202371" y="70800"/>
                  </a:lnTo>
                  <a:close/>
                  <a:moveTo>
                    <a:pt x="215504" y="70800"/>
                  </a:moveTo>
                  <a:lnTo>
                    <a:pt x="215504" y="76884"/>
                  </a:lnTo>
                  <a:lnTo>
                    <a:pt x="209098" y="76884"/>
                  </a:lnTo>
                  <a:lnTo>
                    <a:pt x="209098" y="70800"/>
                  </a:lnTo>
                  <a:close/>
                  <a:moveTo>
                    <a:pt x="222230" y="70800"/>
                  </a:moveTo>
                  <a:lnTo>
                    <a:pt x="222230" y="76884"/>
                  </a:lnTo>
                  <a:lnTo>
                    <a:pt x="215843" y="76884"/>
                  </a:lnTo>
                  <a:lnTo>
                    <a:pt x="215843" y="70800"/>
                  </a:lnTo>
                  <a:close/>
                  <a:moveTo>
                    <a:pt x="228975" y="70800"/>
                  </a:moveTo>
                  <a:lnTo>
                    <a:pt x="228975" y="76884"/>
                  </a:lnTo>
                  <a:lnTo>
                    <a:pt x="222569" y="76884"/>
                  </a:lnTo>
                  <a:lnTo>
                    <a:pt x="222569" y="70800"/>
                  </a:lnTo>
                  <a:close/>
                  <a:moveTo>
                    <a:pt x="235701" y="70800"/>
                  </a:moveTo>
                  <a:lnTo>
                    <a:pt x="235701" y="76884"/>
                  </a:lnTo>
                  <a:lnTo>
                    <a:pt x="229296" y="76884"/>
                  </a:lnTo>
                  <a:lnTo>
                    <a:pt x="229296" y="70800"/>
                  </a:lnTo>
                  <a:close/>
                  <a:moveTo>
                    <a:pt x="242428" y="70800"/>
                  </a:moveTo>
                  <a:lnTo>
                    <a:pt x="242428" y="76884"/>
                  </a:lnTo>
                  <a:lnTo>
                    <a:pt x="236040" y="76884"/>
                  </a:lnTo>
                  <a:lnTo>
                    <a:pt x="236040" y="70800"/>
                  </a:lnTo>
                  <a:close/>
                  <a:moveTo>
                    <a:pt x="249173" y="70800"/>
                  </a:moveTo>
                  <a:lnTo>
                    <a:pt x="249173" y="76884"/>
                  </a:lnTo>
                  <a:lnTo>
                    <a:pt x="242767" y="76884"/>
                  </a:lnTo>
                  <a:lnTo>
                    <a:pt x="242767" y="70800"/>
                  </a:lnTo>
                  <a:close/>
                  <a:moveTo>
                    <a:pt x="255899" y="70800"/>
                  </a:moveTo>
                  <a:lnTo>
                    <a:pt x="255899" y="76884"/>
                  </a:lnTo>
                  <a:lnTo>
                    <a:pt x="249512" y="76884"/>
                  </a:lnTo>
                  <a:lnTo>
                    <a:pt x="249512" y="70800"/>
                  </a:lnTo>
                  <a:close/>
                  <a:moveTo>
                    <a:pt x="262644" y="70800"/>
                  </a:moveTo>
                  <a:lnTo>
                    <a:pt x="262644" y="76884"/>
                  </a:lnTo>
                  <a:lnTo>
                    <a:pt x="256238" y="76884"/>
                  </a:lnTo>
                  <a:lnTo>
                    <a:pt x="256238" y="70800"/>
                  </a:lnTo>
                  <a:close/>
                  <a:moveTo>
                    <a:pt x="269370" y="70800"/>
                  </a:moveTo>
                  <a:lnTo>
                    <a:pt x="269370" y="76884"/>
                  </a:lnTo>
                  <a:lnTo>
                    <a:pt x="262983" y="76884"/>
                  </a:lnTo>
                  <a:lnTo>
                    <a:pt x="262983" y="70800"/>
                  </a:lnTo>
                  <a:close/>
                  <a:moveTo>
                    <a:pt x="276115" y="70800"/>
                  </a:moveTo>
                  <a:lnTo>
                    <a:pt x="276115" y="76884"/>
                  </a:lnTo>
                  <a:lnTo>
                    <a:pt x="269709" y="76884"/>
                  </a:lnTo>
                  <a:lnTo>
                    <a:pt x="269709" y="70800"/>
                  </a:lnTo>
                  <a:close/>
                  <a:moveTo>
                    <a:pt x="282842" y="70800"/>
                  </a:moveTo>
                  <a:lnTo>
                    <a:pt x="282842" y="76884"/>
                  </a:lnTo>
                  <a:lnTo>
                    <a:pt x="276436" y="76884"/>
                  </a:lnTo>
                  <a:lnTo>
                    <a:pt x="276436" y="70800"/>
                  </a:lnTo>
                  <a:close/>
                  <a:moveTo>
                    <a:pt x="6745" y="77205"/>
                  </a:moveTo>
                  <a:lnTo>
                    <a:pt x="6745" y="83289"/>
                  </a:lnTo>
                  <a:lnTo>
                    <a:pt x="339" y="83289"/>
                  </a:lnTo>
                  <a:lnTo>
                    <a:pt x="339" y="77205"/>
                  </a:lnTo>
                  <a:close/>
                  <a:moveTo>
                    <a:pt x="13471" y="77205"/>
                  </a:moveTo>
                  <a:lnTo>
                    <a:pt x="13471" y="83289"/>
                  </a:lnTo>
                  <a:lnTo>
                    <a:pt x="7066" y="83289"/>
                  </a:lnTo>
                  <a:lnTo>
                    <a:pt x="7066" y="77205"/>
                  </a:lnTo>
                  <a:close/>
                  <a:moveTo>
                    <a:pt x="20198" y="77205"/>
                  </a:moveTo>
                  <a:lnTo>
                    <a:pt x="20198" y="83289"/>
                  </a:lnTo>
                  <a:lnTo>
                    <a:pt x="13810" y="83289"/>
                  </a:lnTo>
                  <a:lnTo>
                    <a:pt x="13810" y="77205"/>
                  </a:lnTo>
                  <a:close/>
                  <a:moveTo>
                    <a:pt x="26942" y="77205"/>
                  </a:moveTo>
                  <a:lnTo>
                    <a:pt x="26942" y="83289"/>
                  </a:lnTo>
                  <a:lnTo>
                    <a:pt x="20537" y="83289"/>
                  </a:lnTo>
                  <a:lnTo>
                    <a:pt x="20537" y="77205"/>
                  </a:lnTo>
                  <a:close/>
                  <a:moveTo>
                    <a:pt x="33669" y="77205"/>
                  </a:moveTo>
                  <a:lnTo>
                    <a:pt x="33669" y="83289"/>
                  </a:lnTo>
                  <a:lnTo>
                    <a:pt x="27281" y="83289"/>
                  </a:lnTo>
                  <a:lnTo>
                    <a:pt x="27281" y="77205"/>
                  </a:lnTo>
                  <a:close/>
                  <a:moveTo>
                    <a:pt x="40414" y="77205"/>
                  </a:moveTo>
                  <a:lnTo>
                    <a:pt x="40414" y="83289"/>
                  </a:lnTo>
                  <a:lnTo>
                    <a:pt x="34008" y="83289"/>
                  </a:lnTo>
                  <a:lnTo>
                    <a:pt x="34008" y="77205"/>
                  </a:lnTo>
                  <a:close/>
                  <a:moveTo>
                    <a:pt x="47140" y="77205"/>
                  </a:moveTo>
                  <a:lnTo>
                    <a:pt x="47140" y="83289"/>
                  </a:lnTo>
                  <a:lnTo>
                    <a:pt x="40753" y="83289"/>
                  </a:lnTo>
                  <a:lnTo>
                    <a:pt x="40753" y="77205"/>
                  </a:lnTo>
                  <a:close/>
                  <a:moveTo>
                    <a:pt x="53885" y="77205"/>
                  </a:moveTo>
                  <a:lnTo>
                    <a:pt x="53885" y="83289"/>
                  </a:lnTo>
                  <a:lnTo>
                    <a:pt x="47479" y="83289"/>
                  </a:lnTo>
                  <a:lnTo>
                    <a:pt x="47479" y="77205"/>
                  </a:lnTo>
                  <a:close/>
                  <a:moveTo>
                    <a:pt x="60611" y="77205"/>
                  </a:moveTo>
                  <a:lnTo>
                    <a:pt x="60611" y="83289"/>
                  </a:lnTo>
                  <a:lnTo>
                    <a:pt x="54206" y="83289"/>
                  </a:lnTo>
                  <a:lnTo>
                    <a:pt x="54206" y="77205"/>
                  </a:lnTo>
                  <a:close/>
                  <a:moveTo>
                    <a:pt x="67338" y="77205"/>
                  </a:moveTo>
                  <a:lnTo>
                    <a:pt x="67338" y="83289"/>
                  </a:lnTo>
                  <a:lnTo>
                    <a:pt x="60950" y="83289"/>
                  </a:lnTo>
                  <a:lnTo>
                    <a:pt x="60950" y="77205"/>
                  </a:lnTo>
                  <a:close/>
                  <a:moveTo>
                    <a:pt x="74083" y="77205"/>
                  </a:moveTo>
                  <a:lnTo>
                    <a:pt x="74083" y="83289"/>
                  </a:lnTo>
                  <a:lnTo>
                    <a:pt x="67677" y="83289"/>
                  </a:lnTo>
                  <a:lnTo>
                    <a:pt x="67677" y="77205"/>
                  </a:lnTo>
                  <a:close/>
                  <a:moveTo>
                    <a:pt x="80809" y="77205"/>
                  </a:moveTo>
                  <a:lnTo>
                    <a:pt x="80809" y="83289"/>
                  </a:lnTo>
                  <a:lnTo>
                    <a:pt x="74422" y="83289"/>
                  </a:lnTo>
                  <a:lnTo>
                    <a:pt x="74422" y="77205"/>
                  </a:lnTo>
                  <a:close/>
                  <a:moveTo>
                    <a:pt x="87554" y="77205"/>
                  </a:moveTo>
                  <a:lnTo>
                    <a:pt x="87554" y="83289"/>
                  </a:lnTo>
                  <a:lnTo>
                    <a:pt x="81148" y="83289"/>
                  </a:lnTo>
                  <a:lnTo>
                    <a:pt x="81148" y="77205"/>
                  </a:lnTo>
                  <a:close/>
                  <a:moveTo>
                    <a:pt x="94281" y="77205"/>
                  </a:moveTo>
                  <a:lnTo>
                    <a:pt x="94281" y="83289"/>
                  </a:lnTo>
                  <a:lnTo>
                    <a:pt x="87893" y="83289"/>
                  </a:lnTo>
                  <a:lnTo>
                    <a:pt x="87893" y="77205"/>
                  </a:lnTo>
                  <a:close/>
                  <a:moveTo>
                    <a:pt x="101007" y="77205"/>
                  </a:moveTo>
                  <a:lnTo>
                    <a:pt x="101007" y="83289"/>
                  </a:lnTo>
                  <a:lnTo>
                    <a:pt x="94620" y="83289"/>
                  </a:lnTo>
                  <a:lnTo>
                    <a:pt x="94620" y="77205"/>
                  </a:lnTo>
                  <a:close/>
                  <a:moveTo>
                    <a:pt x="107752" y="77205"/>
                  </a:moveTo>
                  <a:lnTo>
                    <a:pt x="107752" y="83289"/>
                  </a:lnTo>
                  <a:lnTo>
                    <a:pt x="101346" y="83289"/>
                  </a:lnTo>
                  <a:lnTo>
                    <a:pt x="101346" y="77205"/>
                  </a:lnTo>
                  <a:close/>
                  <a:moveTo>
                    <a:pt x="114478" y="77205"/>
                  </a:moveTo>
                  <a:lnTo>
                    <a:pt x="114478" y="83289"/>
                  </a:lnTo>
                  <a:lnTo>
                    <a:pt x="108091" y="83289"/>
                  </a:lnTo>
                  <a:lnTo>
                    <a:pt x="108091" y="77205"/>
                  </a:lnTo>
                  <a:close/>
                  <a:moveTo>
                    <a:pt x="121223" y="77205"/>
                  </a:moveTo>
                  <a:lnTo>
                    <a:pt x="121223" y="83289"/>
                  </a:lnTo>
                  <a:lnTo>
                    <a:pt x="114817" y="83289"/>
                  </a:lnTo>
                  <a:lnTo>
                    <a:pt x="114817" y="77205"/>
                  </a:lnTo>
                  <a:close/>
                  <a:moveTo>
                    <a:pt x="127950" y="77205"/>
                  </a:moveTo>
                  <a:lnTo>
                    <a:pt x="127950" y="83289"/>
                  </a:lnTo>
                  <a:lnTo>
                    <a:pt x="121562" y="83289"/>
                  </a:lnTo>
                  <a:lnTo>
                    <a:pt x="121562" y="77205"/>
                  </a:lnTo>
                  <a:close/>
                  <a:moveTo>
                    <a:pt x="134694" y="77205"/>
                  </a:moveTo>
                  <a:lnTo>
                    <a:pt x="134694" y="83289"/>
                  </a:lnTo>
                  <a:lnTo>
                    <a:pt x="128289" y="83289"/>
                  </a:lnTo>
                  <a:lnTo>
                    <a:pt x="128289" y="77205"/>
                  </a:lnTo>
                  <a:close/>
                  <a:moveTo>
                    <a:pt x="141421" y="77205"/>
                  </a:moveTo>
                  <a:lnTo>
                    <a:pt x="141421" y="83289"/>
                  </a:lnTo>
                  <a:lnTo>
                    <a:pt x="135033" y="83289"/>
                  </a:lnTo>
                  <a:lnTo>
                    <a:pt x="135033" y="77205"/>
                  </a:lnTo>
                  <a:close/>
                  <a:moveTo>
                    <a:pt x="148148" y="77205"/>
                  </a:moveTo>
                  <a:lnTo>
                    <a:pt x="148148" y="83289"/>
                  </a:lnTo>
                  <a:lnTo>
                    <a:pt x="141760" y="83289"/>
                  </a:lnTo>
                  <a:lnTo>
                    <a:pt x="141760" y="77205"/>
                  </a:lnTo>
                  <a:close/>
                  <a:moveTo>
                    <a:pt x="154892" y="77205"/>
                  </a:moveTo>
                  <a:lnTo>
                    <a:pt x="154892" y="83289"/>
                  </a:lnTo>
                  <a:lnTo>
                    <a:pt x="148487" y="83289"/>
                  </a:lnTo>
                  <a:lnTo>
                    <a:pt x="148487" y="77205"/>
                  </a:lnTo>
                  <a:close/>
                  <a:moveTo>
                    <a:pt x="161619" y="77205"/>
                  </a:moveTo>
                  <a:lnTo>
                    <a:pt x="161619" y="83289"/>
                  </a:lnTo>
                  <a:lnTo>
                    <a:pt x="155231" y="83289"/>
                  </a:lnTo>
                  <a:lnTo>
                    <a:pt x="155231" y="77205"/>
                  </a:lnTo>
                  <a:close/>
                  <a:moveTo>
                    <a:pt x="168363" y="77205"/>
                  </a:moveTo>
                  <a:lnTo>
                    <a:pt x="168363" y="83289"/>
                  </a:lnTo>
                  <a:lnTo>
                    <a:pt x="161958" y="83289"/>
                  </a:lnTo>
                  <a:lnTo>
                    <a:pt x="161958" y="77205"/>
                  </a:lnTo>
                  <a:close/>
                  <a:moveTo>
                    <a:pt x="175090" y="77205"/>
                  </a:moveTo>
                  <a:lnTo>
                    <a:pt x="175090" y="83289"/>
                  </a:lnTo>
                  <a:lnTo>
                    <a:pt x="168702" y="83289"/>
                  </a:lnTo>
                  <a:lnTo>
                    <a:pt x="168702" y="77205"/>
                  </a:lnTo>
                  <a:close/>
                  <a:moveTo>
                    <a:pt x="181834" y="77205"/>
                  </a:moveTo>
                  <a:lnTo>
                    <a:pt x="181834" y="83289"/>
                  </a:lnTo>
                  <a:lnTo>
                    <a:pt x="175429" y="83289"/>
                  </a:lnTo>
                  <a:lnTo>
                    <a:pt x="175429" y="77205"/>
                  </a:lnTo>
                  <a:close/>
                  <a:moveTo>
                    <a:pt x="188561" y="77205"/>
                  </a:moveTo>
                  <a:lnTo>
                    <a:pt x="188561" y="83289"/>
                  </a:lnTo>
                  <a:lnTo>
                    <a:pt x="182173" y="83289"/>
                  </a:lnTo>
                  <a:lnTo>
                    <a:pt x="182173" y="77205"/>
                  </a:lnTo>
                  <a:close/>
                  <a:moveTo>
                    <a:pt x="195288" y="77205"/>
                  </a:moveTo>
                  <a:lnTo>
                    <a:pt x="195288" y="83289"/>
                  </a:lnTo>
                  <a:lnTo>
                    <a:pt x="188900" y="83289"/>
                  </a:lnTo>
                  <a:lnTo>
                    <a:pt x="188900" y="77205"/>
                  </a:lnTo>
                  <a:close/>
                  <a:moveTo>
                    <a:pt x="202032" y="77205"/>
                  </a:moveTo>
                  <a:lnTo>
                    <a:pt x="202032" y="83289"/>
                  </a:lnTo>
                  <a:lnTo>
                    <a:pt x="195627" y="83289"/>
                  </a:lnTo>
                  <a:lnTo>
                    <a:pt x="195627" y="77205"/>
                  </a:lnTo>
                  <a:close/>
                  <a:moveTo>
                    <a:pt x="208759" y="77205"/>
                  </a:moveTo>
                  <a:lnTo>
                    <a:pt x="208759" y="83289"/>
                  </a:lnTo>
                  <a:lnTo>
                    <a:pt x="202371" y="83289"/>
                  </a:lnTo>
                  <a:lnTo>
                    <a:pt x="202371" y="77205"/>
                  </a:lnTo>
                  <a:close/>
                  <a:moveTo>
                    <a:pt x="215504" y="77205"/>
                  </a:moveTo>
                  <a:lnTo>
                    <a:pt x="215504" y="83289"/>
                  </a:lnTo>
                  <a:lnTo>
                    <a:pt x="209098" y="83289"/>
                  </a:lnTo>
                  <a:lnTo>
                    <a:pt x="209098" y="77205"/>
                  </a:lnTo>
                  <a:close/>
                  <a:moveTo>
                    <a:pt x="222230" y="77205"/>
                  </a:moveTo>
                  <a:lnTo>
                    <a:pt x="222230" y="83289"/>
                  </a:lnTo>
                  <a:lnTo>
                    <a:pt x="215843" y="83289"/>
                  </a:lnTo>
                  <a:lnTo>
                    <a:pt x="215843" y="77205"/>
                  </a:lnTo>
                  <a:close/>
                  <a:moveTo>
                    <a:pt x="228975" y="77205"/>
                  </a:moveTo>
                  <a:lnTo>
                    <a:pt x="228975" y="83289"/>
                  </a:lnTo>
                  <a:lnTo>
                    <a:pt x="222569" y="83289"/>
                  </a:lnTo>
                  <a:lnTo>
                    <a:pt x="222569" y="77205"/>
                  </a:lnTo>
                  <a:close/>
                  <a:moveTo>
                    <a:pt x="235701" y="77205"/>
                  </a:moveTo>
                  <a:lnTo>
                    <a:pt x="235701" y="83289"/>
                  </a:lnTo>
                  <a:lnTo>
                    <a:pt x="229296" y="83289"/>
                  </a:lnTo>
                  <a:lnTo>
                    <a:pt x="229296" y="77205"/>
                  </a:lnTo>
                  <a:close/>
                  <a:moveTo>
                    <a:pt x="242428" y="77205"/>
                  </a:moveTo>
                  <a:lnTo>
                    <a:pt x="242428" y="83289"/>
                  </a:lnTo>
                  <a:lnTo>
                    <a:pt x="236040" y="83289"/>
                  </a:lnTo>
                  <a:lnTo>
                    <a:pt x="236040" y="77205"/>
                  </a:lnTo>
                  <a:close/>
                  <a:moveTo>
                    <a:pt x="249173" y="77205"/>
                  </a:moveTo>
                  <a:lnTo>
                    <a:pt x="249173" y="83289"/>
                  </a:lnTo>
                  <a:lnTo>
                    <a:pt x="242767" y="83289"/>
                  </a:lnTo>
                  <a:lnTo>
                    <a:pt x="242767" y="77205"/>
                  </a:lnTo>
                  <a:close/>
                  <a:moveTo>
                    <a:pt x="255899" y="77205"/>
                  </a:moveTo>
                  <a:lnTo>
                    <a:pt x="255899" y="83289"/>
                  </a:lnTo>
                  <a:lnTo>
                    <a:pt x="249512" y="83289"/>
                  </a:lnTo>
                  <a:lnTo>
                    <a:pt x="249512" y="77205"/>
                  </a:lnTo>
                  <a:close/>
                  <a:moveTo>
                    <a:pt x="262644" y="77205"/>
                  </a:moveTo>
                  <a:lnTo>
                    <a:pt x="262644" y="83289"/>
                  </a:lnTo>
                  <a:lnTo>
                    <a:pt x="256238" y="83289"/>
                  </a:lnTo>
                  <a:lnTo>
                    <a:pt x="256238" y="77205"/>
                  </a:lnTo>
                  <a:close/>
                  <a:moveTo>
                    <a:pt x="269370" y="77205"/>
                  </a:moveTo>
                  <a:lnTo>
                    <a:pt x="269370" y="83289"/>
                  </a:lnTo>
                  <a:lnTo>
                    <a:pt x="262983" y="83289"/>
                  </a:lnTo>
                  <a:lnTo>
                    <a:pt x="262983" y="77205"/>
                  </a:lnTo>
                  <a:close/>
                  <a:moveTo>
                    <a:pt x="276115" y="77205"/>
                  </a:moveTo>
                  <a:lnTo>
                    <a:pt x="276115" y="83289"/>
                  </a:lnTo>
                  <a:lnTo>
                    <a:pt x="269709" y="83289"/>
                  </a:lnTo>
                  <a:lnTo>
                    <a:pt x="269709" y="77205"/>
                  </a:lnTo>
                  <a:close/>
                  <a:moveTo>
                    <a:pt x="282842" y="77205"/>
                  </a:moveTo>
                  <a:lnTo>
                    <a:pt x="282842" y="83289"/>
                  </a:lnTo>
                  <a:lnTo>
                    <a:pt x="276436" y="83289"/>
                  </a:lnTo>
                  <a:lnTo>
                    <a:pt x="276436" y="77205"/>
                  </a:lnTo>
                  <a:close/>
                  <a:moveTo>
                    <a:pt x="6745" y="83611"/>
                  </a:moveTo>
                  <a:lnTo>
                    <a:pt x="6745" y="89695"/>
                  </a:lnTo>
                  <a:lnTo>
                    <a:pt x="339" y="89695"/>
                  </a:lnTo>
                  <a:lnTo>
                    <a:pt x="339" y="83611"/>
                  </a:lnTo>
                  <a:close/>
                  <a:moveTo>
                    <a:pt x="13471" y="83611"/>
                  </a:moveTo>
                  <a:lnTo>
                    <a:pt x="13471" y="89695"/>
                  </a:lnTo>
                  <a:lnTo>
                    <a:pt x="7066" y="89695"/>
                  </a:lnTo>
                  <a:lnTo>
                    <a:pt x="7066" y="83611"/>
                  </a:lnTo>
                  <a:close/>
                  <a:moveTo>
                    <a:pt x="20198" y="83611"/>
                  </a:moveTo>
                  <a:lnTo>
                    <a:pt x="20198" y="89695"/>
                  </a:lnTo>
                  <a:lnTo>
                    <a:pt x="13810" y="89695"/>
                  </a:lnTo>
                  <a:lnTo>
                    <a:pt x="13810" y="83611"/>
                  </a:lnTo>
                  <a:close/>
                  <a:moveTo>
                    <a:pt x="26942" y="83611"/>
                  </a:moveTo>
                  <a:lnTo>
                    <a:pt x="26942" y="89695"/>
                  </a:lnTo>
                  <a:lnTo>
                    <a:pt x="20537" y="89695"/>
                  </a:lnTo>
                  <a:lnTo>
                    <a:pt x="20537" y="83611"/>
                  </a:lnTo>
                  <a:close/>
                  <a:moveTo>
                    <a:pt x="33669" y="83611"/>
                  </a:moveTo>
                  <a:lnTo>
                    <a:pt x="33669" y="89695"/>
                  </a:lnTo>
                  <a:lnTo>
                    <a:pt x="27281" y="89695"/>
                  </a:lnTo>
                  <a:lnTo>
                    <a:pt x="27281" y="83611"/>
                  </a:lnTo>
                  <a:close/>
                  <a:moveTo>
                    <a:pt x="40414" y="83611"/>
                  </a:moveTo>
                  <a:lnTo>
                    <a:pt x="40414" y="89695"/>
                  </a:lnTo>
                  <a:lnTo>
                    <a:pt x="34008" y="89695"/>
                  </a:lnTo>
                  <a:lnTo>
                    <a:pt x="34008" y="83611"/>
                  </a:lnTo>
                  <a:close/>
                  <a:moveTo>
                    <a:pt x="47140" y="83611"/>
                  </a:moveTo>
                  <a:lnTo>
                    <a:pt x="47140" y="89695"/>
                  </a:lnTo>
                  <a:lnTo>
                    <a:pt x="40753" y="89695"/>
                  </a:lnTo>
                  <a:lnTo>
                    <a:pt x="40753" y="83611"/>
                  </a:lnTo>
                  <a:close/>
                  <a:moveTo>
                    <a:pt x="53885" y="83611"/>
                  </a:moveTo>
                  <a:lnTo>
                    <a:pt x="53885" y="89695"/>
                  </a:lnTo>
                  <a:lnTo>
                    <a:pt x="47479" y="89695"/>
                  </a:lnTo>
                  <a:lnTo>
                    <a:pt x="47479" y="83611"/>
                  </a:lnTo>
                  <a:close/>
                  <a:moveTo>
                    <a:pt x="60611" y="83611"/>
                  </a:moveTo>
                  <a:lnTo>
                    <a:pt x="60611" y="89695"/>
                  </a:lnTo>
                  <a:lnTo>
                    <a:pt x="54206" y="89695"/>
                  </a:lnTo>
                  <a:lnTo>
                    <a:pt x="54206" y="83611"/>
                  </a:lnTo>
                  <a:close/>
                  <a:moveTo>
                    <a:pt x="67338" y="83611"/>
                  </a:moveTo>
                  <a:lnTo>
                    <a:pt x="67338" y="89695"/>
                  </a:lnTo>
                  <a:lnTo>
                    <a:pt x="60950" y="89695"/>
                  </a:lnTo>
                  <a:lnTo>
                    <a:pt x="60950" y="83611"/>
                  </a:lnTo>
                  <a:close/>
                  <a:moveTo>
                    <a:pt x="74083" y="83611"/>
                  </a:moveTo>
                  <a:lnTo>
                    <a:pt x="74083" y="89695"/>
                  </a:lnTo>
                  <a:lnTo>
                    <a:pt x="67677" y="89695"/>
                  </a:lnTo>
                  <a:lnTo>
                    <a:pt x="67677" y="83611"/>
                  </a:lnTo>
                  <a:close/>
                  <a:moveTo>
                    <a:pt x="80809" y="83611"/>
                  </a:moveTo>
                  <a:lnTo>
                    <a:pt x="80809" y="89695"/>
                  </a:lnTo>
                  <a:lnTo>
                    <a:pt x="74422" y="89695"/>
                  </a:lnTo>
                  <a:lnTo>
                    <a:pt x="74422" y="83611"/>
                  </a:lnTo>
                  <a:close/>
                  <a:moveTo>
                    <a:pt x="87554" y="83611"/>
                  </a:moveTo>
                  <a:lnTo>
                    <a:pt x="87554" y="89695"/>
                  </a:lnTo>
                  <a:lnTo>
                    <a:pt x="81148" y="89695"/>
                  </a:lnTo>
                  <a:lnTo>
                    <a:pt x="81148" y="83611"/>
                  </a:lnTo>
                  <a:close/>
                  <a:moveTo>
                    <a:pt x="94281" y="83611"/>
                  </a:moveTo>
                  <a:lnTo>
                    <a:pt x="94281" y="89695"/>
                  </a:lnTo>
                  <a:lnTo>
                    <a:pt x="87893" y="89695"/>
                  </a:lnTo>
                  <a:lnTo>
                    <a:pt x="87893" y="83611"/>
                  </a:lnTo>
                  <a:close/>
                  <a:moveTo>
                    <a:pt x="101007" y="83611"/>
                  </a:moveTo>
                  <a:lnTo>
                    <a:pt x="101007" y="89695"/>
                  </a:lnTo>
                  <a:lnTo>
                    <a:pt x="94620" y="89695"/>
                  </a:lnTo>
                  <a:lnTo>
                    <a:pt x="94620" y="83611"/>
                  </a:lnTo>
                  <a:close/>
                  <a:moveTo>
                    <a:pt x="107752" y="83611"/>
                  </a:moveTo>
                  <a:lnTo>
                    <a:pt x="107752" y="89695"/>
                  </a:lnTo>
                  <a:lnTo>
                    <a:pt x="101346" y="89695"/>
                  </a:lnTo>
                  <a:lnTo>
                    <a:pt x="101346" y="83611"/>
                  </a:lnTo>
                  <a:close/>
                  <a:moveTo>
                    <a:pt x="114478" y="83611"/>
                  </a:moveTo>
                  <a:lnTo>
                    <a:pt x="114478" y="89695"/>
                  </a:lnTo>
                  <a:lnTo>
                    <a:pt x="108091" y="89695"/>
                  </a:lnTo>
                  <a:lnTo>
                    <a:pt x="108091" y="83611"/>
                  </a:lnTo>
                  <a:close/>
                  <a:moveTo>
                    <a:pt x="121223" y="83611"/>
                  </a:moveTo>
                  <a:lnTo>
                    <a:pt x="121223" y="89695"/>
                  </a:lnTo>
                  <a:lnTo>
                    <a:pt x="114817" y="89695"/>
                  </a:lnTo>
                  <a:lnTo>
                    <a:pt x="114817" y="83611"/>
                  </a:lnTo>
                  <a:close/>
                  <a:moveTo>
                    <a:pt x="127950" y="83611"/>
                  </a:moveTo>
                  <a:lnTo>
                    <a:pt x="127950" y="89695"/>
                  </a:lnTo>
                  <a:lnTo>
                    <a:pt x="121562" y="89695"/>
                  </a:lnTo>
                  <a:lnTo>
                    <a:pt x="121562" y="83611"/>
                  </a:lnTo>
                  <a:close/>
                  <a:moveTo>
                    <a:pt x="134694" y="83611"/>
                  </a:moveTo>
                  <a:lnTo>
                    <a:pt x="134694" y="89695"/>
                  </a:lnTo>
                  <a:lnTo>
                    <a:pt x="128289" y="89695"/>
                  </a:lnTo>
                  <a:lnTo>
                    <a:pt x="128289" y="83611"/>
                  </a:lnTo>
                  <a:close/>
                  <a:moveTo>
                    <a:pt x="141421" y="83611"/>
                  </a:moveTo>
                  <a:lnTo>
                    <a:pt x="141421" y="89695"/>
                  </a:lnTo>
                  <a:lnTo>
                    <a:pt x="135033" y="89695"/>
                  </a:lnTo>
                  <a:lnTo>
                    <a:pt x="135033" y="83611"/>
                  </a:lnTo>
                  <a:close/>
                  <a:moveTo>
                    <a:pt x="148148" y="83611"/>
                  </a:moveTo>
                  <a:lnTo>
                    <a:pt x="148148" y="89695"/>
                  </a:lnTo>
                  <a:lnTo>
                    <a:pt x="141760" y="89695"/>
                  </a:lnTo>
                  <a:lnTo>
                    <a:pt x="141760" y="83611"/>
                  </a:lnTo>
                  <a:close/>
                  <a:moveTo>
                    <a:pt x="154892" y="83611"/>
                  </a:moveTo>
                  <a:lnTo>
                    <a:pt x="154892" y="89695"/>
                  </a:lnTo>
                  <a:lnTo>
                    <a:pt x="148487" y="89695"/>
                  </a:lnTo>
                  <a:lnTo>
                    <a:pt x="148487" y="83611"/>
                  </a:lnTo>
                  <a:close/>
                  <a:moveTo>
                    <a:pt x="161619" y="83611"/>
                  </a:moveTo>
                  <a:lnTo>
                    <a:pt x="161619" y="89695"/>
                  </a:lnTo>
                  <a:lnTo>
                    <a:pt x="155231" y="89695"/>
                  </a:lnTo>
                  <a:lnTo>
                    <a:pt x="155231" y="83611"/>
                  </a:lnTo>
                  <a:close/>
                  <a:moveTo>
                    <a:pt x="168363" y="83611"/>
                  </a:moveTo>
                  <a:lnTo>
                    <a:pt x="168363" y="89695"/>
                  </a:lnTo>
                  <a:lnTo>
                    <a:pt x="161958" y="89695"/>
                  </a:lnTo>
                  <a:lnTo>
                    <a:pt x="161958" y="83611"/>
                  </a:lnTo>
                  <a:close/>
                  <a:moveTo>
                    <a:pt x="175090" y="83611"/>
                  </a:moveTo>
                  <a:lnTo>
                    <a:pt x="175090" y="89695"/>
                  </a:lnTo>
                  <a:lnTo>
                    <a:pt x="168702" y="89695"/>
                  </a:lnTo>
                  <a:lnTo>
                    <a:pt x="168702" y="83611"/>
                  </a:lnTo>
                  <a:close/>
                  <a:moveTo>
                    <a:pt x="181834" y="83611"/>
                  </a:moveTo>
                  <a:lnTo>
                    <a:pt x="181834" y="89695"/>
                  </a:lnTo>
                  <a:lnTo>
                    <a:pt x="175429" y="89695"/>
                  </a:lnTo>
                  <a:lnTo>
                    <a:pt x="175429" y="83611"/>
                  </a:lnTo>
                  <a:close/>
                  <a:moveTo>
                    <a:pt x="188561" y="83611"/>
                  </a:moveTo>
                  <a:lnTo>
                    <a:pt x="188561" y="89695"/>
                  </a:lnTo>
                  <a:lnTo>
                    <a:pt x="182173" y="89695"/>
                  </a:lnTo>
                  <a:lnTo>
                    <a:pt x="182173" y="83611"/>
                  </a:lnTo>
                  <a:close/>
                  <a:moveTo>
                    <a:pt x="195288" y="83611"/>
                  </a:moveTo>
                  <a:lnTo>
                    <a:pt x="195288" y="89695"/>
                  </a:lnTo>
                  <a:lnTo>
                    <a:pt x="188900" y="89695"/>
                  </a:lnTo>
                  <a:lnTo>
                    <a:pt x="188900" y="83611"/>
                  </a:lnTo>
                  <a:close/>
                  <a:moveTo>
                    <a:pt x="202032" y="83611"/>
                  </a:moveTo>
                  <a:lnTo>
                    <a:pt x="202032" y="89695"/>
                  </a:lnTo>
                  <a:lnTo>
                    <a:pt x="195627" y="89695"/>
                  </a:lnTo>
                  <a:lnTo>
                    <a:pt x="195627" y="83611"/>
                  </a:lnTo>
                  <a:close/>
                  <a:moveTo>
                    <a:pt x="208759" y="83611"/>
                  </a:moveTo>
                  <a:lnTo>
                    <a:pt x="208759" y="89695"/>
                  </a:lnTo>
                  <a:lnTo>
                    <a:pt x="202371" y="89695"/>
                  </a:lnTo>
                  <a:lnTo>
                    <a:pt x="202371" y="83611"/>
                  </a:lnTo>
                  <a:close/>
                  <a:moveTo>
                    <a:pt x="215504" y="83611"/>
                  </a:moveTo>
                  <a:lnTo>
                    <a:pt x="215504" y="89695"/>
                  </a:lnTo>
                  <a:lnTo>
                    <a:pt x="209098" y="89695"/>
                  </a:lnTo>
                  <a:lnTo>
                    <a:pt x="209098" y="83611"/>
                  </a:lnTo>
                  <a:close/>
                  <a:moveTo>
                    <a:pt x="222230" y="83611"/>
                  </a:moveTo>
                  <a:lnTo>
                    <a:pt x="222230" y="89695"/>
                  </a:lnTo>
                  <a:lnTo>
                    <a:pt x="215843" y="89695"/>
                  </a:lnTo>
                  <a:lnTo>
                    <a:pt x="215843" y="83611"/>
                  </a:lnTo>
                  <a:close/>
                  <a:moveTo>
                    <a:pt x="228975" y="83611"/>
                  </a:moveTo>
                  <a:lnTo>
                    <a:pt x="228975" y="89695"/>
                  </a:lnTo>
                  <a:lnTo>
                    <a:pt x="222569" y="89695"/>
                  </a:lnTo>
                  <a:lnTo>
                    <a:pt x="222569" y="83611"/>
                  </a:lnTo>
                  <a:close/>
                  <a:moveTo>
                    <a:pt x="235701" y="83611"/>
                  </a:moveTo>
                  <a:lnTo>
                    <a:pt x="235701" y="89695"/>
                  </a:lnTo>
                  <a:lnTo>
                    <a:pt x="229296" y="89695"/>
                  </a:lnTo>
                  <a:lnTo>
                    <a:pt x="229296" y="83611"/>
                  </a:lnTo>
                  <a:close/>
                  <a:moveTo>
                    <a:pt x="242428" y="83611"/>
                  </a:moveTo>
                  <a:lnTo>
                    <a:pt x="242428" y="89695"/>
                  </a:lnTo>
                  <a:lnTo>
                    <a:pt x="236040" y="89695"/>
                  </a:lnTo>
                  <a:lnTo>
                    <a:pt x="236040" y="83611"/>
                  </a:lnTo>
                  <a:close/>
                  <a:moveTo>
                    <a:pt x="249173" y="83611"/>
                  </a:moveTo>
                  <a:lnTo>
                    <a:pt x="249173" y="89695"/>
                  </a:lnTo>
                  <a:lnTo>
                    <a:pt x="242767" y="89695"/>
                  </a:lnTo>
                  <a:lnTo>
                    <a:pt x="242767" y="83611"/>
                  </a:lnTo>
                  <a:close/>
                  <a:moveTo>
                    <a:pt x="255899" y="83611"/>
                  </a:moveTo>
                  <a:lnTo>
                    <a:pt x="255899" y="89695"/>
                  </a:lnTo>
                  <a:lnTo>
                    <a:pt x="249512" y="89695"/>
                  </a:lnTo>
                  <a:lnTo>
                    <a:pt x="249512" y="83611"/>
                  </a:lnTo>
                  <a:close/>
                  <a:moveTo>
                    <a:pt x="262644" y="83611"/>
                  </a:moveTo>
                  <a:lnTo>
                    <a:pt x="262644" y="89695"/>
                  </a:lnTo>
                  <a:lnTo>
                    <a:pt x="256238" y="89695"/>
                  </a:lnTo>
                  <a:lnTo>
                    <a:pt x="256238" y="83611"/>
                  </a:lnTo>
                  <a:close/>
                  <a:moveTo>
                    <a:pt x="269370" y="83611"/>
                  </a:moveTo>
                  <a:lnTo>
                    <a:pt x="269370" y="89695"/>
                  </a:lnTo>
                  <a:lnTo>
                    <a:pt x="262983" y="89695"/>
                  </a:lnTo>
                  <a:lnTo>
                    <a:pt x="262983" y="83611"/>
                  </a:lnTo>
                  <a:close/>
                  <a:moveTo>
                    <a:pt x="276115" y="83611"/>
                  </a:moveTo>
                  <a:lnTo>
                    <a:pt x="276115" y="89695"/>
                  </a:lnTo>
                  <a:lnTo>
                    <a:pt x="269709" y="89695"/>
                  </a:lnTo>
                  <a:lnTo>
                    <a:pt x="269709" y="83611"/>
                  </a:lnTo>
                  <a:close/>
                  <a:moveTo>
                    <a:pt x="282842" y="83611"/>
                  </a:moveTo>
                  <a:lnTo>
                    <a:pt x="282842" y="89695"/>
                  </a:lnTo>
                  <a:lnTo>
                    <a:pt x="276436" y="89695"/>
                  </a:lnTo>
                  <a:lnTo>
                    <a:pt x="276436" y="83611"/>
                  </a:lnTo>
                  <a:close/>
                  <a:moveTo>
                    <a:pt x="6745" y="90016"/>
                  </a:moveTo>
                  <a:lnTo>
                    <a:pt x="6745" y="96100"/>
                  </a:lnTo>
                  <a:lnTo>
                    <a:pt x="339" y="96100"/>
                  </a:lnTo>
                  <a:lnTo>
                    <a:pt x="339" y="90016"/>
                  </a:lnTo>
                  <a:close/>
                  <a:moveTo>
                    <a:pt x="13471" y="90016"/>
                  </a:moveTo>
                  <a:lnTo>
                    <a:pt x="13471" y="96100"/>
                  </a:lnTo>
                  <a:lnTo>
                    <a:pt x="7066" y="96100"/>
                  </a:lnTo>
                  <a:lnTo>
                    <a:pt x="7066" y="90016"/>
                  </a:lnTo>
                  <a:close/>
                  <a:moveTo>
                    <a:pt x="20198" y="90016"/>
                  </a:moveTo>
                  <a:lnTo>
                    <a:pt x="20198" y="96100"/>
                  </a:lnTo>
                  <a:lnTo>
                    <a:pt x="13810" y="96100"/>
                  </a:lnTo>
                  <a:lnTo>
                    <a:pt x="13810" y="90016"/>
                  </a:lnTo>
                  <a:close/>
                  <a:moveTo>
                    <a:pt x="26942" y="90016"/>
                  </a:moveTo>
                  <a:lnTo>
                    <a:pt x="26942" y="96100"/>
                  </a:lnTo>
                  <a:lnTo>
                    <a:pt x="20537" y="96100"/>
                  </a:lnTo>
                  <a:lnTo>
                    <a:pt x="20537" y="90016"/>
                  </a:lnTo>
                  <a:close/>
                  <a:moveTo>
                    <a:pt x="33669" y="90016"/>
                  </a:moveTo>
                  <a:lnTo>
                    <a:pt x="33669" y="96100"/>
                  </a:lnTo>
                  <a:lnTo>
                    <a:pt x="27281" y="96100"/>
                  </a:lnTo>
                  <a:lnTo>
                    <a:pt x="27281" y="90016"/>
                  </a:lnTo>
                  <a:close/>
                  <a:moveTo>
                    <a:pt x="40414" y="90016"/>
                  </a:moveTo>
                  <a:lnTo>
                    <a:pt x="40414" y="96100"/>
                  </a:lnTo>
                  <a:lnTo>
                    <a:pt x="34008" y="96100"/>
                  </a:lnTo>
                  <a:lnTo>
                    <a:pt x="34008" y="90016"/>
                  </a:lnTo>
                  <a:close/>
                  <a:moveTo>
                    <a:pt x="47140" y="90016"/>
                  </a:moveTo>
                  <a:lnTo>
                    <a:pt x="47140" y="96100"/>
                  </a:lnTo>
                  <a:lnTo>
                    <a:pt x="40753" y="96100"/>
                  </a:lnTo>
                  <a:lnTo>
                    <a:pt x="40753" y="90016"/>
                  </a:lnTo>
                  <a:close/>
                  <a:moveTo>
                    <a:pt x="53885" y="90016"/>
                  </a:moveTo>
                  <a:lnTo>
                    <a:pt x="53885" y="96100"/>
                  </a:lnTo>
                  <a:lnTo>
                    <a:pt x="47479" y="96100"/>
                  </a:lnTo>
                  <a:lnTo>
                    <a:pt x="47479" y="90016"/>
                  </a:lnTo>
                  <a:close/>
                  <a:moveTo>
                    <a:pt x="60611" y="90016"/>
                  </a:moveTo>
                  <a:lnTo>
                    <a:pt x="60611" y="96100"/>
                  </a:lnTo>
                  <a:lnTo>
                    <a:pt x="54206" y="96100"/>
                  </a:lnTo>
                  <a:lnTo>
                    <a:pt x="54206" y="90016"/>
                  </a:lnTo>
                  <a:close/>
                  <a:moveTo>
                    <a:pt x="67338" y="90016"/>
                  </a:moveTo>
                  <a:lnTo>
                    <a:pt x="67338" y="96100"/>
                  </a:lnTo>
                  <a:lnTo>
                    <a:pt x="60950" y="96100"/>
                  </a:lnTo>
                  <a:lnTo>
                    <a:pt x="60950" y="90016"/>
                  </a:lnTo>
                  <a:close/>
                  <a:moveTo>
                    <a:pt x="74083" y="90016"/>
                  </a:moveTo>
                  <a:lnTo>
                    <a:pt x="74083" y="96100"/>
                  </a:lnTo>
                  <a:lnTo>
                    <a:pt x="67677" y="96100"/>
                  </a:lnTo>
                  <a:lnTo>
                    <a:pt x="67677" y="90016"/>
                  </a:lnTo>
                  <a:close/>
                  <a:moveTo>
                    <a:pt x="80809" y="90016"/>
                  </a:moveTo>
                  <a:lnTo>
                    <a:pt x="80809" y="96100"/>
                  </a:lnTo>
                  <a:lnTo>
                    <a:pt x="74422" y="96100"/>
                  </a:lnTo>
                  <a:lnTo>
                    <a:pt x="74422" y="90016"/>
                  </a:lnTo>
                  <a:close/>
                  <a:moveTo>
                    <a:pt x="87554" y="90016"/>
                  </a:moveTo>
                  <a:lnTo>
                    <a:pt x="87554" y="96100"/>
                  </a:lnTo>
                  <a:lnTo>
                    <a:pt x="81148" y="96100"/>
                  </a:lnTo>
                  <a:lnTo>
                    <a:pt x="81148" y="90016"/>
                  </a:lnTo>
                  <a:close/>
                  <a:moveTo>
                    <a:pt x="94281" y="90016"/>
                  </a:moveTo>
                  <a:lnTo>
                    <a:pt x="94281" y="96100"/>
                  </a:lnTo>
                  <a:lnTo>
                    <a:pt x="87893" y="96100"/>
                  </a:lnTo>
                  <a:lnTo>
                    <a:pt x="87893" y="90016"/>
                  </a:lnTo>
                  <a:close/>
                  <a:moveTo>
                    <a:pt x="101007" y="90016"/>
                  </a:moveTo>
                  <a:lnTo>
                    <a:pt x="101007" y="96100"/>
                  </a:lnTo>
                  <a:lnTo>
                    <a:pt x="94620" y="96100"/>
                  </a:lnTo>
                  <a:lnTo>
                    <a:pt x="94620" y="90016"/>
                  </a:lnTo>
                  <a:close/>
                  <a:moveTo>
                    <a:pt x="107752" y="90016"/>
                  </a:moveTo>
                  <a:lnTo>
                    <a:pt x="107752" y="96100"/>
                  </a:lnTo>
                  <a:lnTo>
                    <a:pt x="101346" y="96100"/>
                  </a:lnTo>
                  <a:lnTo>
                    <a:pt x="101346" y="90016"/>
                  </a:lnTo>
                  <a:close/>
                  <a:moveTo>
                    <a:pt x="114478" y="90016"/>
                  </a:moveTo>
                  <a:lnTo>
                    <a:pt x="114478" y="96100"/>
                  </a:lnTo>
                  <a:lnTo>
                    <a:pt x="108091" y="96100"/>
                  </a:lnTo>
                  <a:lnTo>
                    <a:pt x="108091" y="90016"/>
                  </a:lnTo>
                  <a:close/>
                  <a:moveTo>
                    <a:pt x="121223" y="90016"/>
                  </a:moveTo>
                  <a:lnTo>
                    <a:pt x="121223" y="96100"/>
                  </a:lnTo>
                  <a:lnTo>
                    <a:pt x="114817" y="96100"/>
                  </a:lnTo>
                  <a:lnTo>
                    <a:pt x="114817" y="90016"/>
                  </a:lnTo>
                  <a:close/>
                  <a:moveTo>
                    <a:pt x="127950" y="90016"/>
                  </a:moveTo>
                  <a:lnTo>
                    <a:pt x="127950" y="96100"/>
                  </a:lnTo>
                  <a:lnTo>
                    <a:pt x="121562" y="96100"/>
                  </a:lnTo>
                  <a:lnTo>
                    <a:pt x="121562" y="90016"/>
                  </a:lnTo>
                  <a:close/>
                  <a:moveTo>
                    <a:pt x="134694" y="90016"/>
                  </a:moveTo>
                  <a:lnTo>
                    <a:pt x="134694" y="96100"/>
                  </a:lnTo>
                  <a:lnTo>
                    <a:pt x="128289" y="96100"/>
                  </a:lnTo>
                  <a:lnTo>
                    <a:pt x="128289" y="90016"/>
                  </a:lnTo>
                  <a:close/>
                  <a:moveTo>
                    <a:pt x="141421" y="90016"/>
                  </a:moveTo>
                  <a:lnTo>
                    <a:pt x="141421" y="96100"/>
                  </a:lnTo>
                  <a:lnTo>
                    <a:pt x="135033" y="96100"/>
                  </a:lnTo>
                  <a:lnTo>
                    <a:pt x="135033" y="90016"/>
                  </a:lnTo>
                  <a:close/>
                  <a:moveTo>
                    <a:pt x="148148" y="90016"/>
                  </a:moveTo>
                  <a:lnTo>
                    <a:pt x="148148" y="96100"/>
                  </a:lnTo>
                  <a:lnTo>
                    <a:pt x="141760" y="96100"/>
                  </a:lnTo>
                  <a:lnTo>
                    <a:pt x="141760" y="90016"/>
                  </a:lnTo>
                  <a:close/>
                  <a:moveTo>
                    <a:pt x="154892" y="90016"/>
                  </a:moveTo>
                  <a:lnTo>
                    <a:pt x="154892" y="96100"/>
                  </a:lnTo>
                  <a:lnTo>
                    <a:pt x="148487" y="96100"/>
                  </a:lnTo>
                  <a:lnTo>
                    <a:pt x="148487" y="90016"/>
                  </a:lnTo>
                  <a:close/>
                  <a:moveTo>
                    <a:pt x="161619" y="90016"/>
                  </a:moveTo>
                  <a:lnTo>
                    <a:pt x="161619" y="96100"/>
                  </a:lnTo>
                  <a:lnTo>
                    <a:pt x="155231" y="96100"/>
                  </a:lnTo>
                  <a:lnTo>
                    <a:pt x="155231" y="90016"/>
                  </a:lnTo>
                  <a:close/>
                  <a:moveTo>
                    <a:pt x="168363" y="90016"/>
                  </a:moveTo>
                  <a:lnTo>
                    <a:pt x="168363" y="96100"/>
                  </a:lnTo>
                  <a:lnTo>
                    <a:pt x="161958" y="96100"/>
                  </a:lnTo>
                  <a:lnTo>
                    <a:pt x="161958" y="90016"/>
                  </a:lnTo>
                  <a:close/>
                  <a:moveTo>
                    <a:pt x="175090" y="90016"/>
                  </a:moveTo>
                  <a:lnTo>
                    <a:pt x="175090" y="96100"/>
                  </a:lnTo>
                  <a:lnTo>
                    <a:pt x="168702" y="96100"/>
                  </a:lnTo>
                  <a:lnTo>
                    <a:pt x="168702" y="90016"/>
                  </a:lnTo>
                  <a:close/>
                  <a:moveTo>
                    <a:pt x="181834" y="90016"/>
                  </a:moveTo>
                  <a:lnTo>
                    <a:pt x="181834" y="96100"/>
                  </a:lnTo>
                  <a:lnTo>
                    <a:pt x="175429" y="96100"/>
                  </a:lnTo>
                  <a:lnTo>
                    <a:pt x="175429" y="90016"/>
                  </a:lnTo>
                  <a:close/>
                  <a:moveTo>
                    <a:pt x="188561" y="90016"/>
                  </a:moveTo>
                  <a:lnTo>
                    <a:pt x="188561" y="96100"/>
                  </a:lnTo>
                  <a:lnTo>
                    <a:pt x="182173" y="96100"/>
                  </a:lnTo>
                  <a:lnTo>
                    <a:pt x="182173" y="90016"/>
                  </a:lnTo>
                  <a:close/>
                  <a:moveTo>
                    <a:pt x="195288" y="90016"/>
                  </a:moveTo>
                  <a:lnTo>
                    <a:pt x="195288" y="96100"/>
                  </a:lnTo>
                  <a:lnTo>
                    <a:pt x="188900" y="96100"/>
                  </a:lnTo>
                  <a:lnTo>
                    <a:pt x="188900" y="90016"/>
                  </a:lnTo>
                  <a:close/>
                  <a:moveTo>
                    <a:pt x="202032" y="90016"/>
                  </a:moveTo>
                  <a:lnTo>
                    <a:pt x="202032" y="96100"/>
                  </a:lnTo>
                  <a:lnTo>
                    <a:pt x="195627" y="96100"/>
                  </a:lnTo>
                  <a:lnTo>
                    <a:pt x="195627" y="90016"/>
                  </a:lnTo>
                  <a:close/>
                  <a:moveTo>
                    <a:pt x="208759" y="90016"/>
                  </a:moveTo>
                  <a:lnTo>
                    <a:pt x="208759" y="96100"/>
                  </a:lnTo>
                  <a:lnTo>
                    <a:pt x="202371" y="96100"/>
                  </a:lnTo>
                  <a:lnTo>
                    <a:pt x="202371" y="90016"/>
                  </a:lnTo>
                  <a:close/>
                  <a:moveTo>
                    <a:pt x="215504" y="90016"/>
                  </a:moveTo>
                  <a:lnTo>
                    <a:pt x="215504" y="96100"/>
                  </a:lnTo>
                  <a:lnTo>
                    <a:pt x="209098" y="96100"/>
                  </a:lnTo>
                  <a:lnTo>
                    <a:pt x="209098" y="90016"/>
                  </a:lnTo>
                  <a:close/>
                  <a:moveTo>
                    <a:pt x="222230" y="90016"/>
                  </a:moveTo>
                  <a:lnTo>
                    <a:pt x="222230" y="96100"/>
                  </a:lnTo>
                  <a:lnTo>
                    <a:pt x="215843" y="96100"/>
                  </a:lnTo>
                  <a:lnTo>
                    <a:pt x="215843" y="90016"/>
                  </a:lnTo>
                  <a:close/>
                  <a:moveTo>
                    <a:pt x="228975" y="90016"/>
                  </a:moveTo>
                  <a:lnTo>
                    <a:pt x="228975" y="96100"/>
                  </a:lnTo>
                  <a:lnTo>
                    <a:pt x="222569" y="96100"/>
                  </a:lnTo>
                  <a:lnTo>
                    <a:pt x="222569" y="90016"/>
                  </a:lnTo>
                  <a:close/>
                  <a:moveTo>
                    <a:pt x="235701" y="90016"/>
                  </a:moveTo>
                  <a:lnTo>
                    <a:pt x="235701" y="96100"/>
                  </a:lnTo>
                  <a:lnTo>
                    <a:pt x="229296" y="96100"/>
                  </a:lnTo>
                  <a:lnTo>
                    <a:pt x="229296" y="90016"/>
                  </a:lnTo>
                  <a:close/>
                  <a:moveTo>
                    <a:pt x="242428" y="90016"/>
                  </a:moveTo>
                  <a:lnTo>
                    <a:pt x="242428" y="96100"/>
                  </a:lnTo>
                  <a:lnTo>
                    <a:pt x="236040" y="96100"/>
                  </a:lnTo>
                  <a:lnTo>
                    <a:pt x="236040" y="90016"/>
                  </a:lnTo>
                  <a:close/>
                  <a:moveTo>
                    <a:pt x="249173" y="90016"/>
                  </a:moveTo>
                  <a:lnTo>
                    <a:pt x="249173" y="96100"/>
                  </a:lnTo>
                  <a:lnTo>
                    <a:pt x="242767" y="96100"/>
                  </a:lnTo>
                  <a:lnTo>
                    <a:pt x="242767" y="90016"/>
                  </a:lnTo>
                  <a:close/>
                  <a:moveTo>
                    <a:pt x="255899" y="90016"/>
                  </a:moveTo>
                  <a:lnTo>
                    <a:pt x="255899" y="96100"/>
                  </a:lnTo>
                  <a:lnTo>
                    <a:pt x="249512" y="96100"/>
                  </a:lnTo>
                  <a:lnTo>
                    <a:pt x="249512" y="90016"/>
                  </a:lnTo>
                  <a:close/>
                  <a:moveTo>
                    <a:pt x="262644" y="90016"/>
                  </a:moveTo>
                  <a:lnTo>
                    <a:pt x="262644" y="96100"/>
                  </a:lnTo>
                  <a:lnTo>
                    <a:pt x="256238" y="96100"/>
                  </a:lnTo>
                  <a:lnTo>
                    <a:pt x="256238" y="90016"/>
                  </a:lnTo>
                  <a:close/>
                  <a:moveTo>
                    <a:pt x="269370" y="90016"/>
                  </a:moveTo>
                  <a:lnTo>
                    <a:pt x="269370" y="96100"/>
                  </a:lnTo>
                  <a:lnTo>
                    <a:pt x="262983" y="96100"/>
                  </a:lnTo>
                  <a:lnTo>
                    <a:pt x="262983" y="90016"/>
                  </a:lnTo>
                  <a:close/>
                  <a:moveTo>
                    <a:pt x="276115" y="90016"/>
                  </a:moveTo>
                  <a:lnTo>
                    <a:pt x="276115" y="96100"/>
                  </a:lnTo>
                  <a:lnTo>
                    <a:pt x="269709" y="96100"/>
                  </a:lnTo>
                  <a:lnTo>
                    <a:pt x="269709" y="90016"/>
                  </a:lnTo>
                  <a:close/>
                  <a:moveTo>
                    <a:pt x="282842" y="90016"/>
                  </a:moveTo>
                  <a:lnTo>
                    <a:pt x="282842" y="96100"/>
                  </a:lnTo>
                  <a:lnTo>
                    <a:pt x="276436" y="96100"/>
                  </a:lnTo>
                  <a:lnTo>
                    <a:pt x="276436" y="90016"/>
                  </a:lnTo>
                  <a:close/>
                  <a:moveTo>
                    <a:pt x="6745" y="96422"/>
                  </a:moveTo>
                  <a:lnTo>
                    <a:pt x="6745" y="102524"/>
                  </a:lnTo>
                  <a:lnTo>
                    <a:pt x="339" y="102524"/>
                  </a:lnTo>
                  <a:lnTo>
                    <a:pt x="339" y="96422"/>
                  </a:lnTo>
                  <a:close/>
                  <a:moveTo>
                    <a:pt x="13471" y="96422"/>
                  </a:moveTo>
                  <a:lnTo>
                    <a:pt x="13471" y="102524"/>
                  </a:lnTo>
                  <a:lnTo>
                    <a:pt x="7066" y="102524"/>
                  </a:lnTo>
                  <a:lnTo>
                    <a:pt x="7066" y="96422"/>
                  </a:lnTo>
                  <a:close/>
                  <a:moveTo>
                    <a:pt x="20198" y="96422"/>
                  </a:moveTo>
                  <a:lnTo>
                    <a:pt x="20198" y="102524"/>
                  </a:lnTo>
                  <a:lnTo>
                    <a:pt x="13810" y="102524"/>
                  </a:lnTo>
                  <a:lnTo>
                    <a:pt x="13810" y="96422"/>
                  </a:lnTo>
                  <a:close/>
                  <a:moveTo>
                    <a:pt x="26942" y="96422"/>
                  </a:moveTo>
                  <a:lnTo>
                    <a:pt x="26942" y="102524"/>
                  </a:lnTo>
                  <a:lnTo>
                    <a:pt x="20537" y="102524"/>
                  </a:lnTo>
                  <a:lnTo>
                    <a:pt x="20537" y="96422"/>
                  </a:lnTo>
                  <a:close/>
                  <a:moveTo>
                    <a:pt x="33669" y="96422"/>
                  </a:moveTo>
                  <a:lnTo>
                    <a:pt x="33669" y="102524"/>
                  </a:lnTo>
                  <a:lnTo>
                    <a:pt x="27281" y="102524"/>
                  </a:lnTo>
                  <a:lnTo>
                    <a:pt x="27281" y="96422"/>
                  </a:lnTo>
                  <a:close/>
                  <a:moveTo>
                    <a:pt x="40414" y="96422"/>
                  </a:moveTo>
                  <a:lnTo>
                    <a:pt x="40414" y="102524"/>
                  </a:lnTo>
                  <a:lnTo>
                    <a:pt x="34008" y="102524"/>
                  </a:lnTo>
                  <a:lnTo>
                    <a:pt x="34008" y="96422"/>
                  </a:lnTo>
                  <a:close/>
                  <a:moveTo>
                    <a:pt x="47140" y="96422"/>
                  </a:moveTo>
                  <a:lnTo>
                    <a:pt x="47140" y="102524"/>
                  </a:lnTo>
                  <a:lnTo>
                    <a:pt x="40753" y="102524"/>
                  </a:lnTo>
                  <a:lnTo>
                    <a:pt x="40753" y="96422"/>
                  </a:lnTo>
                  <a:close/>
                  <a:moveTo>
                    <a:pt x="53885" y="96422"/>
                  </a:moveTo>
                  <a:lnTo>
                    <a:pt x="53885" y="102524"/>
                  </a:lnTo>
                  <a:lnTo>
                    <a:pt x="47479" y="102524"/>
                  </a:lnTo>
                  <a:lnTo>
                    <a:pt x="47479" y="96422"/>
                  </a:lnTo>
                  <a:close/>
                  <a:moveTo>
                    <a:pt x="60611" y="96422"/>
                  </a:moveTo>
                  <a:lnTo>
                    <a:pt x="60611" y="102524"/>
                  </a:lnTo>
                  <a:lnTo>
                    <a:pt x="54206" y="102524"/>
                  </a:lnTo>
                  <a:lnTo>
                    <a:pt x="54206" y="96422"/>
                  </a:lnTo>
                  <a:close/>
                  <a:moveTo>
                    <a:pt x="67338" y="96422"/>
                  </a:moveTo>
                  <a:lnTo>
                    <a:pt x="67338" y="102524"/>
                  </a:lnTo>
                  <a:lnTo>
                    <a:pt x="60950" y="102524"/>
                  </a:lnTo>
                  <a:lnTo>
                    <a:pt x="60950" y="96422"/>
                  </a:lnTo>
                  <a:close/>
                  <a:moveTo>
                    <a:pt x="74083" y="96422"/>
                  </a:moveTo>
                  <a:lnTo>
                    <a:pt x="74083" y="102524"/>
                  </a:lnTo>
                  <a:lnTo>
                    <a:pt x="67677" y="102524"/>
                  </a:lnTo>
                  <a:lnTo>
                    <a:pt x="67677" y="96422"/>
                  </a:lnTo>
                  <a:close/>
                  <a:moveTo>
                    <a:pt x="80809" y="96422"/>
                  </a:moveTo>
                  <a:lnTo>
                    <a:pt x="80809" y="102524"/>
                  </a:lnTo>
                  <a:lnTo>
                    <a:pt x="74422" y="102524"/>
                  </a:lnTo>
                  <a:lnTo>
                    <a:pt x="74422" y="96422"/>
                  </a:lnTo>
                  <a:close/>
                  <a:moveTo>
                    <a:pt x="87554" y="96422"/>
                  </a:moveTo>
                  <a:lnTo>
                    <a:pt x="87554" y="102524"/>
                  </a:lnTo>
                  <a:lnTo>
                    <a:pt x="81148" y="102524"/>
                  </a:lnTo>
                  <a:lnTo>
                    <a:pt x="81148" y="96422"/>
                  </a:lnTo>
                  <a:close/>
                  <a:moveTo>
                    <a:pt x="94281" y="96422"/>
                  </a:moveTo>
                  <a:lnTo>
                    <a:pt x="94281" y="102524"/>
                  </a:lnTo>
                  <a:lnTo>
                    <a:pt x="87893" y="102524"/>
                  </a:lnTo>
                  <a:lnTo>
                    <a:pt x="87893" y="96422"/>
                  </a:lnTo>
                  <a:close/>
                  <a:moveTo>
                    <a:pt x="101007" y="96422"/>
                  </a:moveTo>
                  <a:lnTo>
                    <a:pt x="101007" y="102524"/>
                  </a:lnTo>
                  <a:lnTo>
                    <a:pt x="94620" y="102524"/>
                  </a:lnTo>
                  <a:lnTo>
                    <a:pt x="94620" y="96422"/>
                  </a:lnTo>
                  <a:close/>
                  <a:moveTo>
                    <a:pt x="107752" y="96422"/>
                  </a:moveTo>
                  <a:lnTo>
                    <a:pt x="107752" y="102524"/>
                  </a:lnTo>
                  <a:lnTo>
                    <a:pt x="101346" y="102524"/>
                  </a:lnTo>
                  <a:lnTo>
                    <a:pt x="101346" y="96422"/>
                  </a:lnTo>
                  <a:close/>
                  <a:moveTo>
                    <a:pt x="114478" y="96422"/>
                  </a:moveTo>
                  <a:lnTo>
                    <a:pt x="114478" y="102524"/>
                  </a:lnTo>
                  <a:lnTo>
                    <a:pt x="108091" y="102524"/>
                  </a:lnTo>
                  <a:lnTo>
                    <a:pt x="108091" y="96422"/>
                  </a:lnTo>
                  <a:close/>
                  <a:moveTo>
                    <a:pt x="121223" y="96422"/>
                  </a:moveTo>
                  <a:lnTo>
                    <a:pt x="121223" y="102524"/>
                  </a:lnTo>
                  <a:lnTo>
                    <a:pt x="114817" y="102524"/>
                  </a:lnTo>
                  <a:lnTo>
                    <a:pt x="114817" y="96422"/>
                  </a:lnTo>
                  <a:close/>
                  <a:moveTo>
                    <a:pt x="127950" y="96422"/>
                  </a:moveTo>
                  <a:lnTo>
                    <a:pt x="127950" y="102524"/>
                  </a:lnTo>
                  <a:lnTo>
                    <a:pt x="121562" y="102524"/>
                  </a:lnTo>
                  <a:lnTo>
                    <a:pt x="121562" y="96422"/>
                  </a:lnTo>
                  <a:close/>
                  <a:moveTo>
                    <a:pt x="134694" y="96422"/>
                  </a:moveTo>
                  <a:lnTo>
                    <a:pt x="134694" y="102524"/>
                  </a:lnTo>
                  <a:lnTo>
                    <a:pt x="128289" y="102524"/>
                  </a:lnTo>
                  <a:lnTo>
                    <a:pt x="128289" y="96422"/>
                  </a:lnTo>
                  <a:close/>
                  <a:moveTo>
                    <a:pt x="141421" y="96422"/>
                  </a:moveTo>
                  <a:lnTo>
                    <a:pt x="141421" y="102524"/>
                  </a:lnTo>
                  <a:lnTo>
                    <a:pt x="135033" y="102524"/>
                  </a:lnTo>
                  <a:lnTo>
                    <a:pt x="135033" y="96422"/>
                  </a:lnTo>
                  <a:close/>
                  <a:moveTo>
                    <a:pt x="148148" y="96422"/>
                  </a:moveTo>
                  <a:lnTo>
                    <a:pt x="148148" y="102524"/>
                  </a:lnTo>
                  <a:lnTo>
                    <a:pt x="141760" y="102524"/>
                  </a:lnTo>
                  <a:lnTo>
                    <a:pt x="141760" y="96422"/>
                  </a:lnTo>
                  <a:close/>
                  <a:moveTo>
                    <a:pt x="154892" y="96422"/>
                  </a:moveTo>
                  <a:lnTo>
                    <a:pt x="154892" y="102524"/>
                  </a:lnTo>
                  <a:lnTo>
                    <a:pt x="148487" y="102524"/>
                  </a:lnTo>
                  <a:lnTo>
                    <a:pt x="148487" y="96422"/>
                  </a:lnTo>
                  <a:close/>
                  <a:moveTo>
                    <a:pt x="161619" y="96422"/>
                  </a:moveTo>
                  <a:lnTo>
                    <a:pt x="161619" y="102524"/>
                  </a:lnTo>
                  <a:lnTo>
                    <a:pt x="155231" y="102524"/>
                  </a:lnTo>
                  <a:lnTo>
                    <a:pt x="155231" y="96422"/>
                  </a:lnTo>
                  <a:close/>
                  <a:moveTo>
                    <a:pt x="168363" y="96422"/>
                  </a:moveTo>
                  <a:lnTo>
                    <a:pt x="168363" y="102524"/>
                  </a:lnTo>
                  <a:lnTo>
                    <a:pt x="161958" y="102524"/>
                  </a:lnTo>
                  <a:lnTo>
                    <a:pt x="161958" y="96422"/>
                  </a:lnTo>
                  <a:close/>
                  <a:moveTo>
                    <a:pt x="175090" y="96422"/>
                  </a:moveTo>
                  <a:lnTo>
                    <a:pt x="175090" y="102524"/>
                  </a:lnTo>
                  <a:lnTo>
                    <a:pt x="168702" y="102524"/>
                  </a:lnTo>
                  <a:lnTo>
                    <a:pt x="168702" y="96422"/>
                  </a:lnTo>
                  <a:close/>
                  <a:moveTo>
                    <a:pt x="181834" y="96422"/>
                  </a:moveTo>
                  <a:lnTo>
                    <a:pt x="181834" y="102524"/>
                  </a:lnTo>
                  <a:lnTo>
                    <a:pt x="175429" y="102524"/>
                  </a:lnTo>
                  <a:lnTo>
                    <a:pt x="175429" y="96422"/>
                  </a:lnTo>
                  <a:close/>
                  <a:moveTo>
                    <a:pt x="188561" y="96422"/>
                  </a:moveTo>
                  <a:lnTo>
                    <a:pt x="188561" y="102524"/>
                  </a:lnTo>
                  <a:lnTo>
                    <a:pt x="182173" y="102524"/>
                  </a:lnTo>
                  <a:lnTo>
                    <a:pt x="182173" y="96422"/>
                  </a:lnTo>
                  <a:close/>
                  <a:moveTo>
                    <a:pt x="195288" y="96422"/>
                  </a:moveTo>
                  <a:lnTo>
                    <a:pt x="195288" y="102524"/>
                  </a:lnTo>
                  <a:lnTo>
                    <a:pt x="188900" y="102524"/>
                  </a:lnTo>
                  <a:lnTo>
                    <a:pt x="188900" y="96422"/>
                  </a:lnTo>
                  <a:close/>
                  <a:moveTo>
                    <a:pt x="202032" y="96422"/>
                  </a:moveTo>
                  <a:lnTo>
                    <a:pt x="202032" y="102524"/>
                  </a:lnTo>
                  <a:lnTo>
                    <a:pt x="195627" y="102524"/>
                  </a:lnTo>
                  <a:lnTo>
                    <a:pt x="195627" y="96422"/>
                  </a:lnTo>
                  <a:close/>
                  <a:moveTo>
                    <a:pt x="208759" y="96422"/>
                  </a:moveTo>
                  <a:lnTo>
                    <a:pt x="208759" y="102524"/>
                  </a:lnTo>
                  <a:lnTo>
                    <a:pt x="202371" y="102524"/>
                  </a:lnTo>
                  <a:lnTo>
                    <a:pt x="202371" y="96422"/>
                  </a:lnTo>
                  <a:close/>
                  <a:moveTo>
                    <a:pt x="215504" y="96422"/>
                  </a:moveTo>
                  <a:lnTo>
                    <a:pt x="215504" y="102524"/>
                  </a:lnTo>
                  <a:lnTo>
                    <a:pt x="209098" y="102524"/>
                  </a:lnTo>
                  <a:lnTo>
                    <a:pt x="209098" y="96422"/>
                  </a:lnTo>
                  <a:close/>
                  <a:moveTo>
                    <a:pt x="222230" y="96422"/>
                  </a:moveTo>
                  <a:lnTo>
                    <a:pt x="222230" y="102524"/>
                  </a:lnTo>
                  <a:lnTo>
                    <a:pt x="215843" y="102524"/>
                  </a:lnTo>
                  <a:lnTo>
                    <a:pt x="215843" y="96422"/>
                  </a:lnTo>
                  <a:close/>
                  <a:moveTo>
                    <a:pt x="228975" y="96422"/>
                  </a:moveTo>
                  <a:lnTo>
                    <a:pt x="228975" y="102524"/>
                  </a:lnTo>
                  <a:lnTo>
                    <a:pt x="222569" y="102524"/>
                  </a:lnTo>
                  <a:lnTo>
                    <a:pt x="222569" y="96422"/>
                  </a:lnTo>
                  <a:close/>
                  <a:moveTo>
                    <a:pt x="235701" y="96422"/>
                  </a:moveTo>
                  <a:lnTo>
                    <a:pt x="235701" y="102524"/>
                  </a:lnTo>
                  <a:lnTo>
                    <a:pt x="229296" y="102524"/>
                  </a:lnTo>
                  <a:lnTo>
                    <a:pt x="229296" y="96422"/>
                  </a:lnTo>
                  <a:close/>
                  <a:moveTo>
                    <a:pt x="242428" y="96422"/>
                  </a:moveTo>
                  <a:lnTo>
                    <a:pt x="242428" y="102524"/>
                  </a:lnTo>
                  <a:lnTo>
                    <a:pt x="236040" y="102524"/>
                  </a:lnTo>
                  <a:lnTo>
                    <a:pt x="236040" y="96422"/>
                  </a:lnTo>
                  <a:close/>
                  <a:moveTo>
                    <a:pt x="249173" y="96422"/>
                  </a:moveTo>
                  <a:lnTo>
                    <a:pt x="249173" y="102524"/>
                  </a:lnTo>
                  <a:lnTo>
                    <a:pt x="242767" y="102524"/>
                  </a:lnTo>
                  <a:lnTo>
                    <a:pt x="242767" y="96422"/>
                  </a:lnTo>
                  <a:close/>
                  <a:moveTo>
                    <a:pt x="255899" y="96422"/>
                  </a:moveTo>
                  <a:lnTo>
                    <a:pt x="255899" y="102524"/>
                  </a:lnTo>
                  <a:lnTo>
                    <a:pt x="249512" y="102524"/>
                  </a:lnTo>
                  <a:lnTo>
                    <a:pt x="249512" y="96422"/>
                  </a:lnTo>
                  <a:close/>
                  <a:moveTo>
                    <a:pt x="262644" y="96422"/>
                  </a:moveTo>
                  <a:lnTo>
                    <a:pt x="262644" y="102524"/>
                  </a:lnTo>
                  <a:lnTo>
                    <a:pt x="256238" y="102524"/>
                  </a:lnTo>
                  <a:lnTo>
                    <a:pt x="256238" y="96422"/>
                  </a:lnTo>
                  <a:close/>
                  <a:moveTo>
                    <a:pt x="269370" y="96422"/>
                  </a:moveTo>
                  <a:lnTo>
                    <a:pt x="269370" y="102524"/>
                  </a:lnTo>
                  <a:lnTo>
                    <a:pt x="262983" y="102524"/>
                  </a:lnTo>
                  <a:lnTo>
                    <a:pt x="262983" y="96422"/>
                  </a:lnTo>
                  <a:close/>
                  <a:moveTo>
                    <a:pt x="276115" y="96422"/>
                  </a:moveTo>
                  <a:lnTo>
                    <a:pt x="276115" y="102524"/>
                  </a:lnTo>
                  <a:lnTo>
                    <a:pt x="269709" y="102524"/>
                  </a:lnTo>
                  <a:lnTo>
                    <a:pt x="269709" y="96422"/>
                  </a:lnTo>
                  <a:close/>
                  <a:moveTo>
                    <a:pt x="282842" y="96422"/>
                  </a:moveTo>
                  <a:lnTo>
                    <a:pt x="282842" y="102524"/>
                  </a:lnTo>
                  <a:lnTo>
                    <a:pt x="276436" y="102524"/>
                  </a:lnTo>
                  <a:lnTo>
                    <a:pt x="276436" y="96422"/>
                  </a:lnTo>
                  <a:close/>
                  <a:moveTo>
                    <a:pt x="6745" y="102827"/>
                  </a:moveTo>
                  <a:lnTo>
                    <a:pt x="6745" y="108929"/>
                  </a:lnTo>
                  <a:lnTo>
                    <a:pt x="339" y="108929"/>
                  </a:lnTo>
                  <a:lnTo>
                    <a:pt x="339" y="102827"/>
                  </a:lnTo>
                  <a:close/>
                  <a:moveTo>
                    <a:pt x="13471" y="102827"/>
                  </a:moveTo>
                  <a:lnTo>
                    <a:pt x="13471" y="108929"/>
                  </a:lnTo>
                  <a:lnTo>
                    <a:pt x="7066" y="108929"/>
                  </a:lnTo>
                  <a:lnTo>
                    <a:pt x="7066" y="102827"/>
                  </a:lnTo>
                  <a:close/>
                  <a:moveTo>
                    <a:pt x="20198" y="102827"/>
                  </a:moveTo>
                  <a:lnTo>
                    <a:pt x="20198" y="108929"/>
                  </a:lnTo>
                  <a:lnTo>
                    <a:pt x="13810" y="108929"/>
                  </a:lnTo>
                  <a:lnTo>
                    <a:pt x="13810" y="102827"/>
                  </a:lnTo>
                  <a:close/>
                  <a:moveTo>
                    <a:pt x="26942" y="102827"/>
                  </a:moveTo>
                  <a:lnTo>
                    <a:pt x="26942" y="108929"/>
                  </a:lnTo>
                  <a:lnTo>
                    <a:pt x="20537" y="108929"/>
                  </a:lnTo>
                  <a:lnTo>
                    <a:pt x="20537" y="102827"/>
                  </a:lnTo>
                  <a:close/>
                  <a:moveTo>
                    <a:pt x="33669" y="102827"/>
                  </a:moveTo>
                  <a:lnTo>
                    <a:pt x="33669" y="108929"/>
                  </a:lnTo>
                  <a:lnTo>
                    <a:pt x="27281" y="108929"/>
                  </a:lnTo>
                  <a:lnTo>
                    <a:pt x="27281" y="102827"/>
                  </a:lnTo>
                  <a:close/>
                  <a:moveTo>
                    <a:pt x="40414" y="102827"/>
                  </a:moveTo>
                  <a:lnTo>
                    <a:pt x="40414" y="108929"/>
                  </a:lnTo>
                  <a:lnTo>
                    <a:pt x="34008" y="108929"/>
                  </a:lnTo>
                  <a:lnTo>
                    <a:pt x="34008" y="102827"/>
                  </a:lnTo>
                  <a:close/>
                  <a:moveTo>
                    <a:pt x="47140" y="102827"/>
                  </a:moveTo>
                  <a:lnTo>
                    <a:pt x="47140" y="108929"/>
                  </a:lnTo>
                  <a:lnTo>
                    <a:pt x="40753" y="108929"/>
                  </a:lnTo>
                  <a:lnTo>
                    <a:pt x="40753" y="102827"/>
                  </a:lnTo>
                  <a:close/>
                  <a:moveTo>
                    <a:pt x="53885" y="102827"/>
                  </a:moveTo>
                  <a:lnTo>
                    <a:pt x="53885" y="108929"/>
                  </a:lnTo>
                  <a:lnTo>
                    <a:pt x="47479" y="108929"/>
                  </a:lnTo>
                  <a:lnTo>
                    <a:pt x="47479" y="102827"/>
                  </a:lnTo>
                  <a:close/>
                  <a:moveTo>
                    <a:pt x="60611" y="102827"/>
                  </a:moveTo>
                  <a:lnTo>
                    <a:pt x="60611" y="108929"/>
                  </a:lnTo>
                  <a:lnTo>
                    <a:pt x="54206" y="108929"/>
                  </a:lnTo>
                  <a:lnTo>
                    <a:pt x="54206" y="102827"/>
                  </a:lnTo>
                  <a:close/>
                  <a:moveTo>
                    <a:pt x="67338" y="102827"/>
                  </a:moveTo>
                  <a:lnTo>
                    <a:pt x="67338" y="108929"/>
                  </a:lnTo>
                  <a:lnTo>
                    <a:pt x="60950" y="108929"/>
                  </a:lnTo>
                  <a:lnTo>
                    <a:pt x="60950" y="102827"/>
                  </a:lnTo>
                  <a:close/>
                  <a:moveTo>
                    <a:pt x="74083" y="102827"/>
                  </a:moveTo>
                  <a:lnTo>
                    <a:pt x="74083" y="108929"/>
                  </a:lnTo>
                  <a:lnTo>
                    <a:pt x="67677" y="108929"/>
                  </a:lnTo>
                  <a:lnTo>
                    <a:pt x="67677" y="102827"/>
                  </a:lnTo>
                  <a:close/>
                  <a:moveTo>
                    <a:pt x="80809" y="102827"/>
                  </a:moveTo>
                  <a:lnTo>
                    <a:pt x="80809" y="108929"/>
                  </a:lnTo>
                  <a:lnTo>
                    <a:pt x="74422" y="108929"/>
                  </a:lnTo>
                  <a:lnTo>
                    <a:pt x="74422" y="102827"/>
                  </a:lnTo>
                  <a:close/>
                  <a:moveTo>
                    <a:pt x="87554" y="102827"/>
                  </a:moveTo>
                  <a:lnTo>
                    <a:pt x="87554" y="108929"/>
                  </a:lnTo>
                  <a:lnTo>
                    <a:pt x="81148" y="108929"/>
                  </a:lnTo>
                  <a:lnTo>
                    <a:pt x="81148" y="102827"/>
                  </a:lnTo>
                  <a:close/>
                  <a:moveTo>
                    <a:pt x="94281" y="102827"/>
                  </a:moveTo>
                  <a:lnTo>
                    <a:pt x="94281" y="108929"/>
                  </a:lnTo>
                  <a:lnTo>
                    <a:pt x="87893" y="108929"/>
                  </a:lnTo>
                  <a:lnTo>
                    <a:pt x="87893" y="102827"/>
                  </a:lnTo>
                  <a:close/>
                  <a:moveTo>
                    <a:pt x="101007" y="102827"/>
                  </a:moveTo>
                  <a:lnTo>
                    <a:pt x="101007" y="108929"/>
                  </a:lnTo>
                  <a:lnTo>
                    <a:pt x="94620" y="108929"/>
                  </a:lnTo>
                  <a:lnTo>
                    <a:pt x="94620" y="102827"/>
                  </a:lnTo>
                  <a:close/>
                  <a:moveTo>
                    <a:pt x="107752" y="102827"/>
                  </a:moveTo>
                  <a:lnTo>
                    <a:pt x="107752" y="108929"/>
                  </a:lnTo>
                  <a:lnTo>
                    <a:pt x="101346" y="108929"/>
                  </a:lnTo>
                  <a:lnTo>
                    <a:pt x="101346" y="102827"/>
                  </a:lnTo>
                  <a:close/>
                  <a:moveTo>
                    <a:pt x="114478" y="102827"/>
                  </a:moveTo>
                  <a:lnTo>
                    <a:pt x="114478" y="108929"/>
                  </a:lnTo>
                  <a:lnTo>
                    <a:pt x="108091" y="108929"/>
                  </a:lnTo>
                  <a:lnTo>
                    <a:pt x="108091" y="102827"/>
                  </a:lnTo>
                  <a:close/>
                  <a:moveTo>
                    <a:pt x="121223" y="102827"/>
                  </a:moveTo>
                  <a:lnTo>
                    <a:pt x="121223" y="108929"/>
                  </a:lnTo>
                  <a:lnTo>
                    <a:pt x="114817" y="108929"/>
                  </a:lnTo>
                  <a:lnTo>
                    <a:pt x="114817" y="102827"/>
                  </a:lnTo>
                  <a:close/>
                  <a:moveTo>
                    <a:pt x="127950" y="102827"/>
                  </a:moveTo>
                  <a:lnTo>
                    <a:pt x="127950" y="108929"/>
                  </a:lnTo>
                  <a:lnTo>
                    <a:pt x="121562" y="108929"/>
                  </a:lnTo>
                  <a:lnTo>
                    <a:pt x="121562" y="102827"/>
                  </a:lnTo>
                  <a:close/>
                  <a:moveTo>
                    <a:pt x="134694" y="102827"/>
                  </a:moveTo>
                  <a:lnTo>
                    <a:pt x="134694" y="108929"/>
                  </a:lnTo>
                  <a:lnTo>
                    <a:pt x="128289" y="108929"/>
                  </a:lnTo>
                  <a:lnTo>
                    <a:pt x="128289" y="102827"/>
                  </a:lnTo>
                  <a:close/>
                  <a:moveTo>
                    <a:pt x="141421" y="102827"/>
                  </a:moveTo>
                  <a:lnTo>
                    <a:pt x="141421" y="108929"/>
                  </a:lnTo>
                  <a:lnTo>
                    <a:pt x="135033" y="108929"/>
                  </a:lnTo>
                  <a:lnTo>
                    <a:pt x="135033" y="102827"/>
                  </a:lnTo>
                  <a:close/>
                  <a:moveTo>
                    <a:pt x="148148" y="102827"/>
                  </a:moveTo>
                  <a:lnTo>
                    <a:pt x="148148" y="108929"/>
                  </a:lnTo>
                  <a:lnTo>
                    <a:pt x="141760" y="108929"/>
                  </a:lnTo>
                  <a:lnTo>
                    <a:pt x="141760" y="102827"/>
                  </a:lnTo>
                  <a:close/>
                  <a:moveTo>
                    <a:pt x="154892" y="102827"/>
                  </a:moveTo>
                  <a:lnTo>
                    <a:pt x="154892" y="108929"/>
                  </a:lnTo>
                  <a:lnTo>
                    <a:pt x="148487" y="108929"/>
                  </a:lnTo>
                  <a:lnTo>
                    <a:pt x="148487" y="102827"/>
                  </a:lnTo>
                  <a:close/>
                  <a:moveTo>
                    <a:pt x="161619" y="102827"/>
                  </a:moveTo>
                  <a:lnTo>
                    <a:pt x="161619" y="108929"/>
                  </a:lnTo>
                  <a:lnTo>
                    <a:pt x="155231" y="108929"/>
                  </a:lnTo>
                  <a:lnTo>
                    <a:pt x="155231" y="102827"/>
                  </a:lnTo>
                  <a:close/>
                  <a:moveTo>
                    <a:pt x="168363" y="102827"/>
                  </a:moveTo>
                  <a:lnTo>
                    <a:pt x="168363" y="108929"/>
                  </a:lnTo>
                  <a:lnTo>
                    <a:pt x="161958" y="108929"/>
                  </a:lnTo>
                  <a:lnTo>
                    <a:pt x="161958" y="102827"/>
                  </a:lnTo>
                  <a:close/>
                  <a:moveTo>
                    <a:pt x="175090" y="102827"/>
                  </a:moveTo>
                  <a:lnTo>
                    <a:pt x="175090" y="108929"/>
                  </a:lnTo>
                  <a:lnTo>
                    <a:pt x="168702" y="108929"/>
                  </a:lnTo>
                  <a:lnTo>
                    <a:pt x="168702" y="102827"/>
                  </a:lnTo>
                  <a:close/>
                  <a:moveTo>
                    <a:pt x="181834" y="102827"/>
                  </a:moveTo>
                  <a:lnTo>
                    <a:pt x="181834" y="108929"/>
                  </a:lnTo>
                  <a:lnTo>
                    <a:pt x="175429" y="108929"/>
                  </a:lnTo>
                  <a:lnTo>
                    <a:pt x="175429" y="102827"/>
                  </a:lnTo>
                  <a:close/>
                  <a:moveTo>
                    <a:pt x="188561" y="102827"/>
                  </a:moveTo>
                  <a:lnTo>
                    <a:pt x="188561" y="108929"/>
                  </a:lnTo>
                  <a:lnTo>
                    <a:pt x="182173" y="108929"/>
                  </a:lnTo>
                  <a:lnTo>
                    <a:pt x="182173" y="102827"/>
                  </a:lnTo>
                  <a:close/>
                  <a:moveTo>
                    <a:pt x="195288" y="102827"/>
                  </a:moveTo>
                  <a:lnTo>
                    <a:pt x="195288" y="108929"/>
                  </a:lnTo>
                  <a:lnTo>
                    <a:pt x="188900" y="108929"/>
                  </a:lnTo>
                  <a:lnTo>
                    <a:pt x="188900" y="102827"/>
                  </a:lnTo>
                  <a:close/>
                  <a:moveTo>
                    <a:pt x="202032" y="102827"/>
                  </a:moveTo>
                  <a:lnTo>
                    <a:pt x="202032" y="108929"/>
                  </a:lnTo>
                  <a:lnTo>
                    <a:pt x="195627" y="108929"/>
                  </a:lnTo>
                  <a:lnTo>
                    <a:pt x="195627" y="102827"/>
                  </a:lnTo>
                  <a:close/>
                  <a:moveTo>
                    <a:pt x="208759" y="102827"/>
                  </a:moveTo>
                  <a:lnTo>
                    <a:pt x="208759" y="108929"/>
                  </a:lnTo>
                  <a:lnTo>
                    <a:pt x="202371" y="108929"/>
                  </a:lnTo>
                  <a:lnTo>
                    <a:pt x="202371" y="102827"/>
                  </a:lnTo>
                  <a:close/>
                  <a:moveTo>
                    <a:pt x="215504" y="102827"/>
                  </a:moveTo>
                  <a:lnTo>
                    <a:pt x="215504" y="108929"/>
                  </a:lnTo>
                  <a:lnTo>
                    <a:pt x="209098" y="108929"/>
                  </a:lnTo>
                  <a:lnTo>
                    <a:pt x="209098" y="102827"/>
                  </a:lnTo>
                  <a:close/>
                  <a:moveTo>
                    <a:pt x="222230" y="102827"/>
                  </a:moveTo>
                  <a:lnTo>
                    <a:pt x="222230" y="108929"/>
                  </a:lnTo>
                  <a:lnTo>
                    <a:pt x="215843" y="108929"/>
                  </a:lnTo>
                  <a:lnTo>
                    <a:pt x="215843" y="102827"/>
                  </a:lnTo>
                  <a:close/>
                  <a:moveTo>
                    <a:pt x="228975" y="102827"/>
                  </a:moveTo>
                  <a:lnTo>
                    <a:pt x="228975" y="108929"/>
                  </a:lnTo>
                  <a:lnTo>
                    <a:pt x="222569" y="108929"/>
                  </a:lnTo>
                  <a:lnTo>
                    <a:pt x="222569" y="102827"/>
                  </a:lnTo>
                  <a:close/>
                  <a:moveTo>
                    <a:pt x="235701" y="102827"/>
                  </a:moveTo>
                  <a:lnTo>
                    <a:pt x="235701" y="108929"/>
                  </a:lnTo>
                  <a:lnTo>
                    <a:pt x="229296" y="108929"/>
                  </a:lnTo>
                  <a:lnTo>
                    <a:pt x="229296" y="102827"/>
                  </a:lnTo>
                  <a:close/>
                  <a:moveTo>
                    <a:pt x="242428" y="102827"/>
                  </a:moveTo>
                  <a:lnTo>
                    <a:pt x="242428" y="108929"/>
                  </a:lnTo>
                  <a:lnTo>
                    <a:pt x="236040" y="108929"/>
                  </a:lnTo>
                  <a:lnTo>
                    <a:pt x="236040" y="102827"/>
                  </a:lnTo>
                  <a:close/>
                  <a:moveTo>
                    <a:pt x="249173" y="102827"/>
                  </a:moveTo>
                  <a:lnTo>
                    <a:pt x="249173" y="108929"/>
                  </a:lnTo>
                  <a:lnTo>
                    <a:pt x="242767" y="108929"/>
                  </a:lnTo>
                  <a:lnTo>
                    <a:pt x="242767" y="102827"/>
                  </a:lnTo>
                  <a:close/>
                  <a:moveTo>
                    <a:pt x="255899" y="102827"/>
                  </a:moveTo>
                  <a:lnTo>
                    <a:pt x="255899" y="108929"/>
                  </a:lnTo>
                  <a:lnTo>
                    <a:pt x="249512" y="108929"/>
                  </a:lnTo>
                  <a:lnTo>
                    <a:pt x="249512" y="102827"/>
                  </a:lnTo>
                  <a:close/>
                  <a:moveTo>
                    <a:pt x="262644" y="102827"/>
                  </a:moveTo>
                  <a:lnTo>
                    <a:pt x="262644" y="108929"/>
                  </a:lnTo>
                  <a:lnTo>
                    <a:pt x="256238" y="108929"/>
                  </a:lnTo>
                  <a:lnTo>
                    <a:pt x="256238" y="102827"/>
                  </a:lnTo>
                  <a:close/>
                  <a:moveTo>
                    <a:pt x="269370" y="102827"/>
                  </a:moveTo>
                  <a:lnTo>
                    <a:pt x="269370" y="108929"/>
                  </a:lnTo>
                  <a:lnTo>
                    <a:pt x="262983" y="108929"/>
                  </a:lnTo>
                  <a:lnTo>
                    <a:pt x="262983" y="102827"/>
                  </a:lnTo>
                  <a:close/>
                  <a:moveTo>
                    <a:pt x="276115" y="102827"/>
                  </a:moveTo>
                  <a:lnTo>
                    <a:pt x="276115" y="108929"/>
                  </a:lnTo>
                  <a:lnTo>
                    <a:pt x="269709" y="108929"/>
                  </a:lnTo>
                  <a:lnTo>
                    <a:pt x="269709" y="102827"/>
                  </a:lnTo>
                  <a:close/>
                  <a:moveTo>
                    <a:pt x="282842" y="102827"/>
                  </a:moveTo>
                  <a:lnTo>
                    <a:pt x="282842" y="108929"/>
                  </a:lnTo>
                  <a:lnTo>
                    <a:pt x="276436" y="108929"/>
                  </a:lnTo>
                  <a:lnTo>
                    <a:pt x="276436" y="102827"/>
                  </a:lnTo>
                  <a:close/>
                  <a:moveTo>
                    <a:pt x="6745" y="109250"/>
                  </a:moveTo>
                  <a:lnTo>
                    <a:pt x="6745" y="115335"/>
                  </a:lnTo>
                  <a:lnTo>
                    <a:pt x="339" y="115335"/>
                  </a:lnTo>
                  <a:lnTo>
                    <a:pt x="339" y="109250"/>
                  </a:lnTo>
                  <a:close/>
                  <a:moveTo>
                    <a:pt x="13471" y="109250"/>
                  </a:moveTo>
                  <a:lnTo>
                    <a:pt x="13471" y="115335"/>
                  </a:lnTo>
                  <a:lnTo>
                    <a:pt x="7066" y="115335"/>
                  </a:lnTo>
                  <a:lnTo>
                    <a:pt x="7066" y="109250"/>
                  </a:lnTo>
                  <a:close/>
                  <a:moveTo>
                    <a:pt x="20198" y="109250"/>
                  </a:moveTo>
                  <a:lnTo>
                    <a:pt x="20198" y="115335"/>
                  </a:lnTo>
                  <a:lnTo>
                    <a:pt x="13810" y="115335"/>
                  </a:lnTo>
                  <a:lnTo>
                    <a:pt x="13810" y="109250"/>
                  </a:lnTo>
                  <a:close/>
                  <a:moveTo>
                    <a:pt x="26942" y="109250"/>
                  </a:moveTo>
                  <a:lnTo>
                    <a:pt x="26942" y="115335"/>
                  </a:lnTo>
                  <a:lnTo>
                    <a:pt x="20537" y="115335"/>
                  </a:lnTo>
                  <a:lnTo>
                    <a:pt x="20537" y="109250"/>
                  </a:lnTo>
                  <a:close/>
                  <a:moveTo>
                    <a:pt x="33669" y="109250"/>
                  </a:moveTo>
                  <a:lnTo>
                    <a:pt x="33669" y="115335"/>
                  </a:lnTo>
                  <a:lnTo>
                    <a:pt x="27281" y="115335"/>
                  </a:lnTo>
                  <a:lnTo>
                    <a:pt x="27281" y="109250"/>
                  </a:lnTo>
                  <a:close/>
                  <a:moveTo>
                    <a:pt x="40414" y="109250"/>
                  </a:moveTo>
                  <a:lnTo>
                    <a:pt x="40414" y="115335"/>
                  </a:lnTo>
                  <a:lnTo>
                    <a:pt x="34008" y="115335"/>
                  </a:lnTo>
                  <a:lnTo>
                    <a:pt x="34008" y="109250"/>
                  </a:lnTo>
                  <a:close/>
                  <a:moveTo>
                    <a:pt x="47140" y="109250"/>
                  </a:moveTo>
                  <a:lnTo>
                    <a:pt x="47140" y="115335"/>
                  </a:lnTo>
                  <a:lnTo>
                    <a:pt x="40753" y="115335"/>
                  </a:lnTo>
                  <a:lnTo>
                    <a:pt x="40753" y="109250"/>
                  </a:lnTo>
                  <a:close/>
                  <a:moveTo>
                    <a:pt x="53885" y="109250"/>
                  </a:moveTo>
                  <a:lnTo>
                    <a:pt x="53885" y="115335"/>
                  </a:lnTo>
                  <a:lnTo>
                    <a:pt x="47479" y="115335"/>
                  </a:lnTo>
                  <a:lnTo>
                    <a:pt x="47479" y="109250"/>
                  </a:lnTo>
                  <a:close/>
                  <a:moveTo>
                    <a:pt x="60611" y="109250"/>
                  </a:moveTo>
                  <a:lnTo>
                    <a:pt x="60611" y="115335"/>
                  </a:lnTo>
                  <a:lnTo>
                    <a:pt x="54206" y="115335"/>
                  </a:lnTo>
                  <a:lnTo>
                    <a:pt x="54206" y="109250"/>
                  </a:lnTo>
                  <a:close/>
                  <a:moveTo>
                    <a:pt x="67338" y="109250"/>
                  </a:moveTo>
                  <a:lnTo>
                    <a:pt x="67338" y="115335"/>
                  </a:lnTo>
                  <a:lnTo>
                    <a:pt x="60950" y="115335"/>
                  </a:lnTo>
                  <a:lnTo>
                    <a:pt x="60950" y="109250"/>
                  </a:lnTo>
                  <a:close/>
                  <a:moveTo>
                    <a:pt x="74083" y="109250"/>
                  </a:moveTo>
                  <a:lnTo>
                    <a:pt x="74083" y="115335"/>
                  </a:lnTo>
                  <a:lnTo>
                    <a:pt x="67677" y="115335"/>
                  </a:lnTo>
                  <a:lnTo>
                    <a:pt x="67677" y="109250"/>
                  </a:lnTo>
                  <a:close/>
                  <a:moveTo>
                    <a:pt x="80809" y="109250"/>
                  </a:moveTo>
                  <a:lnTo>
                    <a:pt x="80809" y="115335"/>
                  </a:lnTo>
                  <a:lnTo>
                    <a:pt x="74422" y="115335"/>
                  </a:lnTo>
                  <a:lnTo>
                    <a:pt x="74422" y="109250"/>
                  </a:lnTo>
                  <a:close/>
                  <a:moveTo>
                    <a:pt x="87554" y="109250"/>
                  </a:moveTo>
                  <a:lnTo>
                    <a:pt x="87554" y="115335"/>
                  </a:lnTo>
                  <a:lnTo>
                    <a:pt x="81148" y="115335"/>
                  </a:lnTo>
                  <a:lnTo>
                    <a:pt x="81148" y="109250"/>
                  </a:lnTo>
                  <a:close/>
                  <a:moveTo>
                    <a:pt x="94281" y="109250"/>
                  </a:moveTo>
                  <a:lnTo>
                    <a:pt x="94281" y="115335"/>
                  </a:lnTo>
                  <a:lnTo>
                    <a:pt x="87893" y="115335"/>
                  </a:lnTo>
                  <a:lnTo>
                    <a:pt x="87893" y="109250"/>
                  </a:lnTo>
                  <a:close/>
                  <a:moveTo>
                    <a:pt x="101007" y="109250"/>
                  </a:moveTo>
                  <a:lnTo>
                    <a:pt x="101007" y="115335"/>
                  </a:lnTo>
                  <a:lnTo>
                    <a:pt x="94620" y="115335"/>
                  </a:lnTo>
                  <a:lnTo>
                    <a:pt x="94620" y="109250"/>
                  </a:lnTo>
                  <a:close/>
                  <a:moveTo>
                    <a:pt x="107752" y="109250"/>
                  </a:moveTo>
                  <a:lnTo>
                    <a:pt x="107752" y="115335"/>
                  </a:lnTo>
                  <a:lnTo>
                    <a:pt x="101346" y="115335"/>
                  </a:lnTo>
                  <a:lnTo>
                    <a:pt x="101346" y="109250"/>
                  </a:lnTo>
                  <a:close/>
                  <a:moveTo>
                    <a:pt x="114478" y="109250"/>
                  </a:moveTo>
                  <a:lnTo>
                    <a:pt x="114478" y="115335"/>
                  </a:lnTo>
                  <a:lnTo>
                    <a:pt x="108091" y="115335"/>
                  </a:lnTo>
                  <a:lnTo>
                    <a:pt x="108091" y="109250"/>
                  </a:lnTo>
                  <a:close/>
                  <a:moveTo>
                    <a:pt x="121223" y="109250"/>
                  </a:moveTo>
                  <a:lnTo>
                    <a:pt x="121223" y="115335"/>
                  </a:lnTo>
                  <a:lnTo>
                    <a:pt x="114817" y="115335"/>
                  </a:lnTo>
                  <a:lnTo>
                    <a:pt x="114817" y="109250"/>
                  </a:lnTo>
                  <a:close/>
                  <a:moveTo>
                    <a:pt x="127950" y="109250"/>
                  </a:moveTo>
                  <a:lnTo>
                    <a:pt x="127950" y="115335"/>
                  </a:lnTo>
                  <a:lnTo>
                    <a:pt x="121562" y="115335"/>
                  </a:lnTo>
                  <a:lnTo>
                    <a:pt x="121562" y="109250"/>
                  </a:lnTo>
                  <a:close/>
                  <a:moveTo>
                    <a:pt x="134694" y="109250"/>
                  </a:moveTo>
                  <a:lnTo>
                    <a:pt x="134694" y="115335"/>
                  </a:lnTo>
                  <a:lnTo>
                    <a:pt x="128289" y="115335"/>
                  </a:lnTo>
                  <a:lnTo>
                    <a:pt x="128289" y="109250"/>
                  </a:lnTo>
                  <a:close/>
                  <a:moveTo>
                    <a:pt x="141421" y="109250"/>
                  </a:moveTo>
                  <a:lnTo>
                    <a:pt x="141421" y="115335"/>
                  </a:lnTo>
                  <a:lnTo>
                    <a:pt x="135033" y="115335"/>
                  </a:lnTo>
                  <a:lnTo>
                    <a:pt x="135033" y="109250"/>
                  </a:lnTo>
                  <a:close/>
                  <a:moveTo>
                    <a:pt x="148148" y="109250"/>
                  </a:moveTo>
                  <a:lnTo>
                    <a:pt x="148148" y="115335"/>
                  </a:lnTo>
                  <a:lnTo>
                    <a:pt x="141760" y="115335"/>
                  </a:lnTo>
                  <a:lnTo>
                    <a:pt x="141760" y="109250"/>
                  </a:lnTo>
                  <a:close/>
                  <a:moveTo>
                    <a:pt x="154892" y="109250"/>
                  </a:moveTo>
                  <a:lnTo>
                    <a:pt x="154892" y="115335"/>
                  </a:lnTo>
                  <a:lnTo>
                    <a:pt x="148487" y="115335"/>
                  </a:lnTo>
                  <a:lnTo>
                    <a:pt x="148487" y="109250"/>
                  </a:lnTo>
                  <a:close/>
                  <a:moveTo>
                    <a:pt x="161619" y="109250"/>
                  </a:moveTo>
                  <a:lnTo>
                    <a:pt x="161619" y="115335"/>
                  </a:lnTo>
                  <a:lnTo>
                    <a:pt x="155231" y="115335"/>
                  </a:lnTo>
                  <a:lnTo>
                    <a:pt x="155231" y="109250"/>
                  </a:lnTo>
                  <a:close/>
                  <a:moveTo>
                    <a:pt x="168363" y="109250"/>
                  </a:moveTo>
                  <a:lnTo>
                    <a:pt x="168363" y="115335"/>
                  </a:lnTo>
                  <a:lnTo>
                    <a:pt x="161958" y="115335"/>
                  </a:lnTo>
                  <a:lnTo>
                    <a:pt x="161958" y="109250"/>
                  </a:lnTo>
                  <a:close/>
                  <a:moveTo>
                    <a:pt x="175090" y="109250"/>
                  </a:moveTo>
                  <a:lnTo>
                    <a:pt x="175090" y="115335"/>
                  </a:lnTo>
                  <a:lnTo>
                    <a:pt x="168702" y="115335"/>
                  </a:lnTo>
                  <a:lnTo>
                    <a:pt x="168702" y="109250"/>
                  </a:lnTo>
                  <a:close/>
                  <a:moveTo>
                    <a:pt x="181834" y="109250"/>
                  </a:moveTo>
                  <a:lnTo>
                    <a:pt x="181834" y="115335"/>
                  </a:lnTo>
                  <a:lnTo>
                    <a:pt x="175429" y="115335"/>
                  </a:lnTo>
                  <a:lnTo>
                    <a:pt x="175429" y="109250"/>
                  </a:lnTo>
                  <a:close/>
                  <a:moveTo>
                    <a:pt x="188561" y="109250"/>
                  </a:moveTo>
                  <a:lnTo>
                    <a:pt x="188561" y="115335"/>
                  </a:lnTo>
                  <a:lnTo>
                    <a:pt x="182173" y="115335"/>
                  </a:lnTo>
                  <a:lnTo>
                    <a:pt x="182173" y="109250"/>
                  </a:lnTo>
                  <a:close/>
                  <a:moveTo>
                    <a:pt x="195288" y="109250"/>
                  </a:moveTo>
                  <a:lnTo>
                    <a:pt x="195288" y="115335"/>
                  </a:lnTo>
                  <a:lnTo>
                    <a:pt x="188900" y="115335"/>
                  </a:lnTo>
                  <a:lnTo>
                    <a:pt x="188900" y="109250"/>
                  </a:lnTo>
                  <a:close/>
                  <a:moveTo>
                    <a:pt x="202032" y="109250"/>
                  </a:moveTo>
                  <a:lnTo>
                    <a:pt x="202032" y="115335"/>
                  </a:lnTo>
                  <a:lnTo>
                    <a:pt x="195627" y="115335"/>
                  </a:lnTo>
                  <a:lnTo>
                    <a:pt x="195627" y="109250"/>
                  </a:lnTo>
                  <a:close/>
                  <a:moveTo>
                    <a:pt x="208759" y="109250"/>
                  </a:moveTo>
                  <a:lnTo>
                    <a:pt x="208759" y="115335"/>
                  </a:lnTo>
                  <a:lnTo>
                    <a:pt x="202371" y="115335"/>
                  </a:lnTo>
                  <a:lnTo>
                    <a:pt x="202371" y="109250"/>
                  </a:lnTo>
                  <a:close/>
                  <a:moveTo>
                    <a:pt x="215504" y="109250"/>
                  </a:moveTo>
                  <a:lnTo>
                    <a:pt x="215504" y="115335"/>
                  </a:lnTo>
                  <a:lnTo>
                    <a:pt x="209098" y="115335"/>
                  </a:lnTo>
                  <a:lnTo>
                    <a:pt x="209098" y="109250"/>
                  </a:lnTo>
                  <a:close/>
                  <a:moveTo>
                    <a:pt x="222230" y="109250"/>
                  </a:moveTo>
                  <a:lnTo>
                    <a:pt x="222230" y="115335"/>
                  </a:lnTo>
                  <a:lnTo>
                    <a:pt x="215843" y="115335"/>
                  </a:lnTo>
                  <a:lnTo>
                    <a:pt x="215843" y="109250"/>
                  </a:lnTo>
                  <a:close/>
                  <a:moveTo>
                    <a:pt x="228975" y="109250"/>
                  </a:moveTo>
                  <a:lnTo>
                    <a:pt x="228975" y="115335"/>
                  </a:lnTo>
                  <a:lnTo>
                    <a:pt x="222569" y="115335"/>
                  </a:lnTo>
                  <a:lnTo>
                    <a:pt x="222569" y="109250"/>
                  </a:lnTo>
                  <a:close/>
                  <a:moveTo>
                    <a:pt x="235701" y="109250"/>
                  </a:moveTo>
                  <a:lnTo>
                    <a:pt x="235701" y="115335"/>
                  </a:lnTo>
                  <a:lnTo>
                    <a:pt x="229296" y="115335"/>
                  </a:lnTo>
                  <a:lnTo>
                    <a:pt x="229296" y="109250"/>
                  </a:lnTo>
                  <a:close/>
                  <a:moveTo>
                    <a:pt x="242428" y="109250"/>
                  </a:moveTo>
                  <a:lnTo>
                    <a:pt x="242428" y="115335"/>
                  </a:lnTo>
                  <a:lnTo>
                    <a:pt x="236040" y="115335"/>
                  </a:lnTo>
                  <a:lnTo>
                    <a:pt x="236040" y="109250"/>
                  </a:lnTo>
                  <a:close/>
                  <a:moveTo>
                    <a:pt x="249173" y="109250"/>
                  </a:moveTo>
                  <a:lnTo>
                    <a:pt x="249173" y="115335"/>
                  </a:lnTo>
                  <a:lnTo>
                    <a:pt x="242767" y="115335"/>
                  </a:lnTo>
                  <a:lnTo>
                    <a:pt x="242767" y="109250"/>
                  </a:lnTo>
                  <a:close/>
                  <a:moveTo>
                    <a:pt x="255899" y="109250"/>
                  </a:moveTo>
                  <a:lnTo>
                    <a:pt x="255899" y="115335"/>
                  </a:lnTo>
                  <a:lnTo>
                    <a:pt x="249512" y="115335"/>
                  </a:lnTo>
                  <a:lnTo>
                    <a:pt x="249512" y="109250"/>
                  </a:lnTo>
                  <a:close/>
                  <a:moveTo>
                    <a:pt x="262644" y="109250"/>
                  </a:moveTo>
                  <a:lnTo>
                    <a:pt x="262644" y="115335"/>
                  </a:lnTo>
                  <a:lnTo>
                    <a:pt x="256238" y="115335"/>
                  </a:lnTo>
                  <a:lnTo>
                    <a:pt x="256238" y="109250"/>
                  </a:lnTo>
                  <a:close/>
                  <a:moveTo>
                    <a:pt x="269370" y="109250"/>
                  </a:moveTo>
                  <a:lnTo>
                    <a:pt x="269370" y="115335"/>
                  </a:lnTo>
                  <a:lnTo>
                    <a:pt x="262983" y="115335"/>
                  </a:lnTo>
                  <a:lnTo>
                    <a:pt x="262983" y="109250"/>
                  </a:lnTo>
                  <a:close/>
                  <a:moveTo>
                    <a:pt x="276115" y="109250"/>
                  </a:moveTo>
                  <a:lnTo>
                    <a:pt x="276115" y="115335"/>
                  </a:lnTo>
                  <a:lnTo>
                    <a:pt x="269709" y="115335"/>
                  </a:lnTo>
                  <a:lnTo>
                    <a:pt x="269709" y="109250"/>
                  </a:lnTo>
                  <a:close/>
                  <a:moveTo>
                    <a:pt x="282842" y="109250"/>
                  </a:moveTo>
                  <a:lnTo>
                    <a:pt x="282842" y="115335"/>
                  </a:lnTo>
                  <a:lnTo>
                    <a:pt x="276436" y="115335"/>
                  </a:lnTo>
                  <a:lnTo>
                    <a:pt x="276436" y="109250"/>
                  </a:lnTo>
                  <a:close/>
                  <a:moveTo>
                    <a:pt x="6745" y="115656"/>
                  </a:moveTo>
                  <a:lnTo>
                    <a:pt x="6745" y="121740"/>
                  </a:lnTo>
                  <a:lnTo>
                    <a:pt x="339" y="121740"/>
                  </a:lnTo>
                  <a:lnTo>
                    <a:pt x="339" y="115656"/>
                  </a:lnTo>
                  <a:close/>
                  <a:moveTo>
                    <a:pt x="13471" y="115656"/>
                  </a:moveTo>
                  <a:lnTo>
                    <a:pt x="13471" y="121740"/>
                  </a:lnTo>
                  <a:lnTo>
                    <a:pt x="7066" y="121740"/>
                  </a:lnTo>
                  <a:lnTo>
                    <a:pt x="7066" y="115656"/>
                  </a:lnTo>
                  <a:close/>
                  <a:moveTo>
                    <a:pt x="20198" y="115656"/>
                  </a:moveTo>
                  <a:lnTo>
                    <a:pt x="20198" y="121740"/>
                  </a:lnTo>
                  <a:lnTo>
                    <a:pt x="13810" y="121740"/>
                  </a:lnTo>
                  <a:lnTo>
                    <a:pt x="13810" y="115656"/>
                  </a:lnTo>
                  <a:close/>
                  <a:moveTo>
                    <a:pt x="26942" y="115656"/>
                  </a:moveTo>
                  <a:lnTo>
                    <a:pt x="26942" y="121740"/>
                  </a:lnTo>
                  <a:lnTo>
                    <a:pt x="20537" y="121740"/>
                  </a:lnTo>
                  <a:lnTo>
                    <a:pt x="20537" y="115656"/>
                  </a:lnTo>
                  <a:close/>
                  <a:moveTo>
                    <a:pt x="33669" y="115656"/>
                  </a:moveTo>
                  <a:lnTo>
                    <a:pt x="33669" y="121740"/>
                  </a:lnTo>
                  <a:lnTo>
                    <a:pt x="27281" y="121740"/>
                  </a:lnTo>
                  <a:lnTo>
                    <a:pt x="27281" y="115656"/>
                  </a:lnTo>
                  <a:close/>
                  <a:moveTo>
                    <a:pt x="40414" y="115656"/>
                  </a:moveTo>
                  <a:lnTo>
                    <a:pt x="40414" y="121740"/>
                  </a:lnTo>
                  <a:lnTo>
                    <a:pt x="34008" y="121740"/>
                  </a:lnTo>
                  <a:lnTo>
                    <a:pt x="34008" y="115656"/>
                  </a:lnTo>
                  <a:close/>
                  <a:moveTo>
                    <a:pt x="47140" y="115656"/>
                  </a:moveTo>
                  <a:lnTo>
                    <a:pt x="47140" y="121740"/>
                  </a:lnTo>
                  <a:lnTo>
                    <a:pt x="40753" y="121740"/>
                  </a:lnTo>
                  <a:lnTo>
                    <a:pt x="40753" y="115656"/>
                  </a:lnTo>
                  <a:close/>
                  <a:moveTo>
                    <a:pt x="53885" y="115656"/>
                  </a:moveTo>
                  <a:lnTo>
                    <a:pt x="53885" y="121740"/>
                  </a:lnTo>
                  <a:lnTo>
                    <a:pt x="47479" y="121740"/>
                  </a:lnTo>
                  <a:lnTo>
                    <a:pt x="47479" y="115656"/>
                  </a:lnTo>
                  <a:close/>
                  <a:moveTo>
                    <a:pt x="60611" y="115656"/>
                  </a:moveTo>
                  <a:lnTo>
                    <a:pt x="60611" y="121740"/>
                  </a:lnTo>
                  <a:lnTo>
                    <a:pt x="54206" y="121740"/>
                  </a:lnTo>
                  <a:lnTo>
                    <a:pt x="54206" y="115656"/>
                  </a:lnTo>
                  <a:close/>
                  <a:moveTo>
                    <a:pt x="67338" y="115656"/>
                  </a:moveTo>
                  <a:lnTo>
                    <a:pt x="67338" y="121740"/>
                  </a:lnTo>
                  <a:lnTo>
                    <a:pt x="60950" y="121740"/>
                  </a:lnTo>
                  <a:lnTo>
                    <a:pt x="60950" y="115656"/>
                  </a:lnTo>
                  <a:close/>
                  <a:moveTo>
                    <a:pt x="74083" y="115656"/>
                  </a:moveTo>
                  <a:lnTo>
                    <a:pt x="74083" y="121740"/>
                  </a:lnTo>
                  <a:lnTo>
                    <a:pt x="67677" y="121740"/>
                  </a:lnTo>
                  <a:lnTo>
                    <a:pt x="67677" y="115656"/>
                  </a:lnTo>
                  <a:close/>
                  <a:moveTo>
                    <a:pt x="80809" y="115656"/>
                  </a:moveTo>
                  <a:lnTo>
                    <a:pt x="80809" y="121740"/>
                  </a:lnTo>
                  <a:lnTo>
                    <a:pt x="74422" y="121740"/>
                  </a:lnTo>
                  <a:lnTo>
                    <a:pt x="74422" y="115656"/>
                  </a:lnTo>
                  <a:close/>
                  <a:moveTo>
                    <a:pt x="87554" y="115656"/>
                  </a:moveTo>
                  <a:lnTo>
                    <a:pt x="87554" y="121740"/>
                  </a:lnTo>
                  <a:lnTo>
                    <a:pt x="81148" y="121740"/>
                  </a:lnTo>
                  <a:lnTo>
                    <a:pt x="81148" y="115656"/>
                  </a:lnTo>
                  <a:close/>
                  <a:moveTo>
                    <a:pt x="94281" y="115656"/>
                  </a:moveTo>
                  <a:lnTo>
                    <a:pt x="94281" y="121740"/>
                  </a:lnTo>
                  <a:lnTo>
                    <a:pt x="87893" y="121740"/>
                  </a:lnTo>
                  <a:lnTo>
                    <a:pt x="87893" y="115656"/>
                  </a:lnTo>
                  <a:close/>
                  <a:moveTo>
                    <a:pt x="101007" y="115656"/>
                  </a:moveTo>
                  <a:lnTo>
                    <a:pt x="101007" y="121740"/>
                  </a:lnTo>
                  <a:lnTo>
                    <a:pt x="94620" y="121740"/>
                  </a:lnTo>
                  <a:lnTo>
                    <a:pt x="94620" y="115656"/>
                  </a:lnTo>
                  <a:close/>
                  <a:moveTo>
                    <a:pt x="107752" y="115656"/>
                  </a:moveTo>
                  <a:lnTo>
                    <a:pt x="107752" y="121740"/>
                  </a:lnTo>
                  <a:lnTo>
                    <a:pt x="101346" y="121740"/>
                  </a:lnTo>
                  <a:lnTo>
                    <a:pt x="101346" y="115656"/>
                  </a:lnTo>
                  <a:close/>
                  <a:moveTo>
                    <a:pt x="114478" y="115656"/>
                  </a:moveTo>
                  <a:lnTo>
                    <a:pt x="114478" y="121740"/>
                  </a:lnTo>
                  <a:lnTo>
                    <a:pt x="108091" y="121740"/>
                  </a:lnTo>
                  <a:lnTo>
                    <a:pt x="108091" y="115656"/>
                  </a:lnTo>
                  <a:close/>
                  <a:moveTo>
                    <a:pt x="121223" y="115656"/>
                  </a:moveTo>
                  <a:lnTo>
                    <a:pt x="121223" y="121740"/>
                  </a:lnTo>
                  <a:lnTo>
                    <a:pt x="114817" y="121740"/>
                  </a:lnTo>
                  <a:lnTo>
                    <a:pt x="114817" y="115656"/>
                  </a:lnTo>
                  <a:close/>
                  <a:moveTo>
                    <a:pt x="127950" y="115656"/>
                  </a:moveTo>
                  <a:lnTo>
                    <a:pt x="127950" y="121740"/>
                  </a:lnTo>
                  <a:lnTo>
                    <a:pt x="121562" y="121740"/>
                  </a:lnTo>
                  <a:lnTo>
                    <a:pt x="121562" y="115656"/>
                  </a:lnTo>
                  <a:close/>
                  <a:moveTo>
                    <a:pt x="134694" y="115656"/>
                  </a:moveTo>
                  <a:lnTo>
                    <a:pt x="134694" y="121740"/>
                  </a:lnTo>
                  <a:lnTo>
                    <a:pt x="128289" y="121740"/>
                  </a:lnTo>
                  <a:lnTo>
                    <a:pt x="128289" y="115656"/>
                  </a:lnTo>
                  <a:close/>
                  <a:moveTo>
                    <a:pt x="141421" y="115656"/>
                  </a:moveTo>
                  <a:lnTo>
                    <a:pt x="141421" y="121740"/>
                  </a:lnTo>
                  <a:lnTo>
                    <a:pt x="135033" y="121740"/>
                  </a:lnTo>
                  <a:lnTo>
                    <a:pt x="135033" y="115656"/>
                  </a:lnTo>
                  <a:close/>
                  <a:moveTo>
                    <a:pt x="148148" y="115656"/>
                  </a:moveTo>
                  <a:lnTo>
                    <a:pt x="148148" y="121740"/>
                  </a:lnTo>
                  <a:lnTo>
                    <a:pt x="141760" y="121740"/>
                  </a:lnTo>
                  <a:lnTo>
                    <a:pt x="141760" y="115656"/>
                  </a:lnTo>
                  <a:close/>
                  <a:moveTo>
                    <a:pt x="154892" y="115656"/>
                  </a:moveTo>
                  <a:lnTo>
                    <a:pt x="154892" y="121740"/>
                  </a:lnTo>
                  <a:lnTo>
                    <a:pt x="148487" y="121740"/>
                  </a:lnTo>
                  <a:lnTo>
                    <a:pt x="148487" y="115656"/>
                  </a:lnTo>
                  <a:close/>
                  <a:moveTo>
                    <a:pt x="161619" y="115656"/>
                  </a:moveTo>
                  <a:lnTo>
                    <a:pt x="161619" y="121740"/>
                  </a:lnTo>
                  <a:lnTo>
                    <a:pt x="155231" y="121740"/>
                  </a:lnTo>
                  <a:lnTo>
                    <a:pt x="155231" y="115656"/>
                  </a:lnTo>
                  <a:close/>
                  <a:moveTo>
                    <a:pt x="168363" y="115656"/>
                  </a:moveTo>
                  <a:lnTo>
                    <a:pt x="168363" y="121740"/>
                  </a:lnTo>
                  <a:lnTo>
                    <a:pt x="161958" y="121740"/>
                  </a:lnTo>
                  <a:lnTo>
                    <a:pt x="161958" y="115656"/>
                  </a:lnTo>
                  <a:close/>
                  <a:moveTo>
                    <a:pt x="175090" y="115656"/>
                  </a:moveTo>
                  <a:lnTo>
                    <a:pt x="175090" y="121740"/>
                  </a:lnTo>
                  <a:lnTo>
                    <a:pt x="168702" y="121740"/>
                  </a:lnTo>
                  <a:lnTo>
                    <a:pt x="168702" y="115656"/>
                  </a:lnTo>
                  <a:close/>
                  <a:moveTo>
                    <a:pt x="181834" y="115656"/>
                  </a:moveTo>
                  <a:lnTo>
                    <a:pt x="181834" y="121740"/>
                  </a:lnTo>
                  <a:lnTo>
                    <a:pt x="175429" y="121740"/>
                  </a:lnTo>
                  <a:lnTo>
                    <a:pt x="175429" y="115656"/>
                  </a:lnTo>
                  <a:close/>
                  <a:moveTo>
                    <a:pt x="188561" y="115656"/>
                  </a:moveTo>
                  <a:lnTo>
                    <a:pt x="188561" y="121740"/>
                  </a:lnTo>
                  <a:lnTo>
                    <a:pt x="182173" y="121740"/>
                  </a:lnTo>
                  <a:lnTo>
                    <a:pt x="182173" y="115656"/>
                  </a:lnTo>
                  <a:close/>
                  <a:moveTo>
                    <a:pt x="195288" y="115656"/>
                  </a:moveTo>
                  <a:lnTo>
                    <a:pt x="195288" y="121740"/>
                  </a:lnTo>
                  <a:lnTo>
                    <a:pt x="188900" y="121740"/>
                  </a:lnTo>
                  <a:lnTo>
                    <a:pt x="188900" y="115656"/>
                  </a:lnTo>
                  <a:close/>
                  <a:moveTo>
                    <a:pt x="202032" y="115656"/>
                  </a:moveTo>
                  <a:lnTo>
                    <a:pt x="202032" y="121740"/>
                  </a:lnTo>
                  <a:lnTo>
                    <a:pt x="195627" y="121740"/>
                  </a:lnTo>
                  <a:lnTo>
                    <a:pt x="195627" y="115656"/>
                  </a:lnTo>
                  <a:close/>
                  <a:moveTo>
                    <a:pt x="208759" y="115656"/>
                  </a:moveTo>
                  <a:lnTo>
                    <a:pt x="208759" y="121740"/>
                  </a:lnTo>
                  <a:lnTo>
                    <a:pt x="202371" y="121740"/>
                  </a:lnTo>
                  <a:lnTo>
                    <a:pt x="202371" y="115656"/>
                  </a:lnTo>
                  <a:close/>
                  <a:moveTo>
                    <a:pt x="215504" y="115656"/>
                  </a:moveTo>
                  <a:lnTo>
                    <a:pt x="215504" y="121740"/>
                  </a:lnTo>
                  <a:lnTo>
                    <a:pt x="209098" y="121740"/>
                  </a:lnTo>
                  <a:lnTo>
                    <a:pt x="209098" y="115656"/>
                  </a:lnTo>
                  <a:close/>
                  <a:moveTo>
                    <a:pt x="222230" y="115656"/>
                  </a:moveTo>
                  <a:lnTo>
                    <a:pt x="222230" y="121740"/>
                  </a:lnTo>
                  <a:lnTo>
                    <a:pt x="215843" y="121740"/>
                  </a:lnTo>
                  <a:lnTo>
                    <a:pt x="215843" y="115656"/>
                  </a:lnTo>
                  <a:close/>
                  <a:moveTo>
                    <a:pt x="228975" y="115656"/>
                  </a:moveTo>
                  <a:lnTo>
                    <a:pt x="228975" y="121740"/>
                  </a:lnTo>
                  <a:lnTo>
                    <a:pt x="222569" y="121740"/>
                  </a:lnTo>
                  <a:lnTo>
                    <a:pt x="222569" y="115656"/>
                  </a:lnTo>
                  <a:close/>
                  <a:moveTo>
                    <a:pt x="235701" y="115656"/>
                  </a:moveTo>
                  <a:lnTo>
                    <a:pt x="235701" y="121740"/>
                  </a:lnTo>
                  <a:lnTo>
                    <a:pt x="229296" y="121740"/>
                  </a:lnTo>
                  <a:lnTo>
                    <a:pt x="229296" y="115656"/>
                  </a:lnTo>
                  <a:close/>
                  <a:moveTo>
                    <a:pt x="242428" y="115656"/>
                  </a:moveTo>
                  <a:lnTo>
                    <a:pt x="242428" y="121740"/>
                  </a:lnTo>
                  <a:lnTo>
                    <a:pt x="236040" y="121740"/>
                  </a:lnTo>
                  <a:lnTo>
                    <a:pt x="236040" y="115656"/>
                  </a:lnTo>
                  <a:close/>
                  <a:moveTo>
                    <a:pt x="249173" y="115656"/>
                  </a:moveTo>
                  <a:lnTo>
                    <a:pt x="249173" y="121740"/>
                  </a:lnTo>
                  <a:lnTo>
                    <a:pt x="242767" y="121740"/>
                  </a:lnTo>
                  <a:lnTo>
                    <a:pt x="242767" y="115656"/>
                  </a:lnTo>
                  <a:close/>
                  <a:moveTo>
                    <a:pt x="255899" y="115656"/>
                  </a:moveTo>
                  <a:lnTo>
                    <a:pt x="255899" y="121740"/>
                  </a:lnTo>
                  <a:lnTo>
                    <a:pt x="249512" y="121740"/>
                  </a:lnTo>
                  <a:lnTo>
                    <a:pt x="249512" y="115656"/>
                  </a:lnTo>
                  <a:close/>
                  <a:moveTo>
                    <a:pt x="262644" y="115656"/>
                  </a:moveTo>
                  <a:lnTo>
                    <a:pt x="262644" y="121740"/>
                  </a:lnTo>
                  <a:lnTo>
                    <a:pt x="256238" y="121740"/>
                  </a:lnTo>
                  <a:lnTo>
                    <a:pt x="256238" y="115656"/>
                  </a:lnTo>
                  <a:close/>
                  <a:moveTo>
                    <a:pt x="269370" y="115656"/>
                  </a:moveTo>
                  <a:lnTo>
                    <a:pt x="269370" y="121740"/>
                  </a:lnTo>
                  <a:lnTo>
                    <a:pt x="262983" y="121740"/>
                  </a:lnTo>
                  <a:lnTo>
                    <a:pt x="262983" y="115656"/>
                  </a:lnTo>
                  <a:close/>
                  <a:moveTo>
                    <a:pt x="276115" y="115656"/>
                  </a:moveTo>
                  <a:lnTo>
                    <a:pt x="276115" y="121740"/>
                  </a:lnTo>
                  <a:lnTo>
                    <a:pt x="269709" y="121740"/>
                  </a:lnTo>
                  <a:lnTo>
                    <a:pt x="269709" y="115656"/>
                  </a:lnTo>
                  <a:close/>
                  <a:moveTo>
                    <a:pt x="282842" y="115656"/>
                  </a:moveTo>
                  <a:lnTo>
                    <a:pt x="282842" y="121740"/>
                  </a:lnTo>
                  <a:lnTo>
                    <a:pt x="276436" y="121740"/>
                  </a:lnTo>
                  <a:lnTo>
                    <a:pt x="276436" y="115656"/>
                  </a:lnTo>
                  <a:close/>
                  <a:moveTo>
                    <a:pt x="6745" y="122061"/>
                  </a:moveTo>
                  <a:lnTo>
                    <a:pt x="6745" y="128146"/>
                  </a:lnTo>
                  <a:lnTo>
                    <a:pt x="339" y="128146"/>
                  </a:lnTo>
                  <a:lnTo>
                    <a:pt x="339" y="122061"/>
                  </a:lnTo>
                  <a:close/>
                  <a:moveTo>
                    <a:pt x="13471" y="122061"/>
                  </a:moveTo>
                  <a:lnTo>
                    <a:pt x="13471" y="128146"/>
                  </a:lnTo>
                  <a:lnTo>
                    <a:pt x="7066" y="128146"/>
                  </a:lnTo>
                  <a:lnTo>
                    <a:pt x="7066" y="122061"/>
                  </a:lnTo>
                  <a:close/>
                  <a:moveTo>
                    <a:pt x="20198" y="122061"/>
                  </a:moveTo>
                  <a:lnTo>
                    <a:pt x="20198" y="128146"/>
                  </a:lnTo>
                  <a:lnTo>
                    <a:pt x="13810" y="128146"/>
                  </a:lnTo>
                  <a:lnTo>
                    <a:pt x="13810" y="122061"/>
                  </a:lnTo>
                  <a:close/>
                  <a:moveTo>
                    <a:pt x="26942" y="122061"/>
                  </a:moveTo>
                  <a:lnTo>
                    <a:pt x="26942" y="128146"/>
                  </a:lnTo>
                  <a:lnTo>
                    <a:pt x="20537" y="128146"/>
                  </a:lnTo>
                  <a:lnTo>
                    <a:pt x="20537" y="122061"/>
                  </a:lnTo>
                  <a:close/>
                  <a:moveTo>
                    <a:pt x="33669" y="122061"/>
                  </a:moveTo>
                  <a:lnTo>
                    <a:pt x="33669" y="128146"/>
                  </a:lnTo>
                  <a:lnTo>
                    <a:pt x="27281" y="128146"/>
                  </a:lnTo>
                  <a:lnTo>
                    <a:pt x="27281" y="122061"/>
                  </a:lnTo>
                  <a:close/>
                  <a:moveTo>
                    <a:pt x="40414" y="122061"/>
                  </a:moveTo>
                  <a:lnTo>
                    <a:pt x="40414" y="128146"/>
                  </a:lnTo>
                  <a:lnTo>
                    <a:pt x="34008" y="128146"/>
                  </a:lnTo>
                  <a:lnTo>
                    <a:pt x="34008" y="122061"/>
                  </a:lnTo>
                  <a:close/>
                  <a:moveTo>
                    <a:pt x="47140" y="122061"/>
                  </a:moveTo>
                  <a:lnTo>
                    <a:pt x="47140" y="128146"/>
                  </a:lnTo>
                  <a:lnTo>
                    <a:pt x="40753" y="128146"/>
                  </a:lnTo>
                  <a:lnTo>
                    <a:pt x="40753" y="122061"/>
                  </a:lnTo>
                  <a:close/>
                  <a:moveTo>
                    <a:pt x="53885" y="122061"/>
                  </a:moveTo>
                  <a:lnTo>
                    <a:pt x="53885" y="128146"/>
                  </a:lnTo>
                  <a:lnTo>
                    <a:pt x="47479" y="128146"/>
                  </a:lnTo>
                  <a:lnTo>
                    <a:pt x="47479" y="122061"/>
                  </a:lnTo>
                  <a:close/>
                  <a:moveTo>
                    <a:pt x="60611" y="122061"/>
                  </a:moveTo>
                  <a:lnTo>
                    <a:pt x="60611" y="128146"/>
                  </a:lnTo>
                  <a:lnTo>
                    <a:pt x="54206" y="128146"/>
                  </a:lnTo>
                  <a:lnTo>
                    <a:pt x="54206" y="122061"/>
                  </a:lnTo>
                  <a:close/>
                  <a:moveTo>
                    <a:pt x="67338" y="122061"/>
                  </a:moveTo>
                  <a:lnTo>
                    <a:pt x="67338" y="128146"/>
                  </a:lnTo>
                  <a:lnTo>
                    <a:pt x="60950" y="128146"/>
                  </a:lnTo>
                  <a:lnTo>
                    <a:pt x="60950" y="122061"/>
                  </a:lnTo>
                  <a:close/>
                  <a:moveTo>
                    <a:pt x="74083" y="122061"/>
                  </a:moveTo>
                  <a:lnTo>
                    <a:pt x="74083" y="128146"/>
                  </a:lnTo>
                  <a:lnTo>
                    <a:pt x="67677" y="128146"/>
                  </a:lnTo>
                  <a:lnTo>
                    <a:pt x="67677" y="122061"/>
                  </a:lnTo>
                  <a:close/>
                  <a:moveTo>
                    <a:pt x="80809" y="122061"/>
                  </a:moveTo>
                  <a:lnTo>
                    <a:pt x="80809" y="128146"/>
                  </a:lnTo>
                  <a:lnTo>
                    <a:pt x="74422" y="128146"/>
                  </a:lnTo>
                  <a:lnTo>
                    <a:pt x="74422" y="122061"/>
                  </a:lnTo>
                  <a:close/>
                  <a:moveTo>
                    <a:pt x="87554" y="122061"/>
                  </a:moveTo>
                  <a:lnTo>
                    <a:pt x="87554" y="128146"/>
                  </a:lnTo>
                  <a:lnTo>
                    <a:pt x="81148" y="128146"/>
                  </a:lnTo>
                  <a:lnTo>
                    <a:pt x="81148" y="122061"/>
                  </a:lnTo>
                  <a:close/>
                  <a:moveTo>
                    <a:pt x="94281" y="122061"/>
                  </a:moveTo>
                  <a:lnTo>
                    <a:pt x="94281" y="128146"/>
                  </a:lnTo>
                  <a:lnTo>
                    <a:pt x="87893" y="128146"/>
                  </a:lnTo>
                  <a:lnTo>
                    <a:pt x="87893" y="122061"/>
                  </a:lnTo>
                  <a:close/>
                  <a:moveTo>
                    <a:pt x="101007" y="122061"/>
                  </a:moveTo>
                  <a:lnTo>
                    <a:pt x="101007" y="128146"/>
                  </a:lnTo>
                  <a:lnTo>
                    <a:pt x="94620" y="128146"/>
                  </a:lnTo>
                  <a:lnTo>
                    <a:pt x="94620" y="122061"/>
                  </a:lnTo>
                  <a:close/>
                  <a:moveTo>
                    <a:pt x="107752" y="122061"/>
                  </a:moveTo>
                  <a:lnTo>
                    <a:pt x="107752" y="128146"/>
                  </a:lnTo>
                  <a:lnTo>
                    <a:pt x="101346" y="128146"/>
                  </a:lnTo>
                  <a:lnTo>
                    <a:pt x="101346" y="122061"/>
                  </a:lnTo>
                  <a:close/>
                  <a:moveTo>
                    <a:pt x="114478" y="122061"/>
                  </a:moveTo>
                  <a:lnTo>
                    <a:pt x="114478" y="128146"/>
                  </a:lnTo>
                  <a:lnTo>
                    <a:pt x="108091" y="128146"/>
                  </a:lnTo>
                  <a:lnTo>
                    <a:pt x="108091" y="122061"/>
                  </a:lnTo>
                  <a:close/>
                  <a:moveTo>
                    <a:pt x="121223" y="122061"/>
                  </a:moveTo>
                  <a:lnTo>
                    <a:pt x="121223" y="128146"/>
                  </a:lnTo>
                  <a:lnTo>
                    <a:pt x="114817" y="128146"/>
                  </a:lnTo>
                  <a:lnTo>
                    <a:pt x="114817" y="122061"/>
                  </a:lnTo>
                  <a:close/>
                  <a:moveTo>
                    <a:pt x="127950" y="122061"/>
                  </a:moveTo>
                  <a:lnTo>
                    <a:pt x="127950" y="128146"/>
                  </a:lnTo>
                  <a:lnTo>
                    <a:pt x="121562" y="128146"/>
                  </a:lnTo>
                  <a:lnTo>
                    <a:pt x="121562" y="122061"/>
                  </a:lnTo>
                  <a:close/>
                  <a:moveTo>
                    <a:pt x="134694" y="122061"/>
                  </a:moveTo>
                  <a:lnTo>
                    <a:pt x="134694" y="128146"/>
                  </a:lnTo>
                  <a:lnTo>
                    <a:pt x="128289" y="128146"/>
                  </a:lnTo>
                  <a:lnTo>
                    <a:pt x="128289" y="122061"/>
                  </a:lnTo>
                  <a:close/>
                  <a:moveTo>
                    <a:pt x="141421" y="122061"/>
                  </a:moveTo>
                  <a:lnTo>
                    <a:pt x="141421" y="128146"/>
                  </a:lnTo>
                  <a:lnTo>
                    <a:pt x="135033" y="128146"/>
                  </a:lnTo>
                  <a:lnTo>
                    <a:pt x="135033" y="122061"/>
                  </a:lnTo>
                  <a:close/>
                  <a:moveTo>
                    <a:pt x="148148" y="122061"/>
                  </a:moveTo>
                  <a:lnTo>
                    <a:pt x="148148" y="128146"/>
                  </a:lnTo>
                  <a:lnTo>
                    <a:pt x="141760" y="128146"/>
                  </a:lnTo>
                  <a:lnTo>
                    <a:pt x="141760" y="122061"/>
                  </a:lnTo>
                  <a:close/>
                  <a:moveTo>
                    <a:pt x="154892" y="122061"/>
                  </a:moveTo>
                  <a:lnTo>
                    <a:pt x="154892" y="128146"/>
                  </a:lnTo>
                  <a:lnTo>
                    <a:pt x="148487" y="128146"/>
                  </a:lnTo>
                  <a:lnTo>
                    <a:pt x="148487" y="122061"/>
                  </a:lnTo>
                  <a:close/>
                  <a:moveTo>
                    <a:pt x="161619" y="122061"/>
                  </a:moveTo>
                  <a:lnTo>
                    <a:pt x="161619" y="128146"/>
                  </a:lnTo>
                  <a:lnTo>
                    <a:pt x="155231" y="128146"/>
                  </a:lnTo>
                  <a:lnTo>
                    <a:pt x="155231" y="122061"/>
                  </a:lnTo>
                  <a:close/>
                  <a:moveTo>
                    <a:pt x="168363" y="122061"/>
                  </a:moveTo>
                  <a:lnTo>
                    <a:pt x="168363" y="128146"/>
                  </a:lnTo>
                  <a:lnTo>
                    <a:pt x="161958" y="128146"/>
                  </a:lnTo>
                  <a:lnTo>
                    <a:pt x="161958" y="122061"/>
                  </a:lnTo>
                  <a:close/>
                  <a:moveTo>
                    <a:pt x="175090" y="122061"/>
                  </a:moveTo>
                  <a:lnTo>
                    <a:pt x="175090" y="128146"/>
                  </a:lnTo>
                  <a:lnTo>
                    <a:pt x="168702" y="128146"/>
                  </a:lnTo>
                  <a:lnTo>
                    <a:pt x="168702" y="122061"/>
                  </a:lnTo>
                  <a:close/>
                  <a:moveTo>
                    <a:pt x="181834" y="122061"/>
                  </a:moveTo>
                  <a:lnTo>
                    <a:pt x="181834" y="128146"/>
                  </a:lnTo>
                  <a:lnTo>
                    <a:pt x="175429" y="128146"/>
                  </a:lnTo>
                  <a:lnTo>
                    <a:pt x="175429" y="122061"/>
                  </a:lnTo>
                  <a:close/>
                  <a:moveTo>
                    <a:pt x="188561" y="122061"/>
                  </a:moveTo>
                  <a:lnTo>
                    <a:pt x="188561" y="128146"/>
                  </a:lnTo>
                  <a:lnTo>
                    <a:pt x="182173" y="128146"/>
                  </a:lnTo>
                  <a:lnTo>
                    <a:pt x="182173" y="122061"/>
                  </a:lnTo>
                  <a:close/>
                  <a:moveTo>
                    <a:pt x="195288" y="122061"/>
                  </a:moveTo>
                  <a:lnTo>
                    <a:pt x="195288" y="128146"/>
                  </a:lnTo>
                  <a:lnTo>
                    <a:pt x="188900" y="128146"/>
                  </a:lnTo>
                  <a:lnTo>
                    <a:pt x="188900" y="122061"/>
                  </a:lnTo>
                  <a:close/>
                  <a:moveTo>
                    <a:pt x="202032" y="122061"/>
                  </a:moveTo>
                  <a:lnTo>
                    <a:pt x="202032" y="128146"/>
                  </a:lnTo>
                  <a:lnTo>
                    <a:pt x="195627" y="128146"/>
                  </a:lnTo>
                  <a:lnTo>
                    <a:pt x="195627" y="122061"/>
                  </a:lnTo>
                  <a:close/>
                  <a:moveTo>
                    <a:pt x="208759" y="122061"/>
                  </a:moveTo>
                  <a:lnTo>
                    <a:pt x="208759" y="128146"/>
                  </a:lnTo>
                  <a:lnTo>
                    <a:pt x="202371" y="128146"/>
                  </a:lnTo>
                  <a:lnTo>
                    <a:pt x="202371" y="122061"/>
                  </a:lnTo>
                  <a:close/>
                  <a:moveTo>
                    <a:pt x="215504" y="122061"/>
                  </a:moveTo>
                  <a:lnTo>
                    <a:pt x="215504" y="128146"/>
                  </a:lnTo>
                  <a:lnTo>
                    <a:pt x="209098" y="128146"/>
                  </a:lnTo>
                  <a:lnTo>
                    <a:pt x="209098" y="122061"/>
                  </a:lnTo>
                  <a:close/>
                  <a:moveTo>
                    <a:pt x="222230" y="122061"/>
                  </a:moveTo>
                  <a:lnTo>
                    <a:pt x="222230" y="128146"/>
                  </a:lnTo>
                  <a:lnTo>
                    <a:pt x="215843" y="128146"/>
                  </a:lnTo>
                  <a:lnTo>
                    <a:pt x="215843" y="122061"/>
                  </a:lnTo>
                  <a:close/>
                  <a:moveTo>
                    <a:pt x="228975" y="122061"/>
                  </a:moveTo>
                  <a:lnTo>
                    <a:pt x="228975" y="128146"/>
                  </a:lnTo>
                  <a:lnTo>
                    <a:pt x="222569" y="128146"/>
                  </a:lnTo>
                  <a:lnTo>
                    <a:pt x="222569" y="122061"/>
                  </a:lnTo>
                  <a:close/>
                  <a:moveTo>
                    <a:pt x="235701" y="122061"/>
                  </a:moveTo>
                  <a:lnTo>
                    <a:pt x="235701" y="128146"/>
                  </a:lnTo>
                  <a:lnTo>
                    <a:pt x="229296" y="128146"/>
                  </a:lnTo>
                  <a:lnTo>
                    <a:pt x="229296" y="122061"/>
                  </a:lnTo>
                  <a:close/>
                  <a:moveTo>
                    <a:pt x="242428" y="122061"/>
                  </a:moveTo>
                  <a:lnTo>
                    <a:pt x="242428" y="128146"/>
                  </a:lnTo>
                  <a:lnTo>
                    <a:pt x="236040" y="128146"/>
                  </a:lnTo>
                  <a:lnTo>
                    <a:pt x="236040" y="122061"/>
                  </a:lnTo>
                  <a:close/>
                  <a:moveTo>
                    <a:pt x="249173" y="122061"/>
                  </a:moveTo>
                  <a:lnTo>
                    <a:pt x="249173" y="128146"/>
                  </a:lnTo>
                  <a:lnTo>
                    <a:pt x="242767" y="128146"/>
                  </a:lnTo>
                  <a:lnTo>
                    <a:pt x="242767" y="122061"/>
                  </a:lnTo>
                  <a:close/>
                  <a:moveTo>
                    <a:pt x="255899" y="122061"/>
                  </a:moveTo>
                  <a:lnTo>
                    <a:pt x="255899" y="128146"/>
                  </a:lnTo>
                  <a:lnTo>
                    <a:pt x="249512" y="128146"/>
                  </a:lnTo>
                  <a:lnTo>
                    <a:pt x="249512" y="122061"/>
                  </a:lnTo>
                  <a:close/>
                  <a:moveTo>
                    <a:pt x="262644" y="122061"/>
                  </a:moveTo>
                  <a:lnTo>
                    <a:pt x="262644" y="128146"/>
                  </a:lnTo>
                  <a:lnTo>
                    <a:pt x="256238" y="128146"/>
                  </a:lnTo>
                  <a:lnTo>
                    <a:pt x="256238" y="122061"/>
                  </a:lnTo>
                  <a:close/>
                  <a:moveTo>
                    <a:pt x="269370" y="122061"/>
                  </a:moveTo>
                  <a:lnTo>
                    <a:pt x="269370" y="128146"/>
                  </a:lnTo>
                  <a:lnTo>
                    <a:pt x="262983" y="128146"/>
                  </a:lnTo>
                  <a:lnTo>
                    <a:pt x="262983" y="122061"/>
                  </a:lnTo>
                  <a:close/>
                  <a:moveTo>
                    <a:pt x="276115" y="122061"/>
                  </a:moveTo>
                  <a:lnTo>
                    <a:pt x="276115" y="128146"/>
                  </a:lnTo>
                  <a:lnTo>
                    <a:pt x="269709" y="128146"/>
                  </a:lnTo>
                  <a:lnTo>
                    <a:pt x="269709" y="122061"/>
                  </a:lnTo>
                  <a:close/>
                  <a:moveTo>
                    <a:pt x="282842" y="122061"/>
                  </a:moveTo>
                  <a:lnTo>
                    <a:pt x="282842" y="128146"/>
                  </a:lnTo>
                  <a:lnTo>
                    <a:pt x="276436" y="128146"/>
                  </a:lnTo>
                  <a:lnTo>
                    <a:pt x="276436" y="122061"/>
                  </a:lnTo>
                  <a:close/>
                  <a:moveTo>
                    <a:pt x="6745" y="128467"/>
                  </a:moveTo>
                  <a:lnTo>
                    <a:pt x="6745" y="134551"/>
                  </a:lnTo>
                  <a:lnTo>
                    <a:pt x="339" y="134551"/>
                  </a:lnTo>
                  <a:lnTo>
                    <a:pt x="339" y="128467"/>
                  </a:lnTo>
                  <a:close/>
                  <a:moveTo>
                    <a:pt x="13471" y="128467"/>
                  </a:moveTo>
                  <a:lnTo>
                    <a:pt x="13471" y="134551"/>
                  </a:lnTo>
                  <a:lnTo>
                    <a:pt x="7066" y="134551"/>
                  </a:lnTo>
                  <a:lnTo>
                    <a:pt x="7066" y="128467"/>
                  </a:lnTo>
                  <a:close/>
                  <a:moveTo>
                    <a:pt x="20198" y="128467"/>
                  </a:moveTo>
                  <a:lnTo>
                    <a:pt x="20198" y="134551"/>
                  </a:lnTo>
                  <a:lnTo>
                    <a:pt x="13810" y="134551"/>
                  </a:lnTo>
                  <a:lnTo>
                    <a:pt x="13810" y="128467"/>
                  </a:lnTo>
                  <a:close/>
                  <a:moveTo>
                    <a:pt x="26942" y="128467"/>
                  </a:moveTo>
                  <a:lnTo>
                    <a:pt x="26942" y="134551"/>
                  </a:lnTo>
                  <a:lnTo>
                    <a:pt x="20537" y="134551"/>
                  </a:lnTo>
                  <a:lnTo>
                    <a:pt x="20537" y="128467"/>
                  </a:lnTo>
                  <a:close/>
                  <a:moveTo>
                    <a:pt x="33669" y="128467"/>
                  </a:moveTo>
                  <a:lnTo>
                    <a:pt x="33669" y="134551"/>
                  </a:lnTo>
                  <a:lnTo>
                    <a:pt x="27281" y="134551"/>
                  </a:lnTo>
                  <a:lnTo>
                    <a:pt x="27281" y="128467"/>
                  </a:lnTo>
                  <a:close/>
                  <a:moveTo>
                    <a:pt x="40414" y="128467"/>
                  </a:moveTo>
                  <a:lnTo>
                    <a:pt x="40414" y="134551"/>
                  </a:lnTo>
                  <a:lnTo>
                    <a:pt x="34008" y="134551"/>
                  </a:lnTo>
                  <a:lnTo>
                    <a:pt x="34008" y="128467"/>
                  </a:lnTo>
                  <a:close/>
                  <a:moveTo>
                    <a:pt x="47140" y="128467"/>
                  </a:moveTo>
                  <a:lnTo>
                    <a:pt x="47140" y="134551"/>
                  </a:lnTo>
                  <a:lnTo>
                    <a:pt x="40753" y="134551"/>
                  </a:lnTo>
                  <a:lnTo>
                    <a:pt x="40753" y="128467"/>
                  </a:lnTo>
                  <a:close/>
                  <a:moveTo>
                    <a:pt x="53885" y="128467"/>
                  </a:moveTo>
                  <a:lnTo>
                    <a:pt x="53885" y="134551"/>
                  </a:lnTo>
                  <a:lnTo>
                    <a:pt x="47479" y="134551"/>
                  </a:lnTo>
                  <a:lnTo>
                    <a:pt x="47479" y="128467"/>
                  </a:lnTo>
                  <a:close/>
                  <a:moveTo>
                    <a:pt x="60611" y="128467"/>
                  </a:moveTo>
                  <a:lnTo>
                    <a:pt x="60611" y="134551"/>
                  </a:lnTo>
                  <a:lnTo>
                    <a:pt x="54206" y="134551"/>
                  </a:lnTo>
                  <a:lnTo>
                    <a:pt x="54206" y="128467"/>
                  </a:lnTo>
                  <a:close/>
                  <a:moveTo>
                    <a:pt x="67338" y="128467"/>
                  </a:moveTo>
                  <a:lnTo>
                    <a:pt x="67338" y="134551"/>
                  </a:lnTo>
                  <a:lnTo>
                    <a:pt x="60950" y="134551"/>
                  </a:lnTo>
                  <a:lnTo>
                    <a:pt x="60950" y="128467"/>
                  </a:lnTo>
                  <a:close/>
                  <a:moveTo>
                    <a:pt x="74083" y="128467"/>
                  </a:moveTo>
                  <a:lnTo>
                    <a:pt x="74083" y="134551"/>
                  </a:lnTo>
                  <a:lnTo>
                    <a:pt x="67677" y="134551"/>
                  </a:lnTo>
                  <a:lnTo>
                    <a:pt x="67677" y="128467"/>
                  </a:lnTo>
                  <a:close/>
                  <a:moveTo>
                    <a:pt x="80809" y="128467"/>
                  </a:moveTo>
                  <a:lnTo>
                    <a:pt x="80809" y="134551"/>
                  </a:lnTo>
                  <a:lnTo>
                    <a:pt x="74422" y="134551"/>
                  </a:lnTo>
                  <a:lnTo>
                    <a:pt x="74422" y="128467"/>
                  </a:lnTo>
                  <a:close/>
                  <a:moveTo>
                    <a:pt x="87554" y="128467"/>
                  </a:moveTo>
                  <a:lnTo>
                    <a:pt x="87554" y="134551"/>
                  </a:lnTo>
                  <a:lnTo>
                    <a:pt x="81148" y="134551"/>
                  </a:lnTo>
                  <a:lnTo>
                    <a:pt x="81148" y="128467"/>
                  </a:lnTo>
                  <a:close/>
                  <a:moveTo>
                    <a:pt x="94281" y="128467"/>
                  </a:moveTo>
                  <a:lnTo>
                    <a:pt x="94281" y="134551"/>
                  </a:lnTo>
                  <a:lnTo>
                    <a:pt x="87893" y="134551"/>
                  </a:lnTo>
                  <a:lnTo>
                    <a:pt x="87893" y="128467"/>
                  </a:lnTo>
                  <a:close/>
                  <a:moveTo>
                    <a:pt x="101007" y="128467"/>
                  </a:moveTo>
                  <a:lnTo>
                    <a:pt x="101007" y="134551"/>
                  </a:lnTo>
                  <a:lnTo>
                    <a:pt x="94620" y="134551"/>
                  </a:lnTo>
                  <a:lnTo>
                    <a:pt x="94620" y="128467"/>
                  </a:lnTo>
                  <a:close/>
                  <a:moveTo>
                    <a:pt x="107752" y="128467"/>
                  </a:moveTo>
                  <a:lnTo>
                    <a:pt x="107752" y="134551"/>
                  </a:lnTo>
                  <a:lnTo>
                    <a:pt x="101346" y="134551"/>
                  </a:lnTo>
                  <a:lnTo>
                    <a:pt x="101346" y="128467"/>
                  </a:lnTo>
                  <a:close/>
                  <a:moveTo>
                    <a:pt x="114478" y="128467"/>
                  </a:moveTo>
                  <a:lnTo>
                    <a:pt x="114478" y="134551"/>
                  </a:lnTo>
                  <a:lnTo>
                    <a:pt x="108091" y="134551"/>
                  </a:lnTo>
                  <a:lnTo>
                    <a:pt x="108091" y="128467"/>
                  </a:lnTo>
                  <a:close/>
                  <a:moveTo>
                    <a:pt x="121223" y="128467"/>
                  </a:moveTo>
                  <a:lnTo>
                    <a:pt x="121223" y="134551"/>
                  </a:lnTo>
                  <a:lnTo>
                    <a:pt x="114817" y="134551"/>
                  </a:lnTo>
                  <a:lnTo>
                    <a:pt x="114817" y="128467"/>
                  </a:lnTo>
                  <a:close/>
                  <a:moveTo>
                    <a:pt x="127950" y="128467"/>
                  </a:moveTo>
                  <a:lnTo>
                    <a:pt x="127950" y="134551"/>
                  </a:lnTo>
                  <a:lnTo>
                    <a:pt x="121562" y="134551"/>
                  </a:lnTo>
                  <a:lnTo>
                    <a:pt x="121562" y="128467"/>
                  </a:lnTo>
                  <a:close/>
                  <a:moveTo>
                    <a:pt x="134694" y="128467"/>
                  </a:moveTo>
                  <a:lnTo>
                    <a:pt x="134694" y="134551"/>
                  </a:lnTo>
                  <a:lnTo>
                    <a:pt x="128289" y="134551"/>
                  </a:lnTo>
                  <a:lnTo>
                    <a:pt x="128289" y="128467"/>
                  </a:lnTo>
                  <a:close/>
                  <a:moveTo>
                    <a:pt x="141421" y="128467"/>
                  </a:moveTo>
                  <a:lnTo>
                    <a:pt x="141421" y="134551"/>
                  </a:lnTo>
                  <a:lnTo>
                    <a:pt x="135033" y="134551"/>
                  </a:lnTo>
                  <a:lnTo>
                    <a:pt x="135033" y="128467"/>
                  </a:lnTo>
                  <a:close/>
                  <a:moveTo>
                    <a:pt x="148148" y="128467"/>
                  </a:moveTo>
                  <a:lnTo>
                    <a:pt x="148148" y="134551"/>
                  </a:lnTo>
                  <a:lnTo>
                    <a:pt x="141760" y="134551"/>
                  </a:lnTo>
                  <a:lnTo>
                    <a:pt x="141760" y="128467"/>
                  </a:lnTo>
                  <a:close/>
                  <a:moveTo>
                    <a:pt x="154892" y="128467"/>
                  </a:moveTo>
                  <a:lnTo>
                    <a:pt x="154892" y="134551"/>
                  </a:lnTo>
                  <a:lnTo>
                    <a:pt x="148487" y="134551"/>
                  </a:lnTo>
                  <a:lnTo>
                    <a:pt x="148487" y="128467"/>
                  </a:lnTo>
                  <a:close/>
                  <a:moveTo>
                    <a:pt x="161619" y="128467"/>
                  </a:moveTo>
                  <a:lnTo>
                    <a:pt x="161619" y="134551"/>
                  </a:lnTo>
                  <a:lnTo>
                    <a:pt x="155231" y="134551"/>
                  </a:lnTo>
                  <a:lnTo>
                    <a:pt x="155231" y="128467"/>
                  </a:lnTo>
                  <a:close/>
                  <a:moveTo>
                    <a:pt x="168363" y="128467"/>
                  </a:moveTo>
                  <a:lnTo>
                    <a:pt x="168363" y="134551"/>
                  </a:lnTo>
                  <a:lnTo>
                    <a:pt x="161958" y="134551"/>
                  </a:lnTo>
                  <a:lnTo>
                    <a:pt x="161958" y="128467"/>
                  </a:lnTo>
                  <a:close/>
                  <a:moveTo>
                    <a:pt x="175090" y="128467"/>
                  </a:moveTo>
                  <a:lnTo>
                    <a:pt x="175090" y="134551"/>
                  </a:lnTo>
                  <a:lnTo>
                    <a:pt x="168702" y="134551"/>
                  </a:lnTo>
                  <a:lnTo>
                    <a:pt x="168702" y="128467"/>
                  </a:lnTo>
                  <a:close/>
                  <a:moveTo>
                    <a:pt x="181834" y="128467"/>
                  </a:moveTo>
                  <a:lnTo>
                    <a:pt x="181834" y="134551"/>
                  </a:lnTo>
                  <a:lnTo>
                    <a:pt x="175429" y="134551"/>
                  </a:lnTo>
                  <a:lnTo>
                    <a:pt x="175429" y="128467"/>
                  </a:lnTo>
                  <a:close/>
                  <a:moveTo>
                    <a:pt x="188561" y="128467"/>
                  </a:moveTo>
                  <a:lnTo>
                    <a:pt x="188561" y="134551"/>
                  </a:lnTo>
                  <a:lnTo>
                    <a:pt x="182173" y="134551"/>
                  </a:lnTo>
                  <a:lnTo>
                    <a:pt x="182173" y="128467"/>
                  </a:lnTo>
                  <a:close/>
                  <a:moveTo>
                    <a:pt x="195288" y="128467"/>
                  </a:moveTo>
                  <a:lnTo>
                    <a:pt x="195288" y="134551"/>
                  </a:lnTo>
                  <a:lnTo>
                    <a:pt x="188900" y="134551"/>
                  </a:lnTo>
                  <a:lnTo>
                    <a:pt x="188900" y="128467"/>
                  </a:lnTo>
                  <a:close/>
                  <a:moveTo>
                    <a:pt x="202032" y="128467"/>
                  </a:moveTo>
                  <a:lnTo>
                    <a:pt x="202032" y="134551"/>
                  </a:lnTo>
                  <a:lnTo>
                    <a:pt x="195627" y="134551"/>
                  </a:lnTo>
                  <a:lnTo>
                    <a:pt x="195627" y="128467"/>
                  </a:lnTo>
                  <a:close/>
                  <a:moveTo>
                    <a:pt x="208759" y="128467"/>
                  </a:moveTo>
                  <a:lnTo>
                    <a:pt x="208759" y="134551"/>
                  </a:lnTo>
                  <a:lnTo>
                    <a:pt x="202371" y="134551"/>
                  </a:lnTo>
                  <a:lnTo>
                    <a:pt x="202371" y="128467"/>
                  </a:lnTo>
                  <a:close/>
                  <a:moveTo>
                    <a:pt x="215504" y="128467"/>
                  </a:moveTo>
                  <a:lnTo>
                    <a:pt x="215504" y="134551"/>
                  </a:lnTo>
                  <a:lnTo>
                    <a:pt x="209098" y="134551"/>
                  </a:lnTo>
                  <a:lnTo>
                    <a:pt x="209098" y="128467"/>
                  </a:lnTo>
                  <a:close/>
                  <a:moveTo>
                    <a:pt x="222230" y="128467"/>
                  </a:moveTo>
                  <a:lnTo>
                    <a:pt x="222230" y="134551"/>
                  </a:lnTo>
                  <a:lnTo>
                    <a:pt x="215843" y="134551"/>
                  </a:lnTo>
                  <a:lnTo>
                    <a:pt x="215843" y="128467"/>
                  </a:lnTo>
                  <a:close/>
                  <a:moveTo>
                    <a:pt x="228975" y="128467"/>
                  </a:moveTo>
                  <a:lnTo>
                    <a:pt x="228975" y="134551"/>
                  </a:lnTo>
                  <a:lnTo>
                    <a:pt x="222569" y="134551"/>
                  </a:lnTo>
                  <a:lnTo>
                    <a:pt x="222569" y="128467"/>
                  </a:lnTo>
                  <a:close/>
                  <a:moveTo>
                    <a:pt x="235701" y="128467"/>
                  </a:moveTo>
                  <a:lnTo>
                    <a:pt x="235701" y="134551"/>
                  </a:lnTo>
                  <a:lnTo>
                    <a:pt x="229296" y="134551"/>
                  </a:lnTo>
                  <a:lnTo>
                    <a:pt x="229296" y="128467"/>
                  </a:lnTo>
                  <a:close/>
                  <a:moveTo>
                    <a:pt x="242428" y="128467"/>
                  </a:moveTo>
                  <a:lnTo>
                    <a:pt x="242428" y="134551"/>
                  </a:lnTo>
                  <a:lnTo>
                    <a:pt x="236040" y="134551"/>
                  </a:lnTo>
                  <a:lnTo>
                    <a:pt x="236040" y="128467"/>
                  </a:lnTo>
                  <a:close/>
                  <a:moveTo>
                    <a:pt x="249173" y="128467"/>
                  </a:moveTo>
                  <a:lnTo>
                    <a:pt x="249173" y="134551"/>
                  </a:lnTo>
                  <a:lnTo>
                    <a:pt x="242767" y="134551"/>
                  </a:lnTo>
                  <a:lnTo>
                    <a:pt x="242767" y="128467"/>
                  </a:lnTo>
                  <a:close/>
                  <a:moveTo>
                    <a:pt x="255899" y="128467"/>
                  </a:moveTo>
                  <a:lnTo>
                    <a:pt x="255899" y="134551"/>
                  </a:lnTo>
                  <a:lnTo>
                    <a:pt x="249512" y="134551"/>
                  </a:lnTo>
                  <a:lnTo>
                    <a:pt x="249512" y="128467"/>
                  </a:lnTo>
                  <a:close/>
                  <a:moveTo>
                    <a:pt x="262644" y="128467"/>
                  </a:moveTo>
                  <a:lnTo>
                    <a:pt x="262644" y="134551"/>
                  </a:lnTo>
                  <a:lnTo>
                    <a:pt x="256238" y="134551"/>
                  </a:lnTo>
                  <a:lnTo>
                    <a:pt x="256238" y="128467"/>
                  </a:lnTo>
                  <a:close/>
                  <a:moveTo>
                    <a:pt x="269370" y="128467"/>
                  </a:moveTo>
                  <a:lnTo>
                    <a:pt x="269370" y="134551"/>
                  </a:lnTo>
                  <a:lnTo>
                    <a:pt x="262983" y="134551"/>
                  </a:lnTo>
                  <a:lnTo>
                    <a:pt x="262983" y="128467"/>
                  </a:lnTo>
                  <a:close/>
                  <a:moveTo>
                    <a:pt x="276115" y="128467"/>
                  </a:moveTo>
                  <a:lnTo>
                    <a:pt x="276115" y="134551"/>
                  </a:lnTo>
                  <a:lnTo>
                    <a:pt x="269709" y="134551"/>
                  </a:lnTo>
                  <a:lnTo>
                    <a:pt x="269709" y="128467"/>
                  </a:lnTo>
                  <a:close/>
                  <a:moveTo>
                    <a:pt x="282842" y="128467"/>
                  </a:moveTo>
                  <a:lnTo>
                    <a:pt x="282842" y="134551"/>
                  </a:lnTo>
                  <a:lnTo>
                    <a:pt x="276436" y="134551"/>
                  </a:lnTo>
                  <a:lnTo>
                    <a:pt x="276436" y="128467"/>
                  </a:lnTo>
                  <a:close/>
                  <a:moveTo>
                    <a:pt x="6745" y="134872"/>
                  </a:moveTo>
                  <a:lnTo>
                    <a:pt x="6745" y="140957"/>
                  </a:lnTo>
                  <a:lnTo>
                    <a:pt x="339" y="140957"/>
                  </a:lnTo>
                  <a:lnTo>
                    <a:pt x="339" y="134872"/>
                  </a:lnTo>
                  <a:close/>
                  <a:moveTo>
                    <a:pt x="13471" y="134872"/>
                  </a:moveTo>
                  <a:lnTo>
                    <a:pt x="13471" y="140957"/>
                  </a:lnTo>
                  <a:lnTo>
                    <a:pt x="7066" y="140957"/>
                  </a:lnTo>
                  <a:lnTo>
                    <a:pt x="7066" y="134872"/>
                  </a:lnTo>
                  <a:close/>
                  <a:moveTo>
                    <a:pt x="20198" y="134872"/>
                  </a:moveTo>
                  <a:lnTo>
                    <a:pt x="20198" y="140957"/>
                  </a:lnTo>
                  <a:lnTo>
                    <a:pt x="13810" y="140957"/>
                  </a:lnTo>
                  <a:lnTo>
                    <a:pt x="13810" y="134872"/>
                  </a:lnTo>
                  <a:close/>
                  <a:moveTo>
                    <a:pt x="26942" y="134872"/>
                  </a:moveTo>
                  <a:lnTo>
                    <a:pt x="26942" y="140957"/>
                  </a:lnTo>
                  <a:lnTo>
                    <a:pt x="20537" y="140957"/>
                  </a:lnTo>
                  <a:lnTo>
                    <a:pt x="20537" y="134872"/>
                  </a:lnTo>
                  <a:close/>
                  <a:moveTo>
                    <a:pt x="33669" y="134872"/>
                  </a:moveTo>
                  <a:lnTo>
                    <a:pt x="33669" y="140957"/>
                  </a:lnTo>
                  <a:lnTo>
                    <a:pt x="27281" y="140957"/>
                  </a:lnTo>
                  <a:lnTo>
                    <a:pt x="27281" y="134872"/>
                  </a:lnTo>
                  <a:close/>
                  <a:moveTo>
                    <a:pt x="40414" y="134872"/>
                  </a:moveTo>
                  <a:lnTo>
                    <a:pt x="40414" y="140957"/>
                  </a:lnTo>
                  <a:lnTo>
                    <a:pt x="34008" y="140957"/>
                  </a:lnTo>
                  <a:lnTo>
                    <a:pt x="34008" y="134872"/>
                  </a:lnTo>
                  <a:close/>
                  <a:moveTo>
                    <a:pt x="47140" y="134872"/>
                  </a:moveTo>
                  <a:lnTo>
                    <a:pt x="47140" y="140957"/>
                  </a:lnTo>
                  <a:lnTo>
                    <a:pt x="40753" y="140957"/>
                  </a:lnTo>
                  <a:lnTo>
                    <a:pt x="40753" y="134872"/>
                  </a:lnTo>
                  <a:close/>
                  <a:moveTo>
                    <a:pt x="53885" y="134872"/>
                  </a:moveTo>
                  <a:lnTo>
                    <a:pt x="53885" y="140957"/>
                  </a:lnTo>
                  <a:lnTo>
                    <a:pt x="47479" y="140957"/>
                  </a:lnTo>
                  <a:lnTo>
                    <a:pt x="47479" y="134872"/>
                  </a:lnTo>
                  <a:close/>
                  <a:moveTo>
                    <a:pt x="60611" y="134872"/>
                  </a:moveTo>
                  <a:lnTo>
                    <a:pt x="60611" y="140957"/>
                  </a:lnTo>
                  <a:lnTo>
                    <a:pt x="54206" y="140957"/>
                  </a:lnTo>
                  <a:lnTo>
                    <a:pt x="54206" y="134872"/>
                  </a:lnTo>
                  <a:close/>
                  <a:moveTo>
                    <a:pt x="67338" y="134872"/>
                  </a:moveTo>
                  <a:lnTo>
                    <a:pt x="67338" y="140957"/>
                  </a:lnTo>
                  <a:lnTo>
                    <a:pt x="60950" y="140957"/>
                  </a:lnTo>
                  <a:lnTo>
                    <a:pt x="60950" y="134872"/>
                  </a:lnTo>
                  <a:close/>
                  <a:moveTo>
                    <a:pt x="74083" y="134872"/>
                  </a:moveTo>
                  <a:lnTo>
                    <a:pt x="74083" y="140957"/>
                  </a:lnTo>
                  <a:lnTo>
                    <a:pt x="67677" y="140957"/>
                  </a:lnTo>
                  <a:lnTo>
                    <a:pt x="67677" y="134872"/>
                  </a:lnTo>
                  <a:close/>
                  <a:moveTo>
                    <a:pt x="80809" y="134872"/>
                  </a:moveTo>
                  <a:lnTo>
                    <a:pt x="80809" y="140957"/>
                  </a:lnTo>
                  <a:lnTo>
                    <a:pt x="74422" y="140957"/>
                  </a:lnTo>
                  <a:lnTo>
                    <a:pt x="74422" y="134872"/>
                  </a:lnTo>
                  <a:close/>
                  <a:moveTo>
                    <a:pt x="87554" y="134872"/>
                  </a:moveTo>
                  <a:lnTo>
                    <a:pt x="87554" y="140957"/>
                  </a:lnTo>
                  <a:lnTo>
                    <a:pt x="81148" y="140957"/>
                  </a:lnTo>
                  <a:lnTo>
                    <a:pt x="81148" y="134872"/>
                  </a:lnTo>
                  <a:close/>
                  <a:moveTo>
                    <a:pt x="94281" y="134872"/>
                  </a:moveTo>
                  <a:lnTo>
                    <a:pt x="94281" y="140957"/>
                  </a:lnTo>
                  <a:lnTo>
                    <a:pt x="87893" y="140957"/>
                  </a:lnTo>
                  <a:lnTo>
                    <a:pt x="87893" y="134872"/>
                  </a:lnTo>
                  <a:close/>
                  <a:moveTo>
                    <a:pt x="101007" y="134872"/>
                  </a:moveTo>
                  <a:lnTo>
                    <a:pt x="101007" y="140957"/>
                  </a:lnTo>
                  <a:lnTo>
                    <a:pt x="94620" y="140957"/>
                  </a:lnTo>
                  <a:lnTo>
                    <a:pt x="94620" y="134872"/>
                  </a:lnTo>
                  <a:close/>
                  <a:moveTo>
                    <a:pt x="107752" y="134872"/>
                  </a:moveTo>
                  <a:lnTo>
                    <a:pt x="107752" y="140957"/>
                  </a:lnTo>
                  <a:lnTo>
                    <a:pt x="101346" y="140957"/>
                  </a:lnTo>
                  <a:lnTo>
                    <a:pt x="101346" y="134872"/>
                  </a:lnTo>
                  <a:close/>
                  <a:moveTo>
                    <a:pt x="114478" y="134872"/>
                  </a:moveTo>
                  <a:lnTo>
                    <a:pt x="114478" y="140957"/>
                  </a:lnTo>
                  <a:lnTo>
                    <a:pt x="108091" y="140957"/>
                  </a:lnTo>
                  <a:lnTo>
                    <a:pt x="108091" y="134872"/>
                  </a:lnTo>
                  <a:close/>
                  <a:moveTo>
                    <a:pt x="121223" y="134872"/>
                  </a:moveTo>
                  <a:lnTo>
                    <a:pt x="121223" y="140957"/>
                  </a:lnTo>
                  <a:lnTo>
                    <a:pt x="114817" y="140957"/>
                  </a:lnTo>
                  <a:lnTo>
                    <a:pt x="114817" y="134872"/>
                  </a:lnTo>
                  <a:close/>
                  <a:moveTo>
                    <a:pt x="127950" y="134872"/>
                  </a:moveTo>
                  <a:lnTo>
                    <a:pt x="127950" y="140957"/>
                  </a:lnTo>
                  <a:lnTo>
                    <a:pt x="121562" y="140957"/>
                  </a:lnTo>
                  <a:lnTo>
                    <a:pt x="121562" y="134872"/>
                  </a:lnTo>
                  <a:close/>
                  <a:moveTo>
                    <a:pt x="134694" y="134872"/>
                  </a:moveTo>
                  <a:lnTo>
                    <a:pt x="134694" y="140957"/>
                  </a:lnTo>
                  <a:lnTo>
                    <a:pt x="128289" y="140957"/>
                  </a:lnTo>
                  <a:lnTo>
                    <a:pt x="128289" y="134872"/>
                  </a:lnTo>
                  <a:close/>
                  <a:moveTo>
                    <a:pt x="141421" y="134872"/>
                  </a:moveTo>
                  <a:lnTo>
                    <a:pt x="141421" y="140957"/>
                  </a:lnTo>
                  <a:lnTo>
                    <a:pt x="135033" y="140957"/>
                  </a:lnTo>
                  <a:lnTo>
                    <a:pt x="135033" y="134872"/>
                  </a:lnTo>
                  <a:close/>
                  <a:moveTo>
                    <a:pt x="148148" y="134872"/>
                  </a:moveTo>
                  <a:lnTo>
                    <a:pt x="148148" y="140957"/>
                  </a:lnTo>
                  <a:lnTo>
                    <a:pt x="141760" y="140957"/>
                  </a:lnTo>
                  <a:lnTo>
                    <a:pt x="141760" y="134872"/>
                  </a:lnTo>
                  <a:close/>
                  <a:moveTo>
                    <a:pt x="154892" y="134872"/>
                  </a:moveTo>
                  <a:lnTo>
                    <a:pt x="154892" y="140957"/>
                  </a:lnTo>
                  <a:lnTo>
                    <a:pt x="148487" y="140957"/>
                  </a:lnTo>
                  <a:lnTo>
                    <a:pt x="148487" y="134872"/>
                  </a:lnTo>
                  <a:close/>
                  <a:moveTo>
                    <a:pt x="161619" y="134872"/>
                  </a:moveTo>
                  <a:lnTo>
                    <a:pt x="161619" y="140957"/>
                  </a:lnTo>
                  <a:lnTo>
                    <a:pt x="155231" y="140957"/>
                  </a:lnTo>
                  <a:lnTo>
                    <a:pt x="155231" y="134872"/>
                  </a:lnTo>
                  <a:close/>
                  <a:moveTo>
                    <a:pt x="168363" y="134872"/>
                  </a:moveTo>
                  <a:lnTo>
                    <a:pt x="168363" y="140957"/>
                  </a:lnTo>
                  <a:lnTo>
                    <a:pt x="161958" y="140957"/>
                  </a:lnTo>
                  <a:lnTo>
                    <a:pt x="161958" y="134872"/>
                  </a:lnTo>
                  <a:close/>
                  <a:moveTo>
                    <a:pt x="175090" y="134872"/>
                  </a:moveTo>
                  <a:lnTo>
                    <a:pt x="175090" y="140957"/>
                  </a:lnTo>
                  <a:lnTo>
                    <a:pt x="168702" y="140957"/>
                  </a:lnTo>
                  <a:lnTo>
                    <a:pt x="168702" y="134872"/>
                  </a:lnTo>
                  <a:close/>
                  <a:moveTo>
                    <a:pt x="181834" y="134872"/>
                  </a:moveTo>
                  <a:lnTo>
                    <a:pt x="181834" y="140957"/>
                  </a:lnTo>
                  <a:lnTo>
                    <a:pt x="175429" y="140957"/>
                  </a:lnTo>
                  <a:lnTo>
                    <a:pt x="175429" y="134872"/>
                  </a:lnTo>
                  <a:close/>
                  <a:moveTo>
                    <a:pt x="188561" y="134872"/>
                  </a:moveTo>
                  <a:lnTo>
                    <a:pt x="188561" y="140957"/>
                  </a:lnTo>
                  <a:lnTo>
                    <a:pt x="182173" y="140957"/>
                  </a:lnTo>
                  <a:lnTo>
                    <a:pt x="182173" y="134872"/>
                  </a:lnTo>
                  <a:close/>
                  <a:moveTo>
                    <a:pt x="195288" y="134872"/>
                  </a:moveTo>
                  <a:lnTo>
                    <a:pt x="195288" y="140957"/>
                  </a:lnTo>
                  <a:lnTo>
                    <a:pt x="188900" y="140957"/>
                  </a:lnTo>
                  <a:lnTo>
                    <a:pt x="188900" y="134872"/>
                  </a:lnTo>
                  <a:close/>
                  <a:moveTo>
                    <a:pt x="202032" y="134872"/>
                  </a:moveTo>
                  <a:lnTo>
                    <a:pt x="202032" y="140957"/>
                  </a:lnTo>
                  <a:lnTo>
                    <a:pt x="195627" y="140957"/>
                  </a:lnTo>
                  <a:lnTo>
                    <a:pt x="195627" y="134872"/>
                  </a:lnTo>
                  <a:close/>
                  <a:moveTo>
                    <a:pt x="208759" y="134872"/>
                  </a:moveTo>
                  <a:lnTo>
                    <a:pt x="208759" y="140957"/>
                  </a:lnTo>
                  <a:lnTo>
                    <a:pt x="202371" y="140957"/>
                  </a:lnTo>
                  <a:lnTo>
                    <a:pt x="202371" y="134872"/>
                  </a:lnTo>
                  <a:close/>
                  <a:moveTo>
                    <a:pt x="215504" y="134872"/>
                  </a:moveTo>
                  <a:lnTo>
                    <a:pt x="215504" y="140957"/>
                  </a:lnTo>
                  <a:lnTo>
                    <a:pt x="209098" y="140957"/>
                  </a:lnTo>
                  <a:lnTo>
                    <a:pt x="209098" y="134872"/>
                  </a:lnTo>
                  <a:close/>
                  <a:moveTo>
                    <a:pt x="222230" y="134872"/>
                  </a:moveTo>
                  <a:lnTo>
                    <a:pt x="222230" y="140957"/>
                  </a:lnTo>
                  <a:lnTo>
                    <a:pt x="215843" y="140957"/>
                  </a:lnTo>
                  <a:lnTo>
                    <a:pt x="215843" y="134872"/>
                  </a:lnTo>
                  <a:close/>
                  <a:moveTo>
                    <a:pt x="228975" y="134872"/>
                  </a:moveTo>
                  <a:lnTo>
                    <a:pt x="228975" y="140957"/>
                  </a:lnTo>
                  <a:lnTo>
                    <a:pt x="222569" y="140957"/>
                  </a:lnTo>
                  <a:lnTo>
                    <a:pt x="222569" y="134872"/>
                  </a:lnTo>
                  <a:close/>
                  <a:moveTo>
                    <a:pt x="235701" y="134872"/>
                  </a:moveTo>
                  <a:lnTo>
                    <a:pt x="235701" y="140957"/>
                  </a:lnTo>
                  <a:lnTo>
                    <a:pt x="229296" y="140957"/>
                  </a:lnTo>
                  <a:lnTo>
                    <a:pt x="229296" y="134872"/>
                  </a:lnTo>
                  <a:close/>
                  <a:moveTo>
                    <a:pt x="242428" y="134872"/>
                  </a:moveTo>
                  <a:lnTo>
                    <a:pt x="242428" y="140957"/>
                  </a:lnTo>
                  <a:lnTo>
                    <a:pt x="236040" y="140957"/>
                  </a:lnTo>
                  <a:lnTo>
                    <a:pt x="236040" y="134872"/>
                  </a:lnTo>
                  <a:close/>
                  <a:moveTo>
                    <a:pt x="249173" y="134872"/>
                  </a:moveTo>
                  <a:lnTo>
                    <a:pt x="249173" y="140957"/>
                  </a:lnTo>
                  <a:lnTo>
                    <a:pt x="242767" y="140957"/>
                  </a:lnTo>
                  <a:lnTo>
                    <a:pt x="242767" y="134872"/>
                  </a:lnTo>
                  <a:close/>
                  <a:moveTo>
                    <a:pt x="255899" y="134872"/>
                  </a:moveTo>
                  <a:lnTo>
                    <a:pt x="255899" y="140957"/>
                  </a:lnTo>
                  <a:lnTo>
                    <a:pt x="249512" y="140957"/>
                  </a:lnTo>
                  <a:lnTo>
                    <a:pt x="249512" y="134872"/>
                  </a:lnTo>
                  <a:close/>
                  <a:moveTo>
                    <a:pt x="262644" y="134872"/>
                  </a:moveTo>
                  <a:lnTo>
                    <a:pt x="262644" y="140957"/>
                  </a:lnTo>
                  <a:lnTo>
                    <a:pt x="256238" y="140957"/>
                  </a:lnTo>
                  <a:lnTo>
                    <a:pt x="256238" y="134872"/>
                  </a:lnTo>
                  <a:close/>
                  <a:moveTo>
                    <a:pt x="269370" y="134872"/>
                  </a:moveTo>
                  <a:lnTo>
                    <a:pt x="269370" y="140957"/>
                  </a:lnTo>
                  <a:lnTo>
                    <a:pt x="262983" y="140957"/>
                  </a:lnTo>
                  <a:lnTo>
                    <a:pt x="262983" y="134872"/>
                  </a:lnTo>
                  <a:close/>
                  <a:moveTo>
                    <a:pt x="276115" y="134872"/>
                  </a:moveTo>
                  <a:lnTo>
                    <a:pt x="276115" y="140957"/>
                  </a:lnTo>
                  <a:lnTo>
                    <a:pt x="269709" y="140957"/>
                  </a:lnTo>
                  <a:lnTo>
                    <a:pt x="269709" y="134872"/>
                  </a:lnTo>
                  <a:close/>
                  <a:moveTo>
                    <a:pt x="282842" y="134872"/>
                  </a:moveTo>
                  <a:lnTo>
                    <a:pt x="282842" y="140957"/>
                  </a:lnTo>
                  <a:lnTo>
                    <a:pt x="276436" y="140957"/>
                  </a:lnTo>
                  <a:lnTo>
                    <a:pt x="276436" y="134872"/>
                  </a:lnTo>
                  <a:close/>
                  <a:moveTo>
                    <a:pt x="6745" y="141278"/>
                  </a:moveTo>
                  <a:lnTo>
                    <a:pt x="6745" y="147362"/>
                  </a:lnTo>
                  <a:lnTo>
                    <a:pt x="339" y="147362"/>
                  </a:lnTo>
                  <a:lnTo>
                    <a:pt x="339" y="141278"/>
                  </a:lnTo>
                  <a:close/>
                  <a:moveTo>
                    <a:pt x="13471" y="141278"/>
                  </a:moveTo>
                  <a:lnTo>
                    <a:pt x="13471" y="147362"/>
                  </a:lnTo>
                  <a:lnTo>
                    <a:pt x="7066" y="147362"/>
                  </a:lnTo>
                  <a:lnTo>
                    <a:pt x="7066" y="141278"/>
                  </a:lnTo>
                  <a:close/>
                  <a:moveTo>
                    <a:pt x="20198" y="141278"/>
                  </a:moveTo>
                  <a:lnTo>
                    <a:pt x="20198" y="147362"/>
                  </a:lnTo>
                  <a:lnTo>
                    <a:pt x="13810" y="147362"/>
                  </a:lnTo>
                  <a:lnTo>
                    <a:pt x="13810" y="141278"/>
                  </a:lnTo>
                  <a:close/>
                  <a:moveTo>
                    <a:pt x="26942" y="141278"/>
                  </a:moveTo>
                  <a:lnTo>
                    <a:pt x="26942" y="147362"/>
                  </a:lnTo>
                  <a:lnTo>
                    <a:pt x="20537" y="147362"/>
                  </a:lnTo>
                  <a:lnTo>
                    <a:pt x="20537" y="141278"/>
                  </a:lnTo>
                  <a:close/>
                  <a:moveTo>
                    <a:pt x="33669" y="141278"/>
                  </a:moveTo>
                  <a:lnTo>
                    <a:pt x="33669" y="147362"/>
                  </a:lnTo>
                  <a:lnTo>
                    <a:pt x="27281" y="147362"/>
                  </a:lnTo>
                  <a:lnTo>
                    <a:pt x="27281" y="141278"/>
                  </a:lnTo>
                  <a:close/>
                  <a:moveTo>
                    <a:pt x="40414" y="141278"/>
                  </a:moveTo>
                  <a:lnTo>
                    <a:pt x="40414" y="147362"/>
                  </a:lnTo>
                  <a:lnTo>
                    <a:pt x="34008" y="147362"/>
                  </a:lnTo>
                  <a:lnTo>
                    <a:pt x="34008" y="141278"/>
                  </a:lnTo>
                  <a:close/>
                  <a:moveTo>
                    <a:pt x="47140" y="141278"/>
                  </a:moveTo>
                  <a:lnTo>
                    <a:pt x="47140" y="147362"/>
                  </a:lnTo>
                  <a:lnTo>
                    <a:pt x="40753" y="147362"/>
                  </a:lnTo>
                  <a:lnTo>
                    <a:pt x="40753" y="141278"/>
                  </a:lnTo>
                  <a:close/>
                  <a:moveTo>
                    <a:pt x="53885" y="141278"/>
                  </a:moveTo>
                  <a:lnTo>
                    <a:pt x="53885" y="147362"/>
                  </a:lnTo>
                  <a:lnTo>
                    <a:pt x="47479" y="147362"/>
                  </a:lnTo>
                  <a:lnTo>
                    <a:pt x="47479" y="141278"/>
                  </a:lnTo>
                  <a:close/>
                  <a:moveTo>
                    <a:pt x="60611" y="141278"/>
                  </a:moveTo>
                  <a:lnTo>
                    <a:pt x="60611" y="147362"/>
                  </a:lnTo>
                  <a:lnTo>
                    <a:pt x="54206" y="147362"/>
                  </a:lnTo>
                  <a:lnTo>
                    <a:pt x="54206" y="141278"/>
                  </a:lnTo>
                  <a:close/>
                  <a:moveTo>
                    <a:pt x="67338" y="141278"/>
                  </a:moveTo>
                  <a:lnTo>
                    <a:pt x="67338" y="147362"/>
                  </a:lnTo>
                  <a:lnTo>
                    <a:pt x="60950" y="147362"/>
                  </a:lnTo>
                  <a:lnTo>
                    <a:pt x="60950" y="141278"/>
                  </a:lnTo>
                  <a:close/>
                  <a:moveTo>
                    <a:pt x="74083" y="141278"/>
                  </a:moveTo>
                  <a:lnTo>
                    <a:pt x="74083" y="147362"/>
                  </a:lnTo>
                  <a:lnTo>
                    <a:pt x="67677" y="147362"/>
                  </a:lnTo>
                  <a:lnTo>
                    <a:pt x="67677" y="141278"/>
                  </a:lnTo>
                  <a:close/>
                  <a:moveTo>
                    <a:pt x="80809" y="141278"/>
                  </a:moveTo>
                  <a:lnTo>
                    <a:pt x="80809" y="147362"/>
                  </a:lnTo>
                  <a:lnTo>
                    <a:pt x="74422" y="147362"/>
                  </a:lnTo>
                  <a:lnTo>
                    <a:pt x="74422" y="141278"/>
                  </a:lnTo>
                  <a:close/>
                  <a:moveTo>
                    <a:pt x="87554" y="141278"/>
                  </a:moveTo>
                  <a:lnTo>
                    <a:pt x="87554" y="147362"/>
                  </a:lnTo>
                  <a:lnTo>
                    <a:pt x="81148" y="147362"/>
                  </a:lnTo>
                  <a:lnTo>
                    <a:pt x="81148" y="141278"/>
                  </a:lnTo>
                  <a:close/>
                  <a:moveTo>
                    <a:pt x="94281" y="141278"/>
                  </a:moveTo>
                  <a:lnTo>
                    <a:pt x="94281" y="147362"/>
                  </a:lnTo>
                  <a:lnTo>
                    <a:pt x="87893" y="147362"/>
                  </a:lnTo>
                  <a:lnTo>
                    <a:pt x="87893" y="141278"/>
                  </a:lnTo>
                  <a:close/>
                  <a:moveTo>
                    <a:pt x="101007" y="141278"/>
                  </a:moveTo>
                  <a:lnTo>
                    <a:pt x="101007" y="147362"/>
                  </a:lnTo>
                  <a:lnTo>
                    <a:pt x="94620" y="147362"/>
                  </a:lnTo>
                  <a:lnTo>
                    <a:pt x="94620" y="141278"/>
                  </a:lnTo>
                  <a:close/>
                  <a:moveTo>
                    <a:pt x="107752" y="141278"/>
                  </a:moveTo>
                  <a:lnTo>
                    <a:pt x="107752" y="147362"/>
                  </a:lnTo>
                  <a:lnTo>
                    <a:pt x="101346" y="147362"/>
                  </a:lnTo>
                  <a:lnTo>
                    <a:pt x="101346" y="141278"/>
                  </a:lnTo>
                  <a:close/>
                  <a:moveTo>
                    <a:pt x="114478" y="141278"/>
                  </a:moveTo>
                  <a:lnTo>
                    <a:pt x="114478" y="147362"/>
                  </a:lnTo>
                  <a:lnTo>
                    <a:pt x="108091" y="147362"/>
                  </a:lnTo>
                  <a:lnTo>
                    <a:pt x="108091" y="141278"/>
                  </a:lnTo>
                  <a:close/>
                  <a:moveTo>
                    <a:pt x="121223" y="141278"/>
                  </a:moveTo>
                  <a:lnTo>
                    <a:pt x="121223" y="147362"/>
                  </a:lnTo>
                  <a:lnTo>
                    <a:pt x="114817" y="147362"/>
                  </a:lnTo>
                  <a:lnTo>
                    <a:pt x="114817" y="141278"/>
                  </a:lnTo>
                  <a:close/>
                  <a:moveTo>
                    <a:pt x="127950" y="141278"/>
                  </a:moveTo>
                  <a:lnTo>
                    <a:pt x="127950" y="147362"/>
                  </a:lnTo>
                  <a:lnTo>
                    <a:pt x="121562" y="147362"/>
                  </a:lnTo>
                  <a:lnTo>
                    <a:pt x="121562" y="141278"/>
                  </a:lnTo>
                  <a:close/>
                  <a:moveTo>
                    <a:pt x="134694" y="141278"/>
                  </a:moveTo>
                  <a:lnTo>
                    <a:pt x="134694" y="147362"/>
                  </a:lnTo>
                  <a:lnTo>
                    <a:pt x="128289" y="147362"/>
                  </a:lnTo>
                  <a:lnTo>
                    <a:pt x="128289" y="141278"/>
                  </a:lnTo>
                  <a:close/>
                  <a:moveTo>
                    <a:pt x="141421" y="141278"/>
                  </a:moveTo>
                  <a:lnTo>
                    <a:pt x="141421" y="147362"/>
                  </a:lnTo>
                  <a:lnTo>
                    <a:pt x="135033" y="147362"/>
                  </a:lnTo>
                  <a:lnTo>
                    <a:pt x="135033" y="141278"/>
                  </a:lnTo>
                  <a:close/>
                  <a:moveTo>
                    <a:pt x="148148" y="141278"/>
                  </a:moveTo>
                  <a:lnTo>
                    <a:pt x="148148" y="147362"/>
                  </a:lnTo>
                  <a:lnTo>
                    <a:pt x="141760" y="147362"/>
                  </a:lnTo>
                  <a:lnTo>
                    <a:pt x="141760" y="141278"/>
                  </a:lnTo>
                  <a:close/>
                  <a:moveTo>
                    <a:pt x="154892" y="141278"/>
                  </a:moveTo>
                  <a:lnTo>
                    <a:pt x="154892" y="147362"/>
                  </a:lnTo>
                  <a:lnTo>
                    <a:pt x="148487" y="147362"/>
                  </a:lnTo>
                  <a:lnTo>
                    <a:pt x="148487" y="141278"/>
                  </a:lnTo>
                  <a:close/>
                  <a:moveTo>
                    <a:pt x="161619" y="141278"/>
                  </a:moveTo>
                  <a:lnTo>
                    <a:pt x="161619" y="147362"/>
                  </a:lnTo>
                  <a:lnTo>
                    <a:pt x="155231" y="147362"/>
                  </a:lnTo>
                  <a:lnTo>
                    <a:pt x="155231" y="141278"/>
                  </a:lnTo>
                  <a:close/>
                  <a:moveTo>
                    <a:pt x="168363" y="141278"/>
                  </a:moveTo>
                  <a:lnTo>
                    <a:pt x="168363" y="147362"/>
                  </a:lnTo>
                  <a:lnTo>
                    <a:pt x="161958" y="147362"/>
                  </a:lnTo>
                  <a:lnTo>
                    <a:pt x="161958" y="141278"/>
                  </a:lnTo>
                  <a:close/>
                  <a:moveTo>
                    <a:pt x="175090" y="141278"/>
                  </a:moveTo>
                  <a:lnTo>
                    <a:pt x="175090" y="147362"/>
                  </a:lnTo>
                  <a:lnTo>
                    <a:pt x="168702" y="147362"/>
                  </a:lnTo>
                  <a:lnTo>
                    <a:pt x="168702" y="141278"/>
                  </a:lnTo>
                  <a:close/>
                  <a:moveTo>
                    <a:pt x="181834" y="141278"/>
                  </a:moveTo>
                  <a:lnTo>
                    <a:pt x="181834" y="147362"/>
                  </a:lnTo>
                  <a:lnTo>
                    <a:pt x="175429" y="147362"/>
                  </a:lnTo>
                  <a:lnTo>
                    <a:pt x="175429" y="141278"/>
                  </a:lnTo>
                  <a:close/>
                  <a:moveTo>
                    <a:pt x="188561" y="141278"/>
                  </a:moveTo>
                  <a:lnTo>
                    <a:pt x="188561" y="147362"/>
                  </a:lnTo>
                  <a:lnTo>
                    <a:pt x="182173" y="147362"/>
                  </a:lnTo>
                  <a:lnTo>
                    <a:pt x="182173" y="141278"/>
                  </a:lnTo>
                  <a:close/>
                  <a:moveTo>
                    <a:pt x="195288" y="141278"/>
                  </a:moveTo>
                  <a:lnTo>
                    <a:pt x="195288" y="147362"/>
                  </a:lnTo>
                  <a:lnTo>
                    <a:pt x="188900" y="147362"/>
                  </a:lnTo>
                  <a:lnTo>
                    <a:pt x="188900" y="141278"/>
                  </a:lnTo>
                  <a:close/>
                  <a:moveTo>
                    <a:pt x="202032" y="141278"/>
                  </a:moveTo>
                  <a:lnTo>
                    <a:pt x="202032" y="147362"/>
                  </a:lnTo>
                  <a:lnTo>
                    <a:pt x="195627" y="147362"/>
                  </a:lnTo>
                  <a:lnTo>
                    <a:pt x="195627" y="141278"/>
                  </a:lnTo>
                  <a:close/>
                  <a:moveTo>
                    <a:pt x="208759" y="141278"/>
                  </a:moveTo>
                  <a:lnTo>
                    <a:pt x="208759" y="147362"/>
                  </a:lnTo>
                  <a:lnTo>
                    <a:pt x="202371" y="147362"/>
                  </a:lnTo>
                  <a:lnTo>
                    <a:pt x="202371" y="141278"/>
                  </a:lnTo>
                  <a:close/>
                  <a:moveTo>
                    <a:pt x="215504" y="141278"/>
                  </a:moveTo>
                  <a:lnTo>
                    <a:pt x="215504" y="147362"/>
                  </a:lnTo>
                  <a:lnTo>
                    <a:pt x="209098" y="147362"/>
                  </a:lnTo>
                  <a:lnTo>
                    <a:pt x="209098" y="141278"/>
                  </a:lnTo>
                  <a:close/>
                  <a:moveTo>
                    <a:pt x="222230" y="141278"/>
                  </a:moveTo>
                  <a:lnTo>
                    <a:pt x="222230" y="147362"/>
                  </a:lnTo>
                  <a:lnTo>
                    <a:pt x="215843" y="147362"/>
                  </a:lnTo>
                  <a:lnTo>
                    <a:pt x="215843" y="141278"/>
                  </a:lnTo>
                  <a:close/>
                  <a:moveTo>
                    <a:pt x="228975" y="141278"/>
                  </a:moveTo>
                  <a:lnTo>
                    <a:pt x="228975" y="147362"/>
                  </a:lnTo>
                  <a:lnTo>
                    <a:pt x="222569" y="147362"/>
                  </a:lnTo>
                  <a:lnTo>
                    <a:pt x="222569" y="141278"/>
                  </a:lnTo>
                  <a:close/>
                  <a:moveTo>
                    <a:pt x="235701" y="141278"/>
                  </a:moveTo>
                  <a:lnTo>
                    <a:pt x="235701" y="147362"/>
                  </a:lnTo>
                  <a:lnTo>
                    <a:pt x="229296" y="147362"/>
                  </a:lnTo>
                  <a:lnTo>
                    <a:pt x="229296" y="141278"/>
                  </a:lnTo>
                  <a:close/>
                  <a:moveTo>
                    <a:pt x="242428" y="141278"/>
                  </a:moveTo>
                  <a:lnTo>
                    <a:pt x="242428" y="147362"/>
                  </a:lnTo>
                  <a:lnTo>
                    <a:pt x="236040" y="147362"/>
                  </a:lnTo>
                  <a:lnTo>
                    <a:pt x="236040" y="141278"/>
                  </a:lnTo>
                  <a:close/>
                  <a:moveTo>
                    <a:pt x="249173" y="141278"/>
                  </a:moveTo>
                  <a:lnTo>
                    <a:pt x="249173" y="147362"/>
                  </a:lnTo>
                  <a:lnTo>
                    <a:pt x="242767" y="147362"/>
                  </a:lnTo>
                  <a:lnTo>
                    <a:pt x="242767" y="141278"/>
                  </a:lnTo>
                  <a:close/>
                  <a:moveTo>
                    <a:pt x="255899" y="141278"/>
                  </a:moveTo>
                  <a:lnTo>
                    <a:pt x="255899" y="147362"/>
                  </a:lnTo>
                  <a:lnTo>
                    <a:pt x="249512" y="147362"/>
                  </a:lnTo>
                  <a:lnTo>
                    <a:pt x="249512" y="141278"/>
                  </a:lnTo>
                  <a:close/>
                  <a:moveTo>
                    <a:pt x="262644" y="141278"/>
                  </a:moveTo>
                  <a:lnTo>
                    <a:pt x="262644" y="147362"/>
                  </a:lnTo>
                  <a:lnTo>
                    <a:pt x="256238" y="147362"/>
                  </a:lnTo>
                  <a:lnTo>
                    <a:pt x="256238" y="141278"/>
                  </a:lnTo>
                  <a:close/>
                  <a:moveTo>
                    <a:pt x="269370" y="141278"/>
                  </a:moveTo>
                  <a:lnTo>
                    <a:pt x="269370" y="147362"/>
                  </a:lnTo>
                  <a:lnTo>
                    <a:pt x="262983" y="147362"/>
                  </a:lnTo>
                  <a:lnTo>
                    <a:pt x="262983" y="141278"/>
                  </a:lnTo>
                  <a:close/>
                  <a:moveTo>
                    <a:pt x="276115" y="141278"/>
                  </a:moveTo>
                  <a:lnTo>
                    <a:pt x="276115" y="147362"/>
                  </a:lnTo>
                  <a:lnTo>
                    <a:pt x="269709" y="147362"/>
                  </a:lnTo>
                  <a:lnTo>
                    <a:pt x="269709" y="141278"/>
                  </a:lnTo>
                  <a:close/>
                  <a:moveTo>
                    <a:pt x="282842" y="141278"/>
                  </a:moveTo>
                  <a:lnTo>
                    <a:pt x="282842" y="147362"/>
                  </a:lnTo>
                  <a:lnTo>
                    <a:pt x="276436" y="147362"/>
                  </a:lnTo>
                  <a:lnTo>
                    <a:pt x="276436" y="141278"/>
                  </a:lnTo>
                  <a:close/>
                  <a:moveTo>
                    <a:pt x="6745" y="147683"/>
                  </a:moveTo>
                  <a:lnTo>
                    <a:pt x="6745" y="153768"/>
                  </a:lnTo>
                  <a:lnTo>
                    <a:pt x="339" y="153768"/>
                  </a:lnTo>
                  <a:lnTo>
                    <a:pt x="339" y="147683"/>
                  </a:lnTo>
                  <a:close/>
                  <a:moveTo>
                    <a:pt x="13471" y="147683"/>
                  </a:moveTo>
                  <a:lnTo>
                    <a:pt x="13471" y="153768"/>
                  </a:lnTo>
                  <a:lnTo>
                    <a:pt x="7066" y="153768"/>
                  </a:lnTo>
                  <a:lnTo>
                    <a:pt x="7066" y="147683"/>
                  </a:lnTo>
                  <a:close/>
                  <a:moveTo>
                    <a:pt x="20198" y="147683"/>
                  </a:moveTo>
                  <a:lnTo>
                    <a:pt x="20198" y="153768"/>
                  </a:lnTo>
                  <a:lnTo>
                    <a:pt x="13810" y="153768"/>
                  </a:lnTo>
                  <a:lnTo>
                    <a:pt x="13810" y="147683"/>
                  </a:lnTo>
                  <a:close/>
                  <a:moveTo>
                    <a:pt x="26942" y="147683"/>
                  </a:moveTo>
                  <a:lnTo>
                    <a:pt x="26942" y="153768"/>
                  </a:lnTo>
                  <a:lnTo>
                    <a:pt x="20537" y="153768"/>
                  </a:lnTo>
                  <a:lnTo>
                    <a:pt x="20537" y="147683"/>
                  </a:lnTo>
                  <a:close/>
                  <a:moveTo>
                    <a:pt x="33669" y="147683"/>
                  </a:moveTo>
                  <a:lnTo>
                    <a:pt x="33669" y="153768"/>
                  </a:lnTo>
                  <a:lnTo>
                    <a:pt x="27281" y="153768"/>
                  </a:lnTo>
                  <a:lnTo>
                    <a:pt x="27281" y="147683"/>
                  </a:lnTo>
                  <a:close/>
                  <a:moveTo>
                    <a:pt x="40414" y="147683"/>
                  </a:moveTo>
                  <a:lnTo>
                    <a:pt x="40414" y="153768"/>
                  </a:lnTo>
                  <a:lnTo>
                    <a:pt x="34008" y="153768"/>
                  </a:lnTo>
                  <a:lnTo>
                    <a:pt x="34008" y="147683"/>
                  </a:lnTo>
                  <a:close/>
                  <a:moveTo>
                    <a:pt x="47140" y="147683"/>
                  </a:moveTo>
                  <a:lnTo>
                    <a:pt x="47140" y="153768"/>
                  </a:lnTo>
                  <a:lnTo>
                    <a:pt x="40753" y="153768"/>
                  </a:lnTo>
                  <a:lnTo>
                    <a:pt x="40753" y="147683"/>
                  </a:lnTo>
                  <a:close/>
                  <a:moveTo>
                    <a:pt x="53885" y="147683"/>
                  </a:moveTo>
                  <a:lnTo>
                    <a:pt x="53885" y="153768"/>
                  </a:lnTo>
                  <a:lnTo>
                    <a:pt x="47479" y="153768"/>
                  </a:lnTo>
                  <a:lnTo>
                    <a:pt x="47479" y="147683"/>
                  </a:lnTo>
                  <a:close/>
                  <a:moveTo>
                    <a:pt x="60611" y="147683"/>
                  </a:moveTo>
                  <a:lnTo>
                    <a:pt x="60611" y="153768"/>
                  </a:lnTo>
                  <a:lnTo>
                    <a:pt x="54206" y="153768"/>
                  </a:lnTo>
                  <a:lnTo>
                    <a:pt x="54206" y="147683"/>
                  </a:lnTo>
                  <a:close/>
                  <a:moveTo>
                    <a:pt x="67338" y="147683"/>
                  </a:moveTo>
                  <a:lnTo>
                    <a:pt x="67338" y="153768"/>
                  </a:lnTo>
                  <a:lnTo>
                    <a:pt x="60950" y="153768"/>
                  </a:lnTo>
                  <a:lnTo>
                    <a:pt x="60950" y="147683"/>
                  </a:lnTo>
                  <a:close/>
                  <a:moveTo>
                    <a:pt x="74083" y="147683"/>
                  </a:moveTo>
                  <a:lnTo>
                    <a:pt x="74083" y="153768"/>
                  </a:lnTo>
                  <a:lnTo>
                    <a:pt x="67677" y="153768"/>
                  </a:lnTo>
                  <a:lnTo>
                    <a:pt x="67677" y="147683"/>
                  </a:lnTo>
                  <a:close/>
                  <a:moveTo>
                    <a:pt x="80809" y="147683"/>
                  </a:moveTo>
                  <a:lnTo>
                    <a:pt x="80809" y="153768"/>
                  </a:lnTo>
                  <a:lnTo>
                    <a:pt x="74422" y="153768"/>
                  </a:lnTo>
                  <a:lnTo>
                    <a:pt x="74422" y="147683"/>
                  </a:lnTo>
                  <a:close/>
                  <a:moveTo>
                    <a:pt x="87554" y="147683"/>
                  </a:moveTo>
                  <a:lnTo>
                    <a:pt x="87554" y="153768"/>
                  </a:lnTo>
                  <a:lnTo>
                    <a:pt x="81148" y="153768"/>
                  </a:lnTo>
                  <a:lnTo>
                    <a:pt x="81148" y="147683"/>
                  </a:lnTo>
                  <a:close/>
                  <a:moveTo>
                    <a:pt x="94281" y="147683"/>
                  </a:moveTo>
                  <a:lnTo>
                    <a:pt x="94281" y="153768"/>
                  </a:lnTo>
                  <a:lnTo>
                    <a:pt x="87893" y="153768"/>
                  </a:lnTo>
                  <a:lnTo>
                    <a:pt x="87893" y="147683"/>
                  </a:lnTo>
                  <a:close/>
                  <a:moveTo>
                    <a:pt x="101007" y="147683"/>
                  </a:moveTo>
                  <a:lnTo>
                    <a:pt x="101007" y="153768"/>
                  </a:lnTo>
                  <a:lnTo>
                    <a:pt x="94620" y="153768"/>
                  </a:lnTo>
                  <a:lnTo>
                    <a:pt x="94620" y="147683"/>
                  </a:lnTo>
                  <a:close/>
                  <a:moveTo>
                    <a:pt x="107752" y="147683"/>
                  </a:moveTo>
                  <a:lnTo>
                    <a:pt x="107752" y="153768"/>
                  </a:lnTo>
                  <a:lnTo>
                    <a:pt x="101346" y="153768"/>
                  </a:lnTo>
                  <a:lnTo>
                    <a:pt x="101346" y="147683"/>
                  </a:lnTo>
                  <a:close/>
                  <a:moveTo>
                    <a:pt x="114478" y="147683"/>
                  </a:moveTo>
                  <a:lnTo>
                    <a:pt x="114478" y="153768"/>
                  </a:lnTo>
                  <a:lnTo>
                    <a:pt x="108091" y="153768"/>
                  </a:lnTo>
                  <a:lnTo>
                    <a:pt x="108091" y="147683"/>
                  </a:lnTo>
                  <a:close/>
                  <a:moveTo>
                    <a:pt x="121223" y="147683"/>
                  </a:moveTo>
                  <a:lnTo>
                    <a:pt x="121223" y="153768"/>
                  </a:lnTo>
                  <a:lnTo>
                    <a:pt x="114817" y="153768"/>
                  </a:lnTo>
                  <a:lnTo>
                    <a:pt x="114817" y="147683"/>
                  </a:lnTo>
                  <a:close/>
                  <a:moveTo>
                    <a:pt x="127950" y="147683"/>
                  </a:moveTo>
                  <a:lnTo>
                    <a:pt x="127950" y="153768"/>
                  </a:lnTo>
                  <a:lnTo>
                    <a:pt x="121562" y="153768"/>
                  </a:lnTo>
                  <a:lnTo>
                    <a:pt x="121562" y="147683"/>
                  </a:lnTo>
                  <a:close/>
                  <a:moveTo>
                    <a:pt x="134694" y="147683"/>
                  </a:moveTo>
                  <a:lnTo>
                    <a:pt x="134694" y="153768"/>
                  </a:lnTo>
                  <a:lnTo>
                    <a:pt x="128289" y="153768"/>
                  </a:lnTo>
                  <a:lnTo>
                    <a:pt x="128289" y="147683"/>
                  </a:lnTo>
                  <a:close/>
                  <a:moveTo>
                    <a:pt x="141421" y="147683"/>
                  </a:moveTo>
                  <a:lnTo>
                    <a:pt x="141421" y="153768"/>
                  </a:lnTo>
                  <a:lnTo>
                    <a:pt x="135033" y="153768"/>
                  </a:lnTo>
                  <a:lnTo>
                    <a:pt x="135033" y="147683"/>
                  </a:lnTo>
                  <a:close/>
                  <a:moveTo>
                    <a:pt x="148148" y="147683"/>
                  </a:moveTo>
                  <a:lnTo>
                    <a:pt x="148148" y="153768"/>
                  </a:lnTo>
                  <a:lnTo>
                    <a:pt x="141760" y="153768"/>
                  </a:lnTo>
                  <a:lnTo>
                    <a:pt x="141760" y="147683"/>
                  </a:lnTo>
                  <a:close/>
                  <a:moveTo>
                    <a:pt x="154892" y="147683"/>
                  </a:moveTo>
                  <a:lnTo>
                    <a:pt x="154892" y="153768"/>
                  </a:lnTo>
                  <a:lnTo>
                    <a:pt x="148487" y="153768"/>
                  </a:lnTo>
                  <a:lnTo>
                    <a:pt x="148487" y="147683"/>
                  </a:lnTo>
                  <a:close/>
                  <a:moveTo>
                    <a:pt x="161619" y="147683"/>
                  </a:moveTo>
                  <a:lnTo>
                    <a:pt x="161619" y="153768"/>
                  </a:lnTo>
                  <a:lnTo>
                    <a:pt x="155231" y="153768"/>
                  </a:lnTo>
                  <a:lnTo>
                    <a:pt x="155231" y="147683"/>
                  </a:lnTo>
                  <a:close/>
                  <a:moveTo>
                    <a:pt x="168363" y="147683"/>
                  </a:moveTo>
                  <a:lnTo>
                    <a:pt x="168363" y="153768"/>
                  </a:lnTo>
                  <a:lnTo>
                    <a:pt x="161958" y="153768"/>
                  </a:lnTo>
                  <a:lnTo>
                    <a:pt x="161958" y="147683"/>
                  </a:lnTo>
                  <a:close/>
                  <a:moveTo>
                    <a:pt x="175090" y="147683"/>
                  </a:moveTo>
                  <a:lnTo>
                    <a:pt x="175090" y="153768"/>
                  </a:lnTo>
                  <a:lnTo>
                    <a:pt x="168702" y="153768"/>
                  </a:lnTo>
                  <a:lnTo>
                    <a:pt x="168702" y="147683"/>
                  </a:lnTo>
                  <a:close/>
                  <a:moveTo>
                    <a:pt x="181834" y="147683"/>
                  </a:moveTo>
                  <a:lnTo>
                    <a:pt x="181834" y="153768"/>
                  </a:lnTo>
                  <a:lnTo>
                    <a:pt x="175429" y="153768"/>
                  </a:lnTo>
                  <a:lnTo>
                    <a:pt x="175429" y="147683"/>
                  </a:lnTo>
                  <a:close/>
                  <a:moveTo>
                    <a:pt x="188561" y="147683"/>
                  </a:moveTo>
                  <a:lnTo>
                    <a:pt x="188561" y="153768"/>
                  </a:lnTo>
                  <a:lnTo>
                    <a:pt x="182173" y="153768"/>
                  </a:lnTo>
                  <a:lnTo>
                    <a:pt x="182173" y="147683"/>
                  </a:lnTo>
                  <a:close/>
                  <a:moveTo>
                    <a:pt x="195288" y="147683"/>
                  </a:moveTo>
                  <a:lnTo>
                    <a:pt x="195288" y="153768"/>
                  </a:lnTo>
                  <a:lnTo>
                    <a:pt x="188900" y="153768"/>
                  </a:lnTo>
                  <a:lnTo>
                    <a:pt x="188900" y="147683"/>
                  </a:lnTo>
                  <a:close/>
                  <a:moveTo>
                    <a:pt x="202032" y="147683"/>
                  </a:moveTo>
                  <a:lnTo>
                    <a:pt x="202032" y="153768"/>
                  </a:lnTo>
                  <a:lnTo>
                    <a:pt x="195627" y="153768"/>
                  </a:lnTo>
                  <a:lnTo>
                    <a:pt x="195627" y="147683"/>
                  </a:lnTo>
                  <a:close/>
                  <a:moveTo>
                    <a:pt x="208759" y="147683"/>
                  </a:moveTo>
                  <a:lnTo>
                    <a:pt x="208759" y="153768"/>
                  </a:lnTo>
                  <a:lnTo>
                    <a:pt x="202371" y="153768"/>
                  </a:lnTo>
                  <a:lnTo>
                    <a:pt x="202371" y="147683"/>
                  </a:lnTo>
                  <a:close/>
                  <a:moveTo>
                    <a:pt x="215504" y="147683"/>
                  </a:moveTo>
                  <a:lnTo>
                    <a:pt x="215504" y="153768"/>
                  </a:lnTo>
                  <a:lnTo>
                    <a:pt x="209098" y="153768"/>
                  </a:lnTo>
                  <a:lnTo>
                    <a:pt x="209098" y="147683"/>
                  </a:lnTo>
                  <a:close/>
                  <a:moveTo>
                    <a:pt x="222230" y="147683"/>
                  </a:moveTo>
                  <a:lnTo>
                    <a:pt x="222230" y="153768"/>
                  </a:lnTo>
                  <a:lnTo>
                    <a:pt x="215843" y="153768"/>
                  </a:lnTo>
                  <a:lnTo>
                    <a:pt x="215843" y="147683"/>
                  </a:lnTo>
                  <a:close/>
                  <a:moveTo>
                    <a:pt x="228975" y="147683"/>
                  </a:moveTo>
                  <a:lnTo>
                    <a:pt x="228975" y="153768"/>
                  </a:lnTo>
                  <a:lnTo>
                    <a:pt x="222569" y="153768"/>
                  </a:lnTo>
                  <a:lnTo>
                    <a:pt x="222569" y="147683"/>
                  </a:lnTo>
                  <a:close/>
                  <a:moveTo>
                    <a:pt x="235701" y="147683"/>
                  </a:moveTo>
                  <a:lnTo>
                    <a:pt x="235701" y="153768"/>
                  </a:lnTo>
                  <a:lnTo>
                    <a:pt x="229296" y="153768"/>
                  </a:lnTo>
                  <a:lnTo>
                    <a:pt x="229296" y="147683"/>
                  </a:lnTo>
                  <a:close/>
                  <a:moveTo>
                    <a:pt x="242428" y="147683"/>
                  </a:moveTo>
                  <a:lnTo>
                    <a:pt x="242428" y="153768"/>
                  </a:lnTo>
                  <a:lnTo>
                    <a:pt x="236040" y="153768"/>
                  </a:lnTo>
                  <a:lnTo>
                    <a:pt x="236040" y="147683"/>
                  </a:lnTo>
                  <a:close/>
                  <a:moveTo>
                    <a:pt x="249173" y="147683"/>
                  </a:moveTo>
                  <a:lnTo>
                    <a:pt x="249173" y="153768"/>
                  </a:lnTo>
                  <a:lnTo>
                    <a:pt x="242767" y="153768"/>
                  </a:lnTo>
                  <a:lnTo>
                    <a:pt x="242767" y="147683"/>
                  </a:lnTo>
                  <a:close/>
                  <a:moveTo>
                    <a:pt x="255899" y="147683"/>
                  </a:moveTo>
                  <a:lnTo>
                    <a:pt x="255899" y="153768"/>
                  </a:lnTo>
                  <a:lnTo>
                    <a:pt x="249512" y="153768"/>
                  </a:lnTo>
                  <a:lnTo>
                    <a:pt x="249512" y="147683"/>
                  </a:lnTo>
                  <a:close/>
                  <a:moveTo>
                    <a:pt x="262644" y="147683"/>
                  </a:moveTo>
                  <a:lnTo>
                    <a:pt x="262644" y="153768"/>
                  </a:lnTo>
                  <a:lnTo>
                    <a:pt x="256238" y="153768"/>
                  </a:lnTo>
                  <a:lnTo>
                    <a:pt x="256238" y="147683"/>
                  </a:lnTo>
                  <a:close/>
                  <a:moveTo>
                    <a:pt x="269370" y="147683"/>
                  </a:moveTo>
                  <a:lnTo>
                    <a:pt x="269370" y="153768"/>
                  </a:lnTo>
                  <a:lnTo>
                    <a:pt x="262983" y="153768"/>
                  </a:lnTo>
                  <a:lnTo>
                    <a:pt x="262983" y="147683"/>
                  </a:lnTo>
                  <a:close/>
                  <a:moveTo>
                    <a:pt x="276115" y="147683"/>
                  </a:moveTo>
                  <a:lnTo>
                    <a:pt x="276115" y="153768"/>
                  </a:lnTo>
                  <a:lnTo>
                    <a:pt x="269709" y="153768"/>
                  </a:lnTo>
                  <a:lnTo>
                    <a:pt x="269709" y="147683"/>
                  </a:lnTo>
                  <a:close/>
                  <a:moveTo>
                    <a:pt x="282842" y="147683"/>
                  </a:moveTo>
                  <a:lnTo>
                    <a:pt x="282842" y="153768"/>
                  </a:lnTo>
                  <a:lnTo>
                    <a:pt x="276436" y="153768"/>
                  </a:lnTo>
                  <a:lnTo>
                    <a:pt x="276436" y="147683"/>
                  </a:lnTo>
                  <a:close/>
                  <a:moveTo>
                    <a:pt x="6745" y="154089"/>
                  </a:moveTo>
                  <a:lnTo>
                    <a:pt x="6745" y="160173"/>
                  </a:lnTo>
                  <a:lnTo>
                    <a:pt x="339" y="160173"/>
                  </a:lnTo>
                  <a:lnTo>
                    <a:pt x="339" y="154089"/>
                  </a:lnTo>
                  <a:close/>
                  <a:moveTo>
                    <a:pt x="13471" y="154089"/>
                  </a:moveTo>
                  <a:lnTo>
                    <a:pt x="13471" y="160173"/>
                  </a:lnTo>
                  <a:lnTo>
                    <a:pt x="7066" y="160173"/>
                  </a:lnTo>
                  <a:lnTo>
                    <a:pt x="7066" y="154089"/>
                  </a:lnTo>
                  <a:close/>
                  <a:moveTo>
                    <a:pt x="20198" y="154089"/>
                  </a:moveTo>
                  <a:lnTo>
                    <a:pt x="20198" y="160173"/>
                  </a:lnTo>
                  <a:lnTo>
                    <a:pt x="13810" y="160173"/>
                  </a:lnTo>
                  <a:lnTo>
                    <a:pt x="13810" y="154089"/>
                  </a:lnTo>
                  <a:close/>
                  <a:moveTo>
                    <a:pt x="26942" y="154089"/>
                  </a:moveTo>
                  <a:lnTo>
                    <a:pt x="26942" y="160173"/>
                  </a:lnTo>
                  <a:lnTo>
                    <a:pt x="20537" y="160173"/>
                  </a:lnTo>
                  <a:lnTo>
                    <a:pt x="20537" y="154089"/>
                  </a:lnTo>
                  <a:close/>
                  <a:moveTo>
                    <a:pt x="33669" y="154089"/>
                  </a:moveTo>
                  <a:lnTo>
                    <a:pt x="33669" y="160173"/>
                  </a:lnTo>
                  <a:lnTo>
                    <a:pt x="27281" y="160173"/>
                  </a:lnTo>
                  <a:lnTo>
                    <a:pt x="27281" y="154089"/>
                  </a:lnTo>
                  <a:close/>
                  <a:moveTo>
                    <a:pt x="40414" y="154089"/>
                  </a:moveTo>
                  <a:lnTo>
                    <a:pt x="40414" y="160173"/>
                  </a:lnTo>
                  <a:lnTo>
                    <a:pt x="34008" y="160173"/>
                  </a:lnTo>
                  <a:lnTo>
                    <a:pt x="34008" y="154089"/>
                  </a:lnTo>
                  <a:close/>
                  <a:moveTo>
                    <a:pt x="47140" y="154089"/>
                  </a:moveTo>
                  <a:lnTo>
                    <a:pt x="47140" y="160173"/>
                  </a:lnTo>
                  <a:lnTo>
                    <a:pt x="40753" y="160173"/>
                  </a:lnTo>
                  <a:lnTo>
                    <a:pt x="40753" y="154089"/>
                  </a:lnTo>
                  <a:close/>
                  <a:moveTo>
                    <a:pt x="53885" y="154089"/>
                  </a:moveTo>
                  <a:lnTo>
                    <a:pt x="53885" y="160173"/>
                  </a:lnTo>
                  <a:lnTo>
                    <a:pt x="47479" y="160173"/>
                  </a:lnTo>
                  <a:lnTo>
                    <a:pt x="47479" y="154089"/>
                  </a:lnTo>
                  <a:close/>
                  <a:moveTo>
                    <a:pt x="60611" y="154089"/>
                  </a:moveTo>
                  <a:lnTo>
                    <a:pt x="60611" y="160173"/>
                  </a:lnTo>
                  <a:lnTo>
                    <a:pt x="54206" y="160173"/>
                  </a:lnTo>
                  <a:lnTo>
                    <a:pt x="54206" y="154089"/>
                  </a:lnTo>
                  <a:close/>
                  <a:moveTo>
                    <a:pt x="67338" y="154089"/>
                  </a:moveTo>
                  <a:lnTo>
                    <a:pt x="67338" y="160173"/>
                  </a:lnTo>
                  <a:lnTo>
                    <a:pt x="60950" y="160173"/>
                  </a:lnTo>
                  <a:lnTo>
                    <a:pt x="60950" y="154089"/>
                  </a:lnTo>
                  <a:close/>
                  <a:moveTo>
                    <a:pt x="74083" y="154089"/>
                  </a:moveTo>
                  <a:lnTo>
                    <a:pt x="74083" y="160173"/>
                  </a:lnTo>
                  <a:lnTo>
                    <a:pt x="67677" y="160173"/>
                  </a:lnTo>
                  <a:lnTo>
                    <a:pt x="67677" y="154089"/>
                  </a:lnTo>
                  <a:close/>
                  <a:moveTo>
                    <a:pt x="80809" y="154089"/>
                  </a:moveTo>
                  <a:lnTo>
                    <a:pt x="80809" y="160173"/>
                  </a:lnTo>
                  <a:lnTo>
                    <a:pt x="74422" y="160173"/>
                  </a:lnTo>
                  <a:lnTo>
                    <a:pt x="74422" y="154089"/>
                  </a:lnTo>
                  <a:close/>
                  <a:moveTo>
                    <a:pt x="87554" y="154089"/>
                  </a:moveTo>
                  <a:lnTo>
                    <a:pt x="87554" y="160173"/>
                  </a:lnTo>
                  <a:lnTo>
                    <a:pt x="81148" y="160173"/>
                  </a:lnTo>
                  <a:lnTo>
                    <a:pt x="81148" y="154089"/>
                  </a:lnTo>
                  <a:close/>
                  <a:moveTo>
                    <a:pt x="94281" y="154089"/>
                  </a:moveTo>
                  <a:lnTo>
                    <a:pt x="94281" y="160173"/>
                  </a:lnTo>
                  <a:lnTo>
                    <a:pt x="87893" y="160173"/>
                  </a:lnTo>
                  <a:lnTo>
                    <a:pt x="87893" y="154089"/>
                  </a:lnTo>
                  <a:close/>
                  <a:moveTo>
                    <a:pt x="101007" y="154089"/>
                  </a:moveTo>
                  <a:lnTo>
                    <a:pt x="101007" y="160173"/>
                  </a:lnTo>
                  <a:lnTo>
                    <a:pt x="94620" y="160173"/>
                  </a:lnTo>
                  <a:lnTo>
                    <a:pt x="94620" y="154089"/>
                  </a:lnTo>
                  <a:close/>
                  <a:moveTo>
                    <a:pt x="107752" y="154089"/>
                  </a:moveTo>
                  <a:lnTo>
                    <a:pt x="107752" y="160173"/>
                  </a:lnTo>
                  <a:lnTo>
                    <a:pt x="101346" y="160173"/>
                  </a:lnTo>
                  <a:lnTo>
                    <a:pt x="101346" y="154089"/>
                  </a:lnTo>
                  <a:close/>
                  <a:moveTo>
                    <a:pt x="114478" y="154089"/>
                  </a:moveTo>
                  <a:lnTo>
                    <a:pt x="114478" y="160173"/>
                  </a:lnTo>
                  <a:lnTo>
                    <a:pt x="108091" y="160173"/>
                  </a:lnTo>
                  <a:lnTo>
                    <a:pt x="108091" y="154089"/>
                  </a:lnTo>
                  <a:close/>
                  <a:moveTo>
                    <a:pt x="121223" y="154089"/>
                  </a:moveTo>
                  <a:lnTo>
                    <a:pt x="121223" y="160173"/>
                  </a:lnTo>
                  <a:lnTo>
                    <a:pt x="114817" y="160173"/>
                  </a:lnTo>
                  <a:lnTo>
                    <a:pt x="114817" y="154089"/>
                  </a:lnTo>
                  <a:close/>
                  <a:moveTo>
                    <a:pt x="127950" y="154089"/>
                  </a:moveTo>
                  <a:lnTo>
                    <a:pt x="127950" y="160173"/>
                  </a:lnTo>
                  <a:lnTo>
                    <a:pt x="121562" y="160173"/>
                  </a:lnTo>
                  <a:lnTo>
                    <a:pt x="121562" y="154089"/>
                  </a:lnTo>
                  <a:close/>
                  <a:moveTo>
                    <a:pt x="134694" y="154089"/>
                  </a:moveTo>
                  <a:lnTo>
                    <a:pt x="134694" y="160173"/>
                  </a:lnTo>
                  <a:lnTo>
                    <a:pt x="128289" y="160173"/>
                  </a:lnTo>
                  <a:lnTo>
                    <a:pt x="128289" y="154089"/>
                  </a:lnTo>
                  <a:close/>
                  <a:moveTo>
                    <a:pt x="141421" y="154089"/>
                  </a:moveTo>
                  <a:lnTo>
                    <a:pt x="141421" y="160173"/>
                  </a:lnTo>
                  <a:lnTo>
                    <a:pt x="135033" y="160173"/>
                  </a:lnTo>
                  <a:lnTo>
                    <a:pt x="135033" y="154089"/>
                  </a:lnTo>
                  <a:close/>
                  <a:moveTo>
                    <a:pt x="148148" y="154089"/>
                  </a:moveTo>
                  <a:lnTo>
                    <a:pt x="148148" y="160173"/>
                  </a:lnTo>
                  <a:lnTo>
                    <a:pt x="141760" y="160173"/>
                  </a:lnTo>
                  <a:lnTo>
                    <a:pt x="141760" y="154089"/>
                  </a:lnTo>
                  <a:close/>
                  <a:moveTo>
                    <a:pt x="154892" y="154089"/>
                  </a:moveTo>
                  <a:lnTo>
                    <a:pt x="154892" y="160173"/>
                  </a:lnTo>
                  <a:lnTo>
                    <a:pt x="148487" y="160173"/>
                  </a:lnTo>
                  <a:lnTo>
                    <a:pt x="148487" y="154089"/>
                  </a:lnTo>
                  <a:close/>
                  <a:moveTo>
                    <a:pt x="161619" y="154089"/>
                  </a:moveTo>
                  <a:lnTo>
                    <a:pt x="161619" y="160173"/>
                  </a:lnTo>
                  <a:lnTo>
                    <a:pt x="155231" y="160173"/>
                  </a:lnTo>
                  <a:lnTo>
                    <a:pt x="155231" y="154089"/>
                  </a:lnTo>
                  <a:close/>
                  <a:moveTo>
                    <a:pt x="168363" y="154089"/>
                  </a:moveTo>
                  <a:lnTo>
                    <a:pt x="168363" y="160173"/>
                  </a:lnTo>
                  <a:lnTo>
                    <a:pt x="161958" y="160173"/>
                  </a:lnTo>
                  <a:lnTo>
                    <a:pt x="161958" y="154089"/>
                  </a:lnTo>
                  <a:close/>
                  <a:moveTo>
                    <a:pt x="175090" y="154089"/>
                  </a:moveTo>
                  <a:lnTo>
                    <a:pt x="175090" y="160173"/>
                  </a:lnTo>
                  <a:lnTo>
                    <a:pt x="168702" y="160173"/>
                  </a:lnTo>
                  <a:lnTo>
                    <a:pt x="168702" y="154089"/>
                  </a:lnTo>
                  <a:close/>
                  <a:moveTo>
                    <a:pt x="181834" y="154089"/>
                  </a:moveTo>
                  <a:lnTo>
                    <a:pt x="181834" y="160173"/>
                  </a:lnTo>
                  <a:lnTo>
                    <a:pt x="175429" y="160173"/>
                  </a:lnTo>
                  <a:lnTo>
                    <a:pt x="175429" y="154089"/>
                  </a:lnTo>
                  <a:close/>
                  <a:moveTo>
                    <a:pt x="188561" y="154089"/>
                  </a:moveTo>
                  <a:lnTo>
                    <a:pt x="188561" y="160173"/>
                  </a:lnTo>
                  <a:lnTo>
                    <a:pt x="182173" y="160173"/>
                  </a:lnTo>
                  <a:lnTo>
                    <a:pt x="182173" y="154089"/>
                  </a:lnTo>
                  <a:close/>
                  <a:moveTo>
                    <a:pt x="195288" y="154089"/>
                  </a:moveTo>
                  <a:lnTo>
                    <a:pt x="195288" y="160173"/>
                  </a:lnTo>
                  <a:lnTo>
                    <a:pt x="188900" y="160173"/>
                  </a:lnTo>
                  <a:lnTo>
                    <a:pt x="188900" y="154089"/>
                  </a:lnTo>
                  <a:close/>
                  <a:moveTo>
                    <a:pt x="202032" y="154089"/>
                  </a:moveTo>
                  <a:lnTo>
                    <a:pt x="202032" y="160173"/>
                  </a:lnTo>
                  <a:lnTo>
                    <a:pt x="195627" y="160173"/>
                  </a:lnTo>
                  <a:lnTo>
                    <a:pt x="195627" y="154089"/>
                  </a:lnTo>
                  <a:close/>
                  <a:moveTo>
                    <a:pt x="208759" y="154089"/>
                  </a:moveTo>
                  <a:lnTo>
                    <a:pt x="208759" y="160173"/>
                  </a:lnTo>
                  <a:lnTo>
                    <a:pt x="202371" y="160173"/>
                  </a:lnTo>
                  <a:lnTo>
                    <a:pt x="202371" y="154089"/>
                  </a:lnTo>
                  <a:close/>
                  <a:moveTo>
                    <a:pt x="215504" y="154089"/>
                  </a:moveTo>
                  <a:lnTo>
                    <a:pt x="215504" y="160173"/>
                  </a:lnTo>
                  <a:lnTo>
                    <a:pt x="209098" y="160173"/>
                  </a:lnTo>
                  <a:lnTo>
                    <a:pt x="209098" y="154089"/>
                  </a:lnTo>
                  <a:close/>
                  <a:moveTo>
                    <a:pt x="222230" y="154089"/>
                  </a:moveTo>
                  <a:lnTo>
                    <a:pt x="222230" y="160173"/>
                  </a:lnTo>
                  <a:lnTo>
                    <a:pt x="215843" y="160173"/>
                  </a:lnTo>
                  <a:lnTo>
                    <a:pt x="215843" y="154089"/>
                  </a:lnTo>
                  <a:close/>
                  <a:moveTo>
                    <a:pt x="228975" y="154089"/>
                  </a:moveTo>
                  <a:lnTo>
                    <a:pt x="228975" y="160173"/>
                  </a:lnTo>
                  <a:lnTo>
                    <a:pt x="222569" y="160173"/>
                  </a:lnTo>
                  <a:lnTo>
                    <a:pt x="222569" y="154089"/>
                  </a:lnTo>
                  <a:close/>
                  <a:moveTo>
                    <a:pt x="235701" y="154089"/>
                  </a:moveTo>
                  <a:lnTo>
                    <a:pt x="235701" y="160173"/>
                  </a:lnTo>
                  <a:lnTo>
                    <a:pt x="229296" y="160173"/>
                  </a:lnTo>
                  <a:lnTo>
                    <a:pt x="229296" y="154089"/>
                  </a:lnTo>
                  <a:close/>
                  <a:moveTo>
                    <a:pt x="242428" y="154089"/>
                  </a:moveTo>
                  <a:lnTo>
                    <a:pt x="242428" y="160173"/>
                  </a:lnTo>
                  <a:lnTo>
                    <a:pt x="236040" y="160173"/>
                  </a:lnTo>
                  <a:lnTo>
                    <a:pt x="236040" y="154089"/>
                  </a:lnTo>
                  <a:close/>
                  <a:moveTo>
                    <a:pt x="249173" y="154089"/>
                  </a:moveTo>
                  <a:lnTo>
                    <a:pt x="249173" y="160173"/>
                  </a:lnTo>
                  <a:lnTo>
                    <a:pt x="242767" y="160173"/>
                  </a:lnTo>
                  <a:lnTo>
                    <a:pt x="242767" y="154089"/>
                  </a:lnTo>
                  <a:close/>
                  <a:moveTo>
                    <a:pt x="255899" y="154089"/>
                  </a:moveTo>
                  <a:lnTo>
                    <a:pt x="255899" y="160173"/>
                  </a:lnTo>
                  <a:lnTo>
                    <a:pt x="249512" y="160173"/>
                  </a:lnTo>
                  <a:lnTo>
                    <a:pt x="249512" y="154089"/>
                  </a:lnTo>
                  <a:close/>
                  <a:moveTo>
                    <a:pt x="262644" y="154089"/>
                  </a:moveTo>
                  <a:lnTo>
                    <a:pt x="262644" y="160173"/>
                  </a:lnTo>
                  <a:lnTo>
                    <a:pt x="256238" y="160173"/>
                  </a:lnTo>
                  <a:lnTo>
                    <a:pt x="256238" y="154089"/>
                  </a:lnTo>
                  <a:close/>
                  <a:moveTo>
                    <a:pt x="269370" y="154089"/>
                  </a:moveTo>
                  <a:lnTo>
                    <a:pt x="269370" y="160173"/>
                  </a:lnTo>
                  <a:lnTo>
                    <a:pt x="262983" y="160173"/>
                  </a:lnTo>
                  <a:lnTo>
                    <a:pt x="262983" y="154089"/>
                  </a:lnTo>
                  <a:close/>
                  <a:moveTo>
                    <a:pt x="276115" y="154089"/>
                  </a:moveTo>
                  <a:lnTo>
                    <a:pt x="276115" y="160173"/>
                  </a:lnTo>
                  <a:lnTo>
                    <a:pt x="269709" y="160173"/>
                  </a:lnTo>
                  <a:lnTo>
                    <a:pt x="269709" y="154089"/>
                  </a:lnTo>
                  <a:close/>
                  <a:moveTo>
                    <a:pt x="282842" y="154089"/>
                  </a:moveTo>
                  <a:lnTo>
                    <a:pt x="282842" y="160173"/>
                  </a:lnTo>
                  <a:lnTo>
                    <a:pt x="276436" y="160173"/>
                  </a:lnTo>
                  <a:lnTo>
                    <a:pt x="276436" y="154089"/>
                  </a:lnTo>
                  <a:close/>
                  <a:moveTo>
                    <a:pt x="178" y="0"/>
                  </a:moveTo>
                  <a:lnTo>
                    <a:pt x="178" y="161"/>
                  </a:lnTo>
                  <a:lnTo>
                    <a:pt x="0" y="161"/>
                  </a:lnTo>
                  <a:lnTo>
                    <a:pt x="0" y="160334"/>
                  </a:lnTo>
                  <a:lnTo>
                    <a:pt x="178" y="160334"/>
                  </a:lnTo>
                  <a:lnTo>
                    <a:pt x="178" y="160494"/>
                  </a:lnTo>
                  <a:lnTo>
                    <a:pt x="285482" y="160494"/>
                  </a:lnTo>
                  <a:lnTo>
                    <a:pt x="285482" y="160173"/>
                  </a:lnTo>
                  <a:lnTo>
                    <a:pt x="283181" y="160173"/>
                  </a:lnTo>
                  <a:lnTo>
                    <a:pt x="283181" y="154089"/>
                  </a:lnTo>
                  <a:lnTo>
                    <a:pt x="285482" y="154089"/>
                  </a:lnTo>
                  <a:lnTo>
                    <a:pt x="285482" y="153768"/>
                  </a:lnTo>
                  <a:lnTo>
                    <a:pt x="283181" y="153768"/>
                  </a:lnTo>
                  <a:lnTo>
                    <a:pt x="283181" y="147683"/>
                  </a:lnTo>
                  <a:lnTo>
                    <a:pt x="285482" y="147683"/>
                  </a:lnTo>
                  <a:lnTo>
                    <a:pt x="285482" y="147362"/>
                  </a:lnTo>
                  <a:lnTo>
                    <a:pt x="283181" y="147362"/>
                  </a:lnTo>
                  <a:lnTo>
                    <a:pt x="283181" y="141278"/>
                  </a:lnTo>
                  <a:lnTo>
                    <a:pt x="285482" y="141278"/>
                  </a:lnTo>
                  <a:lnTo>
                    <a:pt x="285482" y="140957"/>
                  </a:lnTo>
                  <a:lnTo>
                    <a:pt x="283181" y="140957"/>
                  </a:lnTo>
                  <a:lnTo>
                    <a:pt x="283181" y="134872"/>
                  </a:lnTo>
                  <a:lnTo>
                    <a:pt x="285482" y="134872"/>
                  </a:lnTo>
                  <a:lnTo>
                    <a:pt x="285482" y="134551"/>
                  </a:lnTo>
                  <a:lnTo>
                    <a:pt x="283181" y="134551"/>
                  </a:lnTo>
                  <a:lnTo>
                    <a:pt x="283181" y="128467"/>
                  </a:lnTo>
                  <a:lnTo>
                    <a:pt x="285482" y="128467"/>
                  </a:lnTo>
                  <a:lnTo>
                    <a:pt x="285482" y="128146"/>
                  </a:lnTo>
                  <a:lnTo>
                    <a:pt x="283181" y="128146"/>
                  </a:lnTo>
                  <a:lnTo>
                    <a:pt x="283181" y="122061"/>
                  </a:lnTo>
                  <a:lnTo>
                    <a:pt x="285482" y="122061"/>
                  </a:lnTo>
                  <a:lnTo>
                    <a:pt x="285482" y="121740"/>
                  </a:lnTo>
                  <a:lnTo>
                    <a:pt x="283181" y="121740"/>
                  </a:lnTo>
                  <a:lnTo>
                    <a:pt x="283181" y="115656"/>
                  </a:lnTo>
                  <a:lnTo>
                    <a:pt x="285482" y="115656"/>
                  </a:lnTo>
                  <a:lnTo>
                    <a:pt x="285482" y="115335"/>
                  </a:lnTo>
                  <a:lnTo>
                    <a:pt x="283181" y="115335"/>
                  </a:lnTo>
                  <a:lnTo>
                    <a:pt x="283181" y="109250"/>
                  </a:lnTo>
                  <a:lnTo>
                    <a:pt x="285482" y="109250"/>
                  </a:lnTo>
                  <a:lnTo>
                    <a:pt x="285482" y="108929"/>
                  </a:lnTo>
                  <a:lnTo>
                    <a:pt x="283181" y="108929"/>
                  </a:lnTo>
                  <a:lnTo>
                    <a:pt x="283181" y="102827"/>
                  </a:lnTo>
                  <a:lnTo>
                    <a:pt x="285482" y="102827"/>
                  </a:lnTo>
                  <a:lnTo>
                    <a:pt x="285482" y="102524"/>
                  </a:lnTo>
                  <a:lnTo>
                    <a:pt x="283181" y="102524"/>
                  </a:lnTo>
                  <a:lnTo>
                    <a:pt x="283181" y="96422"/>
                  </a:lnTo>
                  <a:lnTo>
                    <a:pt x="285482" y="96422"/>
                  </a:lnTo>
                  <a:lnTo>
                    <a:pt x="285482" y="96100"/>
                  </a:lnTo>
                  <a:lnTo>
                    <a:pt x="283181" y="96100"/>
                  </a:lnTo>
                  <a:lnTo>
                    <a:pt x="283181" y="90016"/>
                  </a:lnTo>
                  <a:lnTo>
                    <a:pt x="285482" y="90016"/>
                  </a:lnTo>
                  <a:lnTo>
                    <a:pt x="285482" y="89695"/>
                  </a:lnTo>
                  <a:lnTo>
                    <a:pt x="283181" y="89695"/>
                  </a:lnTo>
                  <a:lnTo>
                    <a:pt x="283181" y="83611"/>
                  </a:lnTo>
                  <a:lnTo>
                    <a:pt x="285482" y="83611"/>
                  </a:lnTo>
                  <a:lnTo>
                    <a:pt x="285482" y="83289"/>
                  </a:lnTo>
                  <a:lnTo>
                    <a:pt x="283181" y="83289"/>
                  </a:lnTo>
                  <a:lnTo>
                    <a:pt x="283181" y="77205"/>
                  </a:lnTo>
                  <a:lnTo>
                    <a:pt x="285482" y="77205"/>
                  </a:lnTo>
                  <a:lnTo>
                    <a:pt x="285482" y="76884"/>
                  </a:lnTo>
                  <a:lnTo>
                    <a:pt x="283181" y="76884"/>
                  </a:lnTo>
                  <a:lnTo>
                    <a:pt x="283181" y="70800"/>
                  </a:lnTo>
                  <a:lnTo>
                    <a:pt x="285482" y="70800"/>
                  </a:lnTo>
                  <a:lnTo>
                    <a:pt x="285482" y="70478"/>
                  </a:lnTo>
                  <a:lnTo>
                    <a:pt x="283181" y="70478"/>
                  </a:lnTo>
                  <a:lnTo>
                    <a:pt x="283181" y="64394"/>
                  </a:lnTo>
                  <a:lnTo>
                    <a:pt x="285482" y="64394"/>
                  </a:lnTo>
                  <a:lnTo>
                    <a:pt x="285482" y="64073"/>
                  </a:lnTo>
                  <a:lnTo>
                    <a:pt x="283181" y="64073"/>
                  </a:lnTo>
                  <a:lnTo>
                    <a:pt x="283181" y="57989"/>
                  </a:lnTo>
                  <a:lnTo>
                    <a:pt x="285482" y="57989"/>
                  </a:lnTo>
                  <a:lnTo>
                    <a:pt x="285482" y="57667"/>
                  </a:lnTo>
                  <a:lnTo>
                    <a:pt x="283181" y="57667"/>
                  </a:lnTo>
                  <a:lnTo>
                    <a:pt x="283181" y="51583"/>
                  </a:lnTo>
                  <a:lnTo>
                    <a:pt x="285482" y="51583"/>
                  </a:lnTo>
                  <a:lnTo>
                    <a:pt x="285482" y="51262"/>
                  </a:lnTo>
                  <a:lnTo>
                    <a:pt x="283181" y="51262"/>
                  </a:lnTo>
                  <a:lnTo>
                    <a:pt x="283181" y="45178"/>
                  </a:lnTo>
                  <a:lnTo>
                    <a:pt x="285482" y="45178"/>
                  </a:lnTo>
                  <a:lnTo>
                    <a:pt x="285482" y="44856"/>
                  </a:lnTo>
                  <a:lnTo>
                    <a:pt x="283181" y="44856"/>
                  </a:lnTo>
                  <a:lnTo>
                    <a:pt x="283181" y="38772"/>
                  </a:lnTo>
                  <a:lnTo>
                    <a:pt x="285482" y="38772"/>
                  </a:lnTo>
                  <a:lnTo>
                    <a:pt x="285482" y="38451"/>
                  </a:lnTo>
                  <a:lnTo>
                    <a:pt x="283181" y="38451"/>
                  </a:lnTo>
                  <a:lnTo>
                    <a:pt x="283181" y="32367"/>
                  </a:lnTo>
                  <a:lnTo>
                    <a:pt x="285482" y="32367"/>
                  </a:lnTo>
                  <a:lnTo>
                    <a:pt x="285482" y="32028"/>
                  </a:lnTo>
                  <a:lnTo>
                    <a:pt x="283181" y="32028"/>
                  </a:lnTo>
                  <a:lnTo>
                    <a:pt x="283181" y="25943"/>
                  </a:lnTo>
                  <a:lnTo>
                    <a:pt x="285482" y="25943"/>
                  </a:lnTo>
                  <a:lnTo>
                    <a:pt x="285482" y="25622"/>
                  </a:lnTo>
                  <a:lnTo>
                    <a:pt x="283181" y="25622"/>
                  </a:lnTo>
                  <a:lnTo>
                    <a:pt x="283181" y="19538"/>
                  </a:lnTo>
                  <a:lnTo>
                    <a:pt x="285482" y="19538"/>
                  </a:lnTo>
                  <a:lnTo>
                    <a:pt x="285482" y="19217"/>
                  </a:lnTo>
                  <a:lnTo>
                    <a:pt x="283181" y="19217"/>
                  </a:lnTo>
                  <a:lnTo>
                    <a:pt x="283181" y="13132"/>
                  </a:lnTo>
                  <a:lnTo>
                    <a:pt x="285482" y="13132"/>
                  </a:lnTo>
                  <a:lnTo>
                    <a:pt x="285482" y="12811"/>
                  </a:lnTo>
                  <a:lnTo>
                    <a:pt x="283181" y="12811"/>
                  </a:lnTo>
                  <a:lnTo>
                    <a:pt x="283181" y="6727"/>
                  </a:lnTo>
                  <a:lnTo>
                    <a:pt x="285482" y="6727"/>
                  </a:lnTo>
                  <a:lnTo>
                    <a:pt x="285482" y="6406"/>
                  </a:lnTo>
                  <a:lnTo>
                    <a:pt x="283181" y="6406"/>
                  </a:lnTo>
                  <a:lnTo>
                    <a:pt x="283181" y="321"/>
                  </a:lnTo>
                  <a:lnTo>
                    <a:pt x="285482" y="321"/>
                  </a:lnTo>
                  <a:lnTo>
                    <a:pt x="28548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16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16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16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16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16"/>
            <p:cNvSpPr/>
            <p:nvPr/>
          </p:nvSpPr>
          <p:spPr>
            <a:xfrm>
              <a:off x="323300" y="17688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39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74"/>
                    <a:pt x="3498" y="892"/>
                    <a:pt x="3159" y="553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16"/>
            <p:cNvSpPr/>
            <p:nvPr/>
          </p:nvSpPr>
          <p:spPr>
            <a:xfrm>
              <a:off x="323300" y="1078350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6"/>
                    <a:pt x="822" y="3694"/>
                    <a:pt x="1857" y="3694"/>
                  </a:cubicBezTo>
                  <a:cubicBezTo>
                    <a:pt x="2874" y="3694"/>
                    <a:pt x="3694" y="2856"/>
                    <a:pt x="3694" y="1838"/>
                  </a:cubicBezTo>
                  <a:cubicBezTo>
                    <a:pt x="3694" y="1357"/>
                    <a:pt x="3498" y="893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16"/>
            <p:cNvSpPr/>
            <p:nvPr/>
          </p:nvSpPr>
          <p:spPr>
            <a:xfrm>
              <a:off x="323300" y="4532250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38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38"/>
                  </a:cubicBezTo>
                  <a:cubicBezTo>
                    <a:pt x="3694" y="1356"/>
                    <a:pt x="3498" y="892"/>
                    <a:pt x="3159" y="535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16"/>
            <p:cNvSpPr/>
            <p:nvPr/>
          </p:nvSpPr>
          <p:spPr>
            <a:xfrm>
              <a:off x="323300" y="3841275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40"/>
                    <a:pt x="1" y="1857"/>
                  </a:cubicBezTo>
                  <a:cubicBezTo>
                    <a:pt x="1" y="2874"/>
                    <a:pt x="822" y="3694"/>
                    <a:pt x="1857" y="3694"/>
                  </a:cubicBezTo>
                  <a:cubicBezTo>
                    <a:pt x="2874" y="3694"/>
                    <a:pt x="3694" y="2874"/>
                    <a:pt x="3694" y="1857"/>
                  </a:cubicBezTo>
                  <a:cubicBezTo>
                    <a:pt x="3694" y="1357"/>
                    <a:pt x="3498" y="893"/>
                    <a:pt x="3159" y="554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16"/>
            <p:cNvSpPr/>
            <p:nvPr/>
          </p:nvSpPr>
          <p:spPr>
            <a:xfrm>
              <a:off x="323300" y="31507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5"/>
                    <a:pt x="822" y="3694"/>
                    <a:pt x="1857" y="3694"/>
                  </a:cubicBezTo>
                  <a:cubicBezTo>
                    <a:pt x="2874" y="3694"/>
                    <a:pt x="3694" y="2855"/>
                    <a:pt x="3694" y="1838"/>
                  </a:cubicBezTo>
                  <a:cubicBezTo>
                    <a:pt x="3694" y="1357"/>
                    <a:pt x="3498" y="875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16"/>
            <p:cNvSpPr/>
            <p:nvPr/>
          </p:nvSpPr>
          <p:spPr>
            <a:xfrm>
              <a:off x="323300" y="245982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56"/>
                    <a:pt x="3498" y="892"/>
                    <a:pt x="3159" y="536"/>
                  </a:cubicBezTo>
                  <a:cubicBezTo>
                    <a:pt x="2802" y="197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16"/>
            <p:cNvSpPr/>
            <p:nvPr/>
          </p:nvSpPr>
          <p:spPr>
            <a:xfrm>
              <a:off x="7375175" y="45291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16"/>
            <p:cNvSpPr/>
            <p:nvPr/>
          </p:nvSpPr>
          <p:spPr>
            <a:xfrm>
              <a:off x="7375175" y="276715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16"/>
            <p:cNvSpPr/>
            <p:nvPr/>
          </p:nvSpPr>
          <p:spPr>
            <a:xfrm>
              <a:off x="7375175" y="43689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16"/>
            <p:cNvSpPr/>
            <p:nvPr/>
          </p:nvSpPr>
          <p:spPr>
            <a:xfrm>
              <a:off x="7375175" y="42088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16"/>
            <p:cNvSpPr/>
            <p:nvPr/>
          </p:nvSpPr>
          <p:spPr>
            <a:xfrm>
              <a:off x="7375175" y="3248025"/>
              <a:ext cx="3150" cy="7600"/>
            </a:xfrm>
            <a:custGeom>
              <a:avLst/>
              <a:gdLst/>
              <a:ahLst/>
              <a:cxnLst/>
              <a:rect l="l" t="t" r="r" b="b"/>
              <a:pathLst>
                <a:path w="126" h="304" extrusionOk="0">
                  <a:moveTo>
                    <a:pt x="0" y="0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16"/>
            <p:cNvSpPr/>
            <p:nvPr/>
          </p:nvSpPr>
          <p:spPr>
            <a:xfrm>
              <a:off x="7375175" y="37284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16"/>
            <p:cNvSpPr/>
            <p:nvPr/>
          </p:nvSpPr>
          <p:spPr>
            <a:xfrm>
              <a:off x="7375175" y="3568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16"/>
            <p:cNvSpPr/>
            <p:nvPr/>
          </p:nvSpPr>
          <p:spPr>
            <a:xfrm>
              <a:off x="7375175" y="38885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16"/>
            <p:cNvSpPr/>
            <p:nvPr/>
          </p:nvSpPr>
          <p:spPr>
            <a:xfrm>
              <a:off x="7375175" y="30874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16"/>
            <p:cNvSpPr/>
            <p:nvPr/>
          </p:nvSpPr>
          <p:spPr>
            <a:xfrm>
              <a:off x="7375175" y="48494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16"/>
            <p:cNvSpPr/>
            <p:nvPr/>
          </p:nvSpPr>
          <p:spPr>
            <a:xfrm>
              <a:off x="7375175" y="2927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16"/>
            <p:cNvSpPr/>
            <p:nvPr/>
          </p:nvSpPr>
          <p:spPr>
            <a:xfrm>
              <a:off x="7375175" y="40487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16"/>
            <p:cNvSpPr/>
            <p:nvPr/>
          </p:nvSpPr>
          <p:spPr>
            <a:xfrm>
              <a:off x="7375175" y="244687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16"/>
            <p:cNvSpPr/>
            <p:nvPr/>
          </p:nvSpPr>
          <p:spPr>
            <a:xfrm>
              <a:off x="7375175" y="10052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16"/>
            <p:cNvSpPr/>
            <p:nvPr/>
          </p:nvSpPr>
          <p:spPr>
            <a:xfrm>
              <a:off x="7375175" y="1645750"/>
              <a:ext cx="3150" cy="8500"/>
            </a:xfrm>
            <a:custGeom>
              <a:avLst/>
              <a:gdLst/>
              <a:ahLst/>
              <a:cxnLst/>
              <a:rect l="l" t="t" r="r" b="b"/>
              <a:pathLst>
                <a:path w="126" h="340" extrusionOk="0">
                  <a:moveTo>
                    <a:pt x="0" y="1"/>
                  </a:moveTo>
                  <a:lnTo>
                    <a:pt x="0" y="340"/>
                  </a:lnTo>
                  <a:lnTo>
                    <a:pt x="125" y="340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16"/>
            <p:cNvSpPr/>
            <p:nvPr/>
          </p:nvSpPr>
          <p:spPr>
            <a:xfrm>
              <a:off x="7375175" y="8450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16"/>
            <p:cNvSpPr/>
            <p:nvPr/>
          </p:nvSpPr>
          <p:spPr>
            <a:xfrm>
              <a:off x="7375175" y="18063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16"/>
            <p:cNvSpPr/>
            <p:nvPr/>
          </p:nvSpPr>
          <p:spPr>
            <a:xfrm>
              <a:off x="7375175" y="26070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16"/>
            <p:cNvSpPr/>
            <p:nvPr/>
          </p:nvSpPr>
          <p:spPr>
            <a:xfrm>
              <a:off x="7375175" y="1325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16"/>
            <p:cNvSpPr/>
            <p:nvPr/>
          </p:nvSpPr>
          <p:spPr>
            <a:xfrm>
              <a:off x="7375175" y="14856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16"/>
            <p:cNvSpPr/>
            <p:nvPr/>
          </p:nvSpPr>
          <p:spPr>
            <a:xfrm>
              <a:off x="7375175" y="22867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16"/>
            <p:cNvSpPr/>
            <p:nvPr/>
          </p:nvSpPr>
          <p:spPr>
            <a:xfrm>
              <a:off x="7375175" y="11653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16"/>
            <p:cNvSpPr/>
            <p:nvPr/>
          </p:nvSpPr>
          <p:spPr>
            <a:xfrm>
              <a:off x="7375175" y="46892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16"/>
            <p:cNvSpPr/>
            <p:nvPr/>
          </p:nvSpPr>
          <p:spPr>
            <a:xfrm>
              <a:off x="7375175" y="3408150"/>
              <a:ext cx="3150" cy="7625"/>
            </a:xfrm>
            <a:custGeom>
              <a:avLst/>
              <a:gdLst/>
              <a:ahLst/>
              <a:cxnLst/>
              <a:rect l="l" t="t" r="r" b="b"/>
              <a:pathLst>
                <a:path w="126" h="305" extrusionOk="0">
                  <a:moveTo>
                    <a:pt x="0" y="1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16"/>
            <p:cNvSpPr/>
            <p:nvPr/>
          </p:nvSpPr>
          <p:spPr>
            <a:xfrm>
              <a:off x="7375175" y="1966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16"/>
            <p:cNvSpPr/>
            <p:nvPr/>
          </p:nvSpPr>
          <p:spPr>
            <a:xfrm>
              <a:off x="7375175" y="212660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12" name="Google Shape;912;p16"/>
          <p:cNvSpPr txBox="1">
            <a:spLocks noGrp="1"/>
          </p:cNvSpPr>
          <p:nvPr>
            <p:ph type="title"/>
          </p:nvPr>
        </p:nvSpPr>
        <p:spPr>
          <a:xfrm>
            <a:off x="720000" y="1768200"/>
            <a:ext cx="3852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13" name="Google Shape;913;p16"/>
          <p:cNvSpPr txBox="1">
            <a:spLocks noGrp="1"/>
          </p:cNvSpPr>
          <p:nvPr>
            <p:ph type="subTitle" idx="1"/>
          </p:nvPr>
        </p:nvSpPr>
        <p:spPr>
          <a:xfrm>
            <a:off x="720000" y="2340900"/>
            <a:ext cx="3852000" cy="103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914" name="Google Shape;914;p16"/>
          <p:cNvGrpSpPr/>
          <p:nvPr/>
        </p:nvGrpSpPr>
        <p:grpSpPr>
          <a:xfrm>
            <a:off x="1076506" y="-295258"/>
            <a:ext cx="8402829" cy="5118183"/>
            <a:chOff x="1076506" y="-295258"/>
            <a:chExt cx="8402829" cy="5118183"/>
          </a:xfrm>
        </p:grpSpPr>
        <p:grpSp>
          <p:nvGrpSpPr>
            <p:cNvPr id="915" name="Google Shape;915;p16"/>
            <p:cNvGrpSpPr/>
            <p:nvPr/>
          </p:nvGrpSpPr>
          <p:grpSpPr>
            <a:xfrm rot="-9618666">
              <a:off x="7333008" y="33423"/>
              <a:ext cx="2081046" cy="748646"/>
              <a:chOff x="-370250" y="165063"/>
              <a:chExt cx="2081125" cy="748675"/>
            </a:xfrm>
          </p:grpSpPr>
          <p:grpSp>
            <p:nvGrpSpPr>
              <p:cNvPr id="916" name="Google Shape;916;p16"/>
              <p:cNvGrpSpPr/>
              <p:nvPr/>
            </p:nvGrpSpPr>
            <p:grpSpPr>
              <a:xfrm>
                <a:off x="1359350" y="210138"/>
                <a:ext cx="351525" cy="226000"/>
                <a:chOff x="2671300" y="2198700"/>
                <a:chExt cx="351525" cy="226000"/>
              </a:xfrm>
            </p:grpSpPr>
            <p:sp>
              <p:nvSpPr>
                <p:cNvPr id="917" name="Google Shape;917;p16"/>
                <p:cNvSpPr/>
                <p:nvPr/>
              </p:nvSpPr>
              <p:spPr>
                <a:xfrm>
                  <a:off x="2671300" y="2198700"/>
                  <a:ext cx="351525" cy="22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1" h="9017" fill="none" extrusionOk="0">
                      <a:moveTo>
                        <a:pt x="2351" y="0"/>
                      </a:moveTo>
                      <a:cubicBezTo>
                        <a:pt x="5547" y="2694"/>
                        <a:pt x="10865" y="6323"/>
                        <a:pt x="14060" y="9016"/>
                      </a:cubicBezTo>
                      <a:cubicBezTo>
                        <a:pt x="9199" y="8605"/>
                        <a:pt x="5250" y="8309"/>
                        <a:pt x="0" y="7601"/>
                      </a:cubicBezTo>
                      <a:cubicBezTo>
                        <a:pt x="297" y="6734"/>
                        <a:pt x="1027" y="4291"/>
                        <a:pt x="1164" y="4246"/>
                      </a:cubicBezTo>
                      <a:cubicBezTo>
                        <a:pt x="1255" y="4223"/>
                        <a:pt x="5364" y="5592"/>
                        <a:pt x="7350" y="6254"/>
                      </a:cubicBezTo>
                      <a:cubicBezTo>
                        <a:pt x="5159" y="5067"/>
                        <a:pt x="3447" y="4451"/>
                        <a:pt x="1415" y="3424"/>
                      </a:cubicBezTo>
                      <a:cubicBezTo>
                        <a:pt x="1712" y="2488"/>
                        <a:pt x="2077" y="936"/>
                        <a:pt x="2351" y="0"/>
                      </a:cubicBezTo>
                      <a:close/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8" name="Google Shape;918;p16"/>
                <p:cNvSpPr/>
                <p:nvPr/>
              </p:nvSpPr>
              <p:spPr>
                <a:xfrm>
                  <a:off x="2706675" y="2283725"/>
                  <a:ext cx="4575" cy="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937" fill="none" extrusionOk="0">
                      <a:moveTo>
                        <a:pt x="0" y="0"/>
                      </a:moveTo>
                      <a:cubicBezTo>
                        <a:pt x="69" y="343"/>
                        <a:pt x="114" y="594"/>
                        <a:pt x="183" y="936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9" name="Google Shape;919;p16"/>
                <p:cNvSpPr/>
                <p:nvPr/>
              </p:nvSpPr>
              <p:spPr>
                <a:xfrm>
                  <a:off x="2718650" y="2397850"/>
                  <a:ext cx="301900" cy="2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76" h="1074" fill="none" extrusionOk="0">
                      <a:moveTo>
                        <a:pt x="12075" y="1073"/>
                      </a:moveTo>
                      <a:cubicBezTo>
                        <a:pt x="6666" y="1005"/>
                        <a:pt x="3949" y="982"/>
                        <a:pt x="138" y="822"/>
                      </a:cubicBezTo>
                      <a:cubicBezTo>
                        <a:pt x="92" y="548"/>
                        <a:pt x="46" y="274"/>
                        <a:pt x="1" y="0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20" name="Google Shape;920;p16"/>
              <p:cNvSpPr/>
              <p:nvPr/>
            </p:nvSpPr>
            <p:spPr>
              <a:xfrm>
                <a:off x="-370250" y="165063"/>
                <a:ext cx="1676550" cy="748675"/>
              </a:xfrm>
              <a:custGeom>
                <a:avLst/>
                <a:gdLst/>
                <a:ahLst/>
                <a:cxnLst/>
                <a:rect l="l" t="t" r="r" b="b"/>
                <a:pathLst>
                  <a:path w="67062" h="29947" fill="none" extrusionOk="0">
                    <a:moveTo>
                      <a:pt x="67061" y="4542"/>
                    </a:moveTo>
                    <a:cubicBezTo>
                      <a:pt x="54850" y="0"/>
                      <a:pt x="40972" y="23"/>
                      <a:pt x="28760" y="4656"/>
                    </a:cubicBezTo>
                    <a:cubicBezTo>
                      <a:pt x="16572" y="9267"/>
                      <a:pt x="6141" y="18420"/>
                      <a:pt x="1" y="29947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21" name="Google Shape;921;p16"/>
            <p:cNvSpPr/>
            <p:nvPr/>
          </p:nvSpPr>
          <p:spPr>
            <a:xfrm>
              <a:off x="8628413" y="3921650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16"/>
            <p:cNvSpPr/>
            <p:nvPr/>
          </p:nvSpPr>
          <p:spPr>
            <a:xfrm>
              <a:off x="6625156" y="4517075"/>
              <a:ext cx="282078" cy="30585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23" name="Google Shape;923;p16"/>
            <p:cNvGrpSpPr/>
            <p:nvPr/>
          </p:nvGrpSpPr>
          <p:grpSpPr>
            <a:xfrm>
              <a:off x="5300797" y="300177"/>
              <a:ext cx="195076" cy="215146"/>
              <a:chOff x="3080000" y="3727500"/>
              <a:chExt cx="99625" cy="109875"/>
            </a:xfrm>
          </p:grpSpPr>
          <p:sp>
            <p:nvSpPr>
              <p:cNvPr id="924" name="Google Shape;924;p16"/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16"/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16"/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16"/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28" name="Google Shape;928;p16"/>
            <p:cNvSpPr/>
            <p:nvPr/>
          </p:nvSpPr>
          <p:spPr>
            <a:xfrm>
              <a:off x="1076506" y="4451175"/>
              <a:ext cx="282078" cy="30585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96102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 Pen Script"/>
              <a:buNone/>
              <a:defRPr sz="3500" b="1">
                <a:solidFill>
                  <a:schemeClr val="dk1"/>
                </a:solidFill>
                <a:latin typeface="Nanum Pen Script"/>
                <a:ea typeface="Nanum Pen Script"/>
                <a:cs typeface="Nanum Pen Script"/>
                <a:sym typeface="Nanum Pen Scrip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52475"/>
            <a:ext cx="7717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Tammudu 2"/>
              <a:buChar char="●"/>
              <a:defRPr>
                <a:solidFill>
                  <a:schemeClr val="dk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Tammudu 2"/>
              <a:buChar char="○"/>
              <a:defRPr>
                <a:solidFill>
                  <a:schemeClr val="dk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Tammudu 2"/>
              <a:buChar char="■"/>
              <a:defRPr>
                <a:solidFill>
                  <a:schemeClr val="dk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Tammudu 2"/>
              <a:buChar char="●"/>
              <a:defRPr>
                <a:solidFill>
                  <a:schemeClr val="dk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Tammudu 2"/>
              <a:buChar char="○"/>
              <a:defRPr>
                <a:solidFill>
                  <a:schemeClr val="dk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Tammudu 2"/>
              <a:buChar char="■"/>
              <a:defRPr>
                <a:solidFill>
                  <a:schemeClr val="dk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Tammudu 2"/>
              <a:buChar char="●"/>
              <a:defRPr>
                <a:solidFill>
                  <a:schemeClr val="dk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Tammudu 2"/>
              <a:buChar char="○"/>
              <a:defRPr>
                <a:solidFill>
                  <a:schemeClr val="dk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Baloo Tammudu 2"/>
              <a:buChar char="■"/>
              <a:defRPr>
                <a:solidFill>
                  <a:schemeClr val="dk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5" r:id="rId3"/>
    <p:sldLayoutId id="2147483658" r:id="rId4"/>
    <p:sldLayoutId id="2147483659" r:id="rId5"/>
    <p:sldLayoutId id="2147483660" r:id="rId6"/>
    <p:sldLayoutId id="2147483668" r:id="rId7"/>
    <p:sldLayoutId id="2147483669" r:id="rId8"/>
    <p:sldLayoutId id="2147483670" r:id="rId9"/>
    <p:sldLayoutId id="2147483671" r:id="rId10"/>
    <p:sldLayoutId id="2147483675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jp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8" name="Google Shape;2788;p36"/>
          <p:cNvSpPr txBox="1">
            <a:spLocks noGrp="1"/>
          </p:cNvSpPr>
          <p:nvPr>
            <p:ph type="title"/>
          </p:nvPr>
        </p:nvSpPr>
        <p:spPr>
          <a:xfrm rot="21440239">
            <a:off x="1775158" y="1331170"/>
            <a:ext cx="5593683" cy="64270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الوحدة الثانية/جمع البيانات وتمثيلها </a:t>
            </a:r>
            <a:endParaRPr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878" name="Google Shape;2878;p36"/>
          <p:cNvGrpSpPr/>
          <p:nvPr/>
        </p:nvGrpSpPr>
        <p:grpSpPr>
          <a:xfrm rot="-2370016">
            <a:off x="7106635" y="183092"/>
            <a:ext cx="507304" cy="595543"/>
            <a:chOff x="780782" y="766491"/>
            <a:chExt cx="713278" cy="837344"/>
          </a:xfrm>
        </p:grpSpPr>
        <p:sp>
          <p:nvSpPr>
            <p:cNvPr id="2879" name="Google Shape;2879;p36"/>
            <p:cNvSpPr/>
            <p:nvPr/>
          </p:nvSpPr>
          <p:spPr>
            <a:xfrm>
              <a:off x="780782" y="813923"/>
              <a:ext cx="713198" cy="789911"/>
            </a:xfrm>
            <a:custGeom>
              <a:avLst/>
              <a:gdLst/>
              <a:ahLst/>
              <a:cxnLst/>
              <a:rect l="l" t="t" r="r" b="b"/>
              <a:pathLst>
                <a:path w="17878" h="19801" extrusionOk="0">
                  <a:moveTo>
                    <a:pt x="14416" y="398"/>
                  </a:moveTo>
                  <a:cubicBezTo>
                    <a:pt x="14868" y="398"/>
                    <a:pt x="15458" y="662"/>
                    <a:pt x="16152" y="1178"/>
                  </a:cubicBezTo>
                  <a:cubicBezTo>
                    <a:pt x="17027" y="1827"/>
                    <a:pt x="17473" y="2438"/>
                    <a:pt x="17443" y="2942"/>
                  </a:cubicBezTo>
                  <a:cubicBezTo>
                    <a:pt x="17419" y="3338"/>
                    <a:pt x="17096" y="3601"/>
                    <a:pt x="16828" y="3752"/>
                  </a:cubicBezTo>
                  <a:cubicBezTo>
                    <a:pt x="15975" y="4236"/>
                    <a:pt x="15198" y="4242"/>
                    <a:pt x="15172" y="4242"/>
                  </a:cubicBezTo>
                  <a:lnTo>
                    <a:pt x="15170" y="4242"/>
                  </a:lnTo>
                  <a:cubicBezTo>
                    <a:pt x="15093" y="4242"/>
                    <a:pt x="15022" y="4287"/>
                    <a:pt x="14989" y="4356"/>
                  </a:cubicBezTo>
                  <a:lnTo>
                    <a:pt x="11133" y="12566"/>
                  </a:lnTo>
                  <a:lnTo>
                    <a:pt x="8915" y="10920"/>
                  </a:lnTo>
                  <a:lnTo>
                    <a:pt x="6699" y="9274"/>
                  </a:lnTo>
                  <a:lnTo>
                    <a:pt x="13444" y="3210"/>
                  </a:lnTo>
                  <a:cubicBezTo>
                    <a:pt x="13502" y="3159"/>
                    <a:pt x="13524" y="3078"/>
                    <a:pt x="13501" y="3003"/>
                  </a:cubicBezTo>
                  <a:cubicBezTo>
                    <a:pt x="13498" y="2994"/>
                    <a:pt x="13271" y="2250"/>
                    <a:pt x="13492" y="1274"/>
                  </a:cubicBezTo>
                  <a:cubicBezTo>
                    <a:pt x="13559" y="977"/>
                    <a:pt x="13718" y="590"/>
                    <a:pt x="14091" y="452"/>
                  </a:cubicBezTo>
                  <a:cubicBezTo>
                    <a:pt x="14189" y="416"/>
                    <a:pt x="14298" y="398"/>
                    <a:pt x="14416" y="398"/>
                  </a:cubicBezTo>
                  <a:close/>
                  <a:moveTo>
                    <a:pt x="14413" y="1"/>
                  </a:moveTo>
                  <a:cubicBezTo>
                    <a:pt x="14248" y="1"/>
                    <a:pt x="14094" y="27"/>
                    <a:pt x="13951" y="80"/>
                  </a:cubicBezTo>
                  <a:cubicBezTo>
                    <a:pt x="13524" y="238"/>
                    <a:pt x="13231" y="621"/>
                    <a:pt x="13103" y="1186"/>
                  </a:cubicBezTo>
                  <a:cubicBezTo>
                    <a:pt x="12912" y="2032"/>
                    <a:pt x="13026" y="2721"/>
                    <a:pt x="13089" y="2994"/>
                  </a:cubicBezTo>
                  <a:lnTo>
                    <a:pt x="6373" y="9032"/>
                  </a:lnTo>
                  <a:lnTo>
                    <a:pt x="3776" y="7101"/>
                  </a:lnTo>
                  <a:cubicBezTo>
                    <a:pt x="3656" y="7013"/>
                    <a:pt x="3514" y="6968"/>
                    <a:pt x="3363" y="6968"/>
                  </a:cubicBezTo>
                  <a:cubicBezTo>
                    <a:pt x="3303" y="6968"/>
                    <a:pt x="3241" y="6975"/>
                    <a:pt x="3179" y="6990"/>
                  </a:cubicBezTo>
                  <a:cubicBezTo>
                    <a:pt x="2909" y="7054"/>
                    <a:pt x="2667" y="7251"/>
                    <a:pt x="2534" y="7516"/>
                  </a:cubicBezTo>
                  <a:lnTo>
                    <a:pt x="610" y="11310"/>
                  </a:lnTo>
                  <a:lnTo>
                    <a:pt x="66" y="12042"/>
                  </a:lnTo>
                  <a:cubicBezTo>
                    <a:pt x="0" y="12131"/>
                    <a:pt x="19" y="12254"/>
                    <a:pt x="107" y="12320"/>
                  </a:cubicBezTo>
                  <a:lnTo>
                    <a:pt x="10128" y="19762"/>
                  </a:lnTo>
                  <a:cubicBezTo>
                    <a:pt x="10161" y="19787"/>
                    <a:pt x="10204" y="19801"/>
                    <a:pt x="10246" y="19801"/>
                  </a:cubicBezTo>
                  <a:cubicBezTo>
                    <a:pt x="10256" y="19801"/>
                    <a:pt x="10266" y="19800"/>
                    <a:pt x="10276" y="19799"/>
                  </a:cubicBezTo>
                  <a:cubicBezTo>
                    <a:pt x="10329" y="19790"/>
                    <a:pt x="10375" y="19763"/>
                    <a:pt x="10407" y="19720"/>
                  </a:cubicBezTo>
                  <a:lnTo>
                    <a:pt x="10946" y="18983"/>
                  </a:lnTo>
                  <a:lnTo>
                    <a:pt x="14019" y="16047"/>
                  </a:lnTo>
                  <a:cubicBezTo>
                    <a:pt x="14235" y="15842"/>
                    <a:pt x="14352" y="15555"/>
                    <a:pt x="14335" y="15277"/>
                  </a:cubicBezTo>
                  <a:cubicBezTo>
                    <a:pt x="14321" y="15053"/>
                    <a:pt x="14222" y="14862"/>
                    <a:pt x="14056" y="14739"/>
                  </a:cubicBezTo>
                  <a:lnTo>
                    <a:pt x="11457" y="12809"/>
                  </a:lnTo>
                  <a:lnTo>
                    <a:pt x="15297" y="4635"/>
                  </a:lnTo>
                  <a:cubicBezTo>
                    <a:pt x="15577" y="4616"/>
                    <a:pt x="16267" y="4527"/>
                    <a:pt x="17023" y="4099"/>
                  </a:cubicBezTo>
                  <a:cubicBezTo>
                    <a:pt x="17528" y="3811"/>
                    <a:pt x="17809" y="3421"/>
                    <a:pt x="17838" y="2967"/>
                  </a:cubicBezTo>
                  <a:cubicBezTo>
                    <a:pt x="17878" y="2312"/>
                    <a:pt x="17390" y="1604"/>
                    <a:pt x="16387" y="859"/>
                  </a:cubicBezTo>
                  <a:cubicBezTo>
                    <a:pt x="15618" y="288"/>
                    <a:pt x="14957" y="1"/>
                    <a:pt x="14413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36"/>
            <p:cNvSpPr/>
            <p:nvPr/>
          </p:nvSpPr>
          <p:spPr>
            <a:xfrm>
              <a:off x="817244" y="1056190"/>
              <a:ext cx="524068" cy="456490"/>
            </a:xfrm>
            <a:custGeom>
              <a:avLst/>
              <a:gdLst/>
              <a:ahLst/>
              <a:cxnLst/>
              <a:rect l="l" t="t" r="r" b="b"/>
              <a:pathLst>
                <a:path w="13137" h="11443" extrusionOk="0">
                  <a:moveTo>
                    <a:pt x="2266" y="1279"/>
                  </a:moveTo>
                  <a:lnTo>
                    <a:pt x="2230" y="1326"/>
                  </a:lnTo>
                  <a:lnTo>
                    <a:pt x="2236" y="1343"/>
                  </a:lnTo>
                  <a:cubicBezTo>
                    <a:pt x="1973" y="2266"/>
                    <a:pt x="1595" y="3156"/>
                    <a:pt x="1114" y="3983"/>
                  </a:cubicBezTo>
                  <a:lnTo>
                    <a:pt x="1088" y="3967"/>
                  </a:lnTo>
                  <a:cubicBezTo>
                    <a:pt x="1569" y="3138"/>
                    <a:pt x="1946" y="2257"/>
                    <a:pt x="2226" y="1322"/>
                  </a:cubicBezTo>
                  <a:lnTo>
                    <a:pt x="2266" y="1279"/>
                  </a:lnTo>
                  <a:close/>
                  <a:moveTo>
                    <a:pt x="2872" y="2638"/>
                  </a:moveTo>
                  <a:lnTo>
                    <a:pt x="2836" y="2685"/>
                  </a:lnTo>
                  <a:lnTo>
                    <a:pt x="2838" y="2704"/>
                  </a:lnTo>
                  <a:lnTo>
                    <a:pt x="2110" y="4188"/>
                  </a:lnTo>
                  <a:lnTo>
                    <a:pt x="2083" y="4177"/>
                  </a:lnTo>
                  <a:lnTo>
                    <a:pt x="2835" y="2683"/>
                  </a:lnTo>
                  <a:lnTo>
                    <a:pt x="2872" y="2638"/>
                  </a:lnTo>
                  <a:close/>
                  <a:moveTo>
                    <a:pt x="5532" y="5646"/>
                  </a:moveTo>
                  <a:lnTo>
                    <a:pt x="5496" y="5693"/>
                  </a:lnTo>
                  <a:lnTo>
                    <a:pt x="5499" y="5711"/>
                  </a:lnTo>
                  <a:lnTo>
                    <a:pt x="5116" y="6505"/>
                  </a:lnTo>
                  <a:lnTo>
                    <a:pt x="5089" y="6489"/>
                  </a:lnTo>
                  <a:lnTo>
                    <a:pt x="5495" y="5690"/>
                  </a:lnTo>
                  <a:lnTo>
                    <a:pt x="5532" y="5646"/>
                  </a:lnTo>
                  <a:close/>
                  <a:moveTo>
                    <a:pt x="6894" y="5530"/>
                  </a:moveTo>
                  <a:lnTo>
                    <a:pt x="6861" y="5606"/>
                  </a:lnTo>
                  <a:lnTo>
                    <a:pt x="5803" y="7141"/>
                  </a:lnTo>
                  <a:lnTo>
                    <a:pt x="5777" y="7122"/>
                  </a:lnTo>
                  <a:lnTo>
                    <a:pt x="6833" y="5590"/>
                  </a:lnTo>
                  <a:cubicBezTo>
                    <a:pt x="6837" y="5585"/>
                    <a:pt x="6842" y="5583"/>
                    <a:pt x="6849" y="5583"/>
                  </a:cubicBezTo>
                  <a:cubicBezTo>
                    <a:pt x="6852" y="5583"/>
                    <a:pt x="6855" y="5583"/>
                    <a:pt x="6858" y="5584"/>
                  </a:cubicBezTo>
                  <a:lnTo>
                    <a:pt x="6894" y="5530"/>
                  </a:lnTo>
                  <a:close/>
                  <a:moveTo>
                    <a:pt x="8058" y="7517"/>
                  </a:moveTo>
                  <a:cubicBezTo>
                    <a:pt x="8062" y="7517"/>
                    <a:pt x="8066" y="7518"/>
                    <a:pt x="8069" y="7520"/>
                  </a:cubicBezTo>
                  <a:lnTo>
                    <a:pt x="8070" y="7545"/>
                  </a:lnTo>
                  <a:lnTo>
                    <a:pt x="7330" y="8320"/>
                  </a:lnTo>
                  <a:lnTo>
                    <a:pt x="7307" y="8294"/>
                  </a:lnTo>
                  <a:lnTo>
                    <a:pt x="8048" y="7521"/>
                  </a:lnTo>
                  <a:cubicBezTo>
                    <a:pt x="8050" y="7518"/>
                    <a:pt x="8054" y="7517"/>
                    <a:pt x="8058" y="7517"/>
                  </a:cubicBezTo>
                  <a:close/>
                  <a:moveTo>
                    <a:pt x="10815" y="8653"/>
                  </a:moveTo>
                  <a:cubicBezTo>
                    <a:pt x="10818" y="8653"/>
                    <a:pt x="10821" y="8653"/>
                    <a:pt x="10824" y="8655"/>
                  </a:cubicBezTo>
                  <a:lnTo>
                    <a:pt x="10825" y="8680"/>
                  </a:lnTo>
                  <a:lnTo>
                    <a:pt x="9972" y="9330"/>
                  </a:lnTo>
                  <a:lnTo>
                    <a:pt x="9948" y="9305"/>
                  </a:lnTo>
                  <a:lnTo>
                    <a:pt x="10803" y="8656"/>
                  </a:lnTo>
                  <a:cubicBezTo>
                    <a:pt x="10807" y="8655"/>
                    <a:pt x="10811" y="8653"/>
                    <a:pt x="10815" y="8653"/>
                  </a:cubicBezTo>
                  <a:close/>
                  <a:moveTo>
                    <a:pt x="11781" y="8749"/>
                  </a:moveTo>
                  <a:cubicBezTo>
                    <a:pt x="11784" y="8749"/>
                    <a:pt x="11787" y="8750"/>
                    <a:pt x="11789" y="8752"/>
                  </a:cubicBezTo>
                  <a:lnTo>
                    <a:pt x="11789" y="8780"/>
                  </a:lnTo>
                  <a:cubicBezTo>
                    <a:pt x="11136" y="9279"/>
                    <a:pt x="10505" y="9827"/>
                    <a:pt x="9918" y="10401"/>
                  </a:cubicBezTo>
                  <a:lnTo>
                    <a:pt x="9958" y="10450"/>
                  </a:lnTo>
                  <a:lnTo>
                    <a:pt x="9958" y="10450"/>
                  </a:lnTo>
                  <a:lnTo>
                    <a:pt x="9893" y="10380"/>
                  </a:lnTo>
                  <a:cubicBezTo>
                    <a:pt x="10483" y="9803"/>
                    <a:pt x="11114" y="9253"/>
                    <a:pt x="11768" y="8753"/>
                  </a:cubicBezTo>
                  <a:cubicBezTo>
                    <a:pt x="11773" y="8751"/>
                    <a:pt x="11777" y="8749"/>
                    <a:pt x="11781" y="8749"/>
                  </a:cubicBezTo>
                  <a:close/>
                  <a:moveTo>
                    <a:pt x="2446" y="0"/>
                  </a:moveTo>
                  <a:cubicBezTo>
                    <a:pt x="2408" y="0"/>
                    <a:pt x="2369" y="5"/>
                    <a:pt x="2330" y="14"/>
                  </a:cubicBezTo>
                  <a:cubicBezTo>
                    <a:pt x="2143" y="57"/>
                    <a:pt x="1976" y="196"/>
                    <a:pt x="1880" y="384"/>
                  </a:cubicBezTo>
                  <a:lnTo>
                    <a:pt x="13" y="4071"/>
                  </a:lnTo>
                  <a:cubicBezTo>
                    <a:pt x="1" y="4099"/>
                    <a:pt x="6" y="4135"/>
                    <a:pt x="32" y="4154"/>
                  </a:cubicBezTo>
                  <a:lnTo>
                    <a:pt x="9828" y="11430"/>
                  </a:lnTo>
                  <a:cubicBezTo>
                    <a:pt x="9840" y="11439"/>
                    <a:pt x="9853" y="11443"/>
                    <a:pt x="9866" y="11443"/>
                  </a:cubicBezTo>
                  <a:cubicBezTo>
                    <a:pt x="9884" y="11443"/>
                    <a:pt x="9901" y="11436"/>
                    <a:pt x="9914" y="11425"/>
                  </a:cubicBezTo>
                  <a:lnTo>
                    <a:pt x="12900" y="8569"/>
                  </a:lnTo>
                  <a:cubicBezTo>
                    <a:pt x="13053" y="8425"/>
                    <a:pt x="13137" y="8224"/>
                    <a:pt x="13125" y="8032"/>
                  </a:cubicBezTo>
                  <a:cubicBezTo>
                    <a:pt x="13118" y="7898"/>
                    <a:pt x="13063" y="7784"/>
                    <a:pt x="12966" y="7711"/>
                  </a:cubicBezTo>
                  <a:lnTo>
                    <a:pt x="2685" y="75"/>
                  </a:lnTo>
                  <a:cubicBezTo>
                    <a:pt x="2617" y="25"/>
                    <a:pt x="2535" y="0"/>
                    <a:pt x="24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36"/>
            <p:cNvSpPr/>
            <p:nvPr/>
          </p:nvSpPr>
          <p:spPr>
            <a:xfrm>
              <a:off x="795822" y="1228207"/>
              <a:ext cx="409457" cy="313794"/>
            </a:xfrm>
            <a:custGeom>
              <a:avLst/>
              <a:gdLst/>
              <a:ahLst/>
              <a:cxnLst/>
              <a:rect l="l" t="t" r="r" b="b"/>
              <a:pathLst>
                <a:path w="10264" h="7866" extrusionOk="0">
                  <a:moveTo>
                    <a:pt x="437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2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9794" y="7854"/>
                  </a:lnTo>
                  <a:cubicBezTo>
                    <a:pt x="9805" y="7862"/>
                    <a:pt x="9818" y="7866"/>
                    <a:pt x="9832" y="7866"/>
                  </a:cubicBezTo>
                  <a:cubicBezTo>
                    <a:pt x="9836" y="7866"/>
                    <a:pt x="9839" y="7866"/>
                    <a:pt x="9842" y="7865"/>
                  </a:cubicBezTo>
                  <a:cubicBezTo>
                    <a:pt x="9861" y="7862"/>
                    <a:pt x="9877" y="7854"/>
                    <a:pt x="9887" y="7840"/>
                  </a:cubicBezTo>
                  <a:lnTo>
                    <a:pt x="10242" y="7349"/>
                  </a:lnTo>
                  <a:cubicBezTo>
                    <a:pt x="10263" y="7319"/>
                    <a:pt x="10258" y="7278"/>
                    <a:pt x="10230" y="7257"/>
                  </a:cubicBezTo>
                  <a:lnTo>
                    <a:pt x="476" y="13"/>
                  </a:lnTo>
                  <a:cubicBezTo>
                    <a:pt x="464" y="5"/>
                    <a:pt x="451" y="1"/>
                    <a:pt x="4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36"/>
            <p:cNvSpPr/>
            <p:nvPr/>
          </p:nvSpPr>
          <p:spPr>
            <a:xfrm>
              <a:off x="795862" y="1228207"/>
              <a:ext cx="86926" cy="74639"/>
            </a:xfrm>
            <a:custGeom>
              <a:avLst/>
              <a:gdLst/>
              <a:ahLst/>
              <a:cxnLst/>
              <a:rect l="l" t="t" r="r" b="b"/>
              <a:pathLst>
                <a:path w="2179" h="1871" extrusionOk="0">
                  <a:moveTo>
                    <a:pt x="438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3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1740" y="1871"/>
                  </a:lnTo>
                  <a:lnTo>
                    <a:pt x="2179" y="1278"/>
                  </a:lnTo>
                  <a:lnTo>
                    <a:pt x="477" y="13"/>
                  </a:lnTo>
                  <a:cubicBezTo>
                    <a:pt x="465" y="5"/>
                    <a:pt x="451" y="1"/>
                    <a:pt x="438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36"/>
            <p:cNvSpPr/>
            <p:nvPr/>
          </p:nvSpPr>
          <p:spPr>
            <a:xfrm>
              <a:off x="1123778" y="1471232"/>
              <a:ext cx="81540" cy="70769"/>
            </a:xfrm>
            <a:custGeom>
              <a:avLst/>
              <a:gdLst/>
              <a:ahLst/>
              <a:cxnLst/>
              <a:rect l="l" t="t" r="r" b="b"/>
              <a:pathLst>
                <a:path w="2044" h="1774" extrusionOk="0">
                  <a:moveTo>
                    <a:pt x="440" y="1"/>
                  </a:moveTo>
                  <a:lnTo>
                    <a:pt x="0" y="593"/>
                  </a:lnTo>
                  <a:lnTo>
                    <a:pt x="1574" y="1762"/>
                  </a:lnTo>
                  <a:cubicBezTo>
                    <a:pt x="1585" y="1770"/>
                    <a:pt x="1598" y="1774"/>
                    <a:pt x="1613" y="1774"/>
                  </a:cubicBezTo>
                  <a:cubicBezTo>
                    <a:pt x="1616" y="1774"/>
                    <a:pt x="1620" y="1774"/>
                    <a:pt x="1623" y="1773"/>
                  </a:cubicBezTo>
                  <a:cubicBezTo>
                    <a:pt x="1641" y="1770"/>
                    <a:pt x="1657" y="1762"/>
                    <a:pt x="1667" y="1748"/>
                  </a:cubicBezTo>
                  <a:lnTo>
                    <a:pt x="2023" y="1257"/>
                  </a:lnTo>
                  <a:cubicBezTo>
                    <a:pt x="2043" y="1227"/>
                    <a:pt x="2037" y="1186"/>
                    <a:pt x="2009" y="1165"/>
                  </a:cubicBezTo>
                  <a:lnTo>
                    <a:pt x="440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36"/>
            <p:cNvSpPr/>
            <p:nvPr/>
          </p:nvSpPr>
          <p:spPr>
            <a:xfrm>
              <a:off x="1104789" y="1352711"/>
              <a:ext cx="38297" cy="38776"/>
            </a:xfrm>
            <a:custGeom>
              <a:avLst/>
              <a:gdLst/>
              <a:ahLst/>
              <a:cxnLst/>
              <a:rect l="l" t="t" r="r" b="b"/>
              <a:pathLst>
                <a:path w="960" h="972" extrusionOk="0">
                  <a:moveTo>
                    <a:pt x="849" y="0"/>
                  </a:moveTo>
                  <a:cubicBezTo>
                    <a:pt x="823" y="0"/>
                    <a:pt x="798" y="10"/>
                    <a:pt x="778" y="30"/>
                  </a:cubicBezTo>
                  <a:lnTo>
                    <a:pt x="39" y="804"/>
                  </a:lnTo>
                  <a:cubicBezTo>
                    <a:pt x="1" y="843"/>
                    <a:pt x="2" y="907"/>
                    <a:pt x="42" y="945"/>
                  </a:cubicBezTo>
                  <a:cubicBezTo>
                    <a:pt x="61" y="962"/>
                    <a:pt x="85" y="972"/>
                    <a:pt x="110" y="972"/>
                  </a:cubicBezTo>
                  <a:cubicBezTo>
                    <a:pt x="136" y="972"/>
                    <a:pt x="163" y="962"/>
                    <a:pt x="182" y="941"/>
                  </a:cubicBezTo>
                  <a:lnTo>
                    <a:pt x="922" y="168"/>
                  </a:lnTo>
                  <a:cubicBezTo>
                    <a:pt x="960" y="129"/>
                    <a:pt x="958" y="66"/>
                    <a:pt x="918" y="28"/>
                  </a:cubicBezTo>
                  <a:cubicBezTo>
                    <a:pt x="899" y="10"/>
                    <a:pt x="874" y="0"/>
                    <a:pt x="8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2885;p36"/>
            <p:cNvSpPr/>
            <p:nvPr/>
          </p:nvSpPr>
          <p:spPr>
            <a:xfrm>
              <a:off x="1043754" y="1275599"/>
              <a:ext cx="51222" cy="69054"/>
            </a:xfrm>
            <a:custGeom>
              <a:avLst/>
              <a:gdLst/>
              <a:ahLst/>
              <a:cxnLst/>
              <a:rect l="l" t="t" r="r" b="b"/>
              <a:pathLst>
                <a:path w="1284" h="1731" extrusionOk="0">
                  <a:moveTo>
                    <a:pt x="1171" y="0"/>
                  </a:moveTo>
                  <a:cubicBezTo>
                    <a:pt x="1139" y="0"/>
                    <a:pt x="1108" y="15"/>
                    <a:pt x="1089" y="42"/>
                  </a:cubicBezTo>
                  <a:lnTo>
                    <a:pt x="32" y="1574"/>
                  </a:lnTo>
                  <a:cubicBezTo>
                    <a:pt x="0" y="1620"/>
                    <a:pt x="12" y="1682"/>
                    <a:pt x="57" y="1713"/>
                  </a:cubicBezTo>
                  <a:cubicBezTo>
                    <a:pt x="74" y="1725"/>
                    <a:pt x="94" y="1730"/>
                    <a:pt x="114" y="1730"/>
                  </a:cubicBezTo>
                  <a:cubicBezTo>
                    <a:pt x="145" y="1730"/>
                    <a:pt x="175" y="1716"/>
                    <a:pt x="195" y="1688"/>
                  </a:cubicBezTo>
                  <a:lnTo>
                    <a:pt x="1252" y="156"/>
                  </a:lnTo>
                  <a:cubicBezTo>
                    <a:pt x="1283" y="110"/>
                    <a:pt x="1272" y="48"/>
                    <a:pt x="1226" y="17"/>
                  </a:cubicBezTo>
                  <a:cubicBezTo>
                    <a:pt x="1210" y="5"/>
                    <a:pt x="1190" y="0"/>
                    <a:pt x="11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36"/>
            <p:cNvSpPr/>
            <p:nvPr/>
          </p:nvSpPr>
          <p:spPr>
            <a:xfrm>
              <a:off x="1016347" y="1279788"/>
              <a:ext cx="24295" cy="39533"/>
            </a:xfrm>
            <a:custGeom>
              <a:avLst/>
              <a:gdLst/>
              <a:ahLst/>
              <a:cxnLst/>
              <a:rect l="l" t="t" r="r" b="b"/>
              <a:pathLst>
                <a:path w="609" h="991" extrusionOk="0">
                  <a:moveTo>
                    <a:pt x="495" y="1"/>
                  </a:moveTo>
                  <a:cubicBezTo>
                    <a:pt x="458" y="1"/>
                    <a:pt x="423" y="21"/>
                    <a:pt x="406" y="57"/>
                  </a:cubicBezTo>
                  <a:lnTo>
                    <a:pt x="24" y="848"/>
                  </a:lnTo>
                  <a:cubicBezTo>
                    <a:pt x="1" y="899"/>
                    <a:pt x="22" y="958"/>
                    <a:pt x="70" y="982"/>
                  </a:cubicBezTo>
                  <a:cubicBezTo>
                    <a:pt x="84" y="988"/>
                    <a:pt x="99" y="991"/>
                    <a:pt x="114" y="991"/>
                  </a:cubicBezTo>
                  <a:cubicBezTo>
                    <a:pt x="150" y="991"/>
                    <a:pt x="186" y="969"/>
                    <a:pt x="203" y="936"/>
                  </a:cubicBezTo>
                  <a:lnTo>
                    <a:pt x="585" y="143"/>
                  </a:lnTo>
                  <a:cubicBezTo>
                    <a:pt x="608" y="94"/>
                    <a:pt x="587" y="34"/>
                    <a:pt x="539" y="11"/>
                  </a:cubicBezTo>
                  <a:cubicBezTo>
                    <a:pt x="525" y="4"/>
                    <a:pt x="510" y="1"/>
                    <a:pt x="4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36"/>
            <p:cNvSpPr/>
            <p:nvPr/>
          </p:nvSpPr>
          <p:spPr>
            <a:xfrm>
              <a:off x="896351" y="1159791"/>
              <a:ext cx="38257" cy="67219"/>
            </a:xfrm>
            <a:custGeom>
              <a:avLst/>
              <a:gdLst/>
              <a:ahLst/>
              <a:cxnLst/>
              <a:rect l="l" t="t" r="r" b="b"/>
              <a:pathLst>
                <a:path w="959" h="1685" extrusionOk="0">
                  <a:moveTo>
                    <a:pt x="845" y="0"/>
                  </a:moveTo>
                  <a:cubicBezTo>
                    <a:pt x="808" y="0"/>
                    <a:pt x="774" y="21"/>
                    <a:pt x="756" y="56"/>
                  </a:cubicBezTo>
                  <a:lnTo>
                    <a:pt x="26" y="1541"/>
                  </a:lnTo>
                  <a:cubicBezTo>
                    <a:pt x="1" y="1590"/>
                    <a:pt x="22" y="1649"/>
                    <a:pt x="70" y="1674"/>
                  </a:cubicBezTo>
                  <a:cubicBezTo>
                    <a:pt x="84" y="1682"/>
                    <a:pt x="100" y="1685"/>
                    <a:pt x="113" y="1685"/>
                  </a:cubicBezTo>
                  <a:cubicBezTo>
                    <a:pt x="149" y="1685"/>
                    <a:pt x="185" y="1664"/>
                    <a:pt x="204" y="1629"/>
                  </a:cubicBezTo>
                  <a:lnTo>
                    <a:pt x="933" y="144"/>
                  </a:lnTo>
                  <a:cubicBezTo>
                    <a:pt x="959" y="96"/>
                    <a:pt x="937" y="36"/>
                    <a:pt x="889" y="11"/>
                  </a:cubicBezTo>
                  <a:cubicBezTo>
                    <a:pt x="875" y="4"/>
                    <a:pt x="860" y="0"/>
                    <a:pt x="8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8" name="Google Shape;2888;p36"/>
            <p:cNvSpPr/>
            <p:nvPr/>
          </p:nvSpPr>
          <p:spPr>
            <a:xfrm>
              <a:off x="856698" y="1105617"/>
              <a:ext cx="53576" cy="113095"/>
            </a:xfrm>
            <a:custGeom>
              <a:avLst/>
              <a:gdLst/>
              <a:ahLst/>
              <a:cxnLst/>
              <a:rect l="l" t="t" r="r" b="b"/>
              <a:pathLst>
                <a:path w="1343" h="2835" extrusionOk="0">
                  <a:moveTo>
                    <a:pt x="1231" y="0"/>
                  </a:moveTo>
                  <a:cubicBezTo>
                    <a:pt x="1188" y="0"/>
                    <a:pt x="1149" y="29"/>
                    <a:pt x="1137" y="73"/>
                  </a:cubicBezTo>
                  <a:cubicBezTo>
                    <a:pt x="878" y="987"/>
                    <a:pt x="505" y="1866"/>
                    <a:pt x="27" y="2686"/>
                  </a:cubicBezTo>
                  <a:cubicBezTo>
                    <a:pt x="0" y="2734"/>
                    <a:pt x="16" y="2794"/>
                    <a:pt x="63" y="2822"/>
                  </a:cubicBezTo>
                  <a:cubicBezTo>
                    <a:pt x="79" y="2830"/>
                    <a:pt x="96" y="2835"/>
                    <a:pt x="114" y="2835"/>
                  </a:cubicBezTo>
                  <a:cubicBezTo>
                    <a:pt x="147" y="2835"/>
                    <a:pt x="182" y="2818"/>
                    <a:pt x="199" y="2784"/>
                  </a:cubicBezTo>
                  <a:cubicBezTo>
                    <a:pt x="684" y="1950"/>
                    <a:pt x="1064" y="1056"/>
                    <a:pt x="1327" y="126"/>
                  </a:cubicBezTo>
                  <a:cubicBezTo>
                    <a:pt x="1342" y="74"/>
                    <a:pt x="1312" y="19"/>
                    <a:pt x="1259" y="4"/>
                  </a:cubicBezTo>
                  <a:cubicBezTo>
                    <a:pt x="1250" y="1"/>
                    <a:pt x="1240" y="0"/>
                    <a:pt x="12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9" name="Google Shape;2889;p36"/>
            <p:cNvSpPr/>
            <p:nvPr/>
          </p:nvSpPr>
          <p:spPr>
            <a:xfrm>
              <a:off x="1210065" y="1397989"/>
              <a:ext cx="43044" cy="33869"/>
            </a:xfrm>
            <a:custGeom>
              <a:avLst/>
              <a:gdLst/>
              <a:ahLst/>
              <a:cxnLst/>
              <a:rect l="l" t="t" r="r" b="b"/>
              <a:pathLst>
                <a:path w="1079" h="849" extrusionOk="0">
                  <a:moveTo>
                    <a:pt x="966" y="1"/>
                  </a:moveTo>
                  <a:cubicBezTo>
                    <a:pt x="945" y="1"/>
                    <a:pt x="924" y="8"/>
                    <a:pt x="906" y="21"/>
                  </a:cubicBezTo>
                  <a:lnTo>
                    <a:pt x="52" y="669"/>
                  </a:lnTo>
                  <a:cubicBezTo>
                    <a:pt x="9" y="704"/>
                    <a:pt x="0" y="766"/>
                    <a:pt x="34" y="809"/>
                  </a:cubicBezTo>
                  <a:cubicBezTo>
                    <a:pt x="53" y="836"/>
                    <a:pt x="83" y="848"/>
                    <a:pt x="113" y="848"/>
                  </a:cubicBezTo>
                  <a:cubicBezTo>
                    <a:pt x="134" y="848"/>
                    <a:pt x="155" y="841"/>
                    <a:pt x="173" y="827"/>
                  </a:cubicBezTo>
                  <a:lnTo>
                    <a:pt x="1027" y="179"/>
                  </a:lnTo>
                  <a:cubicBezTo>
                    <a:pt x="1070" y="145"/>
                    <a:pt x="1078" y="83"/>
                    <a:pt x="1046" y="40"/>
                  </a:cubicBezTo>
                  <a:cubicBezTo>
                    <a:pt x="1026" y="14"/>
                    <a:pt x="996" y="1"/>
                    <a:pt x="9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36"/>
            <p:cNvSpPr/>
            <p:nvPr/>
          </p:nvSpPr>
          <p:spPr>
            <a:xfrm>
              <a:off x="1207911" y="1401899"/>
              <a:ext cx="83734" cy="72804"/>
            </a:xfrm>
            <a:custGeom>
              <a:avLst/>
              <a:gdLst/>
              <a:ahLst/>
              <a:cxnLst/>
              <a:rect l="l" t="t" r="r" b="b"/>
              <a:pathLst>
                <a:path w="2099" h="1825" extrusionOk="0">
                  <a:moveTo>
                    <a:pt x="1987" y="1"/>
                  </a:moveTo>
                  <a:cubicBezTo>
                    <a:pt x="1965" y="1"/>
                    <a:pt x="1944" y="8"/>
                    <a:pt x="1926" y="22"/>
                  </a:cubicBezTo>
                  <a:cubicBezTo>
                    <a:pt x="1267" y="526"/>
                    <a:pt x="632" y="1075"/>
                    <a:pt x="41" y="1654"/>
                  </a:cubicBezTo>
                  <a:cubicBezTo>
                    <a:pt x="1" y="1692"/>
                    <a:pt x="1" y="1755"/>
                    <a:pt x="39" y="1795"/>
                  </a:cubicBezTo>
                  <a:cubicBezTo>
                    <a:pt x="59" y="1814"/>
                    <a:pt x="85" y="1824"/>
                    <a:pt x="110" y="1824"/>
                  </a:cubicBezTo>
                  <a:cubicBezTo>
                    <a:pt x="135" y="1824"/>
                    <a:pt x="160" y="1816"/>
                    <a:pt x="180" y="1797"/>
                  </a:cubicBezTo>
                  <a:cubicBezTo>
                    <a:pt x="765" y="1223"/>
                    <a:pt x="1393" y="680"/>
                    <a:pt x="2047" y="180"/>
                  </a:cubicBezTo>
                  <a:cubicBezTo>
                    <a:pt x="2090" y="145"/>
                    <a:pt x="2099" y="84"/>
                    <a:pt x="2065" y="40"/>
                  </a:cubicBezTo>
                  <a:cubicBezTo>
                    <a:pt x="2046" y="15"/>
                    <a:pt x="2016" y="1"/>
                    <a:pt x="19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36"/>
            <p:cNvSpPr/>
            <p:nvPr/>
          </p:nvSpPr>
          <p:spPr>
            <a:xfrm>
              <a:off x="817324" y="1056190"/>
              <a:ext cx="163081" cy="206563"/>
            </a:xfrm>
            <a:custGeom>
              <a:avLst/>
              <a:gdLst/>
              <a:ahLst/>
              <a:cxnLst/>
              <a:rect l="l" t="t" r="r" b="b"/>
              <a:pathLst>
                <a:path w="4088" h="5178" extrusionOk="0">
                  <a:moveTo>
                    <a:pt x="2446" y="1"/>
                  </a:moveTo>
                  <a:cubicBezTo>
                    <a:pt x="2408" y="1"/>
                    <a:pt x="2369" y="5"/>
                    <a:pt x="2329" y="15"/>
                  </a:cubicBezTo>
                  <a:cubicBezTo>
                    <a:pt x="2143" y="59"/>
                    <a:pt x="1974" y="198"/>
                    <a:pt x="1880" y="385"/>
                  </a:cubicBezTo>
                  <a:lnTo>
                    <a:pt x="12" y="4073"/>
                  </a:lnTo>
                  <a:cubicBezTo>
                    <a:pt x="1" y="4100"/>
                    <a:pt x="6" y="4136"/>
                    <a:pt x="32" y="4156"/>
                  </a:cubicBezTo>
                  <a:lnTo>
                    <a:pt x="1409" y="5178"/>
                  </a:lnTo>
                  <a:cubicBezTo>
                    <a:pt x="1409" y="5178"/>
                    <a:pt x="2419" y="3182"/>
                    <a:pt x="3118" y="1912"/>
                  </a:cubicBezTo>
                  <a:cubicBezTo>
                    <a:pt x="3390" y="1421"/>
                    <a:pt x="3750" y="1203"/>
                    <a:pt x="4088" y="1119"/>
                  </a:cubicBezTo>
                  <a:lnTo>
                    <a:pt x="2685" y="77"/>
                  </a:lnTo>
                  <a:cubicBezTo>
                    <a:pt x="2617" y="26"/>
                    <a:pt x="2535" y="1"/>
                    <a:pt x="244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36"/>
            <p:cNvSpPr/>
            <p:nvPr/>
          </p:nvSpPr>
          <p:spPr>
            <a:xfrm>
              <a:off x="1159960" y="1325903"/>
              <a:ext cx="181351" cy="186817"/>
            </a:xfrm>
            <a:custGeom>
              <a:avLst/>
              <a:gdLst/>
              <a:ahLst/>
              <a:cxnLst/>
              <a:rect l="l" t="t" r="r" b="b"/>
              <a:pathLst>
                <a:path w="4546" h="4683" extrusionOk="0">
                  <a:moveTo>
                    <a:pt x="3093" y="1"/>
                  </a:moveTo>
                  <a:lnTo>
                    <a:pt x="3093" y="1"/>
                  </a:lnTo>
                  <a:cubicBezTo>
                    <a:pt x="3119" y="358"/>
                    <a:pt x="3019" y="776"/>
                    <a:pt x="2615" y="1189"/>
                  </a:cubicBezTo>
                  <a:cubicBezTo>
                    <a:pt x="1665" y="2165"/>
                    <a:pt x="175" y="3586"/>
                    <a:pt x="1" y="3752"/>
                  </a:cubicBezTo>
                  <a:lnTo>
                    <a:pt x="1237" y="4670"/>
                  </a:lnTo>
                  <a:cubicBezTo>
                    <a:pt x="1249" y="4679"/>
                    <a:pt x="1262" y="4683"/>
                    <a:pt x="1275" y="4683"/>
                  </a:cubicBezTo>
                  <a:cubicBezTo>
                    <a:pt x="1293" y="4683"/>
                    <a:pt x="1310" y="4676"/>
                    <a:pt x="1323" y="4665"/>
                  </a:cubicBezTo>
                  <a:lnTo>
                    <a:pt x="4309" y="1810"/>
                  </a:lnTo>
                  <a:cubicBezTo>
                    <a:pt x="4462" y="1664"/>
                    <a:pt x="4546" y="1463"/>
                    <a:pt x="4534" y="1273"/>
                  </a:cubicBezTo>
                  <a:cubicBezTo>
                    <a:pt x="4525" y="1137"/>
                    <a:pt x="4471" y="1024"/>
                    <a:pt x="4375" y="952"/>
                  </a:cubicBezTo>
                  <a:lnTo>
                    <a:pt x="3093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36"/>
            <p:cNvSpPr/>
            <p:nvPr/>
          </p:nvSpPr>
          <p:spPr>
            <a:xfrm>
              <a:off x="803042" y="1044462"/>
              <a:ext cx="337650" cy="333621"/>
            </a:xfrm>
            <a:custGeom>
              <a:avLst/>
              <a:gdLst/>
              <a:ahLst/>
              <a:cxnLst/>
              <a:rect l="l" t="t" r="r" b="b"/>
              <a:pathLst>
                <a:path w="8464" h="8363" extrusionOk="0">
                  <a:moveTo>
                    <a:pt x="2804" y="0"/>
                  </a:moveTo>
                  <a:cubicBezTo>
                    <a:pt x="2744" y="0"/>
                    <a:pt x="2682" y="7"/>
                    <a:pt x="2620" y="22"/>
                  </a:cubicBezTo>
                  <a:cubicBezTo>
                    <a:pt x="2350" y="85"/>
                    <a:pt x="2108" y="282"/>
                    <a:pt x="1974" y="547"/>
                  </a:cubicBezTo>
                  <a:lnTo>
                    <a:pt x="44" y="4355"/>
                  </a:lnTo>
                  <a:cubicBezTo>
                    <a:pt x="1" y="4440"/>
                    <a:pt x="25" y="4545"/>
                    <a:pt x="103" y="4603"/>
                  </a:cubicBezTo>
                  <a:lnTo>
                    <a:pt x="5110" y="8323"/>
                  </a:lnTo>
                  <a:cubicBezTo>
                    <a:pt x="5146" y="8349"/>
                    <a:pt x="5187" y="8362"/>
                    <a:pt x="5229" y="8362"/>
                  </a:cubicBezTo>
                  <a:cubicBezTo>
                    <a:pt x="5290" y="8362"/>
                    <a:pt x="5350" y="8335"/>
                    <a:pt x="5388" y="8282"/>
                  </a:cubicBezTo>
                  <a:cubicBezTo>
                    <a:pt x="5454" y="8194"/>
                    <a:pt x="5435" y="8071"/>
                    <a:pt x="5347" y="8004"/>
                  </a:cubicBezTo>
                  <a:lnTo>
                    <a:pt x="475" y="4384"/>
                  </a:lnTo>
                  <a:lnTo>
                    <a:pt x="2328" y="726"/>
                  </a:lnTo>
                  <a:cubicBezTo>
                    <a:pt x="2409" y="564"/>
                    <a:pt x="2553" y="445"/>
                    <a:pt x="2711" y="408"/>
                  </a:cubicBezTo>
                  <a:cubicBezTo>
                    <a:pt x="2738" y="402"/>
                    <a:pt x="2770" y="397"/>
                    <a:pt x="2805" y="397"/>
                  </a:cubicBezTo>
                  <a:cubicBezTo>
                    <a:pt x="2861" y="397"/>
                    <a:pt x="2923" y="410"/>
                    <a:pt x="2979" y="452"/>
                  </a:cubicBezTo>
                  <a:lnTo>
                    <a:pt x="8119" y="4271"/>
                  </a:lnTo>
                  <a:cubicBezTo>
                    <a:pt x="8155" y="4297"/>
                    <a:pt x="8197" y="4310"/>
                    <a:pt x="8239" y="4310"/>
                  </a:cubicBezTo>
                  <a:cubicBezTo>
                    <a:pt x="8299" y="4310"/>
                    <a:pt x="8359" y="4283"/>
                    <a:pt x="8397" y="4230"/>
                  </a:cubicBezTo>
                  <a:cubicBezTo>
                    <a:pt x="8464" y="4141"/>
                    <a:pt x="8445" y="4018"/>
                    <a:pt x="8356" y="3952"/>
                  </a:cubicBezTo>
                  <a:lnTo>
                    <a:pt x="3215" y="134"/>
                  </a:lnTo>
                  <a:cubicBezTo>
                    <a:pt x="3097" y="45"/>
                    <a:pt x="2955" y="0"/>
                    <a:pt x="2804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36"/>
            <p:cNvSpPr/>
            <p:nvPr/>
          </p:nvSpPr>
          <p:spPr>
            <a:xfrm>
              <a:off x="1218882" y="799163"/>
              <a:ext cx="275178" cy="488683"/>
            </a:xfrm>
            <a:custGeom>
              <a:avLst/>
              <a:gdLst/>
              <a:ahLst/>
              <a:cxnLst/>
              <a:rect l="l" t="t" r="r" b="b"/>
              <a:pathLst>
                <a:path w="6898" h="12250" extrusionOk="0">
                  <a:moveTo>
                    <a:pt x="5290" y="1"/>
                  </a:moveTo>
                  <a:cubicBezTo>
                    <a:pt x="5230" y="1"/>
                    <a:pt x="5170" y="28"/>
                    <a:pt x="5131" y="80"/>
                  </a:cubicBezTo>
                  <a:cubicBezTo>
                    <a:pt x="5065" y="169"/>
                    <a:pt x="5083" y="292"/>
                    <a:pt x="5172" y="358"/>
                  </a:cubicBezTo>
                  <a:cubicBezTo>
                    <a:pt x="6046" y="1008"/>
                    <a:pt x="6493" y="1618"/>
                    <a:pt x="6461" y="2122"/>
                  </a:cubicBezTo>
                  <a:cubicBezTo>
                    <a:pt x="6436" y="2518"/>
                    <a:pt x="6114" y="2781"/>
                    <a:pt x="5846" y="2933"/>
                  </a:cubicBezTo>
                  <a:cubicBezTo>
                    <a:pt x="4981" y="3423"/>
                    <a:pt x="4182" y="3414"/>
                    <a:pt x="4190" y="3422"/>
                  </a:cubicBezTo>
                  <a:lnTo>
                    <a:pt x="4189" y="3422"/>
                  </a:lnTo>
                  <a:cubicBezTo>
                    <a:pt x="4111" y="3422"/>
                    <a:pt x="4041" y="3468"/>
                    <a:pt x="4009" y="3537"/>
                  </a:cubicBezTo>
                  <a:lnTo>
                    <a:pt x="48" y="11967"/>
                  </a:lnTo>
                  <a:cubicBezTo>
                    <a:pt x="0" y="12067"/>
                    <a:pt x="45" y="12185"/>
                    <a:pt x="143" y="12231"/>
                  </a:cubicBezTo>
                  <a:cubicBezTo>
                    <a:pt x="171" y="12243"/>
                    <a:pt x="198" y="12249"/>
                    <a:pt x="227" y="12249"/>
                  </a:cubicBezTo>
                  <a:cubicBezTo>
                    <a:pt x="303" y="12249"/>
                    <a:pt x="373" y="12207"/>
                    <a:pt x="409" y="12134"/>
                  </a:cubicBezTo>
                  <a:lnTo>
                    <a:pt x="4318" y="3814"/>
                  </a:lnTo>
                  <a:cubicBezTo>
                    <a:pt x="4598" y="3796"/>
                    <a:pt x="5289" y="3705"/>
                    <a:pt x="6044" y="3277"/>
                  </a:cubicBezTo>
                  <a:cubicBezTo>
                    <a:pt x="6550" y="2991"/>
                    <a:pt x="6831" y="2600"/>
                    <a:pt x="6858" y="2145"/>
                  </a:cubicBezTo>
                  <a:cubicBezTo>
                    <a:pt x="6898" y="1492"/>
                    <a:pt x="6411" y="782"/>
                    <a:pt x="5409" y="39"/>
                  </a:cubicBezTo>
                  <a:cubicBezTo>
                    <a:pt x="5373" y="13"/>
                    <a:pt x="5332" y="1"/>
                    <a:pt x="5290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36"/>
            <p:cNvSpPr/>
            <p:nvPr/>
          </p:nvSpPr>
          <p:spPr>
            <a:xfrm>
              <a:off x="1002624" y="1200561"/>
              <a:ext cx="350815" cy="325882"/>
            </a:xfrm>
            <a:custGeom>
              <a:avLst/>
              <a:gdLst/>
              <a:ahLst/>
              <a:cxnLst/>
              <a:rect l="l" t="t" r="r" b="b"/>
              <a:pathLst>
                <a:path w="8794" h="8169" extrusionOk="0">
                  <a:moveTo>
                    <a:pt x="3238" y="0"/>
                  </a:moveTo>
                  <a:cubicBezTo>
                    <a:pt x="3177" y="0"/>
                    <a:pt x="3117" y="27"/>
                    <a:pt x="3078" y="80"/>
                  </a:cubicBezTo>
                  <a:cubicBezTo>
                    <a:pt x="3012" y="168"/>
                    <a:pt x="3031" y="291"/>
                    <a:pt x="3120" y="358"/>
                  </a:cubicBezTo>
                  <a:lnTo>
                    <a:pt x="8259" y="4175"/>
                  </a:lnTo>
                  <a:cubicBezTo>
                    <a:pt x="8351" y="4243"/>
                    <a:pt x="8374" y="4345"/>
                    <a:pt x="8379" y="4419"/>
                  </a:cubicBezTo>
                  <a:cubicBezTo>
                    <a:pt x="8389" y="4581"/>
                    <a:pt x="8316" y="4752"/>
                    <a:pt x="8184" y="4879"/>
                  </a:cubicBezTo>
                  <a:lnTo>
                    <a:pt x="5217" y="7711"/>
                  </a:lnTo>
                  <a:lnTo>
                    <a:pt x="344" y="4091"/>
                  </a:lnTo>
                  <a:cubicBezTo>
                    <a:pt x="309" y="4065"/>
                    <a:pt x="267" y="4052"/>
                    <a:pt x="226" y="4052"/>
                  </a:cubicBezTo>
                  <a:cubicBezTo>
                    <a:pt x="166" y="4052"/>
                    <a:pt x="106" y="4080"/>
                    <a:pt x="67" y="4132"/>
                  </a:cubicBezTo>
                  <a:cubicBezTo>
                    <a:pt x="1" y="4221"/>
                    <a:pt x="20" y="4344"/>
                    <a:pt x="107" y="4410"/>
                  </a:cubicBezTo>
                  <a:lnTo>
                    <a:pt x="5115" y="8129"/>
                  </a:lnTo>
                  <a:cubicBezTo>
                    <a:pt x="5151" y="8155"/>
                    <a:pt x="5191" y="8169"/>
                    <a:pt x="5234" y="8169"/>
                  </a:cubicBezTo>
                  <a:cubicBezTo>
                    <a:pt x="5284" y="8169"/>
                    <a:pt x="5332" y="8150"/>
                    <a:pt x="5373" y="8115"/>
                  </a:cubicBezTo>
                  <a:lnTo>
                    <a:pt x="8461" y="5166"/>
                  </a:lnTo>
                  <a:cubicBezTo>
                    <a:pt x="8675" y="4961"/>
                    <a:pt x="8794" y="4673"/>
                    <a:pt x="8777" y="4395"/>
                  </a:cubicBezTo>
                  <a:cubicBezTo>
                    <a:pt x="8762" y="4171"/>
                    <a:pt x="8662" y="3981"/>
                    <a:pt x="8496" y="3858"/>
                  </a:cubicBezTo>
                  <a:lnTo>
                    <a:pt x="3356" y="39"/>
                  </a:lnTo>
                  <a:cubicBezTo>
                    <a:pt x="3321" y="13"/>
                    <a:pt x="3279" y="0"/>
                    <a:pt x="3238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36"/>
            <p:cNvSpPr/>
            <p:nvPr/>
          </p:nvSpPr>
          <p:spPr>
            <a:xfrm>
              <a:off x="1026680" y="766491"/>
              <a:ext cx="412129" cy="378460"/>
            </a:xfrm>
            <a:custGeom>
              <a:avLst/>
              <a:gdLst/>
              <a:ahLst/>
              <a:cxnLst/>
              <a:rect l="l" t="t" r="r" b="b"/>
              <a:pathLst>
                <a:path w="10331" h="9487" extrusionOk="0">
                  <a:moveTo>
                    <a:pt x="8249" y="0"/>
                  </a:moveTo>
                  <a:cubicBezTo>
                    <a:pt x="8084" y="0"/>
                    <a:pt x="7930" y="26"/>
                    <a:pt x="7787" y="79"/>
                  </a:cubicBezTo>
                  <a:cubicBezTo>
                    <a:pt x="7360" y="237"/>
                    <a:pt x="7068" y="620"/>
                    <a:pt x="6939" y="1187"/>
                  </a:cubicBezTo>
                  <a:cubicBezTo>
                    <a:pt x="6748" y="2032"/>
                    <a:pt x="6863" y="2720"/>
                    <a:pt x="6925" y="2994"/>
                  </a:cubicBezTo>
                  <a:lnTo>
                    <a:pt x="88" y="9140"/>
                  </a:lnTo>
                  <a:cubicBezTo>
                    <a:pt x="7" y="9214"/>
                    <a:pt x="1" y="9338"/>
                    <a:pt x="75" y="9420"/>
                  </a:cubicBezTo>
                  <a:cubicBezTo>
                    <a:pt x="114" y="9463"/>
                    <a:pt x="167" y="9486"/>
                    <a:pt x="222" y="9486"/>
                  </a:cubicBezTo>
                  <a:cubicBezTo>
                    <a:pt x="269" y="9486"/>
                    <a:pt x="317" y="9470"/>
                    <a:pt x="355" y="9436"/>
                  </a:cubicBezTo>
                  <a:lnTo>
                    <a:pt x="7280" y="3209"/>
                  </a:lnTo>
                  <a:cubicBezTo>
                    <a:pt x="7338" y="3157"/>
                    <a:pt x="7359" y="3076"/>
                    <a:pt x="7337" y="3002"/>
                  </a:cubicBezTo>
                  <a:cubicBezTo>
                    <a:pt x="7334" y="2994"/>
                    <a:pt x="7107" y="2242"/>
                    <a:pt x="7327" y="1274"/>
                  </a:cubicBezTo>
                  <a:cubicBezTo>
                    <a:pt x="7395" y="976"/>
                    <a:pt x="7553" y="590"/>
                    <a:pt x="7925" y="452"/>
                  </a:cubicBezTo>
                  <a:cubicBezTo>
                    <a:pt x="8022" y="416"/>
                    <a:pt x="8131" y="398"/>
                    <a:pt x="8249" y="398"/>
                  </a:cubicBezTo>
                  <a:cubicBezTo>
                    <a:pt x="8700" y="398"/>
                    <a:pt x="9293" y="661"/>
                    <a:pt x="9987" y="1177"/>
                  </a:cubicBezTo>
                  <a:cubicBezTo>
                    <a:pt x="10022" y="1203"/>
                    <a:pt x="10064" y="1216"/>
                    <a:pt x="10106" y="1216"/>
                  </a:cubicBezTo>
                  <a:cubicBezTo>
                    <a:pt x="10167" y="1216"/>
                    <a:pt x="10226" y="1189"/>
                    <a:pt x="10264" y="1136"/>
                  </a:cubicBezTo>
                  <a:cubicBezTo>
                    <a:pt x="10331" y="1048"/>
                    <a:pt x="10312" y="925"/>
                    <a:pt x="10223" y="858"/>
                  </a:cubicBezTo>
                  <a:cubicBezTo>
                    <a:pt x="9455" y="287"/>
                    <a:pt x="8793" y="0"/>
                    <a:pt x="8249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36"/>
            <p:cNvSpPr/>
            <p:nvPr/>
          </p:nvSpPr>
          <p:spPr>
            <a:xfrm>
              <a:off x="780822" y="1213805"/>
              <a:ext cx="439575" cy="342557"/>
            </a:xfrm>
            <a:custGeom>
              <a:avLst/>
              <a:gdLst/>
              <a:ahLst/>
              <a:cxnLst/>
              <a:rect l="l" t="t" r="r" b="b"/>
              <a:pathLst>
                <a:path w="11019" h="8587" extrusionOk="0">
                  <a:moveTo>
                    <a:pt x="779" y="1"/>
                  </a:moveTo>
                  <a:cubicBezTo>
                    <a:pt x="719" y="1"/>
                    <a:pt x="658" y="28"/>
                    <a:pt x="619" y="80"/>
                  </a:cubicBezTo>
                  <a:lnTo>
                    <a:pt x="65" y="828"/>
                  </a:lnTo>
                  <a:cubicBezTo>
                    <a:pt x="0" y="916"/>
                    <a:pt x="18" y="1039"/>
                    <a:pt x="106" y="1106"/>
                  </a:cubicBezTo>
                  <a:lnTo>
                    <a:pt x="10127" y="8547"/>
                  </a:lnTo>
                  <a:cubicBezTo>
                    <a:pt x="10160" y="8574"/>
                    <a:pt x="10203" y="8586"/>
                    <a:pt x="10245" y="8586"/>
                  </a:cubicBezTo>
                  <a:cubicBezTo>
                    <a:pt x="10254" y="8586"/>
                    <a:pt x="10265" y="8585"/>
                    <a:pt x="10273" y="8584"/>
                  </a:cubicBezTo>
                  <a:cubicBezTo>
                    <a:pt x="10326" y="8576"/>
                    <a:pt x="10371" y="8547"/>
                    <a:pt x="10403" y="8505"/>
                  </a:cubicBezTo>
                  <a:lnTo>
                    <a:pt x="10953" y="7755"/>
                  </a:lnTo>
                  <a:cubicBezTo>
                    <a:pt x="11018" y="7665"/>
                    <a:pt x="10999" y="7542"/>
                    <a:pt x="10911" y="7478"/>
                  </a:cubicBezTo>
                  <a:cubicBezTo>
                    <a:pt x="10876" y="7451"/>
                    <a:pt x="10834" y="7439"/>
                    <a:pt x="10793" y="7439"/>
                  </a:cubicBezTo>
                  <a:cubicBezTo>
                    <a:pt x="10732" y="7439"/>
                    <a:pt x="10672" y="7467"/>
                    <a:pt x="10633" y="7520"/>
                  </a:cubicBezTo>
                  <a:lnTo>
                    <a:pt x="10202" y="8109"/>
                  </a:lnTo>
                  <a:lnTo>
                    <a:pt x="501" y="905"/>
                  </a:lnTo>
                  <a:lnTo>
                    <a:pt x="938" y="317"/>
                  </a:lnTo>
                  <a:cubicBezTo>
                    <a:pt x="1003" y="229"/>
                    <a:pt x="985" y="106"/>
                    <a:pt x="897" y="39"/>
                  </a:cubicBezTo>
                  <a:cubicBezTo>
                    <a:pt x="862" y="13"/>
                    <a:pt x="820" y="1"/>
                    <a:pt x="779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98" name="Google Shape;2898;p36"/>
          <p:cNvGrpSpPr/>
          <p:nvPr/>
        </p:nvGrpSpPr>
        <p:grpSpPr>
          <a:xfrm rot="19533173">
            <a:off x="2266143" y="3882139"/>
            <a:ext cx="1069070" cy="870226"/>
            <a:chOff x="7573474" y="3466512"/>
            <a:chExt cx="1617164" cy="1316285"/>
          </a:xfrm>
        </p:grpSpPr>
        <p:sp>
          <p:nvSpPr>
            <p:cNvPr id="2899" name="Google Shape;2899;p36"/>
            <p:cNvSpPr/>
            <p:nvPr/>
          </p:nvSpPr>
          <p:spPr>
            <a:xfrm rot="1586497" flipH="1">
              <a:off x="7655390" y="3792140"/>
              <a:ext cx="1442044" cy="706569"/>
            </a:xfrm>
            <a:custGeom>
              <a:avLst/>
              <a:gdLst/>
              <a:ahLst/>
              <a:cxnLst/>
              <a:rect l="l" t="t" r="r" b="b"/>
              <a:pathLst>
                <a:path w="41474" h="20322" extrusionOk="0">
                  <a:moveTo>
                    <a:pt x="40833" y="385"/>
                  </a:moveTo>
                  <a:lnTo>
                    <a:pt x="40831" y="386"/>
                  </a:lnTo>
                  <a:lnTo>
                    <a:pt x="40831" y="385"/>
                  </a:lnTo>
                  <a:close/>
                  <a:moveTo>
                    <a:pt x="34920" y="2081"/>
                  </a:moveTo>
                  <a:lnTo>
                    <a:pt x="34941" y="2106"/>
                  </a:lnTo>
                  <a:lnTo>
                    <a:pt x="34917" y="2097"/>
                  </a:lnTo>
                  <a:cubicBezTo>
                    <a:pt x="34918" y="2092"/>
                    <a:pt x="34918" y="2087"/>
                    <a:pt x="34920" y="2081"/>
                  </a:cubicBezTo>
                  <a:close/>
                  <a:moveTo>
                    <a:pt x="35639" y="3693"/>
                  </a:moveTo>
                  <a:lnTo>
                    <a:pt x="35639" y="3717"/>
                  </a:lnTo>
                  <a:cubicBezTo>
                    <a:pt x="35634" y="3716"/>
                    <a:pt x="35628" y="3714"/>
                    <a:pt x="35624" y="3714"/>
                  </a:cubicBezTo>
                  <a:lnTo>
                    <a:pt x="35639" y="3693"/>
                  </a:lnTo>
                  <a:close/>
                  <a:moveTo>
                    <a:pt x="35758" y="3839"/>
                  </a:moveTo>
                  <a:lnTo>
                    <a:pt x="35787" y="3844"/>
                  </a:lnTo>
                  <a:lnTo>
                    <a:pt x="35762" y="3854"/>
                  </a:lnTo>
                  <a:lnTo>
                    <a:pt x="35758" y="3839"/>
                  </a:lnTo>
                  <a:close/>
                  <a:moveTo>
                    <a:pt x="41286" y="1"/>
                  </a:moveTo>
                  <a:lnTo>
                    <a:pt x="34162" y="598"/>
                  </a:lnTo>
                  <a:cubicBezTo>
                    <a:pt x="34148" y="599"/>
                    <a:pt x="34136" y="605"/>
                    <a:pt x="34122" y="610"/>
                  </a:cubicBezTo>
                  <a:cubicBezTo>
                    <a:pt x="34117" y="611"/>
                    <a:pt x="34111" y="611"/>
                    <a:pt x="34106" y="614"/>
                  </a:cubicBezTo>
                  <a:lnTo>
                    <a:pt x="4851" y="13924"/>
                  </a:lnTo>
                  <a:cubicBezTo>
                    <a:pt x="4850" y="13925"/>
                    <a:pt x="4849" y="13925"/>
                    <a:pt x="4848" y="13925"/>
                  </a:cubicBezTo>
                  <a:cubicBezTo>
                    <a:pt x="4847" y="13925"/>
                    <a:pt x="4846" y="13925"/>
                    <a:pt x="4846" y="13926"/>
                  </a:cubicBezTo>
                  <a:cubicBezTo>
                    <a:pt x="4844" y="13927"/>
                    <a:pt x="4843" y="13928"/>
                    <a:pt x="4840" y="13929"/>
                  </a:cubicBezTo>
                  <a:lnTo>
                    <a:pt x="3807" y="14399"/>
                  </a:lnTo>
                  <a:cubicBezTo>
                    <a:pt x="3806" y="14399"/>
                    <a:pt x="3806" y="14399"/>
                    <a:pt x="3805" y="14399"/>
                  </a:cubicBezTo>
                  <a:cubicBezTo>
                    <a:pt x="3804" y="14399"/>
                    <a:pt x="3803" y="14399"/>
                    <a:pt x="3801" y="14400"/>
                  </a:cubicBezTo>
                  <a:cubicBezTo>
                    <a:pt x="3799" y="14402"/>
                    <a:pt x="3799" y="14403"/>
                    <a:pt x="3796" y="14404"/>
                  </a:cubicBezTo>
                  <a:lnTo>
                    <a:pt x="1184" y="15593"/>
                  </a:lnTo>
                  <a:cubicBezTo>
                    <a:pt x="1135" y="15622"/>
                    <a:pt x="1" y="16338"/>
                    <a:pt x="990" y="18513"/>
                  </a:cubicBezTo>
                  <a:cubicBezTo>
                    <a:pt x="1706" y="20086"/>
                    <a:pt x="2575" y="20322"/>
                    <a:pt x="3030" y="20322"/>
                  </a:cubicBezTo>
                  <a:cubicBezTo>
                    <a:pt x="3204" y="20322"/>
                    <a:pt x="3318" y="20287"/>
                    <a:pt x="3336" y="20280"/>
                  </a:cubicBezTo>
                  <a:lnTo>
                    <a:pt x="5936" y="19097"/>
                  </a:lnTo>
                  <a:lnTo>
                    <a:pt x="6978" y="18623"/>
                  </a:lnTo>
                  <a:lnTo>
                    <a:pt x="6979" y="18623"/>
                  </a:lnTo>
                  <a:lnTo>
                    <a:pt x="6981" y="18622"/>
                  </a:lnTo>
                  <a:lnTo>
                    <a:pt x="36240" y="5310"/>
                  </a:lnTo>
                  <a:cubicBezTo>
                    <a:pt x="36245" y="5308"/>
                    <a:pt x="36247" y="5304"/>
                    <a:pt x="36251" y="5302"/>
                  </a:cubicBezTo>
                  <a:cubicBezTo>
                    <a:pt x="36265" y="5294"/>
                    <a:pt x="36277" y="5288"/>
                    <a:pt x="36288" y="5278"/>
                  </a:cubicBezTo>
                  <a:lnTo>
                    <a:pt x="41419" y="300"/>
                  </a:lnTo>
                  <a:cubicBezTo>
                    <a:pt x="41421" y="297"/>
                    <a:pt x="41421" y="295"/>
                    <a:pt x="41425" y="292"/>
                  </a:cubicBezTo>
                  <a:cubicBezTo>
                    <a:pt x="41432" y="282"/>
                    <a:pt x="41438" y="273"/>
                    <a:pt x="41443" y="263"/>
                  </a:cubicBezTo>
                  <a:cubicBezTo>
                    <a:pt x="41449" y="254"/>
                    <a:pt x="41456" y="247"/>
                    <a:pt x="41459" y="235"/>
                  </a:cubicBezTo>
                  <a:cubicBezTo>
                    <a:pt x="41466" y="223"/>
                    <a:pt x="41468" y="212"/>
                    <a:pt x="41469" y="202"/>
                  </a:cubicBezTo>
                  <a:cubicBezTo>
                    <a:pt x="41472" y="190"/>
                    <a:pt x="41473" y="179"/>
                    <a:pt x="41473" y="166"/>
                  </a:cubicBezTo>
                  <a:cubicBezTo>
                    <a:pt x="41473" y="164"/>
                    <a:pt x="41474" y="161"/>
                    <a:pt x="41474" y="157"/>
                  </a:cubicBezTo>
                  <a:cubicBezTo>
                    <a:pt x="41473" y="148"/>
                    <a:pt x="41469" y="141"/>
                    <a:pt x="41468" y="134"/>
                  </a:cubicBezTo>
                  <a:cubicBezTo>
                    <a:pt x="41464" y="123"/>
                    <a:pt x="41463" y="112"/>
                    <a:pt x="41458" y="102"/>
                  </a:cubicBezTo>
                  <a:cubicBezTo>
                    <a:pt x="41453" y="91"/>
                    <a:pt x="41446" y="80"/>
                    <a:pt x="41437" y="71"/>
                  </a:cubicBezTo>
                  <a:cubicBezTo>
                    <a:pt x="41433" y="64"/>
                    <a:pt x="41431" y="58"/>
                    <a:pt x="41426" y="53"/>
                  </a:cubicBezTo>
                  <a:cubicBezTo>
                    <a:pt x="41425" y="50"/>
                    <a:pt x="41421" y="50"/>
                    <a:pt x="41419" y="49"/>
                  </a:cubicBezTo>
                  <a:cubicBezTo>
                    <a:pt x="41411" y="42"/>
                    <a:pt x="41402" y="37"/>
                    <a:pt x="41394" y="32"/>
                  </a:cubicBezTo>
                  <a:cubicBezTo>
                    <a:pt x="41383" y="24"/>
                    <a:pt x="41372" y="17"/>
                    <a:pt x="41360" y="12"/>
                  </a:cubicBezTo>
                  <a:cubicBezTo>
                    <a:pt x="41354" y="9"/>
                    <a:pt x="41348" y="9"/>
                    <a:pt x="41342" y="8"/>
                  </a:cubicBezTo>
                  <a:cubicBezTo>
                    <a:pt x="41326" y="4"/>
                    <a:pt x="41311" y="2"/>
                    <a:pt x="41295" y="2"/>
                  </a:cubicBezTo>
                  <a:cubicBezTo>
                    <a:pt x="41292" y="2"/>
                    <a:pt x="41290" y="1"/>
                    <a:pt x="4128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36"/>
            <p:cNvSpPr/>
            <p:nvPr/>
          </p:nvSpPr>
          <p:spPr>
            <a:xfrm rot="1586497" flipH="1">
              <a:off x="7887424" y="3522917"/>
              <a:ext cx="260356" cy="32822"/>
            </a:xfrm>
            <a:custGeom>
              <a:avLst/>
              <a:gdLst/>
              <a:ahLst/>
              <a:cxnLst/>
              <a:rect l="l" t="t" r="r" b="b"/>
              <a:pathLst>
                <a:path w="7488" h="944" extrusionOk="0">
                  <a:moveTo>
                    <a:pt x="7302" y="0"/>
                  </a:moveTo>
                  <a:cubicBezTo>
                    <a:pt x="7298" y="0"/>
                    <a:pt x="7295" y="0"/>
                    <a:pt x="7291" y="1"/>
                  </a:cubicBezTo>
                  <a:lnTo>
                    <a:pt x="167" y="598"/>
                  </a:lnTo>
                  <a:cubicBezTo>
                    <a:pt x="71" y="606"/>
                    <a:pt x="1" y="689"/>
                    <a:pt x="8" y="786"/>
                  </a:cubicBezTo>
                  <a:cubicBezTo>
                    <a:pt x="16" y="876"/>
                    <a:pt x="93" y="944"/>
                    <a:pt x="182" y="944"/>
                  </a:cubicBezTo>
                  <a:cubicBezTo>
                    <a:pt x="185" y="944"/>
                    <a:pt x="189" y="943"/>
                    <a:pt x="192" y="943"/>
                  </a:cubicBezTo>
                  <a:cubicBezTo>
                    <a:pt x="193" y="943"/>
                    <a:pt x="194" y="943"/>
                    <a:pt x="195" y="944"/>
                  </a:cubicBezTo>
                  <a:lnTo>
                    <a:pt x="7321" y="346"/>
                  </a:lnTo>
                  <a:cubicBezTo>
                    <a:pt x="7416" y="338"/>
                    <a:pt x="7487" y="254"/>
                    <a:pt x="7479" y="159"/>
                  </a:cubicBezTo>
                  <a:cubicBezTo>
                    <a:pt x="7472" y="66"/>
                    <a:pt x="7392" y="0"/>
                    <a:pt x="73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36"/>
            <p:cNvSpPr/>
            <p:nvPr/>
          </p:nvSpPr>
          <p:spPr>
            <a:xfrm rot="1586497" flipH="1">
              <a:off x="8747362" y="4472661"/>
              <a:ext cx="83065" cy="164456"/>
            </a:xfrm>
            <a:custGeom>
              <a:avLst/>
              <a:gdLst/>
              <a:ahLst/>
              <a:cxnLst/>
              <a:rect l="l" t="t" r="r" b="b"/>
              <a:pathLst>
                <a:path w="2389" h="4730" extrusionOk="0">
                  <a:moveTo>
                    <a:pt x="198" y="1"/>
                  </a:moveTo>
                  <a:cubicBezTo>
                    <a:pt x="174" y="1"/>
                    <a:pt x="149" y="6"/>
                    <a:pt x="126" y="17"/>
                  </a:cubicBezTo>
                  <a:cubicBezTo>
                    <a:pt x="39" y="57"/>
                    <a:pt x="1" y="159"/>
                    <a:pt x="40" y="246"/>
                  </a:cubicBezTo>
                  <a:lnTo>
                    <a:pt x="2034" y="4627"/>
                  </a:lnTo>
                  <a:cubicBezTo>
                    <a:pt x="2062" y="4691"/>
                    <a:pt x="2125" y="4730"/>
                    <a:pt x="2191" y="4730"/>
                  </a:cubicBezTo>
                  <a:cubicBezTo>
                    <a:pt x="2214" y="4730"/>
                    <a:pt x="2239" y="4725"/>
                    <a:pt x="2263" y="4714"/>
                  </a:cubicBezTo>
                  <a:cubicBezTo>
                    <a:pt x="2350" y="4674"/>
                    <a:pt x="2389" y="4571"/>
                    <a:pt x="2349" y="4485"/>
                  </a:cubicBezTo>
                  <a:lnTo>
                    <a:pt x="355" y="104"/>
                  </a:lnTo>
                  <a:cubicBezTo>
                    <a:pt x="327" y="39"/>
                    <a:pt x="264" y="1"/>
                    <a:pt x="1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2902;p36"/>
            <p:cNvSpPr/>
            <p:nvPr/>
          </p:nvSpPr>
          <p:spPr>
            <a:xfrm rot="1586497" flipH="1">
              <a:off x="8003534" y="3600507"/>
              <a:ext cx="27329" cy="20409"/>
            </a:xfrm>
            <a:custGeom>
              <a:avLst/>
              <a:gdLst/>
              <a:ahLst/>
              <a:cxnLst/>
              <a:rect l="l" t="t" r="r" b="b"/>
              <a:pathLst>
                <a:path w="786" h="587" extrusionOk="0">
                  <a:moveTo>
                    <a:pt x="692" y="0"/>
                  </a:moveTo>
                  <a:cubicBezTo>
                    <a:pt x="675" y="0"/>
                    <a:pt x="659" y="5"/>
                    <a:pt x="644" y="15"/>
                  </a:cubicBezTo>
                  <a:lnTo>
                    <a:pt x="46" y="436"/>
                  </a:lnTo>
                  <a:cubicBezTo>
                    <a:pt x="9" y="462"/>
                    <a:pt x="1" y="514"/>
                    <a:pt x="27" y="551"/>
                  </a:cubicBezTo>
                  <a:cubicBezTo>
                    <a:pt x="44" y="575"/>
                    <a:pt x="69" y="587"/>
                    <a:pt x="95" y="587"/>
                  </a:cubicBezTo>
                  <a:cubicBezTo>
                    <a:pt x="112" y="587"/>
                    <a:pt x="127" y="582"/>
                    <a:pt x="142" y="571"/>
                  </a:cubicBezTo>
                  <a:lnTo>
                    <a:pt x="740" y="150"/>
                  </a:lnTo>
                  <a:cubicBezTo>
                    <a:pt x="776" y="124"/>
                    <a:pt x="786" y="73"/>
                    <a:pt x="760" y="35"/>
                  </a:cubicBezTo>
                  <a:cubicBezTo>
                    <a:pt x="743" y="13"/>
                    <a:pt x="718" y="0"/>
                    <a:pt x="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2903;p36"/>
            <p:cNvSpPr/>
            <p:nvPr/>
          </p:nvSpPr>
          <p:spPr>
            <a:xfrm rot="1586497" flipH="1">
              <a:off x="8754854" y="4621166"/>
              <a:ext cx="50451" cy="24373"/>
            </a:xfrm>
            <a:custGeom>
              <a:avLst/>
              <a:gdLst/>
              <a:ahLst/>
              <a:cxnLst/>
              <a:rect l="l" t="t" r="r" b="b"/>
              <a:pathLst>
                <a:path w="1451" h="701" extrusionOk="0">
                  <a:moveTo>
                    <a:pt x="1355" y="0"/>
                  </a:moveTo>
                  <a:cubicBezTo>
                    <a:pt x="1345" y="0"/>
                    <a:pt x="1334" y="2"/>
                    <a:pt x="1324" y="6"/>
                  </a:cubicBezTo>
                  <a:lnTo>
                    <a:pt x="64" y="541"/>
                  </a:lnTo>
                  <a:cubicBezTo>
                    <a:pt x="21" y="559"/>
                    <a:pt x="1" y="608"/>
                    <a:pt x="20" y="650"/>
                  </a:cubicBezTo>
                  <a:cubicBezTo>
                    <a:pt x="32" y="682"/>
                    <a:pt x="64" y="700"/>
                    <a:pt x="95" y="700"/>
                  </a:cubicBezTo>
                  <a:cubicBezTo>
                    <a:pt x="108" y="700"/>
                    <a:pt x="118" y="698"/>
                    <a:pt x="129" y="694"/>
                  </a:cubicBezTo>
                  <a:lnTo>
                    <a:pt x="1388" y="159"/>
                  </a:lnTo>
                  <a:cubicBezTo>
                    <a:pt x="1432" y="140"/>
                    <a:pt x="1450" y="92"/>
                    <a:pt x="1433" y="50"/>
                  </a:cubicBezTo>
                  <a:cubicBezTo>
                    <a:pt x="1418" y="18"/>
                    <a:pt x="1387" y="0"/>
                    <a:pt x="13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36"/>
            <p:cNvSpPr/>
            <p:nvPr/>
          </p:nvSpPr>
          <p:spPr>
            <a:xfrm rot="1586497" flipH="1">
              <a:off x="8788500" y="4616744"/>
              <a:ext cx="36613" cy="14290"/>
            </a:xfrm>
            <a:custGeom>
              <a:avLst/>
              <a:gdLst/>
              <a:ahLst/>
              <a:cxnLst/>
              <a:rect l="l" t="t" r="r" b="b"/>
              <a:pathLst>
                <a:path w="1053" h="411" extrusionOk="0">
                  <a:moveTo>
                    <a:pt x="960" y="0"/>
                  </a:moveTo>
                  <a:cubicBezTo>
                    <a:pt x="953" y="0"/>
                    <a:pt x="945" y="1"/>
                    <a:pt x="937" y="3"/>
                  </a:cubicBezTo>
                  <a:lnTo>
                    <a:pt x="71" y="248"/>
                  </a:lnTo>
                  <a:cubicBezTo>
                    <a:pt x="27" y="261"/>
                    <a:pt x="0" y="306"/>
                    <a:pt x="13" y="350"/>
                  </a:cubicBezTo>
                  <a:cubicBezTo>
                    <a:pt x="23" y="386"/>
                    <a:pt x="57" y="410"/>
                    <a:pt x="94" y="410"/>
                  </a:cubicBezTo>
                  <a:cubicBezTo>
                    <a:pt x="101" y="410"/>
                    <a:pt x="109" y="408"/>
                    <a:pt x="117" y="406"/>
                  </a:cubicBezTo>
                  <a:lnTo>
                    <a:pt x="983" y="161"/>
                  </a:lnTo>
                  <a:cubicBezTo>
                    <a:pt x="1026" y="150"/>
                    <a:pt x="1052" y="104"/>
                    <a:pt x="1039" y="59"/>
                  </a:cubicBezTo>
                  <a:cubicBezTo>
                    <a:pt x="1029" y="23"/>
                    <a:pt x="997" y="0"/>
                    <a:pt x="9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36"/>
            <p:cNvSpPr/>
            <p:nvPr/>
          </p:nvSpPr>
          <p:spPr>
            <a:xfrm rot="1586497" flipH="1">
              <a:off x="8841264" y="4594144"/>
              <a:ext cx="24965" cy="16828"/>
            </a:xfrm>
            <a:custGeom>
              <a:avLst/>
              <a:gdLst/>
              <a:ahLst/>
              <a:cxnLst/>
              <a:rect l="l" t="t" r="r" b="b"/>
              <a:pathLst>
                <a:path w="718" h="484" extrusionOk="0">
                  <a:moveTo>
                    <a:pt x="624" y="0"/>
                  </a:moveTo>
                  <a:cubicBezTo>
                    <a:pt x="616" y="0"/>
                    <a:pt x="609" y="1"/>
                    <a:pt x="601" y="4"/>
                  </a:cubicBezTo>
                  <a:cubicBezTo>
                    <a:pt x="386" y="67"/>
                    <a:pt x="190" y="185"/>
                    <a:pt x="33" y="343"/>
                  </a:cubicBezTo>
                  <a:cubicBezTo>
                    <a:pt x="0" y="375"/>
                    <a:pt x="0" y="427"/>
                    <a:pt x="33" y="459"/>
                  </a:cubicBezTo>
                  <a:cubicBezTo>
                    <a:pt x="50" y="476"/>
                    <a:pt x="71" y="484"/>
                    <a:pt x="92" y="484"/>
                  </a:cubicBezTo>
                  <a:cubicBezTo>
                    <a:pt x="113" y="484"/>
                    <a:pt x="134" y="474"/>
                    <a:pt x="151" y="459"/>
                  </a:cubicBezTo>
                  <a:cubicBezTo>
                    <a:pt x="288" y="321"/>
                    <a:pt x="461" y="218"/>
                    <a:pt x="648" y="164"/>
                  </a:cubicBezTo>
                  <a:cubicBezTo>
                    <a:pt x="692" y="150"/>
                    <a:pt x="717" y="103"/>
                    <a:pt x="705" y="60"/>
                  </a:cubicBezTo>
                  <a:cubicBezTo>
                    <a:pt x="693" y="23"/>
                    <a:pt x="660" y="0"/>
                    <a:pt x="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36"/>
            <p:cNvSpPr/>
            <p:nvPr/>
          </p:nvSpPr>
          <p:spPr>
            <a:xfrm rot="1586497" flipH="1">
              <a:off x="8854760" y="4547285"/>
              <a:ext cx="28268" cy="15681"/>
            </a:xfrm>
            <a:custGeom>
              <a:avLst/>
              <a:gdLst/>
              <a:ahLst/>
              <a:cxnLst/>
              <a:rect l="l" t="t" r="r" b="b"/>
              <a:pathLst>
                <a:path w="813" h="451" extrusionOk="0">
                  <a:moveTo>
                    <a:pt x="717" y="1"/>
                  </a:moveTo>
                  <a:cubicBezTo>
                    <a:pt x="706" y="1"/>
                    <a:pt x="694" y="3"/>
                    <a:pt x="683" y="8"/>
                  </a:cubicBezTo>
                  <a:lnTo>
                    <a:pt x="60" y="292"/>
                  </a:lnTo>
                  <a:cubicBezTo>
                    <a:pt x="20" y="312"/>
                    <a:pt x="1" y="360"/>
                    <a:pt x="20" y="402"/>
                  </a:cubicBezTo>
                  <a:cubicBezTo>
                    <a:pt x="34" y="432"/>
                    <a:pt x="65" y="450"/>
                    <a:pt x="96" y="450"/>
                  </a:cubicBezTo>
                  <a:cubicBezTo>
                    <a:pt x="108" y="450"/>
                    <a:pt x="119" y="448"/>
                    <a:pt x="130" y="443"/>
                  </a:cubicBezTo>
                  <a:lnTo>
                    <a:pt x="752" y="158"/>
                  </a:lnTo>
                  <a:cubicBezTo>
                    <a:pt x="793" y="139"/>
                    <a:pt x="813" y="90"/>
                    <a:pt x="793" y="48"/>
                  </a:cubicBezTo>
                  <a:cubicBezTo>
                    <a:pt x="779" y="19"/>
                    <a:pt x="748" y="1"/>
                    <a:pt x="7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7" name="Google Shape;2907;p36"/>
            <p:cNvSpPr/>
            <p:nvPr/>
          </p:nvSpPr>
          <p:spPr>
            <a:xfrm rot="1586497" flipH="1">
              <a:off x="7934060" y="3499828"/>
              <a:ext cx="44923" cy="52570"/>
            </a:xfrm>
            <a:custGeom>
              <a:avLst/>
              <a:gdLst/>
              <a:ahLst/>
              <a:cxnLst/>
              <a:rect l="l" t="t" r="r" b="b"/>
              <a:pathLst>
                <a:path w="1292" h="1512" extrusionOk="0">
                  <a:moveTo>
                    <a:pt x="571" y="1"/>
                  </a:moveTo>
                  <a:cubicBezTo>
                    <a:pt x="513" y="1"/>
                    <a:pt x="456" y="31"/>
                    <a:pt x="424" y="85"/>
                  </a:cubicBezTo>
                  <a:lnTo>
                    <a:pt x="94" y="639"/>
                  </a:lnTo>
                  <a:cubicBezTo>
                    <a:pt x="10" y="780"/>
                    <a:pt x="0" y="955"/>
                    <a:pt x="68" y="1106"/>
                  </a:cubicBezTo>
                  <a:cubicBezTo>
                    <a:pt x="136" y="1257"/>
                    <a:pt x="275" y="1365"/>
                    <a:pt x="437" y="1394"/>
                  </a:cubicBezTo>
                  <a:lnTo>
                    <a:pt x="1072" y="1509"/>
                  </a:lnTo>
                  <a:cubicBezTo>
                    <a:pt x="1082" y="1510"/>
                    <a:pt x="1093" y="1512"/>
                    <a:pt x="1103" y="1512"/>
                  </a:cubicBezTo>
                  <a:cubicBezTo>
                    <a:pt x="1185" y="1512"/>
                    <a:pt x="1257" y="1452"/>
                    <a:pt x="1273" y="1369"/>
                  </a:cubicBezTo>
                  <a:cubicBezTo>
                    <a:pt x="1292" y="1274"/>
                    <a:pt x="1229" y="1184"/>
                    <a:pt x="1135" y="1168"/>
                  </a:cubicBezTo>
                  <a:lnTo>
                    <a:pt x="500" y="1053"/>
                  </a:lnTo>
                  <a:cubicBezTo>
                    <a:pt x="447" y="1043"/>
                    <a:pt x="405" y="1011"/>
                    <a:pt x="383" y="963"/>
                  </a:cubicBezTo>
                  <a:cubicBezTo>
                    <a:pt x="361" y="915"/>
                    <a:pt x="366" y="861"/>
                    <a:pt x="392" y="816"/>
                  </a:cubicBezTo>
                  <a:lnTo>
                    <a:pt x="721" y="262"/>
                  </a:lnTo>
                  <a:cubicBezTo>
                    <a:pt x="770" y="181"/>
                    <a:pt x="743" y="74"/>
                    <a:pt x="661" y="26"/>
                  </a:cubicBezTo>
                  <a:cubicBezTo>
                    <a:pt x="633" y="9"/>
                    <a:pt x="602" y="1"/>
                    <a:pt x="5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8" name="Google Shape;2908;p36"/>
            <p:cNvSpPr/>
            <p:nvPr/>
          </p:nvSpPr>
          <p:spPr>
            <a:xfrm rot="1586497" flipH="1">
              <a:off x="8722239" y="4441750"/>
              <a:ext cx="83030" cy="164421"/>
            </a:xfrm>
            <a:custGeom>
              <a:avLst/>
              <a:gdLst/>
              <a:ahLst/>
              <a:cxnLst/>
              <a:rect l="l" t="t" r="r" b="b"/>
              <a:pathLst>
                <a:path w="2388" h="4729" extrusionOk="0">
                  <a:moveTo>
                    <a:pt x="196" y="1"/>
                  </a:moveTo>
                  <a:cubicBezTo>
                    <a:pt x="172" y="1"/>
                    <a:pt x="148" y="5"/>
                    <a:pt x="126" y="16"/>
                  </a:cubicBezTo>
                  <a:cubicBezTo>
                    <a:pt x="38" y="55"/>
                    <a:pt x="0" y="159"/>
                    <a:pt x="39" y="245"/>
                  </a:cubicBezTo>
                  <a:lnTo>
                    <a:pt x="2033" y="4626"/>
                  </a:lnTo>
                  <a:cubicBezTo>
                    <a:pt x="2062" y="4691"/>
                    <a:pt x="2125" y="4729"/>
                    <a:pt x="2190" y="4729"/>
                  </a:cubicBezTo>
                  <a:cubicBezTo>
                    <a:pt x="2215" y="4729"/>
                    <a:pt x="2238" y="4723"/>
                    <a:pt x="2262" y="4713"/>
                  </a:cubicBezTo>
                  <a:cubicBezTo>
                    <a:pt x="2350" y="4673"/>
                    <a:pt x="2387" y="4571"/>
                    <a:pt x="2348" y="4484"/>
                  </a:cubicBezTo>
                  <a:lnTo>
                    <a:pt x="354" y="103"/>
                  </a:lnTo>
                  <a:cubicBezTo>
                    <a:pt x="325" y="38"/>
                    <a:pt x="262" y="1"/>
                    <a:pt x="1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36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36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36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36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36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2914;p36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36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36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36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36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36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36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36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36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36"/>
            <p:cNvSpPr/>
            <p:nvPr/>
          </p:nvSpPr>
          <p:spPr>
            <a:xfrm rot="1586497" flipH="1">
              <a:off x="7911936" y="3498438"/>
              <a:ext cx="59491" cy="35464"/>
            </a:xfrm>
            <a:custGeom>
              <a:avLst/>
              <a:gdLst/>
              <a:ahLst/>
              <a:cxnLst/>
              <a:rect l="l" t="t" r="r" b="b"/>
              <a:pathLst>
                <a:path w="1711" h="1020" extrusionOk="0">
                  <a:moveTo>
                    <a:pt x="1628" y="1"/>
                  </a:moveTo>
                  <a:cubicBezTo>
                    <a:pt x="1626" y="1"/>
                    <a:pt x="1625" y="1"/>
                    <a:pt x="1623" y="1"/>
                  </a:cubicBezTo>
                  <a:lnTo>
                    <a:pt x="387" y="107"/>
                  </a:lnTo>
                  <a:cubicBezTo>
                    <a:pt x="364" y="110"/>
                    <a:pt x="340" y="124"/>
                    <a:pt x="328" y="142"/>
                  </a:cubicBezTo>
                  <a:lnTo>
                    <a:pt x="183" y="385"/>
                  </a:lnTo>
                  <a:lnTo>
                    <a:pt x="51" y="608"/>
                  </a:lnTo>
                  <a:cubicBezTo>
                    <a:pt x="1" y="694"/>
                    <a:pt x="30" y="773"/>
                    <a:pt x="41" y="800"/>
                  </a:cubicBezTo>
                  <a:cubicBezTo>
                    <a:pt x="56" y="832"/>
                    <a:pt x="98" y="905"/>
                    <a:pt x="192" y="921"/>
                  </a:cubicBezTo>
                  <a:lnTo>
                    <a:pt x="726" y="1018"/>
                  </a:lnTo>
                  <a:cubicBezTo>
                    <a:pt x="730" y="1019"/>
                    <a:pt x="735" y="1020"/>
                    <a:pt x="739" y="1020"/>
                  </a:cubicBezTo>
                  <a:cubicBezTo>
                    <a:pt x="757" y="1020"/>
                    <a:pt x="777" y="1012"/>
                    <a:pt x="791" y="999"/>
                  </a:cubicBezTo>
                  <a:lnTo>
                    <a:pt x="1683" y="134"/>
                  </a:lnTo>
                  <a:cubicBezTo>
                    <a:pt x="1706" y="110"/>
                    <a:pt x="1711" y="78"/>
                    <a:pt x="1698" y="47"/>
                  </a:cubicBezTo>
                  <a:cubicBezTo>
                    <a:pt x="1695" y="40"/>
                    <a:pt x="1691" y="32"/>
                    <a:pt x="1684" y="32"/>
                  </a:cubicBezTo>
                  <a:cubicBezTo>
                    <a:pt x="1675" y="13"/>
                    <a:pt x="1651" y="1"/>
                    <a:pt x="16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36"/>
            <p:cNvSpPr/>
            <p:nvPr/>
          </p:nvSpPr>
          <p:spPr>
            <a:xfrm rot="1586497" flipH="1">
              <a:off x="8729712" y="4461477"/>
              <a:ext cx="93357" cy="155903"/>
            </a:xfrm>
            <a:custGeom>
              <a:avLst/>
              <a:gdLst/>
              <a:ahLst/>
              <a:cxnLst/>
              <a:rect l="l" t="t" r="r" b="b"/>
              <a:pathLst>
                <a:path w="2685" h="4484" extrusionOk="0">
                  <a:moveTo>
                    <a:pt x="769" y="1"/>
                  </a:moveTo>
                  <a:cubicBezTo>
                    <a:pt x="759" y="1"/>
                    <a:pt x="748" y="3"/>
                    <a:pt x="738" y="7"/>
                  </a:cubicBezTo>
                  <a:lnTo>
                    <a:pt x="56" y="318"/>
                  </a:lnTo>
                  <a:cubicBezTo>
                    <a:pt x="18" y="335"/>
                    <a:pt x="0" y="381"/>
                    <a:pt x="18" y="419"/>
                  </a:cubicBezTo>
                  <a:lnTo>
                    <a:pt x="1846" y="4439"/>
                  </a:lnTo>
                  <a:cubicBezTo>
                    <a:pt x="1860" y="4466"/>
                    <a:pt x="1888" y="4483"/>
                    <a:pt x="1916" y="4483"/>
                  </a:cubicBezTo>
                  <a:cubicBezTo>
                    <a:pt x="1926" y="4483"/>
                    <a:pt x="1937" y="4481"/>
                    <a:pt x="1947" y="4476"/>
                  </a:cubicBezTo>
                  <a:lnTo>
                    <a:pt x="2630" y="4167"/>
                  </a:lnTo>
                  <a:cubicBezTo>
                    <a:pt x="2668" y="4150"/>
                    <a:pt x="2685" y="4104"/>
                    <a:pt x="2668" y="4066"/>
                  </a:cubicBezTo>
                  <a:lnTo>
                    <a:pt x="840" y="46"/>
                  </a:lnTo>
                  <a:cubicBezTo>
                    <a:pt x="826" y="17"/>
                    <a:pt x="798" y="1"/>
                    <a:pt x="7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36"/>
            <p:cNvSpPr/>
            <p:nvPr/>
          </p:nvSpPr>
          <p:spPr>
            <a:xfrm rot="1586497" flipH="1">
              <a:off x="8744088" y="4510035"/>
              <a:ext cx="179134" cy="183857"/>
            </a:xfrm>
            <a:custGeom>
              <a:avLst/>
              <a:gdLst/>
              <a:ahLst/>
              <a:cxnLst/>
              <a:rect l="l" t="t" r="r" b="b"/>
              <a:pathLst>
                <a:path w="5152" h="5288" extrusionOk="0">
                  <a:moveTo>
                    <a:pt x="2575" y="829"/>
                  </a:moveTo>
                  <a:lnTo>
                    <a:pt x="1965" y="1147"/>
                  </a:lnTo>
                  <a:lnTo>
                    <a:pt x="1941" y="1138"/>
                  </a:lnTo>
                  <a:cubicBezTo>
                    <a:pt x="1936" y="1127"/>
                    <a:pt x="1943" y="1116"/>
                    <a:pt x="1950" y="1113"/>
                  </a:cubicBezTo>
                  <a:lnTo>
                    <a:pt x="2575" y="829"/>
                  </a:lnTo>
                  <a:close/>
                  <a:moveTo>
                    <a:pt x="2310" y="2225"/>
                  </a:moveTo>
                  <a:lnTo>
                    <a:pt x="2321" y="2262"/>
                  </a:lnTo>
                  <a:cubicBezTo>
                    <a:pt x="2122" y="2318"/>
                    <a:pt x="1942" y="2429"/>
                    <a:pt x="1796" y="2576"/>
                  </a:cubicBezTo>
                  <a:lnTo>
                    <a:pt x="1767" y="2567"/>
                  </a:lnTo>
                  <a:cubicBezTo>
                    <a:pt x="1764" y="2561"/>
                    <a:pt x="1760" y="2554"/>
                    <a:pt x="1770" y="2546"/>
                  </a:cubicBezTo>
                  <a:cubicBezTo>
                    <a:pt x="1920" y="2398"/>
                    <a:pt x="2106" y="2284"/>
                    <a:pt x="2310" y="2225"/>
                  </a:cubicBezTo>
                  <a:close/>
                  <a:moveTo>
                    <a:pt x="3415" y="3412"/>
                  </a:moveTo>
                  <a:lnTo>
                    <a:pt x="2560" y="3692"/>
                  </a:lnTo>
                  <a:lnTo>
                    <a:pt x="2538" y="3681"/>
                  </a:lnTo>
                  <a:lnTo>
                    <a:pt x="2472" y="3711"/>
                  </a:lnTo>
                  <a:lnTo>
                    <a:pt x="2536" y="3677"/>
                  </a:lnTo>
                  <a:lnTo>
                    <a:pt x="3415" y="3412"/>
                  </a:lnTo>
                  <a:close/>
                  <a:moveTo>
                    <a:pt x="4176" y="3853"/>
                  </a:moveTo>
                  <a:lnTo>
                    <a:pt x="4192" y="3888"/>
                  </a:lnTo>
                  <a:lnTo>
                    <a:pt x="2932" y="4423"/>
                  </a:lnTo>
                  <a:lnTo>
                    <a:pt x="2909" y="4417"/>
                  </a:lnTo>
                  <a:lnTo>
                    <a:pt x="4176" y="3853"/>
                  </a:lnTo>
                  <a:close/>
                  <a:moveTo>
                    <a:pt x="3235" y="1"/>
                  </a:moveTo>
                  <a:cubicBezTo>
                    <a:pt x="3225" y="1"/>
                    <a:pt x="3214" y="3"/>
                    <a:pt x="3205" y="7"/>
                  </a:cubicBezTo>
                  <a:lnTo>
                    <a:pt x="807" y="1099"/>
                  </a:lnTo>
                  <a:cubicBezTo>
                    <a:pt x="765" y="1126"/>
                    <a:pt x="1" y="1636"/>
                    <a:pt x="541" y="3190"/>
                  </a:cubicBezTo>
                  <a:cubicBezTo>
                    <a:pt x="588" y="3332"/>
                    <a:pt x="650" y="3485"/>
                    <a:pt x="724" y="3648"/>
                  </a:cubicBezTo>
                  <a:cubicBezTo>
                    <a:pt x="1390" y="5110"/>
                    <a:pt x="2163" y="5288"/>
                    <a:pt x="2499" y="5288"/>
                  </a:cubicBezTo>
                  <a:cubicBezTo>
                    <a:pt x="2582" y="5288"/>
                    <a:pt x="2639" y="5277"/>
                    <a:pt x="2660" y="5272"/>
                  </a:cubicBezTo>
                  <a:lnTo>
                    <a:pt x="5097" y="4167"/>
                  </a:lnTo>
                  <a:cubicBezTo>
                    <a:pt x="5135" y="4150"/>
                    <a:pt x="5151" y="4104"/>
                    <a:pt x="5135" y="4066"/>
                  </a:cubicBezTo>
                  <a:lnTo>
                    <a:pt x="3305" y="45"/>
                  </a:lnTo>
                  <a:cubicBezTo>
                    <a:pt x="3293" y="17"/>
                    <a:pt x="3264" y="1"/>
                    <a:pt x="32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36"/>
            <p:cNvSpPr/>
            <p:nvPr/>
          </p:nvSpPr>
          <p:spPr>
            <a:xfrm rot="1586497" flipH="1">
              <a:off x="7854617" y="3882075"/>
              <a:ext cx="1022859" cy="493090"/>
            </a:xfrm>
            <a:custGeom>
              <a:avLst/>
              <a:gdLst/>
              <a:ahLst/>
              <a:cxnLst/>
              <a:rect l="l" t="t" r="r" b="b"/>
              <a:pathLst>
                <a:path w="29418" h="14182" extrusionOk="0">
                  <a:moveTo>
                    <a:pt x="28930" y="0"/>
                  </a:moveTo>
                  <a:cubicBezTo>
                    <a:pt x="28919" y="0"/>
                    <a:pt x="28909" y="3"/>
                    <a:pt x="28899" y="7"/>
                  </a:cubicBezTo>
                  <a:lnTo>
                    <a:pt x="55" y="13130"/>
                  </a:lnTo>
                  <a:cubicBezTo>
                    <a:pt x="18" y="13146"/>
                    <a:pt x="1" y="13192"/>
                    <a:pt x="18" y="13230"/>
                  </a:cubicBezTo>
                  <a:lnTo>
                    <a:pt x="430" y="14137"/>
                  </a:lnTo>
                  <a:cubicBezTo>
                    <a:pt x="442" y="14165"/>
                    <a:pt x="471" y="14182"/>
                    <a:pt x="500" y="14182"/>
                  </a:cubicBezTo>
                  <a:cubicBezTo>
                    <a:pt x="510" y="14182"/>
                    <a:pt x="521" y="14180"/>
                    <a:pt x="530" y="14175"/>
                  </a:cubicBezTo>
                  <a:lnTo>
                    <a:pt x="29371" y="1054"/>
                  </a:lnTo>
                  <a:cubicBezTo>
                    <a:pt x="29392" y="1046"/>
                    <a:pt x="29407" y="1027"/>
                    <a:pt x="29413" y="1005"/>
                  </a:cubicBezTo>
                  <a:cubicBezTo>
                    <a:pt x="29418" y="988"/>
                    <a:pt x="29416" y="969"/>
                    <a:pt x="29409" y="953"/>
                  </a:cubicBezTo>
                  <a:cubicBezTo>
                    <a:pt x="29407" y="948"/>
                    <a:pt x="29404" y="943"/>
                    <a:pt x="29401" y="939"/>
                  </a:cubicBezTo>
                  <a:cubicBezTo>
                    <a:pt x="29308" y="813"/>
                    <a:pt x="29228" y="677"/>
                    <a:pt x="29163" y="534"/>
                  </a:cubicBezTo>
                  <a:cubicBezTo>
                    <a:pt x="29095" y="384"/>
                    <a:pt x="29041" y="225"/>
                    <a:pt x="29004" y="60"/>
                  </a:cubicBezTo>
                  <a:cubicBezTo>
                    <a:pt x="29003" y="54"/>
                    <a:pt x="29002" y="50"/>
                    <a:pt x="28999" y="46"/>
                  </a:cubicBezTo>
                  <a:cubicBezTo>
                    <a:pt x="28993" y="30"/>
                    <a:pt x="28980" y="17"/>
                    <a:pt x="28965" y="9"/>
                  </a:cubicBezTo>
                  <a:cubicBezTo>
                    <a:pt x="28954" y="3"/>
                    <a:pt x="28942" y="0"/>
                    <a:pt x="289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36"/>
            <p:cNvSpPr/>
            <p:nvPr/>
          </p:nvSpPr>
          <p:spPr>
            <a:xfrm rot="1586497" flipH="1">
              <a:off x="7946784" y="3807126"/>
              <a:ext cx="1022650" cy="492985"/>
            </a:xfrm>
            <a:custGeom>
              <a:avLst/>
              <a:gdLst/>
              <a:ahLst/>
              <a:cxnLst/>
              <a:rect l="l" t="t" r="r" b="b"/>
              <a:pathLst>
                <a:path w="29412" h="14179" extrusionOk="0">
                  <a:moveTo>
                    <a:pt x="28921" y="0"/>
                  </a:moveTo>
                  <a:cubicBezTo>
                    <a:pt x="28910" y="0"/>
                    <a:pt x="28900" y="3"/>
                    <a:pt x="28890" y="8"/>
                  </a:cubicBezTo>
                  <a:lnTo>
                    <a:pt x="45" y="13126"/>
                  </a:lnTo>
                  <a:cubicBezTo>
                    <a:pt x="28" y="13134"/>
                    <a:pt x="14" y="13148"/>
                    <a:pt x="6" y="13169"/>
                  </a:cubicBezTo>
                  <a:cubicBezTo>
                    <a:pt x="2" y="13188"/>
                    <a:pt x="0" y="13210"/>
                    <a:pt x="7" y="13227"/>
                  </a:cubicBezTo>
                  <a:lnTo>
                    <a:pt x="421" y="14135"/>
                  </a:lnTo>
                  <a:cubicBezTo>
                    <a:pt x="422" y="14138"/>
                    <a:pt x="422" y="14138"/>
                    <a:pt x="427" y="14140"/>
                  </a:cubicBezTo>
                  <a:cubicBezTo>
                    <a:pt x="438" y="14164"/>
                    <a:pt x="463" y="14178"/>
                    <a:pt x="490" y="14178"/>
                  </a:cubicBezTo>
                  <a:cubicBezTo>
                    <a:pt x="500" y="14178"/>
                    <a:pt x="511" y="14176"/>
                    <a:pt x="520" y="14172"/>
                  </a:cubicBezTo>
                  <a:lnTo>
                    <a:pt x="29367" y="1048"/>
                  </a:lnTo>
                  <a:cubicBezTo>
                    <a:pt x="29388" y="1039"/>
                    <a:pt x="29400" y="1021"/>
                    <a:pt x="29407" y="1000"/>
                  </a:cubicBezTo>
                  <a:cubicBezTo>
                    <a:pt x="29412" y="984"/>
                    <a:pt x="29410" y="970"/>
                    <a:pt x="29407" y="954"/>
                  </a:cubicBezTo>
                  <a:cubicBezTo>
                    <a:pt x="29406" y="950"/>
                    <a:pt x="29406" y="950"/>
                    <a:pt x="29405" y="948"/>
                  </a:cubicBezTo>
                  <a:cubicBezTo>
                    <a:pt x="29402" y="944"/>
                    <a:pt x="29396" y="938"/>
                    <a:pt x="29395" y="935"/>
                  </a:cubicBezTo>
                  <a:cubicBezTo>
                    <a:pt x="29296" y="801"/>
                    <a:pt x="29213" y="655"/>
                    <a:pt x="29145" y="505"/>
                  </a:cubicBezTo>
                  <a:cubicBezTo>
                    <a:pt x="29078" y="360"/>
                    <a:pt x="29029" y="211"/>
                    <a:pt x="28993" y="60"/>
                  </a:cubicBezTo>
                  <a:cubicBezTo>
                    <a:pt x="28994" y="55"/>
                    <a:pt x="28992" y="49"/>
                    <a:pt x="28991" y="44"/>
                  </a:cubicBezTo>
                  <a:cubicBezTo>
                    <a:pt x="28983" y="28"/>
                    <a:pt x="28970" y="17"/>
                    <a:pt x="28952" y="8"/>
                  </a:cubicBezTo>
                  <a:cubicBezTo>
                    <a:pt x="28941" y="3"/>
                    <a:pt x="28931" y="0"/>
                    <a:pt x="289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36"/>
            <p:cNvSpPr/>
            <p:nvPr/>
          </p:nvSpPr>
          <p:spPr>
            <a:xfrm rot="1586497" flipH="1">
              <a:off x="7903114" y="3839886"/>
              <a:ext cx="1023797" cy="509327"/>
            </a:xfrm>
            <a:custGeom>
              <a:avLst/>
              <a:gdLst/>
              <a:ahLst/>
              <a:cxnLst/>
              <a:rect l="l" t="t" r="r" b="b"/>
              <a:pathLst>
                <a:path w="29445" h="14649" extrusionOk="0">
                  <a:moveTo>
                    <a:pt x="28695" y="0"/>
                  </a:moveTo>
                  <a:cubicBezTo>
                    <a:pt x="28684" y="0"/>
                    <a:pt x="28674" y="2"/>
                    <a:pt x="28664" y="7"/>
                  </a:cubicBezTo>
                  <a:lnTo>
                    <a:pt x="55" y="13023"/>
                  </a:lnTo>
                  <a:cubicBezTo>
                    <a:pt x="17" y="13040"/>
                    <a:pt x="0" y="13085"/>
                    <a:pt x="17" y="13124"/>
                  </a:cubicBezTo>
                  <a:lnTo>
                    <a:pt x="691" y="14603"/>
                  </a:lnTo>
                  <a:cubicBezTo>
                    <a:pt x="704" y="14631"/>
                    <a:pt x="732" y="14648"/>
                    <a:pt x="761" y="14648"/>
                  </a:cubicBezTo>
                  <a:cubicBezTo>
                    <a:pt x="771" y="14648"/>
                    <a:pt x="782" y="14646"/>
                    <a:pt x="792" y="14642"/>
                  </a:cubicBezTo>
                  <a:lnTo>
                    <a:pt x="29401" y="1625"/>
                  </a:lnTo>
                  <a:cubicBezTo>
                    <a:pt x="29427" y="1613"/>
                    <a:pt x="29444" y="1588"/>
                    <a:pt x="29445" y="1560"/>
                  </a:cubicBezTo>
                  <a:cubicBezTo>
                    <a:pt x="29445" y="1546"/>
                    <a:pt x="29444" y="1535"/>
                    <a:pt x="29438" y="1524"/>
                  </a:cubicBezTo>
                  <a:cubicBezTo>
                    <a:pt x="29432" y="1510"/>
                    <a:pt x="29422" y="1498"/>
                    <a:pt x="29407" y="1491"/>
                  </a:cubicBezTo>
                  <a:cubicBezTo>
                    <a:pt x="29176" y="1358"/>
                    <a:pt x="28998" y="1154"/>
                    <a:pt x="28876" y="887"/>
                  </a:cubicBezTo>
                  <a:cubicBezTo>
                    <a:pt x="28754" y="620"/>
                    <a:pt x="28719" y="352"/>
                    <a:pt x="28770" y="92"/>
                  </a:cubicBezTo>
                  <a:cubicBezTo>
                    <a:pt x="28774" y="76"/>
                    <a:pt x="28772" y="60"/>
                    <a:pt x="28764" y="47"/>
                  </a:cubicBezTo>
                  <a:cubicBezTo>
                    <a:pt x="28761" y="36"/>
                    <a:pt x="28753" y="27"/>
                    <a:pt x="28742" y="16"/>
                  </a:cubicBezTo>
                  <a:cubicBezTo>
                    <a:pt x="28729" y="6"/>
                    <a:pt x="28712" y="0"/>
                    <a:pt x="286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36"/>
            <p:cNvSpPr/>
            <p:nvPr/>
          </p:nvSpPr>
          <p:spPr>
            <a:xfrm rot="1586497" flipH="1">
              <a:off x="7915377" y="3543566"/>
              <a:ext cx="183272" cy="154721"/>
            </a:xfrm>
            <a:custGeom>
              <a:avLst/>
              <a:gdLst/>
              <a:ahLst/>
              <a:cxnLst/>
              <a:rect l="l" t="t" r="r" b="b"/>
              <a:pathLst>
                <a:path w="5271" h="4450" extrusionOk="0">
                  <a:moveTo>
                    <a:pt x="2790" y="1606"/>
                  </a:moveTo>
                  <a:lnTo>
                    <a:pt x="2813" y="1637"/>
                  </a:lnTo>
                  <a:lnTo>
                    <a:pt x="2219" y="2058"/>
                  </a:lnTo>
                  <a:lnTo>
                    <a:pt x="2185" y="2049"/>
                  </a:lnTo>
                  <a:cubicBezTo>
                    <a:pt x="2183" y="2045"/>
                    <a:pt x="2185" y="2032"/>
                    <a:pt x="2195" y="2026"/>
                  </a:cubicBezTo>
                  <a:lnTo>
                    <a:pt x="2790" y="1606"/>
                  </a:lnTo>
                  <a:close/>
                  <a:moveTo>
                    <a:pt x="3945" y="1578"/>
                  </a:moveTo>
                  <a:lnTo>
                    <a:pt x="2182" y="3117"/>
                  </a:lnTo>
                  <a:lnTo>
                    <a:pt x="2154" y="3109"/>
                  </a:lnTo>
                  <a:cubicBezTo>
                    <a:pt x="2150" y="3102"/>
                    <a:pt x="2150" y="3093"/>
                    <a:pt x="2156" y="3087"/>
                  </a:cubicBezTo>
                  <a:lnTo>
                    <a:pt x="3945" y="1578"/>
                  </a:lnTo>
                  <a:close/>
                  <a:moveTo>
                    <a:pt x="4704" y="0"/>
                  </a:moveTo>
                  <a:cubicBezTo>
                    <a:pt x="4703" y="0"/>
                    <a:pt x="4702" y="0"/>
                    <a:pt x="4701" y="0"/>
                  </a:cubicBezTo>
                  <a:lnTo>
                    <a:pt x="73" y="392"/>
                  </a:lnTo>
                  <a:cubicBezTo>
                    <a:pt x="52" y="393"/>
                    <a:pt x="31" y="402"/>
                    <a:pt x="20" y="420"/>
                  </a:cubicBezTo>
                  <a:cubicBezTo>
                    <a:pt x="6" y="439"/>
                    <a:pt x="1" y="462"/>
                    <a:pt x="5" y="481"/>
                  </a:cubicBezTo>
                  <a:cubicBezTo>
                    <a:pt x="34" y="627"/>
                    <a:pt x="83" y="771"/>
                    <a:pt x="146" y="910"/>
                  </a:cubicBezTo>
                  <a:cubicBezTo>
                    <a:pt x="236" y="1108"/>
                    <a:pt x="342" y="1259"/>
                    <a:pt x="415" y="1356"/>
                  </a:cubicBezTo>
                  <a:cubicBezTo>
                    <a:pt x="464" y="1417"/>
                    <a:pt x="502" y="1454"/>
                    <a:pt x="511" y="1463"/>
                  </a:cubicBezTo>
                  <a:cubicBezTo>
                    <a:pt x="513" y="1467"/>
                    <a:pt x="539" y="1505"/>
                    <a:pt x="540" y="1508"/>
                  </a:cubicBezTo>
                  <a:cubicBezTo>
                    <a:pt x="545" y="1519"/>
                    <a:pt x="548" y="1535"/>
                    <a:pt x="550" y="1550"/>
                  </a:cubicBezTo>
                  <a:lnTo>
                    <a:pt x="612" y="1622"/>
                  </a:lnTo>
                  <a:lnTo>
                    <a:pt x="541" y="1596"/>
                  </a:lnTo>
                  <a:lnTo>
                    <a:pt x="519" y="1632"/>
                  </a:lnTo>
                  <a:cubicBezTo>
                    <a:pt x="515" y="1642"/>
                    <a:pt x="166" y="2052"/>
                    <a:pt x="441" y="2659"/>
                  </a:cubicBezTo>
                  <a:cubicBezTo>
                    <a:pt x="712" y="3255"/>
                    <a:pt x="1241" y="3275"/>
                    <a:pt x="1262" y="3276"/>
                  </a:cubicBezTo>
                  <a:lnTo>
                    <a:pt x="1307" y="3209"/>
                  </a:lnTo>
                  <a:lnTo>
                    <a:pt x="1308" y="3284"/>
                  </a:lnTo>
                  <a:lnTo>
                    <a:pt x="1349" y="3307"/>
                  </a:lnTo>
                  <a:cubicBezTo>
                    <a:pt x="1358" y="3319"/>
                    <a:pt x="1369" y="3333"/>
                    <a:pt x="1375" y="3345"/>
                  </a:cubicBezTo>
                  <a:lnTo>
                    <a:pt x="1456" y="3359"/>
                  </a:lnTo>
                  <a:lnTo>
                    <a:pt x="1386" y="3390"/>
                  </a:lnTo>
                  <a:cubicBezTo>
                    <a:pt x="1390" y="3423"/>
                    <a:pt x="1416" y="3703"/>
                    <a:pt x="1565" y="4033"/>
                  </a:cubicBezTo>
                  <a:cubicBezTo>
                    <a:pt x="1628" y="4171"/>
                    <a:pt x="1706" y="4303"/>
                    <a:pt x="1795" y="4417"/>
                  </a:cubicBezTo>
                  <a:cubicBezTo>
                    <a:pt x="1808" y="4437"/>
                    <a:pt x="1829" y="4447"/>
                    <a:pt x="1851" y="4449"/>
                  </a:cubicBezTo>
                  <a:cubicBezTo>
                    <a:pt x="1872" y="4449"/>
                    <a:pt x="1894" y="4444"/>
                    <a:pt x="1909" y="4431"/>
                  </a:cubicBezTo>
                  <a:lnTo>
                    <a:pt x="5243" y="1193"/>
                  </a:lnTo>
                  <a:cubicBezTo>
                    <a:pt x="5264" y="1176"/>
                    <a:pt x="5270" y="1144"/>
                    <a:pt x="5263" y="1118"/>
                  </a:cubicBezTo>
                  <a:lnTo>
                    <a:pt x="5258" y="1108"/>
                  </a:lnTo>
                  <a:cubicBezTo>
                    <a:pt x="5248" y="1087"/>
                    <a:pt x="5229" y="1071"/>
                    <a:pt x="5206" y="1064"/>
                  </a:cubicBezTo>
                  <a:lnTo>
                    <a:pt x="4950" y="1016"/>
                  </a:lnTo>
                  <a:cubicBezTo>
                    <a:pt x="4814" y="994"/>
                    <a:pt x="4694" y="895"/>
                    <a:pt x="4630" y="753"/>
                  </a:cubicBezTo>
                  <a:cubicBezTo>
                    <a:pt x="4567" y="614"/>
                    <a:pt x="4571" y="457"/>
                    <a:pt x="4641" y="336"/>
                  </a:cubicBezTo>
                  <a:lnTo>
                    <a:pt x="4651" y="319"/>
                  </a:lnTo>
                  <a:lnTo>
                    <a:pt x="4772" y="118"/>
                  </a:lnTo>
                  <a:cubicBezTo>
                    <a:pt x="4787" y="94"/>
                    <a:pt x="4788" y="69"/>
                    <a:pt x="4776" y="45"/>
                  </a:cubicBezTo>
                  <a:cubicBezTo>
                    <a:pt x="4774" y="41"/>
                    <a:pt x="4774" y="41"/>
                    <a:pt x="4773" y="38"/>
                  </a:cubicBezTo>
                  <a:cubicBezTo>
                    <a:pt x="4758" y="13"/>
                    <a:pt x="4732" y="0"/>
                    <a:pt x="47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36"/>
            <p:cNvSpPr/>
            <p:nvPr/>
          </p:nvSpPr>
          <p:spPr>
            <a:xfrm rot="1586497" flipH="1">
              <a:off x="8801211" y="4478241"/>
              <a:ext cx="43671" cy="46347"/>
            </a:xfrm>
            <a:custGeom>
              <a:avLst/>
              <a:gdLst/>
              <a:ahLst/>
              <a:cxnLst/>
              <a:rect l="l" t="t" r="r" b="b"/>
              <a:pathLst>
                <a:path w="1256" h="1333" extrusionOk="0">
                  <a:moveTo>
                    <a:pt x="769" y="1"/>
                  </a:moveTo>
                  <a:cubicBezTo>
                    <a:pt x="759" y="1"/>
                    <a:pt x="748" y="3"/>
                    <a:pt x="738" y="7"/>
                  </a:cubicBezTo>
                  <a:lnTo>
                    <a:pt x="56" y="317"/>
                  </a:lnTo>
                  <a:cubicBezTo>
                    <a:pt x="18" y="335"/>
                    <a:pt x="0" y="380"/>
                    <a:pt x="18" y="419"/>
                  </a:cubicBezTo>
                  <a:lnTo>
                    <a:pt x="433" y="1332"/>
                  </a:lnTo>
                  <a:lnTo>
                    <a:pt x="1255" y="959"/>
                  </a:lnTo>
                  <a:lnTo>
                    <a:pt x="838" y="44"/>
                  </a:lnTo>
                  <a:cubicBezTo>
                    <a:pt x="826" y="17"/>
                    <a:pt x="799" y="1"/>
                    <a:pt x="769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2931;p36"/>
            <p:cNvSpPr/>
            <p:nvPr/>
          </p:nvSpPr>
          <p:spPr>
            <a:xfrm rot="1586497" flipH="1">
              <a:off x="7947269" y="3807273"/>
              <a:ext cx="1022580" cy="491664"/>
            </a:xfrm>
            <a:custGeom>
              <a:avLst/>
              <a:gdLst/>
              <a:ahLst/>
              <a:cxnLst/>
              <a:rect l="l" t="t" r="r" b="b"/>
              <a:pathLst>
                <a:path w="29410" h="14141" extrusionOk="0">
                  <a:moveTo>
                    <a:pt x="28923" y="0"/>
                  </a:moveTo>
                  <a:cubicBezTo>
                    <a:pt x="28912" y="0"/>
                    <a:pt x="28902" y="3"/>
                    <a:pt x="28892" y="8"/>
                  </a:cubicBezTo>
                  <a:lnTo>
                    <a:pt x="47" y="13126"/>
                  </a:lnTo>
                  <a:cubicBezTo>
                    <a:pt x="30" y="13134"/>
                    <a:pt x="16" y="13148"/>
                    <a:pt x="8" y="13169"/>
                  </a:cubicBezTo>
                  <a:cubicBezTo>
                    <a:pt x="4" y="13188"/>
                    <a:pt x="1" y="13210"/>
                    <a:pt x="9" y="13227"/>
                  </a:cubicBezTo>
                  <a:lnTo>
                    <a:pt x="423" y="14135"/>
                  </a:lnTo>
                  <a:cubicBezTo>
                    <a:pt x="424" y="14139"/>
                    <a:pt x="424" y="14139"/>
                    <a:pt x="429" y="14140"/>
                  </a:cubicBezTo>
                  <a:lnTo>
                    <a:pt x="29410" y="955"/>
                  </a:lnTo>
                  <a:cubicBezTo>
                    <a:pt x="29409" y="952"/>
                    <a:pt x="29409" y="952"/>
                    <a:pt x="29408" y="949"/>
                  </a:cubicBezTo>
                  <a:cubicBezTo>
                    <a:pt x="29405" y="945"/>
                    <a:pt x="29399" y="939"/>
                    <a:pt x="29398" y="937"/>
                  </a:cubicBezTo>
                  <a:cubicBezTo>
                    <a:pt x="29299" y="802"/>
                    <a:pt x="29216" y="656"/>
                    <a:pt x="29148" y="507"/>
                  </a:cubicBezTo>
                  <a:cubicBezTo>
                    <a:pt x="29081" y="362"/>
                    <a:pt x="29032" y="212"/>
                    <a:pt x="28996" y="62"/>
                  </a:cubicBezTo>
                  <a:cubicBezTo>
                    <a:pt x="28997" y="55"/>
                    <a:pt x="28994" y="48"/>
                    <a:pt x="28992" y="44"/>
                  </a:cubicBezTo>
                  <a:cubicBezTo>
                    <a:pt x="28985" y="28"/>
                    <a:pt x="28971" y="17"/>
                    <a:pt x="28954" y="8"/>
                  </a:cubicBezTo>
                  <a:cubicBezTo>
                    <a:pt x="28943" y="3"/>
                    <a:pt x="28933" y="0"/>
                    <a:pt x="28923" y="0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2" name="Google Shape;2932;p36"/>
            <p:cNvSpPr/>
            <p:nvPr/>
          </p:nvSpPr>
          <p:spPr>
            <a:xfrm rot="1586497" flipH="1">
              <a:off x="7955263" y="3552981"/>
              <a:ext cx="166478" cy="47146"/>
            </a:xfrm>
            <a:custGeom>
              <a:avLst/>
              <a:gdLst/>
              <a:ahLst/>
              <a:cxnLst/>
              <a:rect l="l" t="t" r="r" b="b"/>
              <a:pathLst>
                <a:path w="4788" h="1356" extrusionOk="0">
                  <a:moveTo>
                    <a:pt x="4704" y="0"/>
                  </a:moveTo>
                  <a:cubicBezTo>
                    <a:pt x="4703" y="0"/>
                    <a:pt x="4702" y="0"/>
                    <a:pt x="4701" y="0"/>
                  </a:cubicBezTo>
                  <a:lnTo>
                    <a:pt x="73" y="392"/>
                  </a:lnTo>
                  <a:cubicBezTo>
                    <a:pt x="52" y="393"/>
                    <a:pt x="31" y="402"/>
                    <a:pt x="18" y="421"/>
                  </a:cubicBezTo>
                  <a:cubicBezTo>
                    <a:pt x="6" y="439"/>
                    <a:pt x="1" y="463"/>
                    <a:pt x="5" y="481"/>
                  </a:cubicBezTo>
                  <a:cubicBezTo>
                    <a:pt x="33" y="627"/>
                    <a:pt x="83" y="772"/>
                    <a:pt x="146" y="910"/>
                  </a:cubicBezTo>
                  <a:cubicBezTo>
                    <a:pt x="236" y="1108"/>
                    <a:pt x="342" y="1259"/>
                    <a:pt x="415" y="1356"/>
                  </a:cubicBezTo>
                  <a:cubicBezTo>
                    <a:pt x="747" y="1276"/>
                    <a:pt x="2779" y="770"/>
                    <a:pt x="4651" y="319"/>
                  </a:cubicBezTo>
                  <a:lnTo>
                    <a:pt x="4772" y="119"/>
                  </a:lnTo>
                  <a:cubicBezTo>
                    <a:pt x="4787" y="94"/>
                    <a:pt x="4788" y="70"/>
                    <a:pt x="4775" y="45"/>
                  </a:cubicBezTo>
                  <a:cubicBezTo>
                    <a:pt x="4774" y="41"/>
                    <a:pt x="4774" y="41"/>
                    <a:pt x="4773" y="39"/>
                  </a:cubicBezTo>
                  <a:cubicBezTo>
                    <a:pt x="4758" y="14"/>
                    <a:pt x="4732" y="0"/>
                    <a:pt x="4704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3" name="Google Shape;2933;p36"/>
            <p:cNvSpPr/>
            <p:nvPr/>
          </p:nvSpPr>
          <p:spPr>
            <a:xfrm rot="1586497" flipH="1">
              <a:off x="7918080" y="3498473"/>
              <a:ext cx="52224" cy="13351"/>
            </a:xfrm>
            <a:custGeom>
              <a:avLst/>
              <a:gdLst/>
              <a:ahLst/>
              <a:cxnLst/>
              <a:rect l="l" t="t" r="r" b="b"/>
              <a:pathLst>
                <a:path w="1502" h="384" extrusionOk="0">
                  <a:moveTo>
                    <a:pt x="1448" y="0"/>
                  </a:moveTo>
                  <a:cubicBezTo>
                    <a:pt x="1446" y="0"/>
                    <a:pt x="1443" y="1"/>
                    <a:pt x="1441" y="1"/>
                  </a:cubicBezTo>
                  <a:lnTo>
                    <a:pt x="205" y="107"/>
                  </a:lnTo>
                  <a:cubicBezTo>
                    <a:pt x="181" y="109"/>
                    <a:pt x="158" y="123"/>
                    <a:pt x="146" y="142"/>
                  </a:cubicBezTo>
                  <a:lnTo>
                    <a:pt x="1" y="384"/>
                  </a:lnTo>
                  <a:cubicBezTo>
                    <a:pt x="540" y="255"/>
                    <a:pt x="1054" y="134"/>
                    <a:pt x="1502" y="32"/>
                  </a:cubicBezTo>
                  <a:cubicBezTo>
                    <a:pt x="1493" y="13"/>
                    <a:pt x="1470" y="0"/>
                    <a:pt x="1448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4" name="Google Shape;2934;p36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5" name="Google Shape;2935;p36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6" name="Google Shape;2936;p36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7" name="Google Shape;2937;p36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8" name="Google Shape;2938;p36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9" name="Google Shape;2939;p36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0" name="Google Shape;2940;p36"/>
            <p:cNvSpPr/>
            <p:nvPr/>
          </p:nvSpPr>
          <p:spPr>
            <a:xfrm rot="1586497" flipH="1">
              <a:off x="8747362" y="4472661"/>
              <a:ext cx="83065" cy="164456"/>
            </a:xfrm>
            <a:custGeom>
              <a:avLst/>
              <a:gdLst/>
              <a:ahLst/>
              <a:cxnLst/>
              <a:rect l="l" t="t" r="r" b="b"/>
              <a:pathLst>
                <a:path w="2389" h="4730" extrusionOk="0">
                  <a:moveTo>
                    <a:pt x="198" y="1"/>
                  </a:moveTo>
                  <a:cubicBezTo>
                    <a:pt x="174" y="1"/>
                    <a:pt x="149" y="6"/>
                    <a:pt x="126" y="17"/>
                  </a:cubicBezTo>
                  <a:cubicBezTo>
                    <a:pt x="39" y="57"/>
                    <a:pt x="1" y="159"/>
                    <a:pt x="40" y="246"/>
                  </a:cubicBezTo>
                  <a:lnTo>
                    <a:pt x="2034" y="4627"/>
                  </a:lnTo>
                  <a:cubicBezTo>
                    <a:pt x="2062" y="4691"/>
                    <a:pt x="2125" y="4730"/>
                    <a:pt x="2191" y="4730"/>
                  </a:cubicBezTo>
                  <a:cubicBezTo>
                    <a:pt x="2214" y="4730"/>
                    <a:pt x="2239" y="4725"/>
                    <a:pt x="2263" y="4714"/>
                  </a:cubicBezTo>
                  <a:cubicBezTo>
                    <a:pt x="2350" y="4674"/>
                    <a:pt x="2389" y="4571"/>
                    <a:pt x="2349" y="4485"/>
                  </a:cubicBezTo>
                  <a:lnTo>
                    <a:pt x="355" y="104"/>
                  </a:lnTo>
                  <a:cubicBezTo>
                    <a:pt x="327" y="39"/>
                    <a:pt x="264" y="1"/>
                    <a:pt x="1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1" name="Google Shape;2941;p36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2" name="Google Shape;2942;p36"/>
            <p:cNvSpPr/>
            <p:nvPr/>
          </p:nvSpPr>
          <p:spPr>
            <a:xfrm rot="1586497" flipH="1">
              <a:off x="8003534" y="3600507"/>
              <a:ext cx="27329" cy="20409"/>
            </a:xfrm>
            <a:custGeom>
              <a:avLst/>
              <a:gdLst/>
              <a:ahLst/>
              <a:cxnLst/>
              <a:rect l="l" t="t" r="r" b="b"/>
              <a:pathLst>
                <a:path w="786" h="587" extrusionOk="0">
                  <a:moveTo>
                    <a:pt x="692" y="0"/>
                  </a:moveTo>
                  <a:cubicBezTo>
                    <a:pt x="675" y="0"/>
                    <a:pt x="659" y="5"/>
                    <a:pt x="644" y="15"/>
                  </a:cubicBezTo>
                  <a:lnTo>
                    <a:pt x="46" y="436"/>
                  </a:lnTo>
                  <a:cubicBezTo>
                    <a:pt x="9" y="462"/>
                    <a:pt x="1" y="514"/>
                    <a:pt x="27" y="551"/>
                  </a:cubicBezTo>
                  <a:cubicBezTo>
                    <a:pt x="44" y="575"/>
                    <a:pt x="69" y="587"/>
                    <a:pt x="95" y="587"/>
                  </a:cubicBezTo>
                  <a:cubicBezTo>
                    <a:pt x="112" y="587"/>
                    <a:pt x="127" y="582"/>
                    <a:pt x="142" y="571"/>
                  </a:cubicBezTo>
                  <a:lnTo>
                    <a:pt x="740" y="150"/>
                  </a:lnTo>
                  <a:cubicBezTo>
                    <a:pt x="776" y="124"/>
                    <a:pt x="786" y="73"/>
                    <a:pt x="760" y="35"/>
                  </a:cubicBezTo>
                  <a:cubicBezTo>
                    <a:pt x="743" y="13"/>
                    <a:pt x="718" y="0"/>
                    <a:pt x="6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3" name="Google Shape;2943;p36"/>
            <p:cNvSpPr/>
            <p:nvPr/>
          </p:nvSpPr>
          <p:spPr>
            <a:xfrm rot="1586497" flipH="1">
              <a:off x="8754854" y="4621166"/>
              <a:ext cx="50451" cy="24373"/>
            </a:xfrm>
            <a:custGeom>
              <a:avLst/>
              <a:gdLst/>
              <a:ahLst/>
              <a:cxnLst/>
              <a:rect l="l" t="t" r="r" b="b"/>
              <a:pathLst>
                <a:path w="1451" h="701" extrusionOk="0">
                  <a:moveTo>
                    <a:pt x="1355" y="0"/>
                  </a:moveTo>
                  <a:cubicBezTo>
                    <a:pt x="1345" y="0"/>
                    <a:pt x="1334" y="2"/>
                    <a:pt x="1324" y="6"/>
                  </a:cubicBezTo>
                  <a:lnTo>
                    <a:pt x="64" y="541"/>
                  </a:lnTo>
                  <a:cubicBezTo>
                    <a:pt x="21" y="559"/>
                    <a:pt x="1" y="608"/>
                    <a:pt x="20" y="650"/>
                  </a:cubicBezTo>
                  <a:cubicBezTo>
                    <a:pt x="32" y="682"/>
                    <a:pt x="64" y="700"/>
                    <a:pt x="95" y="700"/>
                  </a:cubicBezTo>
                  <a:cubicBezTo>
                    <a:pt x="108" y="700"/>
                    <a:pt x="118" y="698"/>
                    <a:pt x="129" y="694"/>
                  </a:cubicBezTo>
                  <a:lnTo>
                    <a:pt x="1388" y="159"/>
                  </a:lnTo>
                  <a:cubicBezTo>
                    <a:pt x="1432" y="140"/>
                    <a:pt x="1450" y="92"/>
                    <a:pt x="1433" y="50"/>
                  </a:cubicBezTo>
                  <a:cubicBezTo>
                    <a:pt x="1418" y="18"/>
                    <a:pt x="1387" y="0"/>
                    <a:pt x="13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4" name="Google Shape;2944;p36"/>
            <p:cNvSpPr/>
            <p:nvPr/>
          </p:nvSpPr>
          <p:spPr>
            <a:xfrm rot="1586497" flipH="1">
              <a:off x="8788500" y="4616744"/>
              <a:ext cx="36613" cy="14290"/>
            </a:xfrm>
            <a:custGeom>
              <a:avLst/>
              <a:gdLst/>
              <a:ahLst/>
              <a:cxnLst/>
              <a:rect l="l" t="t" r="r" b="b"/>
              <a:pathLst>
                <a:path w="1053" h="411" extrusionOk="0">
                  <a:moveTo>
                    <a:pt x="960" y="0"/>
                  </a:moveTo>
                  <a:cubicBezTo>
                    <a:pt x="953" y="0"/>
                    <a:pt x="945" y="1"/>
                    <a:pt x="937" y="3"/>
                  </a:cubicBezTo>
                  <a:lnTo>
                    <a:pt x="71" y="248"/>
                  </a:lnTo>
                  <a:cubicBezTo>
                    <a:pt x="27" y="261"/>
                    <a:pt x="0" y="306"/>
                    <a:pt x="13" y="350"/>
                  </a:cubicBezTo>
                  <a:cubicBezTo>
                    <a:pt x="23" y="386"/>
                    <a:pt x="57" y="410"/>
                    <a:pt x="94" y="410"/>
                  </a:cubicBezTo>
                  <a:cubicBezTo>
                    <a:pt x="101" y="410"/>
                    <a:pt x="109" y="408"/>
                    <a:pt x="117" y="406"/>
                  </a:cubicBezTo>
                  <a:lnTo>
                    <a:pt x="983" y="161"/>
                  </a:lnTo>
                  <a:cubicBezTo>
                    <a:pt x="1026" y="150"/>
                    <a:pt x="1052" y="104"/>
                    <a:pt x="1039" y="59"/>
                  </a:cubicBezTo>
                  <a:cubicBezTo>
                    <a:pt x="1029" y="23"/>
                    <a:pt x="997" y="0"/>
                    <a:pt x="9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5" name="Google Shape;2945;p36"/>
            <p:cNvSpPr/>
            <p:nvPr/>
          </p:nvSpPr>
          <p:spPr>
            <a:xfrm rot="1586497" flipH="1">
              <a:off x="8841264" y="4594144"/>
              <a:ext cx="24965" cy="16828"/>
            </a:xfrm>
            <a:custGeom>
              <a:avLst/>
              <a:gdLst/>
              <a:ahLst/>
              <a:cxnLst/>
              <a:rect l="l" t="t" r="r" b="b"/>
              <a:pathLst>
                <a:path w="718" h="484" extrusionOk="0">
                  <a:moveTo>
                    <a:pt x="624" y="0"/>
                  </a:moveTo>
                  <a:cubicBezTo>
                    <a:pt x="616" y="0"/>
                    <a:pt x="609" y="1"/>
                    <a:pt x="601" y="4"/>
                  </a:cubicBezTo>
                  <a:cubicBezTo>
                    <a:pt x="386" y="67"/>
                    <a:pt x="190" y="185"/>
                    <a:pt x="33" y="343"/>
                  </a:cubicBezTo>
                  <a:cubicBezTo>
                    <a:pt x="0" y="375"/>
                    <a:pt x="0" y="427"/>
                    <a:pt x="33" y="459"/>
                  </a:cubicBezTo>
                  <a:cubicBezTo>
                    <a:pt x="50" y="476"/>
                    <a:pt x="71" y="484"/>
                    <a:pt x="92" y="484"/>
                  </a:cubicBezTo>
                  <a:cubicBezTo>
                    <a:pt x="113" y="484"/>
                    <a:pt x="134" y="474"/>
                    <a:pt x="151" y="459"/>
                  </a:cubicBezTo>
                  <a:cubicBezTo>
                    <a:pt x="288" y="321"/>
                    <a:pt x="461" y="218"/>
                    <a:pt x="648" y="164"/>
                  </a:cubicBezTo>
                  <a:cubicBezTo>
                    <a:pt x="692" y="150"/>
                    <a:pt x="717" y="103"/>
                    <a:pt x="705" y="60"/>
                  </a:cubicBezTo>
                  <a:cubicBezTo>
                    <a:pt x="693" y="23"/>
                    <a:pt x="660" y="0"/>
                    <a:pt x="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6" name="Google Shape;2946;p36"/>
            <p:cNvSpPr/>
            <p:nvPr/>
          </p:nvSpPr>
          <p:spPr>
            <a:xfrm rot="1586497" flipH="1">
              <a:off x="8854760" y="4547285"/>
              <a:ext cx="28268" cy="15681"/>
            </a:xfrm>
            <a:custGeom>
              <a:avLst/>
              <a:gdLst/>
              <a:ahLst/>
              <a:cxnLst/>
              <a:rect l="l" t="t" r="r" b="b"/>
              <a:pathLst>
                <a:path w="813" h="451" extrusionOk="0">
                  <a:moveTo>
                    <a:pt x="717" y="1"/>
                  </a:moveTo>
                  <a:cubicBezTo>
                    <a:pt x="706" y="1"/>
                    <a:pt x="694" y="3"/>
                    <a:pt x="683" y="8"/>
                  </a:cubicBezTo>
                  <a:lnTo>
                    <a:pt x="60" y="292"/>
                  </a:lnTo>
                  <a:cubicBezTo>
                    <a:pt x="20" y="312"/>
                    <a:pt x="1" y="360"/>
                    <a:pt x="20" y="402"/>
                  </a:cubicBezTo>
                  <a:cubicBezTo>
                    <a:pt x="34" y="432"/>
                    <a:pt x="65" y="450"/>
                    <a:pt x="96" y="450"/>
                  </a:cubicBezTo>
                  <a:cubicBezTo>
                    <a:pt x="108" y="450"/>
                    <a:pt x="119" y="448"/>
                    <a:pt x="130" y="443"/>
                  </a:cubicBezTo>
                  <a:lnTo>
                    <a:pt x="752" y="158"/>
                  </a:lnTo>
                  <a:cubicBezTo>
                    <a:pt x="793" y="139"/>
                    <a:pt x="813" y="90"/>
                    <a:pt x="793" y="48"/>
                  </a:cubicBezTo>
                  <a:cubicBezTo>
                    <a:pt x="779" y="19"/>
                    <a:pt x="748" y="1"/>
                    <a:pt x="7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7" name="Google Shape;2947;p36"/>
            <p:cNvSpPr/>
            <p:nvPr/>
          </p:nvSpPr>
          <p:spPr>
            <a:xfrm rot="1586497" flipH="1">
              <a:off x="8807458" y="4524897"/>
              <a:ext cx="129448" cy="110947"/>
            </a:xfrm>
            <a:custGeom>
              <a:avLst/>
              <a:gdLst/>
              <a:ahLst/>
              <a:cxnLst/>
              <a:rect l="l" t="t" r="r" b="b"/>
              <a:pathLst>
                <a:path w="3723" h="3191" extrusionOk="0">
                  <a:moveTo>
                    <a:pt x="3236" y="1"/>
                  </a:moveTo>
                  <a:cubicBezTo>
                    <a:pt x="3225" y="1"/>
                    <a:pt x="3215" y="3"/>
                    <a:pt x="3205" y="7"/>
                  </a:cubicBezTo>
                  <a:lnTo>
                    <a:pt x="807" y="1098"/>
                  </a:lnTo>
                  <a:cubicBezTo>
                    <a:pt x="765" y="1126"/>
                    <a:pt x="1" y="1636"/>
                    <a:pt x="541" y="3190"/>
                  </a:cubicBezTo>
                  <a:cubicBezTo>
                    <a:pt x="976" y="2603"/>
                    <a:pt x="1874" y="1818"/>
                    <a:pt x="3723" y="961"/>
                  </a:cubicBezTo>
                  <a:lnTo>
                    <a:pt x="3306" y="46"/>
                  </a:lnTo>
                  <a:cubicBezTo>
                    <a:pt x="3293" y="18"/>
                    <a:pt x="3265" y="1"/>
                    <a:pt x="3236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48" name="Google Shape;2948;p36"/>
          <p:cNvGrpSpPr/>
          <p:nvPr/>
        </p:nvGrpSpPr>
        <p:grpSpPr>
          <a:xfrm rot="-1298509">
            <a:off x="2336823" y="4191319"/>
            <a:ext cx="877243" cy="769044"/>
            <a:chOff x="3656813" y="4101238"/>
            <a:chExt cx="877250" cy="769050"/>
          </a:xfrm>
        </p:grpSpPr>
        <p:sp>
          <p:nvSpPr>
            <p:cNvPr id="2949" name="Google Shape;2949;p36"/>
            <p:cNvSpPr/>
            <p:nvPr/>
          </p:nvSpPr>
          <p:spPr>
            <a:xfrm>
              <a:off x="3656813" y="4130988"/>
              <a:ext cx="877250" cy="739300"/>
            </a:xfrm>
            <a:custGeom>
              <a:avLst/>
              <a:gdLst/>
              <a:ahLst/>
              <a:cxnLst/>
              <a:rect l="l" t="t" r="r" b="b"/>
              <a:pathLst>
                <a:path w="35090" h="29572" extrusionOk="0">
                  <a:moveTo>
                    <a:pt x="4335" y="5066"/>
                  </a:moveTo>
                  <a:lnTo>
                    <a:pt x="4333" y="5068"/>
                  </a:lnTo>
                  <a:cubicBezTo>
                    <a:pt x="4333" y="5067"/>
                    <a:pt x="4333" y="5066"/>
                    <a:pt x="4335" y="5066"/>
                  </a:cubicBezTo>
                  <a:close/>
                  <a:moveTo>
                    <a:pt x="213" y="1"/>
                  </a:moveTo>
                  <a:cubicBezTo>
                    <a:pt x="155" y="1"/>
                    <a:pt x="98" y="27"/>
                    <a:pt x="59" y="74"/>
                  </a:cubicBezTo>
                  <a:cubicBezTo>
                    <a:pt x="7" y="138"/>
                    <a:pt x="0" y="228"/>
                    <a:pt x="40" y="300"/>
                  </a:cubicBezTo>
                  <a:lnTo>
                    <a:pt x="3874" y="6863"/>
                  </a:lnTo>
                  <a:cubicBezTo>
                    <a:pt x="3877" y="6871"/>
                    <a:pt x="3886" y="6873"/>
                    <a:pt x="3892" y="6880"/>
                  </a:cubicBezTo>
                  <a:cubicBezTo>
                    <a:pt x="3901" y="6892"/>
                    <a:pt x="3907" y="6906"/>
                    <a:pt x="3919" y="6915"/>
                  </a:cubicBezTo>
                  <a:lnTo>
                    <a:pt x="27422" y="26249"/>
                  </a:lnTo>
                  <a:lnTo>
                    <a:pt x="29127" y="27651"/>
                  </a:lnTo>
                  <a:lnTo>
                    <a:pt x="31407" y="29528"/>
                  </a:lnTo>
                  <a:cubicBezTo>
                    <a:pt x="31444" y="29558"/>
                    <a:pt x="31489" y="29572"/>
                    <a:pt x="31533" y="29572"/>
                  </a:cubicBezTo>
                  <a:cubicBezTo>
                    <a:pt x="31560" y="29572"/>
                    <a:pt x="31589" y="29567"/>
                    <a:pt x="31613" y="29555"/>
                  </a:cubicBezTo>
                  <a:cubicBezTo>
                    <a:pt x="33354" y="28780"/>
                    <a:pt x="34648" y="27208"/>
                    <a:pt x="35073" y="25350"/>
                  </a:cubicBezTo>
                  <a:cubicBezTo>
                    <a:pt x="35090" y="25276"/>
                    <a:pt x="35063" y="25201"/>
                    <a:pt x="35005" y="25153"/>
                  </a:cubicBezTo>
                  <a:lnTo>
                    <a:pt x="32726" y="23277"/>
                  </a:lnTo>
                  <a:lnTo>
                    <a:pt x="31020" y="21873"/>
                  </a:lnTo>
                  <a:lnTo>
                    <a:pt x="7518" y="2542"/>
                  </a:lnTo>
                  <a:cubicBezTo>
                    <a:pt x="7512" y="2539"/>
                    <a:pt x="7506" y="2537"/>
                    <a:pt x="7500" y="2532"/>
                  </a:cubicBezTo>
                  <a:cubicBezTo>
                    <a:pt x="7486" y="2524"/>
                    <a:pt x="7473" y="2514"/>
                    <a:pt x="7456" y="2508"/>
                  </a:cubicBezTo>
                  <a:lnTo>
                    <a:pt x="277" y="12"/>
                  </a:lnTo>
                  <a:cubicBezTo>
                    <a:pt x="256" y="4"/>
                    <a:pt x="235" y="1"/>
                    <a:pt x="213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0" name="Google Shape;2950;p36"/>
            <p:cNvSpPr/>
            <p:nvPr/>
          </p:nvSpPr>
          <p:spPr>
            <a:xfrm>
              <a:off x="4424213" y="4783413"/>
              <a:ext cx="24025" cy="18800"/>
            </a:xfrm>
            <a:custGeom>
              <a:avLst/>
              <a:gdLst/>
              <a:ahLst/>
              <a:cxnLst/>
              <a:rect l="l" t="t" r="r" b="b"/>
              <a:pathLst>
                <a:path w="961" h="752" extrusionOk="0">
                  <a:moveTo>
                    <a:pt x="113" y="1"/>
                  </a:moveTo>
                  <a:cubicBezTo>
                    <a:pt x="83" y="1"/>
                    <a:pt x="53" y="14"/>
                    <a:pt x="34" y="40"/>
                  </a:cubicBezTo>
                  <a:cubicBezTo>
                    <a:pt x="0" y="85"/>
                    <a:pt x="10" y="147"/>
                    <a:pt x="53" y="179"/>
                  </a:cubicBezTo>
                  <a:lnTo>
                    <a:pt x="788" y="732"/>
                  </a:lnTo>
                  <a:cubicBezTo>
                    <a:pt x="804" y="746"/>
                    <a:pt x="825" y="752"/>
                    <a:pt x="847" y="752"/>
                  </a:cubicBezTo>
                  <a:cubicBezTo>
                    <a:pt x="877" y="752"/>
                    <a:pt x="905" y="738"/>
                    <a:pt x="926" y="711"/>
                  </a:cubicBezTo>
                  <a:cubicBezTo>
                    <a:pt x="960" y="668"/>
                    <a:pt x="951" y="606"/>
                    <a:pt x="908" y="573"/>
                  </a:cubicBezTo>
                  <a:lnTo>
                    <a:pt x="173" y="20"/>
                  </a:lnTo>
                  <a:cubicBezTo>
                    <a:pt x="155" y="7"/>
                    <a:pt x="134" y="1"/>
                    <a:pt x="1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1" name="Google Shape;2951;p36"/>
            <p:cNvSpPr/>
            <p:nvPr/>
          </p:nvSpPr>
          <p:spPr>
            <a:xfrm>
              <a:off x="4395613" y="4693813"/>
              <a:ext cx="129775" cy="137975"/>
            </a:xfrm>
            <a:custGeom>
              <a:avLst/>
              <a:gdLst/>
              <a:ahLst/>
              <a:cxnLst/>
              <a:rect l="l" t="t" r="r" b="b"/>
              <a:pathLst>
                <a:path w="5191" h="5519" extrusionOk="0">
                  <a:moveTo>
                    <a:pt x="3728" y="991"/>
                  </a:moveTo>
                  <a:lnTo>
                    <a:pt x="4038" y="1247"/>
                  </a:lnTo>
                  <a:lnTo>
                    <a:pt x="4043" y="1272"/>
                  </a:lnTo>
                  <a:lnTo>
                    <a:pt x="4101" y="1319"/>
                  </a:lnTo>
                  <a:lnTo>
                    <a:pt x="4041" y="1274"/>
                  </a:lnTo>
                  <a:lnTo>
                    <a:pt x="3728" y="991"/>
                  </a:lnTo>
                  <a:close/>
                  <a:moveTo>
                    <a:pt x="3396" y="1907"/>
                  </a:moveTo>
                  <a:lnTo>
                    <a:pt x="3799" y="2031"/>
                  </a:lnTo>
                  <a:lnTo>
                    <a:pt x="3804" y="2061"/>
                  </a:lnTo>
                  <a:cubicBezTo>
                    <a:pt x="3800" y="2066"/>
                    <a:pt x="3795" y="2068"/>
                    <a:pt x="3790" y="2068"/>
                  </a:cubicBezTo>
                  <a:cubicBezTo>
                    <a:pt x="3788" y="2068"/>
                    <a:pt x="3786" y="2068"/>
                    <a:pt x="3784" y="2067"/>
                  </a:cubicBezTo>
                  <a:lnTo>
                    <a:pt x="3396" y="1907"/>
                  </a:lnTo>
                  <a:close/>
                  <a:moveTo>
                    <a:pt x="2899" y="2632"/>
                  </a:moveTo>
                  <a:lnTo>
                    <a:pt x="3200" y="2828"/>
                  </a:lnTo>
                  <a:lnTo>
                    <a:pt x="3202" y="2856"/>
                  </a:lnTo>
                  <a:cubicBezTo>
                    <a:pt x="3198" y="2861"/>
                    <a:pt x="3193" y="2864"/>
                    <a:pt x="3187" y="2864"/>
                  </a:cubicBezTo>
                  <a:cubicBezTo>
                    <a:pt x="3183" y="2864"/>
                    <a:pt x="3179" y="2862"/>
                    <a:pt x="3175" y="2858"/>
                  </a:cubicBezTo>
                  <a:lnTo>
                    <a:pt x="2899" y="2632"/>
                  </a:lnTo>
                  <a:close/>
                  <a:moveTo>
                    <a:pt x="2380" y="3388"/>
                  </a:moveTo>
                  <a:lnTo>
                    <a:pt x="2380" y="3388"/>
                  </a:lnTo>
                  <a:cubicBezTo>
                    <a:pt x="2564" y="3507"/>
                    <a:pt x="2769" y="3614"/>
                    <a:pt x="2984" y="3652"/>
                  </a:cubicBezTo>
                  <a:lnTo>
                    <a:pt x="2999" y="3684"/>
                  </a:lnTo>
                  <a:cubicBezTo>
                    <a:pt x="2996" y="3688"/>
                    <a:pt x="2987" y="3691"/>
                    <a:pt x="2976" y="3693"/>
                  </a:cubicBezTo>
                  <a:cubicBezTo>
                    <a:pt x="2755" y="3649"/>
                    <a:pt x="2542" y="3540"/>
                    <a:pt x="2380" y="3388"/>
                  </a:cubicBezTo>
                  <a:close/>
                  <a:moveTo>
                    <a:pt x="1269" y="3670"/>
                  </a:moveTo>
                  <a:lnTo>
                    <a:pt x="2002" y="4221"/>
                  </a:lnTo>
                  <a:lnTo>
                    <a:pt x="2007" y="4246"/>
                  </a:lnTo>
                  <a:cubicBezTo>
                    <a:pt x="2001" y="4254"/>
                    <a:pt x="1995" y="4257"/>
                    <a:pt x="1990" y="4257"/>
                  </a:cubicBezTo>
                  <a:cubicBezTo>
                    <a:pt x="1985" y="4257"/>
                    <a:pt x="1981" y="4254"/>
                    <a:pt x="1978" y="4252"/>
                  </a:cubicBezTo>
                  <a:lnTo>
                    <a:pt x="1244" y="3700"/>
                  </a:lnTo>
                  <a:lnTo>
                    <a:pt x="1269" y="3670"/>
                  </a:lnTo>
                  <a:close/>
                  <a:moveTo>
                    <a:pt x="3158" y="0"/>
                  </a:moveTo>
                  <a:cubicBezTo>
                    <a:pt x="3151" y="0"/>
                    <a:pt x="3145" y="1"/>
                    <a:pt x="3138" y="3"/>
                  </a:cubicBezTo>
                  <a:cubicBezTo>
                    <a:pt x="3122" y="10"/>
                    <a:pt x="3111" y="17"/>
                    <a:pt x="3101" y="29"/>
                  </a:cubicBezTo>
                  <a:cubicBezTo>
                    <a:pt x="3094" y="38"/>
                    <a:pt x="3085" y="48"/>
                    <a:pt x="3084" y="63"/>
                  </a:cubicBezTo>
                  <a:cubicBezTo>
                    <a:pt x="3007" y="354"/>
                    <a:pt x="2915" y="637"/>
                    <a:pt x="2797" y="905"/>
                  </a:cubicBezTo>
                  <a:cubicBezTo>
                    <a:pt x="2586" y="1410"/>
                    <a:pt x="2307" y="1874"/>
                    <a:pt x="1968" y="2288"/>
                  </a:cubicBezTo>
                  <a:cubicBezTo>
                    <a:pt x="1623" y="2707"/>
                    <a:pt x="1251" y="3033"/>
                    <a:pt x="915" y="3275"/>
                  </a:cubicBezTo>
                  <a:cubicBezTo>
                    <a:pt x="568" y="3520"/>
                    <a:pt x="260" y="3683"/>
                    <a:pt x="50" y="3782"/>
                  </a:cubicBezTo>
                  <a:cubicBezTo>
                    <a:pt x="37" y="3785"/>
                    <a:pt x="29" y="3795"/>
                    <a:pt x="21" y="3804"/>
                  </a:cubicBezTo>
                  <a:cubicBezTo>
                    <a:pt x="13" y="3814"/>
                    <a:pt x="6" y="3828"/>
                    <a:pt x="5" y="3842"/>
                  </a:cubicBezTo>
                  <a:cubicBezTo>
                    <a:pt x="0" y="3869"/>
                    <a:pt x="11" y="3898"/>
                    <a:pt x="32" y="3916"/>
                  </a:cubicBezTo>
                  <a:lnTo>
                    <a:pt x="1959" y="5501"/>
                  </a:lnTo>
                  <a:cubicBezTo>
                    <a:pt x="1974" y="5513"/>
                    <a:pt x="1992" y="5519"/>
                    <a:pt x="2010" y="5519"/>
                  </a:cubicBezTo>
                  <a:cubicBezTo>
                    <a:pt x="2022" y="5519"/>
                    <a:pt x="2033" y="5516"/>
                    <a:pt x="2044" y="5511"/>
                  </a:cubicBezTo>
                  <a:cubicBezTo>
                    <a:pt x="2365" y="5358"/>
                    <a:pt x="2678" y="5173"/>
                    <a:pt x="2967" y="4964"/>
                  </a:cubicBezTo>
                  <a:cubicBezTo>
                    <a:pt x="3364" y="4675"/>
                    <a:pt x="3726" y="4336"/>
                    <a:pt x="4039" y="3956"/>
                  </a:cubicBezTo>
                  <a:cubicBezTo>
                    <a:pt x="4375" y="3548"/>
                    <a:pt x="4658" y="3093"/>
                    <a:pt x="4869" y="2610"/>
                  </a:cubicBezTo>
                  <a:cubicBezTo>
                    <a:pt x="4999" y="2315"/>
                    <a:pt x="5105" y="2012"/>
                    <a:pt x="5181" y="1700"/>
                  </a:cubicBezTo>
                  <a:cubicBezTo>
                    <a:pt x="5190" y="1670"/>
                    <a:pt x="5181" y="1637"/>
                    <a:pt x="5157" y="1617"/>
                  </a:cubicBezTo>
                  <a:lnTo>
                    <a:pt x="3213" y="18"/>
                  </a:lnTo>
                  <a:cubicBezTo>
                    <a:pt x="3197" y="6"/>
                    <a:pt x="3178" y="0"/>
                    <a:pt x="31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2" name="Google Shape;2952;p36"/>
            <p:cNvSpPr/>
            <p:nvPr/>
          </p:nvSpPr>
          <p:spPr>
            <a:xfrm>
              <a:off x="3671038" y="4113313"/>
              <a:ext cx="49225" cy="45000"/>
            </a:xfrm>
            <a:custGeom>
              <a:avLst/>
              <a:gdLst/>
              <a:ahLst/>
              <a:cxnLst/>
              <a:rect l="l" t="t" r="r" b="b"/>
              <a:pathLst>
                <a:path w="1969" h="1800" extrusionOk="0">
                  <a:moveTo>
                    <a:pt x="88" y="1"/>
                  </a:moveTo>
                  <a:cubicBezTo>
                    <a:pt x="64" y="1"/>
                    <a:pt x="41" y="11"/>
                    <a:pt x="26" y="29"/>
                  </a:cubicBezTo>
                  <a:cubicBezTo>
                    <a:pt x="5" y="54"/>
                    <a:pt x="1" y="91"/>
                    <a:pt x="19" y="120"/>
                  </a:cubicBezTo>
                  <a:lnTo>
                    <a:pt x="976" y="1760"/>
                  </a:lnTo>
                  <a:cubicBezTo>
                    <a:pt x="991" y="1785"/>
                    <a:pt x="1018" y="1799"/>
                    <a:pt x="1045" y="1799"/>
                  </a:cubicBezTo>
                  <a:cubicBezTo>
                    <a:pt x="1057" y="1799"/>
                    <a:pt x="1069" y="1797"/>
                    <a:pt x="1080" y="1791"/>
                  </a:cubicBezTo>
                  <a:cubicBezTo>
                    <a:pt x="1296" y="1687"/>
                    <a:pt x="1485" y="1541"/>
                    <a:pt x="1637" y="1354"/>
                  </a:cubicBezTo>
                  <a:cubicBezTo>
                    <a:pt x="1790" y="1169"/>
                    <a:pt x="1897" y="957"/>
                    <a:pt x="1958" y="723"/>
                  </a:cubicBezTo>
                  <a:cubicBezTo>
                    <a:pt x="1969" y="684"/>
                    <a:pt x="1947" y="642"/>
                    <a:pt x="1907" y="628"/>
                  </a:cubicBezTo>
                  <a:lnTo>
                    <a:pt x="112" y="5"/>
                  </a:lnTo>
                  <a:cubicBezTo>
                    <a:pt x="104" y="2"/>
                    <a:pt x="96" y="1"/>
                    <a:pt x="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3" name="Google Shape;2953;p36"/>
            <p:cNvSpPr/>
            <p:nvPr/>
          </p:nvSpPr>
          <p:spPr>
            <a:xfrm>
              <a:off x="3700088" y="4132138"/>
              <a:ext cx="136625" cy="132800"/>
            </a:xfrm>
            <a:custGeom>
              <a:avLst/>
              <a:gdLst/>
              <a:ahLst/>
              <a:cxnLst/>
              <a:rect l="l" t="t" r="r" b="b"/>
              <a:pathLst>
                <a:path w="5465" h="5312" extrusionOk="0">
                  <a:moveTo>
                    <a:pt x="2124" y="1889"/>
                  </a:moveTo>
                  <a:lnTo>
                    <a:pt x="2701" y="2569"/>
                  </a:lnTo>
                  <a:lnTo>
                    <a:pt x="2706" y="2594"/>
                  </a:lnTo>
                  <a:lnTo>
                    <a:pt x="2761" y="2640"/>
                  </a:lnTo>
                  <a:lnTo>
                    <a:pt x="2758" y="2642"/>
                  </a:lnTo>
                  <a:lnTo>
                    <a:pt x="2703" y="2598"/>
                  </a:lnTo>
                  <a:lnTo>
                    <a:pt x="2095" y="1912"/>
                  </a:lnTo>
                  <a:lnTo>
                    <a:pt x="2124" y="1889"/>
                  </a:lnTo>
                  <a:close/>
                  <a:moveTo>
                    <a:pt x="1369" y="1975"/>
                  </a:moveTo>
                  <a:lnTo>
                    <a:pt x="1369" y="1975"/>
                  </a:lnTo>
                  <a:cubicBezTo>
                    <a:pt x="1725" y="2592"/>
                    <a:pt x="2111" y="3197"/>
                    <a:pt x="2545" y="3755"/>
                  </a:cubicBezTo>
                  <a:lnTo>
                    <a:pt x="2545" y="3780"/>
                  </a:lnTo>
                  <a:lnTo>
                    <a:pt x="2603" y="3827"/>
                  </a:lnTo>
                  <a:lnTo>
                    <a:pt x="2601" y="3831"/>
                  </a:lnTo>
                  <a:lnTo>
                    <a:pt x="2540" y="3785"/>
                  </a:lnTo>
                  <a:cubicBezTo>
                    <a:pt x="2080" y="3217"/>
                    <a:pt x="1693" y="2612"/>
                    <a:pt x="1369" y="1975"/>
                  </a:cubicBezTo>
                  <a:close/>
                  <a:moveTo>
                    <a:pt x="1096" y="1"/>
                  </a:moveTo>
                  <a:cubicBezTo>
                    <a:pt x="1083" y="1"/>
                    <a:pt x="1070" y="4"/>
                    <a:pt x="1059" y="11"/>
                  </a:cubicBezTo>
                  <a:cubicBezTo>
                    <a:pt x="1048" y="17"/>
                    <a:pt x="1040" y="21"/>
                    <a:pt x="1032" y="31"/>
                  </a:cubicBezTo>
                  <a:cubicBezTo>
                    <a:pt x="1024" y="40"/>
                    <a:pt x="1020" y="52"/>
                    <a:pt x="1018" y="59"/>
                  </a:cubicBezTo>
                  <a:cubicBezTo>
                    <a:pt x="946" y="315"/>
                    <a:pt x="825" y="549"/>
                    <a:pt x="656" y="754"/>
                  </a:cubicBezTo>
                  <a:cubicBezTo>
                    <a:pt x="488" y="959"/>
                    <a:pt x="283" y="1120"/>
                    <a:pt x="48" y="1240"/>
                  </a:cubicBezTo>
                  <a:cubicBezTo>
                    <a:pt x="38" y="1247"/>
                    <a:pt x="27" y="1253"/>
                    <a:pt x="19" y="1262"/>
                  </a:cubicBezTo>
                  <a:cubicBezTo>
                    <a:pt x="13" y="1269"/>
                    <a:pt x="12" y="1277"/>
                    <a:pt x="9" y="1285"/>
                  </a:cubicBezTo>
                  <a:lnTo>
                    <a:pt x="7" y="1289"/>
                  </a:lnTo>
                  <a:cubicBezTo>
                    <a:pt x="1" y="1309"/>
                    <a:pt x="3" y="1331"/>
                    <a:pt x="13" y="1351"/>
                  </a:cubicBezTo>
                  <a:lnTo>
                    <a:pt x="2304" y="5274"/>
                  </a:lnTo>
                  <a:cubicBezTo>
                    <a:pt x="2314" y="5293"/>
                    <a:pt x="2335" y="5304"/>
                    <a:pt x="2355" y="5311"/>
                  </a:cubicBezTo>
                  <a:cubicBezTo>
                    <a:pt x="2360" y="5311"/>
                    <a:pt x="2365" y="5312"/>
                    <a:pt x="2371" y="5312"/>
                  </a:cubicBezTo>
                  <a:cubicBezTo>
                    <a:pt x="2388" y="5312"/>
                    <a:pt x="2406" y="5306"/>
                    <a:pt x="2418" y="5296"/>
                  </a:cubicBezTo>
                  <a:cubicBezTo>
                    <a:pt x="2558" y="5189"/>
                    <a:pt x="2698" y="5080"/>
                    <a:pt x="2834" y="4966"/>
                  </a:cubicBezTo>
                  <a:cubicBezTo>
                    <a:pt x="3311" y="4562"/>
                    <a:pt x="3755" y="4115"/>
                    <a:pt x="4154" y="3631"/>
                  </a:cubicBezTo>
                  <a:cubicBezTo>
                    <a:pt x="4575" y="3119"/>
                    <a:pt x="4945" y="2570"/>
                    <a:pt x="5258" y="1990"/>
                  </a:cubicBezTo>
                  <a:cubicBezTo>
                    <a:pt x="5328" y="1862"/>
                    <a:pt x="5391" y="1735"/>
                    <a:pt x="5454" y="1607"/>
                  </a:cubicBezTo>
                  <a:cubicBezTo>
                    <a:pt x="5464" y="1589"/>
                    <a:pt x="5465" y="1563"/>
                    <a:pt x="5456" y="1542"/>
                  </a:cubicBezTo>
                  <a:cubicBezTo>
                    <a:pt x="5449" y="1520"/>
                    <a:pt x="5430" y="1504"/>
                    <a:pt x="5409" y="1498"/>
                  </a:cubicBezTo>
                  <a:lnTo>
                    <a:pt x="1599" y="172"/>
                  </a:lnTo>
                  <a:lnTo>
                    <a:pt x="1120" y="4"/>
                  </a:lnTo>
                  <a:cubicBezTo>
                    <a:pt x="1112" y="2"/>
                    <a:pt x="1104" y="1"/>
                    <a:pt x="1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4" name="Google Shape;2954;p36"/>
            <p:cNvSpPr/>
            <p:nvPr/>
          </p:nvSpPr>
          <p:spPr>
            <a:xfrm>
              <a:off x="3764063" y="4174513"/>
              <a:ext cx="661850" cy="575500"/>
            </a:xfrm>
            <a:custGeom>
              <a:avLst/>
              <a:gdLst/>
              <a:ahLst/>
              <a:cxnLst/>
              <a:rect l="l" t="t" r="r" b="b"/>
              <a:pathLst>
                <a:path w="26474" h="23020" extrusionOk="0">
                  <a:moveTo>
                    <a:pt x="4910" y="5313"/>
                  </a:moveTo>
                  <a:lnTo>
                    <a:pt x="6776" y="6747"/>
                  </a:lnTo>
                  <a:lnTo>
                    <a:pt x="6779" y="6774"/>
                  </a:lnTo>
                  <a:cubicBezTo>
                    <a:pt x="6774" y="6780"/>
                    <a:pt x="6769" y="6782"/>
                    <a:pt x="6764" y="6782"/>
                  </a:cubicBezTo>
                  <a:cubicBezTo>
                    <a:pt x="6759" y="6782"/>
                    <a:pt x="6755" y="6781"/>
                    <a:pt x="6752" y="6777"/>
                  </a:cubicBezTo>
                  <a:lnTo>
                    <a:pt x="4884" y="5343"/>
                  </a:lnTo>
                  <a:lnTo>
                    <a:pt x="4910" y="5313"/>
                  </a:lnTo>
                  <a:close/>
                  <a:moveTo>
                    <a:pt x="1930" y="4351"/>
                  </a:moveTo>
                  <a:lnTo>
                    <a:pt x="10181" y="10709"/>
                  </a:lnTo>
                  <a:lnTo>
                    <a:pt x="10248" y="10784"/>
                  </a:lnTo>
                  <a:lnTo>
                    <a:pt x="10248" y="10784"/>
                  </a:lnTo>
                  <a:lnTo>
                    <a:pt x="10196" y="10730"/>
                  </a:lnTo>
                  <a:cubicBezTo>
                    <a:pt x="10196" y="10730"/>
                    <a:pt x="10179" y="10742"/>
                    <a:pt x="10167" y="10742"/>
                  </a:cubicBezTo>
                  <a:cubicBezTo>
                    <a:pt x="10163" y="10742"/>
                    <a:pt x="10160" y="10742"/>
                    <a:pt x="10158" y="10739"/>
                  </a:cubicBezTo>
                  <a:lnTo>
                    <a:pt x="1906" y="4382"/>
                  </a:lnTo>
                  <a:lnTo>
                    <a:pt x="1930" y="4351"/>
                  </a:lnTo>
                  <a:close/>
                  <a:moveTo>
                    <a:pt x="20393" y="17014"/>
                  </a:moveTo>
                  <a:lnTo>
                    <a:pt x="21653" y="17999"/>
                  </a:lnTo>
                  <a:lnTo>
                    <a:pt x="21656" y="18026"/>
                  </a:lnTo>
                  <a:cubicBezTo>
                    <a:pt x="21651" y="18031"/>
                    <a:pt x="21645" y="18033"/>
                    <a:pt x="21639" y="18033"/>
                  </a:cubicBezTo>
                  <a:cubicBezTo>
                    <a:pt x="21635" y="18033"/>
                    <a:pt x="21630" y="18032"/>
                    <a:pt x="21628" y="18029"/>
                  </a:cubicBezTo>
                  <a:lnTo>
                    <a:pt x="20393" y="17014"/>
                  </a:lnTo>
                  <a:close/>
                  <a:moveTo>
                    <a:pt x="17895" y="13587"/>
                  </a:moveTo>
                  <a:lnTo>
                    <a:pt x="24335" y="18694"/>
                  </a:lnTo>
                  <a:lnTo>
                    <a:pt x="24337" y="18721"/>
                  </a:lnTo>
                  <a:cubicBezTo>
                    <a:pt x="24332" y="18726"/>
                    <a:pt x="24327" y="18729"/>
                    <a:pt x="24321" y="18729"/>
                  </a:cubicBezTo>
                  <a:cubicBezTo>
                    <a:pt x="24317" y="18729"/>
                    <a:pt x="24313" y="18727"/>
                    <a:pt x="24310" y="18724"/>
                  </a:cubicBezTo>
                  <a:lnTo>
                    <a:pt x="17870" y="13616"/>
                  </a:lnTo>
                  <a:lnTo>
                    <a:pt x="17895" y="13587"/>
                  </a:lnTo>
                  <a:close/>
                  <a:moveTo>
                    <a:pt x="3176" y="0"/>
                  </a:moveTo>
                  <a:cubicBezTo>
                    <a:pt x="3169" y="0"/>
                    <a:pt x="3162" y="1"/>
                    <a:pt x="3155" y="2"/>
                  </a:cubicBezTo>
                  <a:cubicBezTo>
                    <a:pt x="3138" y="4"/>
                    <a:pt x="3119" y="15"/>
                    <a:pt x="3110" y="26"/>
                  </a:cubicBezTo>
                  <a:cubicBezTo>
                    <a:pt x="3105" y="33"/>
                    <a:pt x="3106" y="38"/>
                    <a:pt x="3100" y="44"/>
                  </a:cubicBezTo>
                  <a:cubicBezTo>
                    <a:pt x="3038" y="169"/>
                    <a:pt x="2975" y="296"/>
                    <a:pt x="2906" y="418"/>
                  </a:cubicBezTo>
                  <a:cubicBezTo>
                    <a:pt x="2588" y="1010"/>
                    <a:pt x="2208" y="1570"/>
                    <a:pt x="1784" y="2089"/>
                  </a:cubicBezTo>
                  <a:cubicBezTo>
                    <a:pt x="1379" y="2580"/>
                    <a:pt x="931" y="3032"/>
                    <a:pt x="444" y="3443"/>
                  </a:cubicBezTo>
                  <a:cubicBezTo>
                    <a:pt x="308" y="3558"/>
                    <a:pt x="170" y="3669"/>
                    <a:pt x="31" y="3775"/>
                  </a:cubicBezTo>
                  <a:cubicBezTo>
                    <a:pt x="26" y="3783"/>
                    <a:pt x="21" y="3783"/>
                    <a:pt x="15" y="3789"/>
                  </a:cubicBezTo>
                  <a:cubicBezTo>
                    <a:pt x="5" y="3801"/>
                    <a:pt x="1" y="3818"/>
                    <a:pt x="1" y="3839"/>
                  </a:cubicBezTo>
                  <a:cubicBezTo>
                    <a:pt x="1" y="3864"/>
                    <a:pt x="8" y="3886"/>
                    <a:pt x="27" y="3901"/>
                  </a:cubicBezTo>
                  <a:lnTo>
                    <a:pt x="23247" y="23003"/>
                  </a:lnTo>
                  <a:cubicBezTo>
                    <a:pt x="23261" y="23014"/>
                    <a:pt x="23279" y="23020"/>
                    <a:pt x="23297" y="23020"/>
                  </a:cubicBezTo>
                  <a:cubicBezTo>
                    <a:pt x="23307" y="23020"/>
                    <a:pt x="23317" y="23018"/>
                    <a:pt x="23325" y="23014"/>
                  </a:cubicBezTo>
                  <a:cubicBezTo>
                    <a:pt x="23530" y="22941"/>
                    <a:pt x="23726" y="22851"/>
                    <a:pt x="23917" y="22751"/>
                  </a:cubicBezTo>
                  <a:cubicBezTo>
                    <a:pt x="24491" y="22447"/>
                    <a:pt x="25003" y="22031"/>
                    <a:pt x="25416" y="21529"/>
                  </a:cubicBezTo>
                  <a:cubicBezTo>
                    <a:pt x="25854" y="20996"/>
                    <a:pt x="26175" y="20375"/>
                    <a:pt x="26356" y="19706"/>
                  </a:cubicBezTo>
                  <a:cubicBezTo>
                    <a:pt x="26406" y="19538"/>
                    <a:pt x="26443" y="19368"/>
                    <a:pt x="26471" y="19190"/>
                  </a:cubicBezTo>
                  <a:cubicBezTo>
                    <a:pt x="26474" y="19165"/>
                    <a:pt x="26463" y="19135"/>
                    <a:pt x="26441" y="19118"/>
                  </a:cubicBezTo>
                  <a:lnTo>
                    <a:pt x="3221" y="16"/>
                  </a:lnTo>
                  <a:cubicBezTo>
                    <a:pt x="3208" y="4"/>
                    <a:pt x="3193" y="0"/>
                    <a:pt x="31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5" name="Google Shape;2955;p36"/>
            <p:cNvSpPr/>
            <p:nvPr/>
          </p:nvSpPr>
          <p:spPr>
            <a:xfrm>
              <a:off x="4353163" y="4659188"/>
              <a:ext cx="115275" cy="125925"/>
            </a:xfrm>
            <a:custGeom>
              <a:avLst/>
              <a:gdLst/>
              <a:ahLst/>
              <a:cxnLst/>
              <a:rect l="l" t="t" r="r" b="b"/>
              <a:pathLst>
                <a:path w="4611" h="5037" extrusionOk="0">
                  <a:moveTo>
                    <a:pt x="3178" y="1"/>
                  </a:moveTo>
                  <a:cubicBezTo>
                    <a:pt x="3169" y="1"/>
                    <a:pt x="3159" y="2"/>
                    <a:pt x="3150" y="5"/>
                  </a:cubicBezTo>
                  <a:cubicBezTo>
                    <a:pt x="3136" y="9"/>
                    <a:pt x="3125" y="16"/>
                    <a:pt x="3115" y="29"/>
                  </a:cubicBezTo>
                  <a:cubicBezTo>
                    <a:pt x="3107" y="38"/>
                    <a:pt x="3103" y="50"/>
                    <a:pt x="3098" y="61"/>
                  </a:cubicBezTo>
                  <a:cubicBezTo>
                    <a:pt x="3034" y="358"/>
                    <a:pt x="2949" y="649"/>
                    <a:pt x="2839" y="928"/>
                  </a:cubicBezTo>
                  <a:cubicBezTo>
                    <a:pt x="2641" y="1423"/>
                    <a:pt x="2368" y="1886"/>
                    <a:pt x="2034" y="2295"/>
                  </a:cubicBezTo>
                  <a:cubicBezTo>
                    <a:pt x="1720" y="2675"/>
                    <a:pt x="1351" y="3012"/>
                    <a:pt x="940" y="3286"/>
                  </a:cubicBezTo>
                  <a:cubicBezTo>
                    <a:pt x="660" y="3477"/>
                    <a:pt x="362" y="3639"/>
                    <a:pt x="51" y="3768"/>
                  </a:cubicBezTo>
                  <a:cubicBezTo>
                    <a:pt x="40" y="3775"/>
                    <a:pt x="30" y="3781"/>
                    <a:pt x="19" y="3793"/>
                  </a:cubicBezTo>
                  <a:cubicBezTo>
                    <a:pt x="11" y="3802"/>
                    <a:pt x="5" y="3817"/>
                    <a:pt x="3" y="3832"/>
                  </a:cubicBezTo>
                  <a:cubicBezTo>
                    <a:pt x="0" y="3860"/>
                    <a:pt x="9" y="3886"/>
                    <a:pt x="30" y="3905"/>
                  </a:cubicBezTo>
                  <a:lnTo>
                    <a:pt x="1383" y="5019"/>
                  </a:lnTo>
                  <a:cubicBezTo>
                    <a:pt x="1397" y="5031"/>
                    <a:pt x="1415" y="5037"/>
                    <a:pt x="1435" y="5037"/>
                  </a:cubicBezTo>
                  <a:cubicBezTo>
                    <a:pt x="1445" y="5037"/>
                    <a:pt x="1456" y="5035"/>
                    <a:pt x="1467" y="5032"/>
                  </a:cubicBezTo>
                  <a:cubicBezTo>
                    <a:pt x="1619" y="4970"/>
                    <a:pt x="1979" y="4806"/>
                    <a:pt x="2413" y="4500"/>
                  </a:cubicBezTo>
                  <a:cubicBezTo>
                    <a:pt x="2753" y="4260"/>
                    <a:pt x="3139" y="3936"/>
                    <a:pt x="3494" y="3503"/>
                  </a:cubicBezTo>
                  <a:cubicBezTo>
                    <a:pt x="3832" y="3093"/>
                    <a:pt x="4105" y="2635"/>
                    <a:pt x="4308" y="2139"/>
                  </a:cubicBezTo>
                  <a:cubicBezTo>
                    <a:pt x="4430" y="1843"/>
                    <a:pt x="4528" y="1534"/>
                    <a:pt x="4602" y="1209"/>
                  </a:cubicBezTo>
                  <a:cubicBezTo>
                    <a:pt x="4611" y="1176"/>
                    <a:pt x="4599" y="1148"/>
                    <a:pt x="4578" y="1129"/>
                  </a:cubicBezTo>
                  <a:lnTo>
                    <a:pt x="3226" y="17"/>
                  </a:lnTo>
                  <a:cubicBezTo>
                    <a:pt x="3213" y="6"/>
                    <a:pt x="3196" y="1"/>
                    <a:pt x="31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36"/>
            <p:cNvSpPr/>
            <p:nvPr/>
          </p:nvSpPr>
          <p:spPr>
            <a:xfrm>
              <a:off x="3764038" y="4260563"/>
              <a:ext cx="597925" cy="489450"/>
            </a:xfrm>
            <a:custGeom>
              <a:avLst/>
              <a:gdLst/>
              <a:ahLst/>
              <a:cxnLst/>
              <a:rect l="l" t="t" r="r" b="b"/>
              <a:pathLst>
                <a:path w="23917" h="19578" extrusionOk="0">
                  <a:moveTo>
                    <a:pt x="445" y="1"/>
                  </a:moveTo>
                  <a:cubicBezTo>
                    <a:pt x="309" y="116"/>
                    <a:pt x="171" y="227"/>
                    <a:pt x="32" y="333"/>
                  </a:cubicBezTo>
                  <a:cubicBezTo>
                    <a:pt x="25" y="341"/>
                    <a:pt x="19" y="341"/>
                    <a:pt x="14" y="347"/>
                  </a:cubicBezTo>
                  <a:cubicBezTo>
                    <a:pt x="4" y="359"/>
                    <a:pt x="0" y="377"/>
                    <a:pt x="0" y="398"/>
                  </a:cubicBezTo>
                  <a:cubicBezTo>
                    <a:pt x="0" y="422"/>
                    <a:pt x="8" y="445"/>
                    <a:pt x="27" y="459"/>
                  </a:cubicBezTo>
                  <a:lnTo>
                    <a:pt x="23247" y="19561"/>
                  </a:lnTo>
                  <a:cubicBezTo>
                    <a:pt x="23261" y="19572"/>
                    <a:pt x="23279" y="19578"/>
                    <a:pt x="23297" y="19578"/>
                  </a:cubicBezTo>
                  <a:cubicBezTo>
                    <a:pt x="23307" y="19578"/>
                    <a:pt x="23316" y="19576"/>
                    <a:pt x="23325" y="19572"/>
                  </a:cubicBezTo>
                  <a:cubicBezTo>
                    <a:pt x="23528" y="19499"/>
                    <a:pt x="23726" y="19409"/>
                    <a:pt x="23917" y="19309"/>
                  </a:cubicBezTo>
                  <a:lnTo>
                    <a:pt x="445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36"/>
            <p:cNvSpPr/>
            <p:nvPr/>
          </p:nvSpPr>
          <p:spPr>
            <a:xfrm>
              <a:off x="4395613" y="4775738"/>
              <a:ext cx="74225" cy="56100"/>
            </a:xfrm>
            <a:custGeom>
              <a:avLst/>
              <a:gdLst/>
              <a:ahLst/>
              <a:cxnLst/>
              <a:rect l="l" t="t" r="r" b="b"/>
              <a:pathLst>
                <a:path w="2969" h="2244" extrusionOk="0">
                  <a:moveTo>
                    <a:pt x="916" y="0"/>
                  </a:moveTo>
                  <a:cubicBezTo>
                    <a:pt x="570" y="244"/>
                    <a:pt x="262" y="407"/>
                    <a:pt x="52" y="506"/>
                  </a:cubicBezTo>
                  <a:cubicBezTo>
                    <a:pt x="38" y="511"/>
                    <a:pt x="31" y="519"/>
                    <a:pt x="22" y="528"/>
                  </a:cubicBezTo>
                  <a:cubicBezTo>
                    <a:pt x="15" y="538"/>
                    <a:pt x="7" y="553"/>
                    <a:pt x="6" y="566"/>
                  </a:cubicBezTo>
                  <a:cubicBezTo>
                    <a:pt x="0" y="592"/>
                    <a:pt x="12" y="622"/>
                    <a:pt x="33" y="640"/>
                  </a:cubicBezTo>
                  <a:lnTo>
                    <a:pt x="1960" y="2226"/>
                  </a:lnTo>
                  <a:cubicBezTo>
                    <a:pt x="1975" y="2237"/>
                    <a:pt x="1993" y="2243"/>
                    <a:pt x="2011" y="2243"/>
                  </a:cubicBezTo>
                  <a:cubicBezTo>
                    <a:pt x="2023" y="2243"/>
                    <a:pt x="2035" y="2240"/>
                    <a:pt x="2046" y="2235"/>
                  </a:cubicBezTo>
                  <a:cubicBezTo>
                    <a:pt x="2367" y="2082"/>
                    <a:pt x="2679" y="1897"/>
                    <a:pt x="2968" y="1689"/>
                  </a:cubicBezTo>
                  <a:lnTo>
                    <a:pt x="916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36"/>
            <p:cNvSpPr/>
            <p:nvPr/>
          </p:nvSpPr>
          <p:spPr>
            <a:xfrm>
              <a:off x="4353163" y="4741288"/>
              <a:ext cx="60325" cy="43750"/>
            </a:xfrm>
            <a:custGeom>
              <a:avLst/>
              <a:gdLst/>
              <a:ahLst/>
              <a:cxnLst/>
              <a:rect l="l" t="t" r="r" b="b"/>
              <a:pathLst>
                <a:path w="2413" h="1750" extrusionOk="0">
                  <a:moveTo>
                    <a:pt x="939" y="0"/>
                  </a:moveTo>
                  <a:cubicBezTo>
                    <a:pt x="658" y="191"/>
                    <a:pt x="361" y="353"/>
                    <a:pt x="50" y="481"/>
                  </a:cubicBezTo>
                  <a:cubicBezTo>
                    <a:pt x="39" y="489"/>
                    <a:pt x="29" y="495"/>
                    <a:pt x="18" y="507"/>
                  </a:cubicBezTo>
                  <a:cubicBezTo>
                    <a:pt x="13" y="516"/>
                    <a:pt x="5" y="532"/>
                    <a:pt x="3" y="544"/>
                  </a:cubicBezTo>
                  <a:cubicBezTo>
                    <a:pt x="0" y="574"/>
                    <a:pt x="9" y="600"/>
                    <a:pt x="30" y="618"/>
                  </a:cubicBezTo>
                  <a:lnTo>
                    <a:pt x="1383" y="1733"/>
                  </a:lnTo>
                  <a:cubicBezTo>
                    <a:pt x="1397" y="1744"/>
                    <a:pt x="1415" y="1750"/>
                    <a:pt x="1435" y="1750"/>
                  </a:cubicBezTo>
                  <a:cubicBezTo>
                    <a:pt x="1445" y="1750"/>
                    <a:pt x="1456" y="1748"/>
                    <a:pt x="1467" y="1744"/>
                  </a:cubicBezTo>
                  <a:cubicBezTo>
                    <a:pt x="1619" y="1684"/>
                    <a:pt x="1979" y="1520"/>
                    <a:pt x="2413" y="1213"/>
                  </a:cubicBezTo>
                  <a:lnTo>
                    <a:pt x="939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36"/>
            <p:cNvSpPr/>
            <p:nvPr/>
          </p:nvSpPr>
          <p:spPr>
            <a:xfrm>
              <a:off x="3700113" y="4164238"/>
              <a:ext cx="70875" cy="100675"/>
            </a:xfrm>
            <a:custGeom>
              <a:avLst/>
              <a:gdLst/>
              <a:ahLst/>
              <a:cxnLst/>
              <a:rect l="l" t="t" r="r" b="b"/>
              <a:pathLst>
                <a:path w="2835" h="4027" extrusionOk="0">
                  <a:moveTo>
                    <a:pt x="10" y="0"/>
                  </a:moveTo>
                  <a:lnTo>
                    <a:pt x="7" y="4"/>
                  </a:lnTo>
                  <a:cubicBezTo>
                    <a:pt x="1" y="23"/>
                    <a:pt x="3" y="46"/>
                    <a:pt x="13" y="65"/>
                  </a:cubicBezTo>
                  <a:lnTo>
                    <a:pt x="2305" y="3989"/>
                  </a:lnTo>
                  <a:cubicBezTo>
                    <a:pt x="2315" y="4007"/>
                    <a:pt x="2336" y="4019"/>
                    <a:pt x="2355" y="4025"/>
                  </a:cubicBezTo>
                  <a:cubicBezTo>
                    <a:pt x="2361" y="4026"/>
                    <a:pt x="2366" y="4027"/>
                    <a:pt x="2371" y="4027"/>
                  </a:cubicBezTo>
                  <a:cubicBezTo>
                    <a:pt x="2389" y="4027"/>
                    <a:pt x="2406" y="4021"/>
                    <a:pt x="2419" y="4011"/>
                  </a:cubicBezTo>
                  <a:cubicBezTo>
                    <a:pt x="2557" y="3905"/>
                    <a:pt x="2700" y="3795"/>
                    <a:pt x="2834" y="368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36"/>
            <p:cNvSpPr/>
            <p:nvPr/>
          </p:nvSpPr>
          <p:spPr>
            <a:xfrm>
              <a:off x="3740063" y="4136413"/>
              <a:ext cx="96650" cy="45450"/>
            </a:xfrm>
            <a:custGeom>
              <a:avLst/>
              <a:gdLst/>
              <a:ahLst/>
              <a:cxnLst/>
              <a:rect l="l" t="t" r="r" b="b"/>
              <a:pathLst>
                <a:path w="3866" h="1818" extrusionOk="0">
                  <a:moveTo>
                    <a:pt x="1" y="1"/>
                  </a:moveTo>
                  <a:lnTo>
                    <a:pt x="3658" y="1818"/>
                  </a:lnTo>
                  <a:cubicBezTo>
                    <a:pt x="3729" y="1690"/>
                    <a:pt x="3792" y="1562"/>
                    <a:pt x="3855" y="1434"/>
                  </a:cubicBezTo>
                  <a:cubicBezTo>
                    <a:pt x="3863" y="1418"/>
                    <a:pt x="3866" y="1392"/>
                    <a:pt x="3857" y="1370"/>
                  </a:cubicBezTo>
                  <a:cubicBezTo>
                    <a:pt x="3850" y="1347"/>
                    <a:pt x="3831" y="1333"/>
                    <a:pt x="3811" y="132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396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36"/>
            <p:cNvSpPr/>
            <p:nvPr/>
          </p:nvSpPr>
          <p:spPr>
            <a:xfrm>
              <a:off x="4465513" y="4693813"/>
              <a:ext cx="59875" cy="65200"/>
            </a:xfrm>
            <a:custGeom>
              <a:avLst/>
              <a:gdLst/>
              <a:ahLst/>
              <a:cxnLst/>
              <a:rect l="l" t="t" r="r" b="b"/>
              <a:pathLst>
                <a:path w="2395" h="2608" extrusionOk="0">
                  <a:moveTo>
                    <a:pt x="362" y="0"/>
                  </a:moveTo>
                  <a:cubicBezTo>
                    <a:pt x="355" y="0"/>
                    <a:pt x="349" y="1"/>
                    <a:pt x="342" y="3"/>
                  </a:cubicBezTo>
                  <a:cubicBezTo>
                    <a:pt x="326" y="10"/>
                    <a:pt x="315" y="17"/>
                    <a:pt x="305" y="29"/>
                  </a:cubicBezTo>
                  <a:cubicBezTo>
                    <a:pt x="298" y="38"/>
                    <a:pt x="289" y="48"/>
                    <a:pt x="288" y="63"/>
                  </a:cubicBezTo>
                  <a:cubicBezTo>
                    <a:pt x="211" y="354"/>
                    <a:pt x="119" y="637"/>
                    <a:pt x="1" y="905"/>
                  </a:cubicBezTo>
                  <a:lnTo>
                    <a:pt x="2072" y="2608"/>
                  </a:lnTo>
                  <a:cubicBezTo>
                    <a:pt x="2201" y="2314"/>
                    <a:pt x="2308" y="2011"/>
                    <a:pt x="2384" y="1699"/>
                  </a:cubicBezTo>
                  <a:cubicBezTo>
                    <a:pt x="2394" y="1670"/>
                    <a:pt x="2385" y="1637"/>
                    <a:pt x="2361" y="1617"/>
                  </a:cubicBezTo>
                  <a:lnTo>
                    <a:pt x="417" y="18"/>
                  </a:lnTo>
                  <a:cubicBezTo>
                    <a:pt x="401" y="6"/>
                    <a:pt x="382" y="0"/>
                    <a:pt x="362" y="0"/>
                  </a:cubicBez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36"/>
            <p:cNvSpPr/>
            <p:nvPr/>
          </p:nvSpPr>
          <p:spPr>
            <a:xfrm>
              <a:off x="4424138" y="4659188"/>
              <a:ext cx="44300" cy="53450"/>
            </a:xfrm>
            <a:custGeom>
              <a:avLst/>
              <a:gdLst/>
              <a:ahLst/>
              <a:cxnLst/>
              <a:rect l="l" t="t" r="r" b="b"/>
              <a:pathLst>
                <a:path w="1772" h="2138" extrusionOk="0">
                  <a:moveTo>
                    <a:pt x="339" y="1"/>
                  </a:moveTo>
                  <a:cubicBezTo>
                    <a:pt x="330" y="1"/>
                    <a:pt x="320" y="2"/>
                    <a:pt x="311" y="5"/>
                  </a:cubicBezTo>
                  <a:cubicBezTo>
                    <a:pt x="297" y="9"/>
                    <a:pt x="286" y="16"/>
                    <a:pt x="276" y="29"/>
                  </a:cubicBezTo>
                  <a:cubicBezTo>
                    <a:pt x="268" y="38"/>
                    <a:pt x="264" y="50"/>
                    <a:pt x="259" y="61"/>
                  </a:cubicBezTo>
                  <a:cubicBezTo>
                    <a:pt x="195" y="358"/>
                    <a:pt x="110" y="649"/>
                    <a:pt x="0" y="928"/>
                  </a:cubicBezTo>
                  <a:lnTo>
                    <a:pt x="1471" y="2138"/>
                  </a:lnTo>
                  <a:cubicBezTo>
                    <a:pt x="1592" y="1842"/>
                    <a:pt x="1691" y="1533"/>
                    <a:pt x="1764" y="1208"/>
                  </a:cubicBezTo>
                  <a:cubicBezTo>
                    <a:pt x="1772" y="1176"/>
                    <a:pt x="1760" y="1148"/>
                    <a:pt x="1739" y="1129"/>
                  </a:cubicBezTo>
                  <a:lnTo>
                    <a:pt x="387" y="17"/>
                  </a:lnTo>
                  <a:cubicBezTo>
                    <a:pt x="374" y="6"/>
                    <a:pt x="357" y="1"/>
                    <a:pt x="339" y="1"/>
                  </a:cubicBez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36"/>
            <p:cNvSpPr/>
            <p:nvPr/>
          </p:nvSpPr>
          <p:spPr>
            <a:xfrm>
              <a:off x="3836688" y="4174513"/>
              <a:ext cx="589225" cy="492675"/>
            </a:xfrm>
            <a:custGeom>
              <a:avLst/>
              <a:gdLst/>
              <a:ahLst/>
              <a:cxnLst/>
              <a:rect l="l" t="t" r="r" b="b"/>
              <a:pathLst>
                <a:path w="23569" h="19707" extrusionOk="0">
                  <a:moveTo>
                    <a:pt x="271" y="0"/>
                  </a:moveTo>
                  <a:cubicBezTo>
                    <a:pt x="264" y="0"/>
                    <a:pt x="257" y="1"/>
                    <a:pt x="250" y="2"/>
                  </a:cubicBezTo>
                  <a:cubicBezTo>
                    <a:pt x="233" y="4"/>
                    <a:pt x="214" y="15"/>
                    <a:pt x="205" y="26"/>
                  </a:cubicBezTo>
                  <a:cubicBezTo>
                    <a:pt x="200" y="33"/>
                    <a:pt x="201" y="38"/>
                    <a:pt x="195" y="44"/>
                  </a:cubicBezTo>
                  <a:cubicBezTo>
                    <a:pt x="133" y="169"/>
                    <a:pt x="70" y="296"/>
                    <a:pt x="1" y="418"/>
                  </a:cubicBezTo>
                  <a:lnTo>
                    <a:pt x="23448" y="19706"/>
                  </a:lnTo>
                  <a:cubicBezTo>
                    <a:pt x="23499" y="19538"/>
                    <a:pt x="23536" y="19368"/>
                    <a:pt x="23563" y="19190"/>
                  </a:cubicBezTo>
                  <a:cubicBezTo>
                    <a:pt x="23569" y="19165"/>
                    <a:pt x="23558" y="19135"/>
                    <a:pt x="23536" y="19118"/>
                  </a:cubicBezTo>
                  <a:lnTo>
                    <a:pt x="316" y="16"/>
                  </a:lnTo>
                  <a:cubicBezTo>
                    <a:pt x="303" y="4"/>
                    <a:pt x="288" y="0"/>
                    <a:pt x="271" y="0"/>
                  </a:cubicBez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36"/>
            <p:cNvSpPr/>
            <p:nvPr/>
          </p:nvSpPr>
          <p:spPr>
            <a:xfrm>
              <a:off x="3752938" y="4163613"/>
              <a:ext cx="681400" cy="594975"/>
            </a:xfrm>
            <a:custGeom>
              <a:avLst/>
              <a:gdLst/>
              <a:ahLst/>
              <a:cxnLst/>
              <a:rect l="l" t="t" r="r" b="b"/>
              <a:pathLst>
                <a:path w="27256" h="23799" extrusionOk="0">
                  <a:moveTo>
                    <a:pt x="3618" y="514"/>
                  </a:moveTo>
                  <a:lnTo>
                    <a:pt x="26835" y="19614"/>
                  </a:lnTo>
                  <a:cubicBezTo>
                    <a:pt x="26552" y="21340"/>
                    <a:pt x="25381" y="22766"/>
                    <a:pt x="23741" y="23376"/>
                  </a:cubicBezTo>
                  <a:lnTo>
                    <a:pt x="523" y="4276"/>
                  </a:lnTo>
                  <a:cubicBezTo>
                    <a:pt x="1831" y="3280"/>
                    <a:pt x="2894" y="1988"/>
                    <a:pt x="3618" y="514"/>
                  </a:cubicBezTo>
                  <a:close/>
                  <a:moveTo>
                    <a:pt x="3545" y="0"/>
                  </a:moveTo>
                  <a:cubicBezTo>
                    <a:pt x="3531" y="0"/>
                    <a:pt x="3516" y="2"/>
                    <a:pt x="3501" y="5"/>
                  </a:cubicBezTo>
                  <a:cubicBezTo>
                    <a:pt x="3442" y="19"/>
                    <a:pt x="3393" y="61"/>
                    <a:pt x="3366" y="116"/>
                  </a:cubicBezTo>
                  <a:cubicBezTo>
                    <a:pt x="2635" y="1703"/>
                    <a:pt x="1500" y="3082"/>
                    <a:pt x="83" y="4105"/>
                  </a:cubicBezTo>
                  <a:cubicBezTo>
                    <a:pt x="33" y="4142"/>
                    <a:pt x="3" y="4199"/>
                    <a:pt x="2" y="4261"/>
                  </a:cubicBezTo>
                  <a:cubicBezTo>
                    <a:pt x="0" y="4323"/>
                    <a:pt x="27" y="4382"/>
                    <a:pt x="74" y="4420"/>
                  </a:cubicBezTo>
                  <a:lnTo>
                    <a:pt x="23577" y="23755"/>
                  </a:lnTo>
                  <a:cubicBezTo>
                    <a:pt x="23614" y="23783"/>
                    <a:pt x="23659" y="23799"/>
                    <a:pt x="23703" y="23799"/>
                  </a:cubicBezTo>
                  <a:cubicBezTo>
                    <a:pt x="23724" y="23799"/>
                    <a:pt x="23746" y="23796"/>
                    <a:pt x="23767" y="23787"/>
                  </a:cubicBezTo>
                  <a:cubicBezTo>
                    <a:pt x="25638" y="23140"/>
                    <a:pt x="26969" y="21519"/>
                    <a:pt x="27245" y="19560"/>
                  </a:cubicBezTo>
                  <a:cubicBezTo>
                    <a:pt x="27255" y="19492"/>
                    <a:pt x="27228" y="19423"/>
                    <a:pt x="27175" y="19380"/>
                  </a:cubicBezTo>
                  <a:lnTo>
                    <a:pt x="3673" y="46"/>
                  </a:lnTo>
                  <a:cubicBezTo>
                    <a:pt x="3636" y="17"/>
                    <a:pt x="3591" y="0"/>
                    <a:pt x="35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36"/>
            <p:cNvSpPr/>
            <p:nvPr/>
          </p:nvSpPr>
          <p:spPr>
            <a:xfrm>
              <a:off x="3656813" y="4101238"/>
              <a:ext cx="190400" cy="174050"/>
            </a:xfrm>
            <a:custGeom>
              <a:avLst/>
              <a:gdLst/>
              <a:ahLst/>
              <a:cxnLst/>
              <a:rect l="l" t="t" r="r" b="b"/>
              <a:pathLst>
                <a:path w="7616" h="6962" extrusionOk="0">
                  <a:moveTo>
                    <a:pt x="215" y="1"/>
                  </a:moveTo>
                  <a:cubicBezTo>
                    <a:pt x="156" y="1"/>
                    <a:pt x="99" y="26"/>
                    <a:pt x="60" y="73"/>
                  </a:cubicBezTo>
                  <a:cubicBezTo>
                    <a:pt x="8" y="137"/>
                    <a:pt x="0" y="229"/>
                    <a:pt x="42" y="299"/>
                  </a:cubicBezTo>
                  <a:lnTo>
                    <a:pt x="3875" y="6862"/>
                  </a:lnTo>
                  <a:cubicBezTo>
                    <a:pt x="3912" y="6925"/>
                    <a:pt x="3977" y="6961"/>
                    <a:pt x="4045" y="6961"/>
                  </a:cubicBezTo>
                  <a:cubicBezTo>
                    <a:pt x="4080" y="6961"/>
                    <a:pt x="4114" y="6952"/>
                    <a:pt x="4145" y="6934"/>
                  </a:cubicBezTo>
                  <a:cubicBezTo>
                    <a:pt x="4240" y="6878"/>
                    <a:pt x="4272" y="6757"/>
                    <a:pt x="4217" y="6662"/>
                  </a:cubicBezTo>
                  <a:lnTo>
                    <a:pt x="655" y="563"/>
                  </a:lnTo>
                  <a:lnTo>
                    <a:pt x="7327" y="2883"/>
                  </a:lnTo>
                  <a:cubicBezTo>
                    <a:pt x="7349" y="2890"/>
                    <a:pt x="7371" y="2893"/>
                    <a:pt x="7392" y="2893"/>
                  </a:cubicBezTo>
                  <a:cubicBezTo>
                    <a:pt x="7475" y="2893"/>
                    <a:pt x="7551" y="2842"/>
                    <a:pt x="7580" y="2760"/>
                  </a:cubicBezTo>
                  <a:cubicBezTo>
                    <a:pt x="7616" y="2656"/>
                    <a:pt x="7561" y="2543"/>
                    <a:pt x="7458" y="2508"/>
                  </a:cubicBezTo>
                  <a:lnTo>
                    <a:pt x="279" y="11"/>
                  </a:lnTo>
                  <a:cubicBezTo>
                    <a:pt x="258" y="4"/>
                    <a:pt x="237" y="1"/>
                    <a:pt x="2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36"/>
            <p:cNvSpPr/>
            <p:nvPr/>
          </p:nvSpPr>
          <p:spPr>
            <a:xfrm>
              <a:off x="3689463" y="4122688"/>
              <a:ext cx="39675" cy="44900"/>
            </a:xfrm>
            <a:custGeom>
              <a:avLst/>
              <a:gdLst/>
              <a:ahLst/>
              <a:cxnLst/>
              <a:rect l="l" t="t" r="r" b="b"/>
              <a:pathLst>
                <a:path w="1587" h="1796" extrusionOk="0">
                  <a:moveTo>
                    <a:pt x="1377" y="1"/>
                  </a:moveTo>
                  <a:cubicBezTo>
                    <a:pt x="1279" y="1"/>
                    <a:pt x="1194" y="71"/>
                    <a:pt x="1178" y="169"/>
                  </a:cubicBezTo>
                  <a:cubicBezTo>
                    <a:pt x="1091" y="740"/>
                    <a:pt x="700" y="1215"/>
                    <a:pt x="157" y="1410"/>
                  </a:cubicBezTo>
                  <a:cubicBezTo>
                    <a:pt x="54" y="1447"/>
                    <a:pt x="0" y="1561"/>
                    <a:pt x="37" y="1663"/>
                  </a:cubicBezTo>
                  <a:cubicBezTo>
                    <a:pt x="66" y="1745"/>
                    <a:pt x="143" y="1795"/>
                    <a:pt x="224" y="1795"/>
                  </a:cubicBezTo>
                  <a:cubicBezTo>
                    <a:pt x="247" y="1795"/>
                    <a:pt x="269" y="1792"/>
                    <a:pt x="291" y="1782"/>
                  </a:cubicBezTo>
                  <a:cubicBezTo>
                    <a:pt x="973" y="1539"/>
                    <a:pt x="1464" y="945"/>
                    <a:pt x="1571" y="227"/>
                  </a:cubicBezTo>
                  <a:cubicBezTo>
                    <a:pt x="1587" y="119"/>
                    <a:pt x="1512" y="18"/>
                    <a:pt x="1405" y="3"/>
                  </a:cubicBezTo>
                  <a:cubicBezTo>
                    <a:pt x="1395" y="1"/>
                    <a:pt x="1386" y="1"/>
                    <a:pt x="13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36"/>
            <p:cNvSpPr/>
            <p:nvPr/>
          </p:nvSpPr>
          <p:spPr>
            <a:xfrm>
              <a:off x="4339913" y="4646963"/>
              <a:ext cx="137075" cy="146700"/>
            </a:xfrm>
            <a:custGeom>
              <a:avLst/>
              <a:gdLst/>
              <a:ahLst/>
              <a:cxnLst/>
              <a:rect l="l" t="t" r="r" b="b"/>
              <a:pathLst>
                <a:path w="5483" h="5868" extrusionOk="0">
                  <a:moveTo>
                    <a:pt x="3571" y="1"/>
                  </a:moveTo>
                  <a:cubicBezTo>
                    <a:pt x="3513" y="1"/>
                    <a:pt x="3456" y="26"/>
                    <a:pt x="3416" y="73"/>
                  </a:cubicBezTo>
                  <a:cubicBezTo>
                    <a:pt x="3348" y="158"/>
                    <a:pt x="3360" y="283"/>
                    <a:pt x="3444" y="352"/>
                  </a:cubicBezTo>
                  <a:lnTo>
                    <a:pt x="5055" y="1679"/>
                  </a:lnTo>
                  <a:cubicBezTo>
                    <a:pt x="4469" y="4275"/>
                    <a:pt x="2440" y="5248"/>
                    <a:pt x="1966" y="5443"/>
                  </a:cubicBezTo>
                  <a:lnTo>
                    <a:pt x="349" y="4113"/>
                  </a:lnTo>
                  <a:cubicBezTo>
                    <a:pt x="313" y="4083"/>
                    <a:pt x="269" y="4069"/>
                    <a:pt x="225" y="4069"/>
                  </a:cubicBezTo>
                  <a:cubicBezTo>
                    <a:pt x="167" y="4069"/>
                    <a:pt x="110" y="4094"/>
                    <a:pt x="70" y="4142"/>
                  </a:cubicBezTo>
                  <a:cubicBezTo>
                    <a:pt x="1" y="4226"/>
                    <a:pt x="14" y="4351"/>
                    <a:pt x="98" y="4421"/>
                  </a:cubicBezTo>
                  <a:lnTo>
                    <a:pt x="1803" y="5823"/>
                  </a:lnTo>
                  <a:cubicBezTo>
                    <a:pt x="1840" y="5852"/>
                    <a:pt x="1885" y="5868"/>
                    <a:pt x="1929" y="5868"/>
                  </a:cubicBezTo>
                  <a:cubicBezTo>
                    <a:pt x="1950" y="5868"/>
                    <a:pt x="1970" y="5865"/>
                    <a:pt x="1990" y="5857"/>
                  </a:cubicBezTo>
                  <a:cubicBezTo>
                    <a:pt x="2104" y="5821"/>
                    <a:pt x="4798" y="4900"/>
                    <a:pt x="5469" y="1642"/>
                  </a:cubicBezTo>
                  <a:cubicBezTo>
                    <a:pt x="5483" y="1569"/>
                    <a:pt x="5456" y="1494"/>
                    <a:pt x="5401" y="1448"/>
                  </a:cubicBezTo>
                  <a:lnTo>
                    <a:pt x="3695" y="45"/>
                  </a:lnTo>
                  <a:cubicBezTo>
                    <a:pt x="3659" y="15"/>
                    <a:pt x="3615" y="1"/>
                    <a:pt x="35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36"/>
            <p:cNvSpPr/>
            <p:nvPr/>
          </p:nvSpPr>
          <p:spPr>
            <a:xfrm>
              <a:off x="4382588" y="4682038"/>
              <a:ext cx="151425" cy="158525"/>
            </a:xfrm>
            <a:custGeom>
              <a:avLst/>
              <a:gdLst/>
              <a:ahLst/>
              <a:cxnLst/>
              <a:rect l="l" t="t" r="r" b="b"/>
              <a:pathLst>
                <a:path w="6057" h="6341" extrusionOk="0">
                  <a:moveTo>
                    <a:pt x="3566" y="0"/>
                  </a:moveTo>
                  <a:cubicBezTo>
                    <a:pt x="3509" y="0"/>
                    <a:pt x="3452" y="25"/>
                    <a:pt x="3412" y="72"/>
                  </a:cubicBezTo>
                  <a:cubicBezTo>
                    <a:pt x="3344" y="157"/>
                    <a:pt x="3356" y="282"/>
                    <a:pt x="3440" y="351"/>
                  </a:cubicBezTo>
                  <a:lnTo>
                    <a:pt x="5626" y="2149"/>
                  </a:lnTo>
                  <a:cubicBezTo>
                    <a:pt x="5211" y="3795"/>
                    <a:pt x="4066" y="5187"/>
                    <a:pt x="2532" y="5911"/>
                  </a:cubicBezTo>
                  <a:lnTo>
                    <a:pt x="347" y="4113"/>
                  </a:lnTo>
                  <a:cubicBezTo>
                    <a:pt x="311" y="4083"/>
                    <a:pt x="266" y="4068"/>
                    <a:pt x="222" y="4068"/>
                  </a:cubicBezTo>
                  <a:cubicBezTo>
                    <a:pt x="165" y="4068"/>
                    <a:pt x="108" y="4093"/>
                    <a:pt x="68" y="4141"/>
                  </a:cubicBezTo>
                  <a:cubicBezTo>
                    <a:pt x="0" y="4225"/>
                    <a:pt x="12" y="4350"/>
                    <a:pt x="96" y="4420"/>
                  </a:cubicBezTo>
                  <a:lnTo>
                    <a:pt x="2376" y="6296"/>
                  </a:lnTo>
                  <a:cubicBezTo>
                    <a:pt x="2413" y="6325"/>
                    <a:pt x="2458" y="6341"/>
                    <a:pt x="2502" y="6341"/>
                  </a:cubicBezTo>
                  <a:cubicBezTo>
                    <a:pt x="2530" y="6341"/>
                    <a:pt x="2558" y="6335"/>
                    <a:pt x="2580" y="6324"/>
                  </a:cubicBezTo>
                  <a:cubicBezTo>
                    <a:pt x="4321" y="5549"/>
                    <a:pt x="5613" y="3976"/>
                    <a:pt x="6039" y="2119"/>
                  </a:cubicBezTo>
                  <a:cubicBezTo>
                    <a:pt x="6057" y="2045"/>
                    <a:pt x="6030" y="1969"/>
                    <a:pt x="5971" y="1921"/>
                  </a:cubicBezTo>
                  <a:lnTo>
                    <a:pt x="3691" y="45"/>
                  </a:lnTo>
                  <a:cubicBezTo>
                    <a:pt x="3655" y="15"/>
                    <a:pt x="3610" y="0"/>
                    <a:pt x="35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36"/>
            <p:cNvSpPr/>
            <p:nvPr/>
          </p:nvSpPr>
          <p:spPr>
            <a:xfrm>
              <a:off x="4486438" y="4715738"/>
              <a:ext cx="12525" cy="12075"/>
            </a:xfrm>
            <a:custGeom>
              <a:avLst/>
              <a:gdLst/>
              <a:ahLst/>
              <a:cxnLst/>
              <a:rect l="l" t="t" r="r" b="b"/>
              <a:pathLst>
                <a:path w="501" h="483" extrusionOk="0">
                  <a:moveTo>
                    <a:pt x="109" y="0"/>
                  </a:moveTo>
                  <a:cubicBezTo>
                    <a:pt x="83" y="0"/>
                    <a:pt x="58" y="10"/>
                    <a:pt x="38" y="29"/>
                  </a:cubicBezTo>
                  <a:cubicBezTo>
                    <a:pt x="1" y="69"/>
                    <a:pt x="1" y="130"/>
                    <a:pt x="38" y="170"/>
                  </a:cubicBezTo>
                  <a:lnTo>
                    <a:pt x="322" y="454"/>
                  </a:lnTo>
                  <a:cubicBezTo>
                    <a:pt x="342" y="474"/>
                    <a:pt x="368" y="482"/>
                    <a:pt x="393" y="482"/>
                  </a:cubicBezTo>
                  <a:cubicBezTo>
                    <a:pt x="418" y="482"/>
                    <a:pt x="443" y="474"/>
                    <a:pt x="463" y="454"/>
                  </a:cubicBezTo>
                  <a:cubicBezTo>
                    <a:pt x="501" y="414"/>
                    <a:pt x="501" y="351"/>
                    <a:pt x="463" y="313"/>
                  </a:cubicBezTo>
                  <a:lnTo>
                    <a:pt x="179" y="29"/>
                  </a:lnTo>
                  <a:cubicBezTo>
                    <a:pt x="160" y="10"/>
                    <a:pt x="134" y="0"/>
                    <a:pt x="1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36"/>
            <p:cNvSpPr/>
            <p:nvPr/>
          </p:nvSpPr>
          <p:spPr>
            <a:xfrm>
              <a:off x="3731888" y="4178888"/>
              <a:ext cx="34300" cy="49975"/>
            </a:xfrm>
            <a:custGeom>
              <a:avLst/>
              <a:gdLst/>
              <a:ahLst/>
              <a:cxnLst/>
              <a:rect l="l" t="t" r="r" b="b"/>
              <a:pathLst>
                <a:path w="1372" h="1999" extrusionOk="0">
                  <a:moveTo>
                    <a:pt x="114" y="0"/>
                  </a:moveTo>
                  <a:cubicBezTo>
                    <a:pt x="99" y="0"/>
                    <a:pt x="83" y="3"/>
                    <a:pt x="69" y="10"/>
                  </a:cubicBezTo>
                  <a:cubicBezTo>
                    <a:pt x="20" y="35"/>
                    <a:pt x="0" y="94"/>
                    <a:pt x="25" y="143"/>
                  </a:cubicBezTo>
                  <a:cubicBezTo>
                    <a:pt x="352" y="782"/>
                    <a:pt x="740" y="1393"/>
                    <a:pt x="1181" y="1961"/>
                  </a:cubicBezTo>
                  <a:cubicBezTo>
                    <a:pt x="1199" y="1985"/>
                    <a:pt x="1230" y="1998"/>
                    <a:pt x="1258" y="1998"/>
                  </a:cubicBezTo>
                  <a:cubicBezTo>
                    <a:pt x="1281" y="1998"/>
                    <a:pt x="1302" y="1992"/>
                    <a:pt x="1320" y="1978"/>
                  </a:cubicBezTo>
                  <a:cubicBezTo>
                    <a:pt x="1363" y="1945"/>
                    <a:pt x="1372" y="1883"/>
                    <a:pt x="1337" y="1840"/>
                  </a:cubicBezTo>
                  <a:cubicBezTo>
                    <a:pt x="903" y="1282"/>
                    <a:pt x="521" y="682"/>
                    <a:pt x="202" y="53"/>
                  </a:cubicBezTo>
                  <a:cubicBezTo>
                    <a:pt x="185" y="19"/>
                    <a:pt x="151" y="0"/>
                    <a:pt x="1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36"/>
            <p:cNvSpPr/>
            <p:nvPr/>
          </p:nvSpPr>
          <p:spPr>
            <a:xfrm>
              <a:off x="3750038" y="4177163"/>
              <a:ext cx="20000" cy="22000"/>
            </a:xfrm>
            <a:custGeom>
              <a:avLst/>
              <a:gdLst/>
              <a:ahLst/>
              <a:cxnLst/>
              <a:rect l="l" t="t" r="r" b="b"/>
              <a:pathLst>
                <a:path w="800" h="880" extrusionOk="0">
                  <a:moveTo>
                    <a:pt x="112" y="1"/>
                  </a:moveTo>
                  <a:cubicBezTo>
                    <a:pt x="90" y="1"/>
                    <a:pt x="67" y="8"/>
                    <a:pt x="48" y="24"/>
                  </a:cubicBezTo>
                  <a:cubicBezTo>
                    <a:pt x="6" y="59"/>
                    <a:pt x="0" y="121"/>
                    <a:pt x="36" y="163"/>
                  </a:cubicBezTo>
                  <a:lnTo>
                    <a:pt x="613" y="843"/>
                  </a:lnTo>
                  <a:cubicBezTo>
                    <a:pt x="632" y="868"/>
                    <a:pt x="662" y="879"/>
                    <a:pt x="689" y="879"/>
                  </a:cubicBezTo>
                  <a:cubicBezTo>
                    <a:pt x="713" y="879"/>
                    <a:pt x="735" y="872"/>
                    <a:pt x="752" y="856"/>
                  </a:cubicBezTo>
                  <a:cubicBezTo>
                    <a:pt x="794" y="820"/>
                    <a:pt x="799" y="758"/>
                    <a:pt x="764" y="716"/>
                  </a:cubicBezTo>
                  <a:lnTo>
                    <a:pt x="188" y="36"/>
                  </a:lnTo>
                  <a:cubicBezTo>
                    <a:pt x="169" y="13"/>
                    <a:pt x="141" y="1"/>
                    <a:pt x="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36"/>
            <p:cNvSpPr/>
            <p:nvPr/>
          </p:nvSpPr>
          <p:spPr>
            <a:xfrm>
              <a:off x="3809163" y="4281213"/>
              <a:ext cx="211925" cy="163950"/>
            </a:xfrm>
            <a:custGeom>
              <a:avLst/>
              <a:gdLst/>
              <a:ahLst/>
              <a:cxnLst/>
              <a:rect l="l" t="t" r="r" b="b"/>
              <a:pathLst>
                <a:path w="8477" h="6558" extrusionOk="0">
                  <a:moveTo>
                    <a:pt x="112" y="1"/>
                  </a:moveTo>
                  <a:cubicBezTo>
                    <a:pt x="82" y="1"/>
                    <a:pt x="53" y="14"/>
                    <a:pt x="33" y="39"/>
                  </a:cubicBezTo>
                  <a:cubicBezTo>
                    <a:pt x="1" y="83"/>
                    <a:pt x="8" y="146"/>
                    <a:pt x="51" y="179"/>
                  </a:cubicBezTo>
                  <a:lnTo>
                    <a:pt x="8305" y="6537"/>
                  </a:lnTo>
                  <a:cubicBezTo>
                    <a:pt x="8323" y="6551"/>
                    <a:pt x="8344" y="6558"/>
                    <a:pt x="8365" y="6558"/>
                  </a:cubicBezTo>
                  <a:cubicBezTo>
                    <a:pt x="8396" y="6558"/>
                    <a:pt x="8424" y="6545"/>
                    <a:pt x="8444" y="6519"/>
                  </a:cubicBezTo>
                  <a:cubicBezTo>
                    <a:pt x="8477" y="6474"/>
                    <a:pt x="8470" y="6411"/>
                    <a:pt x="8426" y="6379"/>
                  </a:cubicBezTo>
                  <a:lnTo>
                    <a:pt x="172" y="21"/>
                  </a:lnTo>
                  <a:cubicBezTo>
                    <a:pt x="154" y="8"/>
                    <a:pt x="133" y="1"/>
                    <a:pt x="1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36"/>
            <p:cNvSpPr/>
            <p:nvPr/>
          </p:nvSpPr>
          <p:spPr>
            <a:xfrm>
              <a:off x="3883638" y="4305238"/>
              <a:ext cx="52325" cy="40850"/>
            </a:xfrm>
            <a:custGeom>
              <a:avLst/>
              <a:gdLst/>
              <a:ahLst/>
              <a:cxnLst/>
              <a:rect l="l" t="t" r="r" b="b"/>
              <a:pathLst>
                <a:path w="2093" h="1634" extrusionOk="0">
                  <a:moveTo>
                    <a:pt x="112" y="0"/>
                  </a:moveTo>
                  <a:cubicBezTo>
                    <a:pt x="82" y="0"/>
                    <a:pt x="53" y="14"/>
                    <a:pt x="33" y="39"/>
                  </a:cubicBezTo>
                  <a:cubicBezTo>
                    <a:pt x="0" y="82"/>
                    <a:pt x="8" y="145"/>
                    <a:pt x="51" y="179"/>
                  </a:cubicBezTo>
                  <a:lnTo>
                    <a:pt x="1921" y="1613"/>
                  </a:lnTo>
                  <a:cubicBezTo>
                    <a:pt x="1939" y="1627"/>
                    <a:pt x="1960" y="1634"/>
                    <a:pt x="1981" y="1634"/>
                  </a:cubicBezTo>
                  <a:cubicBezTo>
                    <a:pt x="2011" y="1634"/>
                    <a:pt x="2040" y="1621"/>
                    <a:pt x="2060" y="1595"/>
                  </a:cubicBezTo>
                  <a:cubicBezTo>
                    <a:pt x="2093" y="1551"/>
                    <a:pt x="2086" y="1487"/>
                    <a:pt x="2042" y="1455"/>
                  </a:cubicBezTo>
                  <a:lnTo>
                    <a:pt x="172" y="21"/>
                  </a:lnTo>
                  <a:cubicBezTo>
                    <a:pt x="154" y="7"/>
                    <a:pt x="133" y="0"/>
                    <a:pt x="1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36"/>
            <p:cNvSpPr/>
            <p:nvPr/>
          </p:nvSpPr>
          <p:spPr>
            <a:xfrm>
              <a:off x="4208263" y="4512038"/>
              <a:ext cx="166625" cy="132725"/>
            </a:xfrm>
            <a:custGeom>
              <a:avLst/>
              <a:gdLst/>
              <a:ahLst/>
              <a:cxnLst/>
              <a:rect l="l" t="t" r="r" b="b"/>
              <a:pathLst>
                <a:path w="6665" h="5309" extrusionOk="0">
                  <a:moveTo>
                    <a:pt x="112" y="0"/>
                  </a:moveTo>
                  <a:cubicBezTo>
                    <a:pt x="83" y="0"/>
                    <a:pt x="55" y="13"/>
                    <a:pt x="36" y="38"/>
                  </a:cubicBezTo>
                  <a:cubicBezTo>
                    <a:pt x="1" y="81"/>
                    <a:pt x="7" y="143"/>
                    <a:pt x="51" y="177"/>
                  </a:cubicBezTo>
                  <a:lnTo>
                    <a:pt x="6491" y="5287"/>
                  </a:lnTo>
                  <a:cubicBezTo>
                    <a:pt x="6510" y="5302"/>
                    <a:pt x="6532" y="5308"/>
                    <a:pt x="6553" y="5308"/>
                  </a:cubicBezTo>
                  <a:cubicBezTo>
                    <a:pt x="6583" y="5308"/>
                    <a:pt x="6611" y="5296"/>
                    <a:pt x="6631" y="5272"/>
                  </a:cubicBezTo>
                  <a:cubicBezTo>
                    <a:pt x="6665" y="5228"/>
                    <a:pt x="6658" y="5166"/>
                    <a:pt x="6615" y="5132"/>
                  </a:cubicBezTo>
                  <a:lnTo>
                    <a:pt x="175" y="22"/>
                  </a:lnTo>
                  <a:cubicBezTo>
                    <a:pt x="156" y="7"/>
                    <a:pt x="134" y="0"/>
                    <a:pt x="1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36"/>
            <p:cNvSpPr/>
            <p:nvPr/>
          </p:nvSpPr>
          <p:spPr>
            <a:xfrm>
              <a:off x="4271438" y="4597013"/>
              <a:ext cx="36425" cy="30350"/>
            </a:xfrm>
            <a:custGeom>
              <a:avLst/>
              <a:gdLst/>
              <a:ahLst/>
              <a:cxnLst/>
              <a:rect l="l" t="t" r="r" b="b"/>
              <a:pathLst>
                <a:path w="1457" h="1214" extrusionOk="0">
                  <a:moveTo>
                    <a:pt x="111" y="1"/>
                  </a:moveTo>
                  <a:cubicBezTo>
                    <a:pt x="83" y="1"/>
                    <a:pt x="55" y="13"/>
                    <a:pt x="36" y="37"/>
                  </a:cubicBezTo>
                  <a:cubicBezTo>
                    <a:pt x="0" y="79"/>
                    <a:pt x="6" y="141"/>
                    <a:pt x="48" y="177"/>
                  </a:cubicBezTo>
                  <a:lnTo>
                    <a:pt x="1282" y="1190"/>
                  </a:lnTo>
                  <a:cubicBezTo>
                    <a:pt x="1300" y="1205"/>
                    <a:pt x="1322" y="1214"/>
                    <a:pt x="1345" y="1214"/>
                  </a:cubicBezTo>
                  <a:cubicBezTo>
                    <a:pt x="1373" y="1214"/>
                    <a:pt x="1401" y="1200"/>
                    <a:pt x="1421" y="1178"/>
                  </a:cubicBezTo>
                  <a:cubicBezTo>
                    <a:pt x="1457" y="1136"/>
                    <a:pt x="1449" y="1074"/>
                    <a:pt x="1408" y="1038"/>
                  </a:cubicBezTo>
                  <a:lnTo>
                    <a:pt x="175" y="24"/>
                  </a:lnTo>
                  <a:cubicBezTo>
                    <a:pt x="156" y="8"/>
                    <a:pt x="134" y="1"/>
                    <a:pt x="11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36"/>
            <p:cNvSpPr/>
            <p:nvPr/>
          </p:nvSpPr>
          <p:spPr>
            <a:xfrm>
              <a:off x="4452738" y="4775563"/>
              <a:ext cx="20125" cy="12550"/>
            </a:xfrm>
            <a:custGeom>
              <a:avLst/>
              <a:gdLst/>
              <a:ahLst/>
              <a:cxnLst/>
              <a:rect l="l" t="t" r="r" b="b"/>
              <a:pathLst>
                <a:path w="805" h="502" extrusionOk="0">
                  <a:moveTo>
                    <a:pt x="110" y="1"/>
                  </a:moveTo>
                  <a:cubicBezTo>
                    <a:pt x="84" y="1"/>
                    <a:pt x="58" y="10"/>
                    <a:pt x="38" y="30"/>
                  </a:cubicBezTo>
                  <a:cubicBezTo>
                    <a:pt x="0" y="70"/>
                    <a:pt x="0" y="133"/>
                    <a:pt x="39" y="171"/>
                  </a:cubicBezTo>
                  <a:cubicBezTo>
                    <a:pt x="213" y="340"/>
                    <a:pt x="439" y="457"/>
                    <a:pt x="678" y="500"/>
                  </a:cubicBezTo>
                  <a:cubicBezTo>
                    <a:pt x="684" y="502"/>
                    <a:pt x="690" y="502"/>
                    <a:pt x="696" y="502"/>
                  </a:cubicBezTo>
                  <a:cubicBezTo>
                    <a:pt x="742" y="502"/>
                    <a:pt x="784" y="468"/>
                    <a:pt x="795" y="420"/>
                  </a:cubicBezTo>
                  <a:cubicBezTo>
                    <a:pt x="804" y="366"/>
                    <a:pt x="769" y="314"/>
                    <a:pt x="715" y="304"/>
                  </a:cubicBezTo>
                  <a:cubicBezTo>
                    <a:pt x="515" y="267"/>
                    <a:pt x="323" y="168"/>
                    <a:pt x="179" y="27"/>
                  </a:cubicBezTo>
                  <a:cubicBezTo>
                    <a:pt x="160" y="10"/>
                    <a:pt x="135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7" name="Google Shape;2977;p36"/>
            <p:cNvSpPr/>
            <p:nvPr/>
          </p:nvSpPr>
          <p:spPr>
            <a:xfrm>
              <a:off x="4465563" y="4756738"/>
              <a:ext cx="12550" cy="10675"/>
            </a:xfrm>
            <a:custGeom>
              <a:avLst/>
              <a:gdLst/>
              <a:ahLst/>
              <a:cxnLst/>
              <a:rect l="l" t="t" r="r" b="b"/>
              <a:pathLst>
                <a:path w="502" h="427" extrusionOk="0">
                  <a:moveTo>
                    <a:pt x="112" y="1"/>
                  </a:moveTo>
                  <a:cubicBezTo>
                    <a:pt x="84" y="1"/>
                    <a:pt x="56" y="13"/>
                    <a:pt x="36" y="37"/>
                  </a:cubicBezTo>
                  <a:cubicBezTo>
                    <a:pt x="1" y="79"/>
                    <a:pt x="7" y="141"/>
                    <a:pt x="49" y="177"/>
                  </a:cubicBezTo>
                  <a:lnTo>
                    <a:pt x="327" y="404"/>
                  </a:lnTo>
                  <a:cubicBezTo>
                    <a:pt x="345" y="419"/>
                    <a:pt x="367" y="426"/>
                    <a:pt x="390" y="426"/>
                  </a:cubicBezTo>
                  <a:cubicBezTo>
                    <a:pt x="418" y="426"/>
                    <a:pt x="446" y="414"/>
                    <a:pt x="466" y="393"/>
                  </a:cubicBezTo>
                  <a:cubicBezTo>
                    <a:pt x="502" y="351"/>
                    <a:pt x="495" y="289"/>
                    <a:pt x="452" y="253"/>
                  </a:cubicBezTo>
                  <a:lnTo>
                    <a:pt x="176" y="24"/>
                  </a:lnTo>
                  <a:cubicBezTo>
                    <a:pt x="157" y="9"/>
                    <a:pt x="135" y="1"/>
                    <a:pt x="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36"/>
            <p:cNvSpPr/>
            <p:nvPr/>
          </p:nvSpPr>
          <p:spPr>
            <a:xfrm>
              <a:off x="4477963" y="4738463"/>
              <a:ext cx="15300" cy="9050"/>
            </a:xfrm>
            <a:custGeom>
              <a:avLst/>
              <a:gdLst/>
              <a:ahLst/>
              <a:cxnLst/>
              <a:rect l="l" t="t" r="r" b="b"/>
              <a:pathLst>
                <a:path w="612" h="362" extrusionOk="0">
                  <a:moveTo>
                    <a:pt x="113" y="1"/>
                  </a:moveTo>
                  <a:cubicBezTo>
                    <a:pt x="74" y="1"/>
                    <a:pt x="38" y="24"/>
                    <a:pt x="22" y="62"/>
                  </a:cubicBezTo>
                  <a:cubicBezTo>
                    <a:pt x="1" y="113"/>
                    <a:pt x="24" y="171"/>
                    <a:pt x="74" y="192"/>
                  </a:cubicBezTo>
                  <a:lnTo>
                    <a:pt x="458" y="354"/>
                  </a:lnTo>
                  <a:cubicBezTo>
                    <a:pt x="470" y="360"/>
                    <a:pt x="483" y="362"/>
                    <a:pt x="496" y="362"/>
                  </a:cubicBezTo>
                  <a:cubicBezTo>
                    <a:pt x="535" y="362"/>
                    <a:pt x="571" y="340"/>
                    <a:pt x="589" y="302"/>
                  </a:cubicBezTo>
                  <a:cubicBezTo>
                    <a:pt x="611" y="250"/>
                    <a:pt x="586" y="192"/>
                    <a:pt x="535" y="171"/>
                  </a:cubicBezTo>
                  <a:lnTo>
                    <a:pt x="152" y="9"/>
                  </a:lnTo>
                  <a:cubicBezTo>
                    <a:pt x="139" y="4"/>
                    <a:pt x="126" y="1"/>
                    <a:pt x="1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5" name="Picture 2">
            <a:extLst>
              <a:ext uri="{FF2B5EF4-FFF2-40B4-BE49-F238E27FC236}">
                <a16:creationId xmlns:a16="http://schemas.microsoft.com/office/drawing/2014/main" id="{487348BE-821F-417A-BAD6-B936AD685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50" y="2164127"/>
            <a:ext cx="2184748" cy="2732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A4C500CE-7021-44D5-B119-EB9A5F7D7910}"/>
              </a:ext>
            </a:extLst>
          </p:cNvPr>
          <p:cNvSpPr txBox="1"/>
          <p:nvPr/>
        </p:nvSpPr>
        <p:spPr>
          <a:xfrm rot="21393008">
            <a:off x="3157215" y="2411203"/>
            <a:ext cx="35754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تنظيم البيانات </a:t>
            </a:r>
          </a:p>
          <a:p>
            <a:r>
              <a:rPr lang="ar-EG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2-2-ج        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PT Bold Heading" panose="02010400000000000000" pitchFamily="2" charset="-78"/>
            </a:endParaRPr>
          </a:p>
        </p:txBody>
      </p:sp>
      <p:sp>
        <p:nvSpPr>
          <p:cNvPr id="108" name="مربع نص 107">
            <a:extLst>
              <a:ext uri="{FF2B5EF4-FFF2-40B4-BE49-F238E27FC236}">
                <a16:creationId xmlns:a16="http://schemas.microsoft.com/office/drawing/2014/main" id="{FCDAFC65-8DF0-4990-9C46-33A01902221D}"/>
              </a:ext>
            </a:extLst>
          </p:cNvPr>
          <p:cNvSpPr txBox="1"/>
          <p:nvPr/>
        </p:nvSpPr>
        <p:spPr>
          <a:xfrm rot="21393008">
            <a:off x="3188708" y="3880560"/>
            <a:ext cx="3575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اعداد أستاذة /أسمـــــاء بـــــدوي         </a:t>
            </a:r>
            <a:endParaRPr lang="en-US" sz="1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PT Bold Heading" panose="020104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5" name="Google Shape;2465;p33"/>
          <p:cNvSpPr txBox="1">
            <a:spLocks noGrp="1"/>
          </p:cNvSpPr>
          <p:nvPr>
            <p:ph type="title"/>
          </p:nvPr>
        </p:nvSpPr>
        <p:spPr>
          <a:xfrm rot="120095">
            <a:off x="3149490" y="684190"/>
            <a:ext cx="2276361" cy="84171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أنا أستطيع</a:t>
            </a:r>
            <a:endParaRPr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469" name="Google Shape;2469;p33"/>
          <p:cNvGrpSpPr/>
          <p:nvPr/>
        </p:nvGrpSpPr>
        <p:grpSpPr>
          <a:xfrm>
            <a:off x="7098604" y="539410"/>
            <a:ext cx="1089216" cy="799395"/>
            <a:chOff x="8010650" y="253375"/>
            <a:chExt cx="718575" cy="527375"/>
          </a:xfrm>
        </p:grpSpPr>
        <p:sp>
          <p:nvSpPr>
            <p:cNvPr id="2470" name="Google Shape;2470;p33"/>
            <p:cNvSpPr/>
            <p:nvPr/>
          </p:nvSpPr>
          <p:spPr>
            <a:xfrm>
              <a:off x="8011175" y="283200"/>
              <a:ext cx="718050" cy="497550"/>
            </a:xfrm>
            <a:custGeom>
              <a:avLst/>
              <a:gdLst/>
              <a:ahLst/>
              <a:cxnLst/>
              <a:rect l="l" t="t" r="r" b="b"/>
              <a:pathLst>
                <a:path w="28722" h="19902" extrusionOk="0">
                  <a:moveTo>
                    <a:pt x="206" y="1"/>
                  </a:moveTo>
                  <a:cubicBezTo>
                    <a:pt x="201" y="1"/>
                    <a:pt x="196" y="3"/>
                    <a:pt x="190" y="3"/>
                  </a:cubicBezTo>
                  <a:cubicBezTo>
                    <a:pt x="176" y="4"/>
                    <a:pt x="164" y="5"/>
                    <a:pt x="152" y="9"/>
                  </a:cubicBezTo>
                  <a:cubicBezTo>
                    <a:pt x="141" y="12"/>
                    <a:pt x="132" y="14"/>
                    <a:pt x="121" y="18"/>
                  </a:cubicBezTo>
                  <a:cubicBezTo>
                    <a:pt x="105" y="25"/>
                    <a:pt x="92" y="34"/>
                    <a:pt x="79" y="44"/>
                  </a:cubicBezTo>
                  <a:cubicBezTo>
                    <a:pt x="74" y="47"/>
                    <a:pt x="69" y="50"/>
                    <a:pt x="63" y="54"/>
                  </a:cubicBezTo>
                  <a:cubicBezTo>
                    <a:pt x="48" y="69"/>
                    <a:pt x="36" y="86"/>
                    <a:pt x="25" y="104"/>
                  </a:cubicBezTo>
                  <a:cubicBezTo>
                    <a:pt x="23" y="107"/>
                    <a:pt x="21" y="108"/>
                    <a:pt x="20" y="112"/>
                  </a:cubicBezTo>
                  <a:cubicBezTo>
                    <a:pt x="20" y="113"/>
                    <a:pt x="18" y="114"/>
                    <a:pt x="17" y="114"/>
                  </a:cubicBezTo>
                  <a:cubicBezTo>
                    <a:pt x="6" y="136"/>
                    <a:pt x="1" y="159"/>
                    <a:pt x="0" y="183"/>
                  </a:cubicBezTo>
                  <a:lnTo>
                    <a:pt x="0" y="186"/>
                  </a:lnTo>
                  <a:cubicBezTo>
                    <a:pt x="0" y="191"/>
                    <a:pt x="1" y="194"/>
                    <a:pt x="1" y="200"/>
                  </a:cubicBezTo>
                  <a:cubicBezTo>
                    <a:pt x="1" y="218"/>
                    <a:pt x="4" y="237"/>
                    <a:pt x="10" y="255"/>
                  </a:cubicBezTo>
                  <a:cubicBezTo>
                    <a:pt x="12" y="265"/>
                    <a:pt x="16" y="272"/>
                    <a:pt x="20" y="280"/>
                  </a:cubicBezTo>
                  <a:cubicBezTo>
                    <a:pt x="26" y="293"/>
                    <a:pt x="33" y="307"/>
                    <a:pt x="41" y="317"/>
                  </a:cubicBezTo>
                  <a:cubicBezTo>
                    <a:pt x="48" y="325"/>
                    <a:pt x="54" y="332"/>
                    <a:pt x="62" y="339"/>
                  </a:cubicBezTo>
                  <a:cubicBezTo>
                    <a:pt x="68" y="345"/>
                    <a:pt x="71" y="351"/>
                    <a:pt x="78" y="356"/>
                  </a:cubicBezTo>
                  <a:cubicBezTo>
                    <a:pt x="139" y="403"/>
                    <a:pt x="6272" y="5197"/>
                    <a:pt x="9716" y="19749"/>
                  </a:cubicBezTo>
                  <a:cubicBezTo>
                    <a:pt x="9735" y="19828"/>
                    <a:pt x="9800" y="19887"/>
                    <a:pt x="9880" y="19899"/>
                  </a:cubicBezTo>
                  <a:cubicBezTo>
                    <a:pt x="9890" y="19900"/>
                    <a:pt x="9900" y="19901"/>
                    <a:pt x="9910" y="19901"/>
                  </a:cubicBezTo>
                  <a:cubicBezTo>
                    <a:pt x="9980" y="19901"/>
                    <a:pt x="10044" y="19865"/>
                    <a:pt x="10081" y="19805"/>
                  </a:cubicBezTo>
                  <a:cubicBezTo>
                    <a:pt x="10111" y="19752"/>
                    <a:pt x="12536" y="15715"/>
                    <a:pt x="15819" y="13459"/>
                  </a:cubicBezTo>
                  <a:lnTo>
                    <a:pt x="21203" y="19090"/>
                  </a:lnTo>
                  <a:cubicBezTo>
                    <a:pt x="21206" y="19095"/>
                    <a:pt x="21214" y="19096"/>
                    <a:pt x="21219" y="19100"/>
                  </a:cubicBezTo>
                  <a:cubicBezTo>
                    <a:pt x="21227" y="19108"/>
                    <a:pt x="21238" y="19115"/>
                    <a:pt x="21248" y="19122"/>
                  </a:cubicBezTo>
                  <a:cubicBezTo>
                    <a:pt x="21261" y="19128"/>
                    <a:pt x="21271" y="19134"/>
                    <a:pt x="21284" y="19138"/>
                  </a:cubicBezTo>
                  <a:cubicBezTo>
                    <a:pt x="21296" y="19143"/>
                    <a:pt x="21308" y="19144"/>
                    <a:pt x="21320" y="19145"/>
                  </a:cubicBezTo>
                  <a:cubicBezTo>
                    <a:pt x="21329" y="19147"/>
                    <a:pt x="21338" y="19150"/>
                    <a:pt x="21347" y="19150"/>
                  </a:cubicBezTo>
                  <a:cubicBezTo>
                    <a:pt x="21350" y="19150"/>
                    <a:pt x="21353" y="19149"/>
                    <a:pt x="21356" y="19149"/>
                  </a:cubicBezTo>
                  <a:cubicBezTo>
                    <a:pt x="21358" y="19149"/>
                    <a:pt x="21361" y="19150"/>
                    <a:pt x="21363" y="19150"/>
                  </a:cubicBezTo>
                  <a:cubicBezTo>
                    <a:pt x="21374" y="19149"/>
                    <a:pt x="21382" y="19145"/>
                    <a:pt x="21390" y="19143"/>
                  </a:cubicBezTo>
                  <a:cubicBezTo>
                    <a:pt x="21403" y="19139"/>
                    <a:pt x="21415" y="19138"/>
                    <a:pt x="21426" y="19133"/>
                  </a:cubicBezTo>
                  <a:cubicBezTo>
                    <a:pt x="21441" y="19127"/>
                    <a:pt x="21453" y="19117"/>
                    <a:pt x="21464" y="19108"/>
                  </a:cubicBezTo>
                  <a:cubicBezTo>
                    <a:pt x="21471" y="19103"/>
                    <a:pt x="21478" y="19102"/>
                    <a:pt x="21484" y="19095"/>
                  </a:cubicBezTo>
                  <a:cubicBezTo>
                    <a:pt x="21485" y="19094"/>
                    <a:pt x="21485" y="19092"/>
                    <a:pt x="21487" y="19092"/>
                  </a:cubicBezTo>
                  <a:cubicBezTo>
                    <a:pt x="21504" y="19075"/>
                    <a:pt x="21519" y="19054"/>
                    <a:pt x="21529" y="19032"/>
                  </a:cubicBezTo>
                  <a:cubicBezTo>
                    <a:pt x="21531" y="19026"/>
                    <a:pt x="21531" y="19018"/>
                    <a:pt x="21535" y="19011"/>
                  </a:cubicBezTo>
                  <a:cubicBezTo>
                    <a:pt x="21540" y="18995"/>
                    <a:pt x="21545" y="18979"/>
                    <a:pt x="21546" y="18963"/>
                  </a:cubicBezTo>
                  <a:lnTo>
                    <a:pt x="22011" y="10410"/>
                  </a:lnTo>
                  <a:cubicBezTo>
                    <a:pt x="22380" y="10021"/>
                    <a:pt x="25034" y="7350"/>
                    <a:pt x="28510" y="7287"/>
                  </a:cubicBezTo>
                  <a:cubicBezTo>
                    <a:pt x="28598" y="7286"/>
                    <a:pt x="28674" y="7227"/>
                    <a:pt x="28698" y="7141"/>
                  </a:cubicBezTo>
                  <a:cubicBezTo>
                    <a:pt x="28722" y="7058"/>
                    <a:pt x="28687" y="6966"/>
                    <a:pt x="28611" y="6920"/>
                  </a:cubicBezTo>
                  <a:cubicBezTo>
                    <a:pt x="28509" y="6860"/>
                    <a:pt x="18414" y="738"/>
                    <a:pt x="206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33"/>
            <p:cNvSpPr/>
            <p:nvPr/>
          </p:nvSpPr>
          <p:spPr>
            <a:xfrm>
              <a:off x="8048450" y="264400"/>
              <a:ext cx="506650" cy="446400"/>
            </a:xfrm>
            <a:custGeom>
              <a:avLst/>
              <a:gdLst/>
              <a:ahLst/>
              <a:cxnLst/>
              <a:rect l="l" t="t" r="r" b="b"/>
              <a:pathLst>
                <a:path w="20266" h="17856" extrusionOk="0">
                  <a:moveTo>
                    <a:pt x="19333" y="11637"/>
                  </a:moveTo>
                  <a:lnTo>
                    <a:pt x="19340" y="11647"/>
                  </a:lnTo>
                  <a:lnTo>
                    <a:pt x="19404" y="12189"/>
                  </a:lnTo>
                  <a:lnTo>
                    <a:pt x="19333" y="11637"/>
                  </a:lnTo>
                  <a:close/>
                  <a:moveTo>
                    <a:pt x="43" y="1"/>
                  </a:moveTo>
                  <a:cubicBezTo>
                    <a:pt x="25" y="1"/>
                    <a:pt x="9" y="14"/>
                    <a:pt x="6" y="29"/>
                  </a:cubicBezTo>
                  <a:cubicBezTo>
                    <a:pt x="1" y="49"/>
                    <a:pt x="14" y="71"/>
                    <a:pt x="32" y="78"/>
                  </a:cubicBezTo>
                  <a:cubicBezTo>
                    <a:pt x="2868" y="996"/>
                    <a:pt x="10215" y="3940"/>
                    <a:pt x="17252" y="11450"/>
                  </a:cubicBezTo>
                  <a:cubicBezTo>
                    <a:pt x="17276" y="11494"/>
                    <a:pt x="17835" y="12511"/>
                    <a:pt x="18466" y="14023"/>
                  </a:cubicBezTo>
                  <a:cubicBezTo>
                    <a:pt x="18472" y="14039"/>
                    <a:pt x="18488" y="14049"/>
                    <a:pt x="18505" y="14049"/>
                  </a:cubicBezTo>
                  <a:lnTo>
                    <a:pt x="18513" y="14049"/>
                  </a:lnTo>
                  <a:cubicBezTo>
                    <a:pt x="18533" y="14043"/>
                    <a:pt x="18546" y="14024"/>
                    <a:pt x="18544" y="14005"/>
                  </a:cubicBezTo>
                  <a:cubicBezTo>
                    <a:pt x="18491" y="13387"/>
                    <a:pt x="18413" y="12765"/>
                    <a:pt x="18337" y="12158"/>
                  </a:cubicBezTo>
                  <a:lnTo>
                    <a:pt x="18337" y="12158"/>
                  </a:lnTo>
                  <a:cubicBezTo>
                    <a:pt x="18448" y="12853"/>
                    <a:pt x="18531" y="13579"/>
                    <a:pt x="18591" y="14325"/>
                  </a:cubicBezTo>
                  <a:cubicBezTo>
                    <a:pt x="18808" y="14864"/>
                    <a:pt x="19012" y="15407"/>
                    <a:pt x="19192" y="15939"/>
                  </a:cubicBezTo>
                  <a:cubicBezTo>
                    <a:pt x="19198" y="15956"/>
                    <a:pt x="19211" y="15966"/>
                    <a:pt x="19226" y="15966"/>
                  </a:cubicBezTo>
                  <a:cubicBezTo>
                    <a:pt x="19228" y="15966"/>
                    <a:pt x="19229" y="15966"/>
                    <a:pt x="19231" y="15965"/>
                  </a:cubicBezTo>
                  <a:lnTo>
                    <a:pt x="19238" y="15965"/>
                  </a:lnTo>
                  <a:cubicBezTo>
                    <a:pt x="19257" y="15963"/>
                    <a:pt x="19271" y="15944"/>
                    <a:pt x="19271" y="15924"/>
                  </a:cubicBezTo>
                  <a:lnTo>
                    <a:pt x="19161" y="12930"/>
                  </a:lnTo>
                  <a:lnTo>
                    <a:pt x="19181" y="12929"/>
                  </a:lnTo>
                  <a:lnTo>
                    <a:pt x="19305" y="16279"/>
                  </a:lnTo>
                  <a:cubicBezTo>
                    <a:pt x="19477" y="16805"/>
                    <a:pt x="19629" y="17326"/>
                    <a:pt x="19756" y="17827"/>
                  </a:cubicBezTo>
                  <a:cubicBezTo>
                    <a:pt x="19762" y="17845"/>
                    <a:pt x="19780" y="17856"/>
                    <a:pt x="19797" y="17856"/>
                  </a:cubicBezTo>
                  <a:lnTo>
                    <a:pt x="19799" y="17856"/>
                  </a:lnTo>
                  <a:cubicBezTo>
                    <a:pt x="19819" y="17855"/>
                    <a:pt x="19835" y="17839"/>
                    <a:pt x="19836" y="17819"/>
                  </a:cubicBezTo>
                  <a:lnTo>
                    <a:pt x="20266" y="9932"/>
                  </a:lnTo>
                  <a:cubicBezTo>
                    <a:pt x="20261" y="9920"/>
                    <a:pt x="20260" y="9910"/>
                    <a:pt x="20251" y="9903"/>
                  </a:cubicBezTo>
                  <a:cubicBezTo>
                    <a:pt x="13287" y="2768"/>
                    <a:pt x="3805" y="601"/>
                    <a:pt x="5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72" name="Google Shape;2472;p33"/>
            <p:cNvGrpSpPr/>
            <p:nvPr/>
          </p:nvGrpSpPr>
          <p:grpSpPr>
            <a:xfrm>
              <a:off x="8171600" y="396975"/>
              <a:ext cx="448800" cy="285600"/>
              <a:chOff x="8171600" y="396975"/>
              <a:chExt cx="448800" cy="285600"/>
            </a:xfrm>
          </p:grpSpPr>
          <p:sp>
            <p:nvSpPr>
              <p:cNvPr id="2473" name="Google Shape;2473;p33"/>
              <p:cNvSpPr/>
              <p:nvPr/>
            </p:nvSpPr>
            <p:spPr>
              <a:xfrm>
                <a:off x="8171600" y="408750"/>
                <a:ext cx="82125" cy="170275"/>
              </a:xfrm>
              <a:custGeom>
                <a:avLst/>
                <a:gdLst/>
                <a:ahLst/>
                <a:cxnLst/>
                <a:rect l="l" t="t" r="r" b="b"/>
                <a:pathLst>
                  <a:path w="3285" h="6811" extrusionOk="0">
                    <a:moveTo>
                      <a:pt x="114" y="1"/>
                    </a:moveTo>
                    <a:cubicBezTo>
                      <a:pt x="96" y="1"/>
                      <a:pt x="77" y="6"/>
                      <a:pt x="61" y="17"/>
                    </a:cubicBezTo>
                    <a:cubicBezTo>
                      <a:pt x="14" y="48"/>
                      <a:pt x="1" y="108"/>
                      <a:pt x="31" y="154"/>
                    </a:cubicBezTo>
                    <a:cubicBezTo>
                      <a:pt x="1369" y="2189"/>
                      <a:pt x="2394" y="4402"/>
                      <a:pt x="3079" y="6739"/>
                    </a:cubicBezTo>
                    <a:cubicBezTo>
                      <a:pt x="3092" y="6783"/>
                      <a:pt x="3131" y="6810"/>
                      <a:pt x="3174" y="6810"/>
                    </a:cubicBezTo>
                    <a:cubicBezTo>
                      <a:pt x="3184" y="6810"/>
                      <a:pt x="3193" y="6809"/>
                      <a:pt x="3204" y="6807"/>
                    </a:cubicBezTo>
                    <a:cubicBezTo>
                      <a:pt x="3256" y="6792"/>
                      <a:pt x="3285" y="6737"/>
                      <a:pt x="3271" y="6684"/>
                    </a:cubicBezTo>
                    <a:cubicBezTo>
                      <a:pt x="2579" y="4328"/>
                      <a:pt x="1547" y="2096"/>
                      <a:pt x="199" y="47"/>
                    </a:cubicBezTo>
                    <a:cubicBezTo>
                      <a:pt x="179" y="17"/>
                      <a:pt x="147" y="1"/>
                      <a:pt x="11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4" name="Google Shape;2474;p33"/>
              <p:cNvSpPr/>
              <p:nvPr/>
            </p:nvSpPr>
            <p:spPr>
              <a:xfrm>
                <a:off x="8232325" y="467500"/>
                <a:ext cx="28900" cy="52850"/>
              </a:xfrm>
              <a:custGeom>
                <a:avLst/>
                <a:gdLst/>
                <a:ahLst/>
                <a:cxnLst/>
                <a:rect l="l" t="t" r="r" b="b"/>
                <a:pathLst>
                  <a:path w="1156" h="2114" extrusionOk="0">
                    <a:moveTo>
                      <a:pt x="115" y="1"/>
                    </a:moveTo>
                    <a:cubicBezTo>
                      <a:pt x="96" y="1"/>
                      <a:pt x="76" y="6"/>
                      <a:pt x="59" y="18"/>
                    </a:cubicBezTo>
                    <a:cubicBezTo>
                      <a:pt x="13" y="47"/>
                      <a:pt x="1" y="109"/>
                      <a:pt x="32" y="155"/>
                    </a:cubicBezTo>
                    <a:cubicBezTo>
                      <a:pt x="420" y="741"/>
                      <a:pt x="729" y="1376"/>
                      <a:pt x="949" y="2045"/>
                    </a:cubicBezTo>
                    <a:cubicBezTo>
                      <a:pt x="964" y="2087"/>
                      <a:pt x="1002" y="2113"/>
                      <a:pt x="1044" y="2113"/>
                    </a:cubicBezTo>
                    <a:cubicBezTo>
                      <a:pt x="1055" y="2113"/>
                      <a:pt x="1065" y="2112"/>
                      <a:pt x="1076" y="2108"/>
                    </a:cubicBezTo>
                    <a:cubicBezTo>
                      <a:pt x="1127" y="2091"/>
                      <a:pt x="1156" y="2035"/>
                      <a:pt x="1139" y="1983"/>
                    </a:cubicBezTo>
                    <a:cubicBezTo>
                      <a:pt x="914" y="1297"/>
                      <a:pt x="597" y="646"/>
                      <a:pt x="197" y="45"/>
                    </a:cubicBezTo>
                    <a:cubicBezTo>
                      <a:pt x="178" y="16"/>
                      <a:pt x="147" y="1"/>
                      <a:pt x="1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5" name="Google Shape;2475;p33"/>
              <p:cNvSpPr/>
              <p:nvPr/>
            </p:nvSpPr>
            <p:spPr>
              <a:xfrm>
                <a:off x="8449375" y="396975"/>
                <a:ext cx="95475" cy="66575"/>
              </a:xfrm>
              <a:custGeom>
                <a:avLst/>
                <a:gdLst/>
                <a:ahLst/>
                <a:cxnLst/>
                <a:rect l="l" t="t" r="r" b="b"/>
                <a:pathLst>
                  <a:path w="3819" h="2663" extrusionOk="0">
                    <a:moveTo>
                      <a:pt x="114" y="1"/>
                    </a:moveTo>
                    <a:cubicBezTo>
                      <a:pt x="77" y="1"/>
                      <a:pt x="42" y="22"/>
                      <a:pt x="25" y="58"/>
                    </a:cubicBezTo>
                    <a:cubicBezTo>
                      <a:pt x="1" y="107"/>
                      <a:pt x="22" y="166"/>
                      <a:pt x="72" y="189"/>
                    </a:cubicBezTo>
                    <a:cubicBezTo>
                      <a:pt x="1389" y="807"/>
                      <a:pt x="2590" y="1629"/>
                      <a:pt x="3640" y="2635"/>
                    </a:cubicBezTo>
                    <a:cubicBezTo>
                      <a:pt x="3660" y="2654"/>
                      <a:pt x="3683" y="2663"/>
                      <a:pt x="3709" y="2663"/>
                    </a:cubicBezTo>
                    <a:cubicBezTo>
                      <a:pt x="3735" y="2663"/>
                      <a:pt x="3761" y="2652"/>
                      <a:pt x="3779" y="2633"/>
                    </a:cubicBezTo>
                    <a:cubicBezTo>
                      <a:pt x="3818" y="2593"/>
                      <a:pt x="3816" y="2530"/>
                      <a:pt x="3777" y="2492"/>
                    </a:cubicBezTo>
                    <a:cubicBezTo>
                      <a:pt x="2711" y="1471"/>
                      <a:pt x="1493" y="636"/>
                      <a:pt x="156" y="10"/>
                    </a:cubicBezTo>
                    <a:cubicBezTo>
                      <a:pt x="142" y="4"/>
                      <a:pt x="128" y="1"/>
                      <a:pt x="11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6" name="Google Shape;2476;p33"/>
              <p:cNvSpPr/>
              <p:nvPr/>
            </p:nvSpPr>
            <p:spPr>
              <a:xfrm>
                <a:off x="8533150" y="418925"/>
                <a:ext cx="25350" cy="22650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06" extrusionOk="0">
                    <a:moveTo>
                      <a:pt x="113" y="1"/>
                    </a:moveTo>
                    <a:cubicBezTo>
                      <a:pt x="85" y="1"/>
                      <a:pt x="58" y="12"/>
                      <a:pt x="38" y="34"/>
                    </a:cubicBezTo>
                    <a:cubicBezTo>
                      <a:pt x="1" y="74"/>
                      <a:pt x="5" y="136"/>
                      <a:pt x="46" y="173"/>
                    </a:cubicBezTo>
                    <a:lnTo>
                      <a:pt x="836" y="882"/>
                    </a:lnTo>
                    <a:cubicBezTo>
                      <a:pt x="853" y="899"/>
                      <a:pt x="878" y="906"/>
                      <a:pt x="901" y="906"/>
                    </a:cubicBezTo>
                    <a:cubicBezTo>
                      <a:pt x="929" y="906"/>
                      <a:pt x="956" y="894"/>
                      <a:pt x="977" y="872"/>
                    </a:cubicBezTo>
                    <a:cubicBezTo>
                      <a:pt x="1013" y="832"/>
                      <a:pt x="1009" y="769"/>
                      <a:pt x="968" y="732"/>
                    </a:cubicBezTo>
                    <a:lnTo>
                      <a:pt x="179" y="26"/>
                    </a:lnTo>
                    <a:cubicBezTo>
                      <a:pt x="160" y="9"/>
                      <a:pt x="136" y="1"/>
                      <a:pt x="11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7" name="Google Shape;2477;p33"/>
              <p:cNvSpPr/>
              <p:nvPr/>
            </p:nvSpPr>
            <p:spPr>
              <a:xfrm>
                <a:off x="8570625" y="420825"/>
                <a:ext cx="19525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1" h="596" extrusionOk="0">
                    <a:moveTo>
                      <a:pt x="113" y="0"/>
                    </a:moveTo>
                    <a:cubicBezTo>
                      <a:pt x="82" y="0"/>
                      <a:pt x="52" y="15"/>
                      <a:pt x="32" y="43"/>
                    </a:cubicBezTo>
                    <a:cubicBezTo>
                      <a:pt x="1" y="87"/>
                      <a:pt x="11" y="149"/>
                      <a:pt x="57" y="180"/>
                    </a:cubicBezTo>
                    <a:lnTo>
                      <a:pt x="612" y="576"/>
                    </a:lnTo>
                    <a:cubicBezTo>
                      <a:pt x="631" y="588"/>
                      <a:pt x="651" y="595"/>
                      <a:pt x="670" y="595"/>
                    </a:cubicBezTo>
                    <a:cubicBezTo>
                      <a:pt x="702" y="595"/>
                      <a:pt x="732" y="580"/>
                      <a:pt x="749" y="553"/>
                    </a:cubicBezTo>
                    <a:cubicBezTo>
                      <a:pt x="781" y="508"/>
                      <a:pt x="770" y="446"/>
                      <a:pt x="726" y="414"/>
                    </a:cubicBezTo>
                    <a:lnTo>
                      <a:pt x="170" y="18"/>
                    </a:lnTo>
                    <a:cubicBezTo>
                      <a:pt x="153" y="6"/>
                      <a:pt x="133" y="0"/>
                      <a:pt x="11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8" name="Google Shape;2478;p33"/>
              <p:cNvSpPr/>
              <p:nvPr/>
            </p:nvSpPr>
            <p:spPr>
              <a:xfrm>
                <a:off x="8604950" y="420450"/>
                <a:ext cx="15450" cy="9425"/>
              </a:xfrm>
              <a:custGeom>
                <a:avLst/>
                <a:gdLst/>
                <a:ahLst/>
                <a:cxnLst/>
                <a:rect l="l" t="t" r="r" b="b"/>
                <a:pathLst>
                  <a:path w="618" h="377" extrusionOk="0">
                    <a:moveTo>
                      <a:pt x="114" y="1"/>
                    </a:moveTo>
                    <a:cubicBezTo>
                      <a:pt x="76" y="1"/>
                      <a:pt x="40" y="22"/>
                      <a:pt x="23" y="59"/>
                    </a:cubicBezTo>
                    <a:cubicBezTo>
                      <a:pt x="0" y="108"/>
                      <a:pt x="22" y="168"/>
                      <a:pt x="73" y="190"/>
                    </a:cubicBezTo>
                    <a:lnTo>
                      <a:pt x="462" y="368"/>
                    </a:lnTo>
                    <a:cubicBezTo>
                      <a:pt x="475" y="374"/>
                      <a:pt x="489" y="376"/>
                      <a:pt x="502" y="376"/>
                    </a:cubicBezTo>
                    <a:cubicBezTo>
                      <a:pt x="541" y="376"/>
                      <a:pt x="576" y="355"/>
                      <a:pt x="594" y="319"/>
                    </a:cubicBezTo>
                    <a:cubicBezTo>
                      <a:pt x="617" y="269"/>
                      <a:pt x="595" y="210"/>
                      <a:pt x="544" y="187"/>
                    </a:cubicBezTo>
                    <a:lnTo>
                      <a:pt x="155" y="10"/>
                    </a:lnTo>
                    <a:cubicBezTo>
                      <a:pt x="142" y="4"/>
                      <a:pt x="128" y="1"/>
                      <a:pt x="11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9" name="Google Shape;2479;p33"/>
              <p:cNvSpPr/>
              <p:nvPr/>
            </p:nvSpPr>
            <p:spPr>
              <a:xfrm>
                <a:off x="8365100" y="474975"/>
                <a:ext cx="63225" cy="59700"/>
              </a:xfrm>
              <a:custGeom>
                <a:avLst/>
                <a:gdLst/>
                <a:ahLst/>
                <a:cxnLst/>
                <a:rect l="l" t="t" r="r" b="b"/>
                <a:pathLst>
                  <a:path w="2529" h="2388" extrusionOk="0">
                    <a:moveTo>
                      <a:pt x="111" y="0"/>
                    </a:moveTo>
                    <a:cubicBezTo>
                      <a:pt x="85" y="0"/>
                      <a:pt x="58" y="11"/>
                      <a:pt x="38" y="31"/>
                    </a:cubicBezTo>
                    <a:cubicBezTo>
                      <a:pt x="0" y="72"/>
                      <a:pt x="2" y="134"/>
                      <a:pt x="42" y="172"/>
                    </a:cubicBezTo>
                    <a:lnTo>
                      <a:pt x="2350" y="2361"/>
                    </a:lnTo>
                    <a:cubicBezTo>
                      <a:pt x="2370" y="2378"/>
                      <a:pt x="2394" y="2388"/>
                      <a:pt x="2418" y="2388"/>
                    </a:cubicBezTo>
                    <a:cubicBezTo>
                      <a:pt x="2444" y="2388"/>
                      <a:pt x="2469" y="2377"/>
                      <a:pt x="2491" y="2355"/>
                    </a:cubicBezTo>
                    <a:cubicBezTo>
                      <a:pt x="2528" y="2315"/>
                      <a:pt x="2526" y="2253"/>
                      <a:pt x="2486" y="2215"/>
                    </a:cubicBezTo>
                    <a:lnTo>
                      <a:pt x="179" y="27"/>
                    </a:lnTo>
                    <a:cubicBezTo>
                      <a:pt x="160" y="9"/>
                      <a:pt x="136" y="0"/>
                      <a:pt x="1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0" name="Google Shape;2480;p33"/>
              <p:cNvSpPr/>
              <p:nvPr/>
            </p:nvSpPr>
            <p:spPr>
              <a:xfrm>
                <a:off x="8382200" y="531825"/>
                <a:ext cx="14625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585" h="505" extrusionOk="0">
                    <a:moveTo>
                      <a:pt x="111" y="0"/>
                    </a:moveTo>
                    <a:cubicBezTo>
                      <a:pt x="83" y="0"/>
                      <a:pt x="55" y="12"/>
                      <a:pt x="36" y="35"/>
                    </a:cubicBezTo>
                    <a:cubicBezTo>
                      <a:pt x="0" y="76"/>
                      <a:pt x="6" y="139"/>
                      <a:pt x="48" y="174"/>
                    </a:cubicBezTo>
                    <a:lnTo>
                      <a:pt x="410" y="481"/>
                    </a:lnTo>
                    <a:cubicBezTo>
                      <a:pt x="428" y="497"/>
                      <a:pt x="452" y="504"/>
                      <a:pt x="474" y="504"/>
                    </a:cubicBezTo>
                    <a:cubicBezTo>
                      <a:pt x="501" y="504"/>
                      <a:pt x="531" y="493"/>
                      <a:pt x="549" y="469"/>
                    </a:cubicBezTo>
                    <a:cubicBezTo>
                      <a:pt x="585" y="429"/>
                      <a:pt x="579" y="365"/>
                      <a:pt x="537" y="330"/>
                    </a:cubicBezTo>
                    <a:lnTo>
                      <a:pt x="175" y="23"/>
                    </a:lnTo>
                    <a:cubicBezTo>
                      <a:pt x="156" y="8"/>
                      <a:pt x="133" y="0"/>
                      <a:pt x="1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1" name="Google Shape;2481;p33"/>
              <p:cNvSpPr/>
              <p:nvPr/>
            </p:nvSpPr>
            <p:spPr>
              <a:xfrm>
                <a:off x="8351850" y="555250"/>
                <a:ext cx="12050" cy="11250"/>
              </a:xfrm>
              <a:custGeom>
                <a:avLst/>
                <a:gdLst/>
                <a:ahLst/>
                <a:cxnLst/>
                <a:rect l="l" t="t" r="r" b="b"/>
                <a:pathLst>
                  <a:path w="482" h="450" extrusionOk="0">
                    <a:moveTo>
                      <a:pt x="112" y="0"/>
                    </a:moveTo>
                    <a:cubicBezTo>
                      <a:pt x="86" y="0"/>
                      <a:pt x="60" y="11"/>
                      <a:pt x="40" y="31"/>
                    </a:cubicBezTo>
                    <a:cubicBezTo>
                      <a:pt x="1" y="71"/>
                      <a:pt x="3" y="134"/>
                      <a:pt x="42" y="172"/>
                    </a:cubicBezTo>
                    <a:lnTo>
                      <a:pt x="303" y="421"/>
                    </a:lnTo>
                    <a:cubicBezTo>
                      <a:pt x="322" y="440"/>
                      <a:pt x="346" y="449"/>
                      <a:pt x="371" y="449"/>
                    </a:cubicBezTo>
                    <a:cubicBezTo>
                      <a:pt x="398" y="449"/>
                      <a:pt x="424" y="439"/>
                      <a:pt x="443" y="419"/>
                    </a:cubicBezTo>
                    <a:cubicBezTo>
                      <a:pt x="482" y="379"/>
                      <a:pt x="480" y="316"/>
                      <a:pt x="441" y="278"/>
                    </a:cubicBezTo>
                    <a:lnTo>
                      <a:pt x="180" y="28"/>
                    </a:lnTo>
                    <a:cubicBezTo>
                      <a:pt x="161" y="9"/>
                      <a:pt x="136" y="0"/>
                      <a:pt x="11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2" name="Google Shape;2482;p33"/>
              <p:cNvSpPr/>
              <p:nvPr/>
            </p:nvSpPr>
            <p:spPr>
              <a:xfrm>
                <a:off x="8504000" y="565950"/>
                <a:ext cx="12000" cy="65350"/>
              </a:xfrm>
              <a:custGeom>
                <a:avLst/>
                <a:gdLst/>
                <a:ahLst/>
                <a:cxnLst/>
                <a:rect l="l" t="t" r="r" b="b"/>
                <a:pathLst>
                  <a:path w="480" h="2614" extrusionOk="0">
                    <a:moveTo>
                      <a:pt x="108" y="0"/>
                    </a:moveTo>
                    <a:cubicBezTo>
                      <a:pt x="102" y="0"/>
                      <a:pt x="97" y="1"/>
                      <a:pt x="91" y="1"/>
                    </a:cubicBezTo>
                    <a:cubicBezTo>
                      <a:pt x="38" y="9"/>
                      <a:pt x="1" y="60"/>
                      <a:pt x="8" y="114"/>
                    </a:cubicBezTo>
                    <a:cubicBezTo>
                      <a:pt x="132" y="908"/>
                      <a:pt x="223" y="1718"/>
                      <a:pt x="276" y="2522"/>
                    </a:cubicBezTo>
                    <a:cubicBezTo>
                      <a:pt x="281" y="2575"/>
                      <a:pt x="324" y="2614"/>
                      <a:pt x="375" y="2614"/>
                    </a:cubicBezTo>
                    <a:lnTo>
                      <a:pt x="383" y="2614"/>
                    </a:lnTo>
                    <a:cubicBezTo>
                      <a:pt x="437" y="2611"/>
                      <a:pt x="480" y="2564"/>
                      <a:pt x="475" y="2509"/>
                    </a:cubicBezTo>
                    <a:cubicBezTo>
                      <a:pt x="420" y="1698"/>
                      <a:pt x="329" y="882"/>
                      <a:pt x="204" y="85"/>
                    </a:cubicBezTo>
                    <a:cubicBezTo>
                      <a:pt x="197" y="35"/>
                      <a:pt x="158" y="0"/>
                      <a:pt x="10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3" name="Google Shape;2483;p33"/>
              <p:cNvSpPr/>
              <p:nvPr/>
            </p:nvSpPr>
            <p:spPr>
              <a:xfrm>
                <a:off x="8525125" y="585150"/>
                <a:ext cx="8475" cy="97425"/>
              </a:xfrm>
              <a:custGeom>
                <a:avLst/>
                <a:gdLst/>
                <a:ahLst/>
                <a:cxnLst/>
                <a:rect l="l" t="t" r="r" b="b"/>
                <a:pathLst>
                  <a:path w="339" h="3897" extrusionOk="0">
                    <a:moveTo>
                      <a:pt x="103" y="1"/>
                    </a:moveTo>
                    <a:cubicBezTo>
                      <a:pt x="101" y="1"/>
                      <a:pt x="100" y="1"/>
                      <a:pt x="99" y="1"/>
                    </a:cubicBezTo>
                    <a:cubicBezTo>
                      <a:pt x="43" y="2"/>
                      <a:pt x="1" y="48"/>
                      <a:pt x="3" y="103"/>
                    </a:cubicBezTo>
                    <a:lnTo>
                      <a:pt x="139" y="3801"/>
                    </a:lnTo>
                    <a:cubicBezTo>
                      <a:pt x="141" y="3854"/>
                      <a:pt x="185" y="3896"/>
                      <a:pt x="238" y="3896"/>
                    </a:cubicBezTo>
                    <a:lnTo>
                      <a:pt x="242" y="3896"/>
                    </a:lnTo>
                    <a:cubicBezTo>
                      <a:pt x="297" y="3895"/>
                      <a:pt x="339" y="3849"/>
                      <a:pt x="338" y="3793"/>
                    </a:cubicBezTo>
                    <a:lnTo>
                      <a:pt x="201" y="97"/>
                    </a:lnTo>
                    <a:cubicBezTo>
                      <a:pt x="200" y="42"/>
                      <a:pt x="157" y="1"/>
                      <a:pt x="1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4" name="Google Shape;2484;p33"/>
              <p:cNvSpPr/>
              <p:nvPr/>
            </p:nvSpPr>
            <p:spPr>
              <a:xfrm>
                <a:off x="8529050" y="553100"/>
                <a:ext cx="7400" cy="18475"/>
              </a:xfrm>
              <a:custGeom>
                <a:avLst/>
                <a:gdLst/>
                <a:ahLst/>
                <a:cxnLst/>
                <a:rect l="l" t="t" r="r" b="b"/>
                <a:pathLst>
                  <a:path w="296" h="739" extrusionOk="0">
                    <a:moveTo>
                      <a:pt x="106" y="1"/>
                    </a:moveTo>
                    <a:cubicBezTo>
                      <a:pt x="101" y="1"/>
                      <a:pt x="96" y="1"/>
                      <a:pt x="91" y="2"/>
                    </a:cubicBezTo>
                    <a:cubicBezTo>
                      <a:pt x="38" y="10"/>
                      <a:pt x="1" y="62"/>
                      <a:pt x="9" y="115"/>
                    </a:cubicBezTo>
                    <a:lnTo>
                      <a:pt x="91" y="654"/>
                    </a:lnTo>
                    <a:cubicBezTo>
                      <a:pt x="100" y="704"/>
                      <a:pt x="142" y="739"/>
                      <a:pt x="190" y="739"/>
                    </a:cubicBezTo>
                    <a:cubicBezTo>
                      <a:pt x="195" y="739"/>
                      <a:pt x="201" y="739"/>
                      <a:pt x="205" y="738"/>
                    </a:cubicBezTo>
                    <a:cubicBezTo>
                      <a:pt x="259" y="730"/>
                      <a:pt x="295" y="679"/>
                      <a:pt x="288" y="625"/>
                    </a:cubicBezTo>
                    <a:lnTo>
                      <a:pt x="205" y="85"/>
                    </a:lnTo>
                    <a:cubicBezTo>
                      <a:pt x="197" y="36"/>
                      <a:pt x="152" y="1"/>
                      <a:pt x="10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85" name="Google Shape;2485;p33"/>
            <p:cNvSpPr/>
            <p:nvPr/>
          </p:nvSpPr>
          <p:spPr>
            <a:xfrm>
              <a:off x="8024850" y="262450"/>
              <a:ext cx="449775" cy="478150"/>
            </a:xfrm>
            <a:custGeom>
              <a:avLst/>
              <a:gdLst/>
              <a:ahLst/>
              <a:cxnLst/>
              <a:rect l="l" t="t" r="r" b="b"/>
              <a:pathLst>
                <a:path w="17991" h="19126" extrusionOk="0">
                  <a:moveTo>
                    <a:pt x="8413" y="8291"/>
                  </a:moveTo>
                  <a:lnTo>
                    <a:pt x="8423" y="8295"/>
                  </a:lnTo>
                  <a:cubicBezTo>
                    <a:pt x="8817" y="8890"/>
                    <a:pt x="9130" y="9535"/>
                    <a:pt x="9355" y="10212"/>
                  </a:cubicBezTo>
                  <a:lnTo>
                    <a:pt x="9334" y="10219"/>
                  </a:lnTo>
                  <a:cubicBezTo>
                    <a:pt x="9112" y="9544"/>
                    <a:pt x="8799" y="8900"/>
                    <a:pt x="8409" y="8294"/>
                  </a:cubicBezTo>
                  <a:cubicBezTo>
                    <a:pt x="8411" y="8291"/>
                    <a:pt x="8411" y="8291"/>
                    <a:pt x="8413" y="8291"/>
                  </a:cubicBezTo>
                  <a:close/>
                  <a:moveTo>
                    <a:pt x="13721" y="8590"/>
                  </a:moveTo>
                  <a:lnTo>
                    <a:pt x="13727" y="8591"/>
                  </a:lnTo>
                  <a:lnTo>
                    <a:pt x="16035" y="10780"/>
                  </a:lnTo>
                  <a:lnTo>
                    <a:pt x="16022" y="10795"/>
                  </a:lnTo>
                  <a:lnTo>
                    <a:pt x="13712" y="8593"/>
                  </a:lnTo>
                  <a:cubicBezTo>
                    <a:pt x="13716" y="8590"/>
                    <a:pt x="13720" y="8590"/>
                    <a:pt x="13721" y="8590"/>
                  </a:cubicBezTo>
                  <a:close/>
                  <a:moveTo>
                    <a:pt x="14407" y="10864"/>
                  </a:moveTo>
                  <a:lnTo>
                    <a:pt x="14414" y="10865"/>
                  </a:lnTo>
                  <a:lnTo>
                    <a:pt x="14763" y="11189"/>
                  </a:lnTo>
                  <a:lnTo>
                    <a:pt x="14400" y="10868"/>
                  </a:lnTo>
                  <a:cubicBezTo>
                    <a:pt x="14401" y="10864"/>
                    <a:pt x="14405" y="10864"/>
                    <a:pt x="14407" y="10864"/>
                  </a:cubicBezTo>
                  <a:close/>
                  <a:moveTo>
                    <a:pt x="13190" y="11801"/>
                  </a:moveTo>
                  <a:lnTo>
                    <a:pt x="13199" y="11804"/>
                  </a:lnTo>
                  <a:lnTo>
                    <a:pt x="13444" y="12068"/>
                  </a:lnTo>
                  <a:lnTo>
                    <a:pt x="13184" y="11805"/>
                  </a:lnTo>
                  <a:cubicBezTo>
                    <a:pt x="13185" y="11801"/>
                    <a:pt x="13187" y="11801"/>
                    <a:pt x="13190" y="11801"/>
                  </a:cubicBezTo>
                  <a:close/>
                  <a:moveTo>
                    <a:pt x="5984" y="5943"/>
                  </a:moveTo>
                  <a:lnTo>
                    <a:pt x="5992" y="5947"/>
                  </a:lnTo>
                  <a:cubicBezTo>
                    <a:pt x="7337" y="7990"/>
                    <a:pt x="8365" y="10214"/>
                    <a:pt x="9054" y="12561"/>
                  </a:cubicBezTo>
                  <a:lnTo>
                    <a:pt x="9034" y="12568"/>
                  </a:lnTo>
                  <a:cubicBezTo>
                    <a:pt x="8347" y="10223"/>
                    <a:pt x="7317" y="7999"/>
                    <a:pt x="5978" y="5943"/>
                  </a:cubicBezTo>
                  <a:close/>
                  <a:moveTo>
                    <a:pt x="38" y="0"/>
                  </a:moveTo>
                  <a:cubicBezTo>
                    <a:pt x="24" y="0"/>
                    <a:pt x="12" y="8"/>
                    <a:pt x="6" y="21"/>
                  </a:cubicBezTo>
                  <a:cubicBezTo>
                    <a:pt x="2" y="27"/>
                    <a:pt x="0" y="36"/>
                    <a:pt x="0" y="43"/>
                  </a:cubicBezTo>
                  <a:cubicBezTo>
                    <a:pt x="0" y="54"/>
                    <a:pt x="6" y="63"/>
                    <a:pt x="13" y="71"/>
                  </a:cubicBezTo>
                  <a:cubicBezTo>
                    <a:pt x="1453" y="1389"/>
                    <a:pt x="6379" y="6660"/>
                    <a:pt x="9367" y="19094"/>
                  </a:cubicBezTo>
                  <a:cubicBezTo>
                    <a:pt x="9370" y="19109"/>
                    <a:pt x="9384" y="19121"/>
                    <a:pt x="9400" y="19125"/>
                  </a:cubicBezTo>
                  <a:lnTo>
                    <a:pt x="9407" y="19125"/>
                  </a:lnTo>
                  <a:cubicBezTo>
                    <a:pt x="9420" y="19125"/>
                    <a:pt x="9434" y="19119"/>
                    <a:pt x="9439" y="19105"/>
                  </a:cubicBezTo>
                  <a:cubicBezTo>
                    <a:pt x="9857" y="18445"/>
                    <a:pt x="11017" y="16709"/>
                    <a:pt x="12632" y="15036"/>
                  </a:cubicBezTo>
                  <a:cubicBezTo>
                    <a:pt x="13410" y="14230"/>
                    <a:pt x="14296" y="13440"/>
                    <a:pt x="15257" y="12795"/>
                  </a:cubicBezTo>
                  <a:cubicBezTo>
                    <a:pt x="15263" y="12789"/>
                    <a:pt x="15269" y="12785"/>
                    <a:pt x="15289" y="12775"/>
                  </a:cubicBezTo>
                  <a:cubicBezTo>
                    <a:pt x="16201" y="12172"/>
                    <a:pt x="17098" y="11756"/>
                    <a:pt x="17959" y="11538"/>
                  </a:cubicBezTo>
                  <a:cubicBezTo>
                    <a:pt x="17974" y="11535"/>
                    <a:pt x="17985" y="11524"/>
                    <a:pt x="17989" y="11510"/>
                  </a:cubicBezTo>
                  <a:cubicBezTo>
                    <a:pt x="17991" y="11498"/>
                    <a:pt x="17989" y="11483"/>
                    <a:pt x="17978" y="11472"/>
                  </a:cubicBezTo>
                  <a:cubicBezTo>
                    <a:pt x="10043" y="3067"/>
                    <a:pt x="1652" y="443"/>
                    <a:pt x="50" y="1"/>
                  </a:cubicBezTo>
                  <a:cubicBezTo>
                    <a:pt x="47" y="1"/>
                    <a:pt x="43" y="0"/>
                    <a:pt x="3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33"/>
            <p:cNvSpPr/>
            <p:nvPr/>
          </p:nvSpPr>
          <p:spPr>
            <a:xfrm>
              <a:off x="8410175" y="553225"/>
              <a:ext cx="131250" cy="166750"/>
            </a:xfrm>
            <a:custGeom>
              <a:avLst/>
              <a:gdLst/>
              <a:ahLst/>
              <a:cxnLst/>
              <a:rect l="l" t="t" r="r" b="b"/>
              <a:pathLst>
                <a:path w="5250" h="6670" extrusionOk="0">
                  <a:moveTo>
                    <a:pt x="2679" y="1"/>
                  </a:moveTo>
                  <a:cubicBezTo>
                    <a:pt x="2678" y="1"/>
                    <a:pt x="2677" y="1"/>
                    <a:pt x="2676" y="1"/>
                  </a:cubicBezTo>
                  <a:cubicBezTo>
                    <a:pt x="2673" y="1"/>
                    <a:pt x="2671" y="1"/>
                    <a:pt x="2667" y="2"/>
                  </a:cubicBezTo>
                  <a:cubicBezTo>
                    <a:pt x="1815" y="204"/>
                    <a:pt x="924" y="604"/>
                    <a:pt x="20" y="1195"/>
                  </a:cubicBezTo>
                  <a:cubicBezTo>
                    <a:pt x="10" y="1201"/>
                    <a:pt x="3" y="1211"/>
                    <a:pt x="2" y="1223"/>
                  </a:cubicBezTo>
                  <a:cubicBezTo>
                    <a:pt x="0" y="1236"/>
                    <a:pt x="4" y="1247"/>
                    <a:pt x="13" y="1255"/>
                  </a:cubicBezTo>
                  <a:lnTo>
                    <a:pt x="5177" y="6656"/>
                  </a:lnTo>
                  <a:cubicBezTo>
                    <a:pt x="5184" y="6665"/>
                    <a:pt x="5197" y="6669"/>
                    <a:pt x="5207" y="6669"/>
                  </a:cubicBezTo>
                  <a:cubicBezTo>
                    <a:pt x="5214" y="6669"/>
                    <a:pt x="5219" y="6668"/>
                    <a:pt x="5225" y="6664"/>
                  </a:cubicBezTo>
                  <a:cubicBezTo>
                    <a:pt x="5241" y="6654"/>
                    <a:pt x="5249" y="6637"/>
                    <a:pt x="5245" y="6620"/>
                  </a:cubicBezTo>
                  <a:cubicBezTo>
                    <a:pt x="4467" y="3370"/>
                    <a:pt x="2999" y="554"/>
                    <a:pt x="2713" y="22"/>
                  </a:cubicBezTo>
                  <a:cubicBezTo>
                    <a:pt x="2705" y="8"/>
                    <a:pt x="2693" y="1"/>
                    <a:pt x="267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33"/>
            <p:cNvSpPr/>
            <p:nvPr/>
          </p:nvSpPr>
          <p:spPr>
            <a:xfrm>
              <a:off x="8068450" y="262725"/>
              <a:ext cx="647700" cy="246325"/>
            </a:xfrm>
            <a:custGeom>
              <a:avLst/>
              <a:gdLst/>
              <a:ahLst/>
              <a:cxnLst/>
              <a:rect l="l" t="t" r="r" b="b"/>
              <a:pathLst>
                <a:path w="25908" h="9853" extrusionOk="0">
                  <a:moveTo>
                    <a:pt x="21572" y="6398"/>
                  </a:moveTo>
                  <a:lnTo>
                    <a:pt x="21576" y="6399"/>
                  </a:lnTo>
                  <a:lnTo>
                    <a:pt x="21966" y="6577"/>
                  </a:lnTo>
                  <a:lnTo>
                    <a:pt x="21958" y="6595"/>
                  </a:lnTo>
                  <a:lnTo>
                    <a:pt x="21563" y="6404"/>
                  </a:lnTo>
                  <a:cubicBezTo>
                    <a:pt x="21566" y="6400"/>
                    <a:pt x="21572" y="6398"/>
                    <a:pt x="21572" y="6398"/>
                  </a:cubicBezTo>
                  <a:close/>
                  <a:moveTo>
                    <a:pt x="20201" y="6414"/>
                  </a:moveTo>
                  <a:lnTo>
                    <a:pt x="20208" y="6417"/>
                  </a:lnTo>
                  <a:lnTo>
                    <a:pt x="20752" y="6830"/>
                  </a:lnTo>
                  <a:lnTo>
                    <a:pt x="20193" y="6417"/>
                  </a:lnTo>
                  <a:cubicBezTo>
                    <a:pt x="20194" y="6415"/>
                    <a:pt x="20198" y="6414"/>
                    <a:pt x="20201" y="6414"/>
                  </a:cubicBezTo>
                  <a:close/>
                  <a:moveTo>
                    <a:pt x="18698" y="6338"/>
                  </a:moveTo>
                  <a:lnTo>
                    <a:pt x="18707" y="6340"/>
                  </a:lnTo>
                  <a:lnTo>
                    <a:pt x="19496" y="7048"/>
                  </a:lnTo>
                  <a:lnTo>
                    <a:pt x="19483" y="7062"/>
                  </a:lnTo>
                  <a:lnTo>
                    <a:pt x="18693" y="6342"/>
                  </a:lnTo>
                  <a:cubicBezTo>
                    <a:pt x="18694" y="6338"/>
                    <a:pt x="18697" y="6338"/>
                    <a:pt x="18698" y="6338"/>
                  </a:cubicBezTo>
                  <a:close/>
                  <a:moveTo>
                    <a:pt x="15350" y="5459"/>
                  </a:moveTo>
                  <a:lnTo>
                    <a:pt x="15356" y="5461"/>
                  </a:lnTo>
                  <a:cubicBezTo>
                    <a:pt x="16683" y="6082"/>
                    <a:pt x="17894" y="6911"/>
                    <a:pt x="18954" y="7925"/>
                  </a:cubicBezTo>
                  <a:lnTo>
                    <a:pt x="18938" y="7940"/>
                  </a:lnTo>
                  <a:cubicBezTo>
                    <a:pt x="17883" y="6928"/>
                    <a:pt x="16673" y="6100"/>
                    <a:pt x="15342" y="5467"/>
                  </a:cubicBezTo>
                  <a:cubicBezTo>
                    <a:pt x="15344" y="5459"/>
                    <a:pt x="15350" y="5459"/>
                    <a:pt x="15350" y="5459"/>
                  </a:cubicBezTo>
                  <a:close/>
                  <a:moveTo>
                    <a:pt x="45" y="1"/>
                  </a:moveTo>
                  <a:cubicBezTo>
                    <a:pt x="25" y="2"/>
                    <a:pt x="9" y="17"/>
                    <a:pt x="5" y="36"/>
                  </a:cubicBezTo>
                  <a:cubicBezTo>
                    <a:pt x="1" y="58"/>
                    <a:pt x="16" y="78"/>
                    <a:pt x="36" y="81"/>
                  </a:cubicBezTo>
                  <a:cubicBezTo>
                    <a:pt x="3662" y="744"/>
                    <a:pt x="12813" y="3024"/>
                    <a:pt x="19496" y="9842"/>
                  </a:cubicBezTo>
                  <a:cubicBezTo>
                    <a:pt x="19502" y="9849"/>
                    <a:pt x="19511" y="9853"/>
                    <a:pt x="19521" y="9853"/>
                  </a:cubicBezTo>
                  <a:cubicBezTo>
                    <a:pt x="19522" y="9853"/>
                    <a:pt x="19523" y="9853"/>
                    <a:pt x="19525" y="9853"/>
                  </a:cubicBezTo>
                  <a:cubicBezTo>
                    <a:pt x="19536" y="9853"/>
                    <a:pt x="19547" y="9847"/>
                    <a:pt x="19552" y="9839"/>
                  </a:cubicBezTo>
                  <a:cubicBezTo>
                    <a:pt x="19896" y="9481"/>
                    <a:pt x="21325" y="8081"/>
                    <a:pt x="23361" y="7263"/>
                  </a:cubicBezTo>
                  <a:cubicBezTo>
                    <a:pt x="24120" y="6958"/>
                    <a:pt x="24964" y="6733"/>
                    <a:pt x="25867" y="6674"/>
                  </a:cubicBezTo>
                  <a:cubicBezTo>
                    <a:pt x="25886" y="6674"/>
                    <a:pt x="25902" y="6660"/>
                    <a:pt x="25904" y="6642"/>
                  </a:cubicBezTo>
                  <a:cubicBezTo>
                    <a:pt x="25907" y="6625"/>
                    <a:pt x="25898" y="6609"/>
                    <a:pt x="25883" y="6598"/>
                  </a:cubicBezTo>
                  <a:cubicBezTo>
                    <a:pt x="24714" y="5946"/>
                    <a:pt x="19887" y="3431"/>
                    <a:pt x="11840" y="1653"/>
                  </a:cubicBezTo>
                  <a:cubicBezTo>
                    <a:pt x="11836" y="1653"/>
                    <a:pt x="11831" y="1652"/>
                    <a:pt x="11828" y="1652"/>
                  </a:cubicBezTo>
                  <a:cubicBezTo>
                    <a:pt x="8455" y="907"/>
                    <a:pt x="4516" y="295"/>
                    <a:pt x="48" y="2"/>
                  </a:cubicBezTo>
                  <a:cubicBezTo>
                    <a:pt x="46" y="2"/>
                    <a:pt x="45" y="1"/>
                    <a:pt x="4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33"/>
            <p:cNvSpPr/>
            <p:nvPr/>
          </p:nvSpPr>
          <p:spPr>
            <a:xfrm>
              <a:off x="8024800" y="263525"/>
              <a:ext cx="315850" cy="477075"/>
            </a:xfrm>
            <a:custGeom>
              <a:avLst/>
              <a:gdLst/>
              <a:ahLst/>
              <a:cxnLst/>
              <a:rect l="l" t="t" r="r" b="b"/>
              <a:pathLst>
                <a:path w="12634" h="19083" extrusionOk="0">
                  <a:moveTo>
                    <a:pt x="0" y="0"/>
                  </a:moveTo>
                  <a:cubicBezTo>
                    <a:pt x="0" y="11"/>
                    <a:pt x="6" y="20"/>
                    <a:pt x="14" y="28"/>
                  </a:cubicBezTo>
                  <a:cubicBezTo>
                    <a:pt x="1453" y="1346"/>
                    <a:pt x="6379" y="6617"/>
                    <a:pt x="9367" y="19051"/>
                  </a:cubicBezTo>
                  <a:cubicBezTo>
                    <a:pt x="9371" y="19068"/>
                    <a:pt x="9384" y="19078"/>
                    <a:pt x="9400" y="19082"/>
                  </a:cubicBezTo>
                  <a:lnTo>
                    <a:pt x="9408" y="19082"/>
                  </a:lnTo>
                  <a:cubicBezTo>
                    <a:pt x="9420" y="19081"/>
                    <a:pt x="9435" y="19074"/>
                    <a:pt x="9440" y="19062"/>
                  </a:cubicBezTo>
                  <a:cubicBezTo>
                    <a:pt x="9857" y="18402"/>
                    <a:pt x="11018" y="16666"/>
                    <a:pt x="12633" y="14993"/>
                  </a:cubicBezTo>
                  <a:cubicBezTo>
                    <a:pt x="7514" y="4316"/>
                    <a:pt x="2399" y="1006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33"/>
            <p:cNvSpPr/>
            <p:nvPr/>
          </p:nvSpPr>
          <p:spPr>
            <a:xfrm>
              <a:off x="8364425" y="304025"/>
              <a:ext cx="351725" cy="140275"/>
            </a:xfrm>
            <a:custGeom>
              <a:avLst/>
              <a:gdLst/>
              <a:ahLst/>
              <a:cxnLst/>
              <a:rect l="l" t="t" r="r" b="b"/>
              <a:pathLst>
                <a:path w="14069" h="5611" extrusionOk="0">
                  <a:moveTo>
                    <a:pt x="1" y="0"/>
                  </a:moveTo>
                  <a:lnTo>
                    <a:pt x="1" y="0"/>
                  </a:lnTo>
                  <a:cubicBezTo>
                    <a:pt x="4016" y="1236"/>
                    <a:pt x="8580" y="3069"/>
                    <a:pt x="11521" y="5610"/>
                  </a:cubicBezTo>
                  <a:cubicBezTo>
                    <a:pt x="12280" y="5305"/>
                    <a:pt x="13123" y="5080"/>
                    <a:pt x="14027" y="5021"/>
                  </a:cubicBezTo>
                  <a:cubicBezTo>
                    <a:pt x="14046" y="5020"/>
                    <a:pt x="14060" y="5007"/>
                    <a:pt x="14064" y="4989"/>
                  </a:cubicBezTo>
                  <a:cubicBezTo>
                    <a:pt x="14068" y="4973"/>
                    <a:pt x="14059" y="4957"/>
                    <a:pt x="14044" y="4944"/>
                  </a:cubicBezTo>
                  <a:cubicBezTo>
                    <a:pt x="12875" y="4291"/>
                    <a:pt x="8048" y="1778"/>
                    <a:pt x="1" y="0"/>
                  </a:cubicBezTo>
                  <a:close/>
                </a:path>
              </a:pathLst>
            </a:custGeom>
            <a:solidFill>
              <a:srgbClr val="FFFFFF">
                <a:alpha val="396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33"/>
            <p:cNvSpPr/>
            <p:nvPr/>
          </p:nvSpPr>
          <p:spPr>
            <a:xfrm>
              <a:off x="8010650" y="253450"/>
              <a:ext cx="550975" cy="497525"/>
            </a:xfrm>
            <a:custGeom>
              <a:avLst/>
              <a:gdLst/>
              <a:ahLst/>
              <a:cxnLst/>
              <a:rect l="l" t="t" r="r" b="b"/>
              <a:pathLst>
                <a:path w="22039" h="19901" extrusionOk="0">
                  <a:moveTo>
                    <a:pt x="975" y="606"/>
                  </a:moveTo>
                  <a:lnTo>
                    <a:pt x="975" y="606"/>
                  </a:lnTo>
                  <a:cubicBezTo>
                    <a:pt x="1943" y="894"/>
                    <a:pt x="3728" y="1499"/>
                    <a:pt x="5979" y="2608"/>
                  </a:cubicBezTo>
                  <a:cubicBezTo>
                    <a:pt x="9095" y="4145"/>
                    <a:pt x="13747" y="6982"/>
                    <a:pt x="18333" y="11807"/>
                  </a:cubicBezTo>
                  <a:cubicBezTo>
                    <a:pt x="14290" y="12922"/>
                    <a:pt x="10946" y="17742"/>
                    <a:pt x="10014" y="19195"/>
                  </a:cubicBezTo>
                  <a:cubicBezTo>
                    <a:pt x="8206" y="11791"/>
                    <a:pt x="5717" y="7014"/>
                    <a:pt x="3928" y="4296"/>
                  </a:cubicBezTo>
                  <a:cubicBezTo>
                    <a:pt x="2684" y="2402"/>
                    <a:pt x="1616" y="1229"/>
                    <a:pt x="975" y="606"/>
                  </a:cubicBezTo>
                  <a:close/>
                  <a:moveTo>
                    <a:pt x="220" y="0"/>
                  </a:moveTo>
                  <a:cubicBezTo>
                    <a:pt x="142" y="0"/>
                    <a:pt x="70" y="43"/>
                    <a:pt x="38" y="115"/>
                  </a:cubicBezTo>
                  <a:cubicBezTo>
                    <a:pt x="0" y="199"/>
                    <a:pt x="25" y="299"/>
                    <a:pt x="99" y="356"/>
                  </a:cubicBezTo>
                  <a:cubicBezTo>
                    <a:pt x="160" y="403"/>
                    <a:pt x="6294" y="5197"/>
                    <a:pt x="9737" y="19748"/>
                  </a:cubicBezTo>
                  <a:cubicBezTo>
                    <a:pt x="9756" y="19827"/>
                    <a:pt x="9821" y="19886"/>
                    <a:pt x="9901" y="19898"/>
                  </a:cubicBezTo>
                  <a:cubicBezTo>
                    <a:pt x="9911" y="19900"/>
                    <a:pt x="9921" y="19901"/>
                    <a:pt x="9931" y="19901"/>
                  </a:cubicBezTo>
                  <a:cubicBezTo>
                    <a:pt x="10001" y="19901"/>
                    <a:pt x="10065" y="19864"/>
                    <a:pt x="10099" y="19803"/>
                  </a:cubicBezTo>
                  <a:cubicBezTo>
                    <a:pt x="10138" y="19738"/>
                    <a:pt x="14011" y="13285"/>
                    <a:pt x="18605" y="12145"/>
                  </a:cubicBezTo>
                  <a:cubicBezTo>
                    <a:pt x="18947" y="12791"/>
                    <a:pt x="20448" y="15723"/>
                    <a:pt x="21170" y="18996"/>
                  </a:cubicBezTo>
                  <a:cubicBezTo>
                    <a:pt x="21192" y="19088"/>
                    <a:pt x="21275" y="19151"/>
                    <a:pt x="21366" y="19151"/>
                  </a:cubicBezTo>
                  <a:cubicBezTo>
                    <a:pt x="21371" y="19151"/>
                    <a:pt x="21376" y="19151"/>
                    <a:pt x="21381" y="19151"/>
                  </a:cubicBezTo>
                  <a:cubicBezTo>
                    <a:pt x="21480" y="19143"/>
                    <a:pt x="21558" y="19063"/>
                    <a:pt x="21563" y="18964"/>
                  </a:cubicBezTo>
                  <a:lnTo>
                    <a:pt x="22032" y="10339"/>
                  </a:lnTo>
                  <a:cubicBezTo>
                    <a:pt x="22039" y="10230"/>
                    <a:pt x="21955" y="10135"/>
                    <a:pt x="21846" y="10130"/>
                  </a:cubicBezTo>
                  <a:cubicBezTo>
                    <a:pt x="21841" y="10130"/>
                    <a:pt x="21836" y="10129"/>
                    <a:pt x="21830" y="10129"/>
                  </a:cubicBezTo>
                  <a:cubicBezTo>
                    <a:pt x="21721" y="10129"/>
                    <a:pt x="21643" y="10213"/>
                    <a:pt x="21637" y="10317"/>
                  </a:cubicBezTo>
                  <a:lnTo>
                    <a:pt x="21238" y="17639"/>
                  </a:lnTo>
                  <a:cubicBezTo>
                    <a:pt x="20351" y="14508"/>
                    <a:pt x="18952" y="11949"/>
                    <a:pt x="18883" y="11825"/>
                  </a:cubicBezTo>
                  <a:cubicBezTo>
                    <a:pt x="18875" y="11808"/>
                    <a:pt x="18863" y="11792"/>
                    <a:pt x="18849" y="11779"/>
                  </a:cubicBezTo>
                  <a:cubicBezTo>
                    <a:pt x="9849" y="2176"/>
                    <a:pt x="355" y="25"/>
                    <a:pt x="260" y="4"/>
                  </a:cubicBezTo>
                  <a:cubicBezTo>
                    <a:pt x="247" y="2"/>
                    <a:pt x="233" y="0"/>
                    <a:pt x="2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33"/>
            <p:cNvSpPr/>
            <p:nvPr/>
          </p:nvSpPr>
          <p:spPr>
            <a:xfrm>
              <a:off x="8011025" y="253375"/>
              <a:ext cx="718175" cy="263250"/>
            </a:xfrm>
            <a:custGeom>
              <a:avLst/>
              <a:gdLst/>
              <a:ahLst/>
              <a:cxnLst/>
              <a:rect l="l" t="t" r="r" b="b"/>
              <a:pathLst>
                <a:path w="28727" h="10530" extrusionOk="0">
                  <a:moveTo>
                    <a:pt x="3875" y="627"/>
                  </a:moveTo>
                  <a:lnTo>
                    <a:pt x="3875" y="627"/>
                  </a:lnTo>
                  <a:cubicBezTo>
                    <a:pt x="17358" y="1760"/>
                    <a:pt x="25650" y="5765"/>
                    <a:pt x="27830" y="6937"/>
                  </a:cubicBezTo>
                  <a:cubicBezTo>
                    <a:pt x="24712" y="7273"/>
                    <a:pt x="22410" y="9437"/>
                    <a:pt x="21817" y="10046"/>
                  </a:cubicBezTo>
                  <a:cubicBezTo>
                    <a:pt x="15957" y="4106"/>
                    <a:pt x="8321" y="1623"/>
                    <a:pt x="3875" y="627"/>
                  </a:cubicBezTo>
                  <a:close/>
                  <a:moveTo>
                    <a:pt x="198" y="0"/>
                  </a:moveTo>
                  <a:cubicBezTo>
                    <a:pt x="101" y="0"/>
                    <a:pt x="13" y="84"/>
                    <a:pt x="7" y="186"/>
                  </a:cubicBezTo>
                  <a:cubicBezTo>
                    <a:pt x="1" y="295"/>
                    <a:pt x="81" y="388"/>
                    <a:pt x="189" y="397"/>
                  </a:cubicBezTo>
                  <a:cubicBezTo>
                    <a:pt x="316" y="408"/>
                    <a:pt x="13023" y="1572"/>
                    <a:pt x="21680" y="10469"/>
                  </a:cubicBezTo>
                  <a:cubicBezTo>
                    <a:pt x="21716" y="10509"/>
                    <a:pt x="21768" y="10530"/>
                    <a:pt x="21822" y="10530"/>
                  </a:cubicBezTo>
                  <a:cubicBezTo>
                    <a:pt x="21823" y="10530"/>
                    <a:pt x="21825" y="10530"/>
                    <a:pt x="21827" y="10528"/>
                  </a:cubicBezTo>
                  <a:cubicBezTo>
                    <a:pt x="21883" y="10527"/>
                    <a:pt x="21933" y="10503"/>
                    <a:pt x="21970" y="10462"/>
                  </a:cubicBezTo>
                  <a:cubicBezTo>
                    <a:pt x="21998" y="10431"/>
                    <a:pt x="24785" y="7357"/>
                    <a:pt x="28515" y="7290"/>
                  </a:cubicBezTo>
                  <a:cubicBezTo>
                    <a:pt x="28603" y="7289"/>
                    <a:pt x="28679" y="7228"/>
                    <a:pt x="28703" y="7144"/>
                  </a:cubicBezTo>
                  <a:cubicBezTo>
                    <a:pt x="28726" y="7059"/>
                    <a:pt x="28691" y="6969"/>
                    <a:pt x="28616" y="6923"/>
                  </a:cubicBezTo>
                  <a:cubicBezTo>
                    <a:pt x="28516" y="6861"/>
                    <a:pt x="18420" y="739"/>
                    <a:pt x="214" y="1"/>
                  </a:cubicBezTo>
                  <a:cubicBezTo>
                    <a:pt x="208" y="0"/>
                    <a:pt x="203" y="0"/>
                    <a:pt x="1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33"/>
            <p:cNvSpPr/>
            <p:nvPr/>
          </p:nvSpPr>
          <p:spPr>
            <a:xfrm>
              <a:off x="8401825" y="578400"/>
              <a:ext cx="148525" cy="153825"/>
            </a:xfrm>
            <a:custGeom>
              <a:avLst/>
              <a:gdLst/>
              <a:ahLst/>
              <a:cxnLst/>
              <a:rect l="l" t="t" r="r" b="b"/>
              <a:pathLst>
                <a:path w="5941" h="6153" extrusionOk="0">
                  <a:moveTo>
                    <a:pt x="218" y="1"/>
                  </a:moveTo>
                  <a:cubicBezTo>
                    <a:pt x="170" y="1"/>
                    <a:pt x="121" y="19"/>
                    <a:pt x="83" y="56"/>
                  </a:cubicBezTo>
                  <a:cubicBezTo>
                    <a:pt x="4" y="131"/>
                    <a:pt x="1" y="257"/>
                    <a:pt x="75" y="336"/>
                  </a:cubicBezTo>
                  <a:lnTo>
                    <a:pt x="5577" y="6091"/>
                  </a:lnTo>
                  <a:cubicBezTo>
                    <a:pt x="5616" y="6131"/>
                    <a:pt x="5668" y="6153"/>
                    <a:pt x="5720" y="6153"/>
                  </a:cubicBezTo>
                  <a:cubicBezTo>
                    <a:pt x="5770" y="6153"/>
                    <a:pt x="5819" y="6135"/>
                    <a:pt x="5858" y="6098"/>
                  </a:cubicBezTo>
                  <a:cubicBezTo>
                    <a:pt x="5937" y="6023"/>
                    <a:pt x="5940" y="5897"/>
                    <a:pt x="5864" y="5818"/>
                  </a:cubicBezTo>
                  <a:lnTo>
                    <a:pt x="363" y="62"/>
                  </a:lnTo>
                  <a:cubicBezTo>
                    <a:pt x="323" y="22"/>
                    <a:pt x="271" y="1"/>
                    <a:pt x="2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93" name="Google Shape;2493;p33"/>
          <p:cNvGrpSpPr/>
          <p:nvPr/>
        </p:nvGrpSpPr>
        <p:grpSpPr>
          <a:xfrm>
            <a:off x="1869500" y="156758"/>
            <a:ext cx="748759" cy="764291"/>
            <a:chOff x="1869500" y="156758"/>
            <a:chExt cx="748759" cy="764291"/>
          </a:xfrm>
        </p:grpSpPr>
        <p:sp>
          <p:nvSpPr>
            <p:cNvPr id="2494" name="Google Shape;2494;p33"/>
            <p:cNvSpPr/>
            <p:nvPr/>
          </p:nvSpPr>
          <p:spPr>
            <a:xfrm rot="2370016" flipH="1">
              <a:off x="1990256" y="262068"/>
              <a:ext cx="507247" cy="561808"/>
            </a:xfrm>
            <a:custGeom>
              <a:avLst/>
              <a:gdLst/>
              <a:ahLst/>
              <a:cxnLst/>
              <a:rect l="l" t="t" r="r" b="b"/>
              <a:pathLst>
                <a:path w="17878" h="19801" extrusionOk="0">
                  <a:moveTo>
                    <a:pt x="14416" y="398"/>
                  </a:moveTo>
                  <a:cubicBezTo>
                    <a:pt x="14868" y="398"/>
                    <a:pt x="15458" y="662"/>
                    <a:pt x="16152" y="1178"/>
                  </a:cubicBezTo>
                  <a:cubicBezTo>
                    <a:pt x="17027" y="1827"/>
                    <a:pt x="17473" y="2438"/>
                    <a:pt x="17443" y="2942"/>
                  </a:cubicBezTo>
                  <a:cubicBezTo>
                    <a:pt x="17419" y="3338"/>
                    <a:pt x="17096" y="3601"/>
                    <a:pt x="16828" y="3752"/>
                  </a:cubicBezTo>
                  <a:cubicBezTo>
                    <a:pt x="15975" y="4236"/>
                    <a:pt x="15198" y="4242"/>
                    <a:pt x="15172" y="4242"/>
                  </a:cubicBezTo>
                  <a:lnTo>
                    <a:pt x="15170" y="4242"/>
                  </a:lnTo>
                  <a:cubicBezTo>
                    <a:pt x="15093" y="4242"/>
                    <a:pt x="15022" y="4287"/>
                    <a:pt x="14989" y="4356"/>
                  </a:cubicBezTo>
                  <a:lnTo>
                    <a:pt x="11133" y="12566"/>
                  </a:lnTo>
                  <a:lnTo>
                    <a:pt x="8915" y="10920"/>
                  </a:lnTo>
                  <a:lnTo>
                    <a:pt x="6699" y="9274"/>
                  </a:lnTo>
                  <a:lnTo>
                    <a:pt x="13444" y="3210"/>
                  </a:lnTo>
                  <a:cubicBezTo>
                    <a:pt x="13502" y="3159"/>
                    <a:pt x="13524" y="3078"/>
                    <a:pt x="13501" y="3003"/>
                  </a:cubicBezTo>
                  <a:cubicBezTo>
                    <a:pt x="13498" y="2994"/>
                    <a:pt x="13271" y="2250"/>
                    <a:pt x="13492" y="1274"/>
                  </a:cubicBezTo>
                  <a:cubicBezTo>
                    <a:pt x="13559" y="977"/>
                    <a:pt x="13718" y="590"/>
                    <a:pt x="14091" y="452"/>
                  </a:cubicBezTo>
                  <a:cubicBezTo>
                    <a:pt x="14189" y="416"/>
                    <a:pt x="14298" y="398"/>
                    <a:pt x="14416" y="398"/>
                  </a:cubicBezTo>
                  <a:close/>
                  <a:moveTo>
                    <a:pt x="14413" y="1"/>
                  </a:moveTo>
                  <a:cubicBezTo>
                    <a:pt x="14248" y="1"/>
                    <a:pt x="14094" y="27"/>
                    <a:pt x="13951" y="80"/>
                  </a:cubicBezTo>
                  <a:cubicBezTo>
                    <a:pt x="13524" y="238"/>
                    <a:pt x="13231" y="621"/>
                    <a:pt x="13103" y="1186"/>
                  </a:cubicBezTo>
                  <a:cubicBezTo>
                    <a:pt x="12912" y="2032"/>
                    <a:pt x="13026" y="2721"/>
                    <a:pt x="13089" y="2994"/>
                  </a:cubicBezTo>
                  <a:lnTo>
                    <a:pt x="6373" y="9032"/>
                  </a:lnTo>
                  <a:lnTo>
                    <a:pt x="3776" y="7101"/>
                  </a:lnTo>
                  <a:cubicBezTo>
                    <a:pt x="3656" y="7013"/>
                    <a:pt x="3514" y="6968"/>
                    <a:pt x="3363" y="6968"/>
                  </a:cubicBezTo>
                  <a:cubicBezTo>
                    <a:pt x="3303" y="6968"/>
                    <a:pt x="3241" y="6975"/>
                    <a:pt x="3179" y="6990"/>
                  </a:cubicBezTo>
                  <a:cubicBezTo>
                    <a:pt x="2909" y="7054"/>
                    <a:pt x="2667" y="7251"/>
                    <a:pt x="2534" y="7516"/>
                  </a:cubicBezTo>
                  <a:lnTo>
                    <a:pt x="610" y="11310"/>
                  </a:lnTo>
                  <a:lnTo>
                    <a:pt x="66" y="12042"/>
                  </a:lnTo>
                  <a:cubicBezTo>
                    <a:pt x="0" y="12131"/>
                    <a:pt x="19" y="12254"/>
                    <a:pt x="107" y="12320"/>
                  </a:cubicBezTo>
                  <a:lnTo>
                    <a:pt x="10128" y="19762"/>
                  </a:lnTo>
                  <a:cubicBezTo>
                    <a:pt x="10161" y="19787"/>
                    <a:pt x="10204" y="19801"/>
                    <a:pt x="10246" y="19801"/>
                  </a:cubicBezTo>
                  <a:cubicBezTo>
                    <a:pt x="10256" y="19801"/>
                    <a:pt x="10266" y="19800"/>
                    <a:pt x="10276" y="19799"/>
                  </a:cubicBezTo>
                  <a:cubicBezTo>
                    <a:pt x="10329" y="19790"/>
                    <a:pt x="10375" y="19763"/>
                    <a:pt x="10407" y="19720"/>
                  </a:cubicBezTo>
                  <a:lnTo>
                    <a:pt x="10946" y="18983"/>
                  </a:lnTo>
                  <a:lnTo>
                    <a:pt x="14019" y="16047"/>
                  </a:lnTo>
                  <a:cubicBezTo>
                    <a:pt x="14235" y="15842"/>
                    <a:pt x="14352" y="15555"/>
                    <a:pt x="14335" y="15277"/>
                  </a:cubicBezTo>
                  <a:cubicBezTo>
                    <a:pt x="14321" y="15053"/>
                    <a:pt x="14222" y="14862"/>
                    <a:pt x="14056" y="14739"/>
                  </a:cubicBezTo>
                  <a:lnTo>
                    <a:pt x="11457" y="12809"/>
                  </a:lnTo>
                  <a:lnTo>
                    <a:pt x="15297" y="4635"/>
                  </a:lnTo>
                  <a:cubicBezTo>
                    <a:pt x="15577" y="4616"/>
                    <a:pt x="16267" y="4527"/>
                    <a:pt x="17023" y="4099"/>
                  </a:cubicBezTo>
                  <a:cubicBezTo>
                    <a:pt x="17528" y="3811"/>
                    <a:pt x="17809" y="3421"/>
                    <a:pt x="17838" y="2967"/>
                  </a:cubicBezTo>
                  <a:cubicBezTo>
                    <a:pt x="17878" y="2312"/>
                    <a:pt x="17390" y="1604"/>
                    <a:pt x="16387" y="859"/>
                  </a:cubicBezTo>
                  <a:cubicBezTo>
                    <a:pt x="15618" y="288"/>
                    <a:pt x="14957" y="1"/>
                    <a:pt x="14413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33"/>
            <p:cNvSpPr/>
            <p:nvPr/>
          </p:nvSpPr>
          <p:spPr>
            <a:xfrm rot="2370016" flipH="1">
              <a:off x="2055219" y="448389"/>
              <a:ext cx="372732" cy="324669"/>
            </a:xfrm>
            <a:custGeom>
              <a:avLst/>
              <a:gdLst/>
              <a:ahLst/>
              <a:cxnLst/>
              <a:rect l="l" t="t" r="r" b="b"/>
              <a:pathLst>
                <a:path w="13137" h="11443" extrusionOk="0">
                  <a:moveTo>
                    <a:pt x="2266" y="1279"/>
                  </a:moveTo>
                  <a:lnTo>
                    <a:pt x="2230" y="1326"/>
                  </a:lnTo>
                  <a:lnTo>
                    <a:pt x="2236" y="1343"/>
                  </a:lnTo>
                  <a:cubicBezTo>
                    <a:pt x="1973" y="2266"/>
                    <a:pt x="1595" y="3156"/>
                    <a:pt x="1114" y="3983"/>
                  </a:cubicBezTo>
                  <a:lnTo>
                    <a:pt x="1088" y="3967"/>
                  </a:lnTo>
                  <a:cubicBezTo>
                    <a:pt x="1569" y="3138"/>
                    <a:pt x="1946" y="2257"/>
                    <a:pt x="2226" y="1322"/>
                  </a:cubicBezTo>
                  <a:lnTo>
                    <a:pt x="2266" y="1279"/>
                  </a:lnTo>
                  <a:close/>
                  <a:moveTo>
                    <a:pt x="2872" y="2638"/>
                  </a:moveTo>
                  <a:lnTo>
                    <a:pt x="2836" y="2685"/>
                  </a:lnTo>
                  <a:lnTo>
                    <a:pt x="2838" y="2704"/>
                  </a:lnTo>
                  <a:lnTo>
                    <a:pt x="2110" y="4188"/>
                  </a:lnTo>
                  <a:lnTo>
                    <a:pt x="2083" y="4177"/>
                  </a:lnTo>
                  <a:lnTo>
                    <a:pt x="2835" y="2683"/>
                  </a:lnTo>
                  <a:lnTo>
                    <a:pt x="2872" y="2638"/>
                  </a:lnTo>
                  <a:close/>
                  <a:moveTo>
                    <a:pt x="5532" y="5646"/>
                  </a:moveTo>
                  <a:lnTo>
                    <a:pt x="5496" y="5693"/>
                  </a:lnTo>
                  <a:lnTo>
                    <a:pt x="5499" y="5711"/>
                  </a:lnTo>
                  <a:lnTo>
                    <a:pt x="5116" y="6505"/>
                  </a:lnTo>
                  <a:lnTo>
                    <a:pt x="5089" y="6489"/>
                  </a:lnTo>
                  <a:lnTo>
                    <a:pt x="5495" y="5690"/>
                  </a:lnTo>
                  <a:lnTo>
                    <a:pt x="5532" y="5646"/>
                  </a:lnTo>
                  <a:close/>
                  <a:moveTo>
                    <a:pt x="6894" y="5530"/>
                  </a:moveTo>
                  <a:lnTo>
                    <a:pt x="6861" y="5606"/>
                  </a:lnTo>
                  <a:lnTo>
                    <a:pt x="5803" y="7141"/>
                  </a:lnTo>
                  <a:lnTo>
                    <a:pt x="5777" y="7122"/>
                  </a:lnTo>
                  <a:lnTo>
                    <a:pt x="6833" y="5590"/>
                  </a:lnTo>
                  <a:cubicBezTo>
                    <a:pt x="6837" y="5585"/>
                    <a:pt x="6842" y="5583"/>
                    <a:pt x="6849" y="5583"/>
                  </a:cubicBezTo>
                  <a:cubicBezTo>
                    <a:pt x="6852" y="5583"/>
                    <a:pt x="6855" y="5583"/>
                    <a:pt x="6858" y="5584"/>
                  </a:cubicBezTo>
                  <a:lnTo>
                    <a:pt x="6894" y="5530"/>
                  </a:lnTo>
                  <a:close/>
                  <a:moveTo>
                    <a:pt x="8058" y="7517"/>
                  </a:moveTo>
                  <a:cubicBezTo>
                    <a:pt x="8062" y="7517"/>
                    <a:pt x="8066" y="7518"/>
                    <a:pt x="8069" y="7520"/>
                  </a:cubicBezTo>
                  <a:lnTo>
                    <a:pt x="8070" y="7545"/>
                  </a:lnTo>
                  <a:lnTo>
                    <a:pt x="7330" y="8320"/>
                  </a:lnTo>
                  <a:lnTo>
                    <a:pt x="7307" y="8294"/>
                  </a:lnTo>
                  <a:lnTo>
                    <a:pt x="8048" y="7521"/>
                  </a:lnTo>
                  <a:cubicBezTo>
                    <a:pt x="8050" y="7518"/>
                    <a:pt x="8054" y="7517"/>
                    <a:pt x="8058" y="7517"/>
                  </a:cubicBezTo>
                  <a:close/>
                  <a:moveTo>
                    <a:pt x="10815" y="8653"/>
                  </a:moveTo>
                  <a:cubicBezTo>
                    <a:pt x="10818" y="8653"/>
                    <a:pt x="10821" y="8653"/>
                    <a:pt x="10824" y="8655"/>
                  </a:cubicBezTo>
                  <a:lnTo>
                    <a:pt x="10825" y="8680"/>
                  </a:lnTo>
                  <a:lnTo>
                    <a:pt x="9972" y="9330"/>
                  </a:lnTo>
                  <a:lnTo>
                    <a:pt x="9948" y="9305"/>
                  </a:lnTo>
                  <a:lnTo>
                    <a:pt x="10803" y="8656"/>
                  </a:lnTo>
                  <a:cubicBezTo>
                    <a:pt x="10807" y="8655"/>
                    <a:pt x="10811" y="8653"/>
                    <a:pt x="10815" y="8653"/>
                  </a:cubicBezTo>
                  <a:close/>
                  <a:moveTo>
                    <a:pt x="11781" y="8749"/>
                  </a:moveTo>
                  <a:cubicBezTo>
                    <a:pt x="11784" y="8749"/>
                    <a:pt x="11787" y="8750"/>
                    <a:pt x="11789" y="8752"/>
                  </a:cubicBezTo>
                  <a:lnTo>
                    <a:pt x="11789" y="8780"/>
                  </a:lnTo>
                  <a:cubicBezTo>
                    <a:pt x="11136" y="9279"/>
                    <a:pt x="10505" y="9827"/>
                    <a:pt x="9918" y="10401"/>
                  </a:cubicBezTo>
                  <a:lnTo>
                    <a:pt x="9958" y="10450"/>
                  </a:lnTo>
                  <a:lnTo>
                    <a:pt x="9958" y="10450"/>
                  </a:lnTo>
                  <a:lnTo>
                    <a:pt x="9893" y="10380"/>
                  </a:lnTo>
                  <a:cubicBezTo>
                    <a:pt x="10483" y="9803"/>
                    <a:pt x="11114" y="9253"/>
                    <a:pt x="11768" y="8753"/>
                  </a:cubicBezTo>
                  <a:cubicBezTo>
                    <a:pt x="11773" y="8751"/>
                    <a:pt x="11777" y="8749"/>
                    <a:pt x="11781" y="8749"/>
                  </a:cubicBezTo>
                  <a:close/>
                  <a:moveTo>
                    <a:pt x="2446" y="0"/>
                  </a:moveTo>
                  <a:cubicBezTo>
                    <a:pt x="2408" y="0"/>
                    <a:pt x="2369" y="5"/>
                    <a:pt x="2330" y="14"/>
                  </a:cubicBezTo>
                  <a:cubicBezTo>
                    <a:pt x="2143" y="57"/>
                    <a:pt x="1976" y="196"/>
                    <a:pt x="1880" y="384"/>
                  </a:cubicBezTo>
                  <a:lnTo>
                    <a:pt x="13" y="4071"/>
                  </a:lnTo>
                  <a:cubicBezTo>
                    <a:pt x="1" y="4099"/>
                    <a:pt x="6" y="4135"/>
                    <a:pt x="32" y="4154"/>
                  </a:cubicBezTo>
                  <a:lnTo>
                    <a:pt x="9828" y="11430"/>
                  </a:lnTo>
                  <a:cubicBezTo>
                    <a:pt x="9840" y="11439"/>
                    <a:pt x="9853" y="11443"/>
                    <a:pt x="9866" y="11443"/>
                  </a:cubicBezTo>
                  <a:cubicBezTo>
                    <a:pt x="9884" y="11443"/>
                    <a:pt x="9901" y="11436"/>
                    <a:pt x="9914" y="11425"/>
                  </a:cubicBezTo>
                  <a:lnTo>
                    <a:pt x="12900" y="8569"/>
                  </a:lnTo>
                  <a:cubicBezTo>
                    <a:pt x="13053" y="8425"/>
                    <a:pt x="13137" y="8224"/>
                    <a:pt x="13125" y="8032"/>
                  </a:cubicBezTo>
                  <a:cubicBezTo>
                    <a:pt x="13118" y="7898"/>
                    <a:pt x="13063" y="7784"/>
                    <a:pt x="12966" y="7711"/>
                  </a:cubicBezTo>
                  <a:lnTo>
                    <a:pt x="2685" y="75"/>
                  </a:lnTo>
                  <a:cubicBezTo>
                    <a:pt x="2617" y="25"/>
                    <a:pt x="2535" y="0"/>
                    <a:pt x="24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33"/>
            <p:cNvSpPr/>
            <p:nvPr/>
          </p:nvSpPr>
          <p:spPr>
            <a:xfrm rot="2370016" flipH="1">
              <a:off x="2093640" y="589997"/>
              <a:ext cx="291218" cy="223180"/>
            </a:xfrm>
            <a:custGeom>
              <a:avLst/>
              <a:gdLst/>
              <a:ahLst/>
              <a:cxnLst/>
              <a:rect l="l" t="t" r="r" b="b"/>
              <a:pathLst>
                <a:path w="10264" h="7866" extrusionOk="0">
                  <a:moveTo>
                    <a:pt x="437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2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9794" y="7854"/>
                  </a:lnTo>
                  <a:cubicBezTo>
                    <a:pt x="9805" y="7862"/>
                    <a:pt x="9818" y="7866"/>
                    <a:pt x="9832" y="7866"/>
                  </a:cubicBezTo>
                  <a:cubicBezTo>
                    <a:pt x="9836" y="7866"/>
                    <a:pt x="9839" y="7866"/>
                    <a:pt x="9842" y="7865"/>
                  </a:cubicBezTo>
                  <a:cubicBezTo>
                    <a:pt x="9861" y="7862"/>
                    <a:pt x="9877" y="7854"/>
                    <a:pt x="9887" y="7840"/>
                  </a:cubicBezTo>
                  <a:lnTo>
                    <a:pt x="10242" y="7349"/>
                  </a:lnTo>
                  <a:cubicBezTo>
                    <a:pt x="10263" y="7319"/>
                    <a:pt x="10258" y="7278"/>
                    <a:pt x="10230" y="7257"/>
                  </a:cubicBezTo>
                  <a:lnTo>
                    <a:pt x="476" y="13"/>
                  </a:lnTo>
                  <a:cubicBezTo>
                    <a:pt x="464" y="5"/>
                    <a:pt x="451" y="1"/>
                    <a:pt x="4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33"/>
            <p:cNvSpPr/>
            <p:nvPr/>
          </p:nvSpPr>
          <p:spPr>
            <a:xfrm rot="2370016" flipH="1">
              <a:off x="2350914" y="682358"/>
              <a:ext cx="61824" cy="53085"/>
            </a:xfrm>
            <a:custGeom>
              <a:avLst/>
              <a:gdLst/>
              <a:ahLst/>
              <a:cxnLst/>
              <a:rect l="l" t="t" r="r" b="b"/>
              <a:pathLst>
                <a:path w="2179" h="1871" extrusionOk="0">
                  <a:moveTo>
                    <a:pt x="438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3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1740" y="1871"/>
                  </a:lnTo>
                  <a:lnTo>
                    <a:pt x="2179" y="1278"/>
                  </a:lnTo>
                  <a:lnTo>
                    <a:pt x="477" y="13"/>
                  </a:lnTo>
                  <a:cubicBezTo>
                    <a:pt x="465" y="5"/>
                    <a:pt x="451" y="1"/>
                    <a:pt x="438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33"/>
            <p:cNvSpPr/>
            <p:nvPr/>
          </p:nvSpPr>
          <p:spPr>
            <a:xfrm rot="2370016" flipH="1">
              <a:off x="2065277" y="668913"/>
              <a:ext cx="57994" cy="50333"/>
            </a:xfrm>
            <a:custGeom>
              <a:avLst/>
              <a:gdLst/>
              <a:ahLst/>
              <a:cxnLst/>
              <a:rect l="l" t="t" r="r" b="b"/>
              <a:pathLst>
                <a:path w="2044" h="1774" extrusionOk="0">
                  <a:moveTo>
                    <a:pt x="440" y="1"/>
                  </a:moveTo>
                  <a:lnTo>
                    <a:pt x="0" y="593"/>
                  </a:lnTo>
                  <a:lnTo>
                    <a:pt x="1574" y="1762"/>
                  </a:lnTo>
                  <a:cubicBezTo>
                    <a:pt x="1585" y="1770"/>
                    <a:pt x="1598" y="1774"/>
                    <a:pt x="1613" y="1774"/>
                  </a:cubicBezTo>
                  <a:cubicBezTo>
                    <a:pt x="1616" y="1774"/>
                    <a:pt x="1620" y="1774"/>
                    <a:pt x="1623" y="1773"/>
                  </a:cubicBezTo>
                  <a:cubicBezTo>
                    <a:pt x="1641" y="1770"/>
                    <a:pt x="1657" y="1762"/>
                    <a:pt x="1667" y="1748"/>
                  </a:cubicBezTo>
                  <a:lnTo>
                    <a:pt x="2023" y="1257"/>
                  </a:lnTo>
                  <a:cubicBezTo>
                    <a:pt x="2043" y="1227"/>
                    <a:pt x="2037" y="1186"/>
                    <a:pt x="2009" y="1165"/>
                  </a:cubicBezTo>
                  <a:lnTo>
                    <a:pt x="440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99" name="Google Shape;2499;p33"/>
            <p:cNvGrpSpPr/>
            <p:nvPr/>
          </p:nvGrpSpPr>
          <p:grpSpPr>
            <a:xfrm>
              <a:off x="2038961" y="579112"/>
              <a:ext cx="405674" cy="96238"/>
              <a:chOff x="2038961" y="579112"/>
              <a:chExt cx="405674" cy="96238"/>
            </a:xfrm>
          </p:grpSpPr>
          <p:sp>
            <p:nvSpPr>
              <p:cNvPr id="2500" name="Google Shape;2500;p33"/>
              <p:cNvSpPr/>
              <p:nvPr/>
            </p:nvSpPr>
            <p:spPr>
              <a:xfrm rot="2370016" flipH="1">
                <a:off x="2163798" y="624840"/>
                <a:ext cx="27238" cy="27578"/>
              </a:xfrm>
              <a:custGeom>
                <a:avLst/>
                <a:gdLst/>
                <a:ahLst/>
                <a:cxnLst/>
                <a:rect l="l" t="t" r="r" b="b"/>
                <a:pathLst>
                  <a:path w="960" h="972" extrusionOk="0">
                    <a:moveTo>
                      <a:pt x="849" y="0"/>
                    </a:moveTo>
                    <a:cubicBezTo>
                      <a:pt x="823" y="0"/>
                      <a:pt x="798" y="10"/>
                      <a:pt x="778" y="30"/>
                    </a:cubicBezTo>
                    <a:lnTo>
                      <a:pt x="39" y="804"/>
                    </a:lnTo>
                    <a:cubicBezTo>
                      <a:pt x="1" y="843"/>
                      <a:pt x="2" y="907"/>
                      <a:pt x="42" y="945"/>
                    </a:cubicBezTo>
                    <a:cubicBezTo>
                      <a:pt x="61" y="962"/>
                      <a:pt x="85" y="972"/>
                      <a:pt x="110" y="972"/>
                    </a:cubicBezTo>
                    <a:cubicBezTo>
                      <a:pt x="136" y="972"/>
                      <a:pt x="163" y="962"/>
                      <a:pt x="182" y="941"/>
                    </a:cubicBezTo>
                    <a:lnTo>
                      <a:pt x="922" y="168"/>
                    </a:lnTo>
                    <a:cubicBezTo>
                      <a:pt x="960" y="129"/>
                      <a:pt x="958" y="66"/>
                      <a:pt x="918" y="28"/>
                    </a:cubicBezTo>
                    <a:cubicBezTo>
                      <a:pt x="899" y="10"/>
                      <a:pt x="874" y="0"/>
                      <a:pt x="84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1" name="Google Shape;2501;p33"/>
              <p:cNvSpPr/>
              <p:nvPr/>
            </p:nvSpPr>
            <p:spPr>
              <a:xfrm rot="2370016" flipH="1">
                <a:off x="2217188" y="604750"/>
                <a:ext cx="36431" cy="49113"/>
              </a:xfrm>
              <a:custGeom>
                <a:avLst/>
                <a:gdLst/>
                <a:ahLst/>
                <a:cxnLst/>
                <a:rect l="l" t="t" r="r" b="b"/>
                <a:pathLst>
                  <a:path w="1284" h="1731" extrusionOk="0">
                    <a:moveTo>
                      <a:pt x="1171" y="0"/>
                    </a:moveTo>
                    <a:cubicBezTo>
                      <a:pt x="1139" y="0"/>
                      <a:pt x="1108" y="15"/>
                      <a:pt x="1089" y="42"/>
                    </a:cubicBezTo>
                    <a:lnTo>
                      <a:pt x="32" y="1574"/>
                    </a:lnTo>
                    <a:cubicBezTo>
                      <a:pt x="0" y="1620"/>
                      <a:pt x="12" y="1682"/>
                      <a:pt x="57" y="1713"/>
                    </a:cubicBezTo>
                    <a:cubicBezTo>
                      <a:pt x="74" y="1725"/>
                      <a:pt x="94" y="1730"/>
                      <a:pt x="114" y="1730"/>
                    </a:cubicBezTo>
                    <a:cubicBezTo>
                      <a:pt x="145" y="1730"/>
                      <a:pt x="175" y="1716"/>
                      <a:pt x="195" y="1688"/>
                    </a:cubicBezTo>
                    <a:lnTo>
                      <a:pt x="1252" y="156"/>
                    </a:lnTo>
                    <a:cubicBezTo>
                      <a:pt x="1283" y="110"/>
                      <a:pt x="1272" y="48"/>
                      <a:pt x="1226" y="17"/>
                    </a:cubicBezTo>
                    <a:cubicBezTo>
                      <a:pt x="1210" y="5"/>
                      <a:pt x="1190" y="0"/>
                      <a:pt x="11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2" name="Google Shape;2502;p33"/>
              <p:cNvSpPr/>
              <p:nvPr/>
            </p:nvSpPr>
            <p:spPr>
              <a:xfrm rot="2370016" flipH="1">
                <a:off x="2253976" y="627936"/>
                <a:ext cx="17279" cy="28117"/>
              </a:xfrm>
              <a:custGeom>
                <a:avLst/>
                <a:gdLst/>
                <a:ahLst/>
                <a:cxnLst/>
                <a:rect l="l" t="t" r="r" b="b"/>
                <a:pathLst>
                  <a:path w="609" h="991" extrusionOk="0">
                    <a:moveTo>
                      <a:pt x="495" y="1"/>
                    </a:moveTo>
                    <a:cubicBezTo>
                      <a:pt x="458" y="1"/>
                      <a:pt x="423" y="21"/>
                      <a:pt x="406" y="57"/>
                    </a:cubicBezTo>
                    <a:lnTo>
                      <a:pt x="24" y="848"/>
                    </a:lnTo>
                    <a:cubicBezTo>
                      <a:pt x="1" y="899"/>
                      <a:pt x="22" y="958"/>
                      <a:pt x="70" y="982"/>
                    </a:cubicBezTo>
                    <a:cubicBezTo>
                      <a:pt x="84" y="988"/>
                      <a:pt x="99" y="991"/>
                      <a:pt x="114" y="991"/>
                    </a:cubicBezTo>
                    <a:cubicBezTo>
                      <a:pt x="150" y="991"/>
                      <a:pt x="186" y="969"/>
                      <a:pt x="203" y="936"/>
                    </a:cubicBezTo>
                    <a:lnTo>
                      <a:pt x="585" y="143"/>
                    </a:lnTo>
                    <a:cubicBezTo>
                      <a:pt x="608" y="94"/>
                      <a:pt x="587" y="34"/>
                      <a:pt x="539" y="11"/>
                    </a:cubicBezTo>
                    <a:cubicBezTo>
                      <a:pt x="525" y="4"/>
                      <a:pt x="510" y="1"/>
                      <a:pt x="4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3" name="Google Shape;2503;p33"/>
              <p:cNvSpPr/>
              <p:nvPr/>
            </p:nvSpPr>
            <p:spPr>
              <a:xfrm rot="2370016" flipH="1">
                <a:off x="2359057" y="610962"/>
                <a:ext cx="27209" cy="47808"/>
              </a:xfrm>
              <a:custGeom>
                <a:avLst/>
                <a:gdLst/>
                <a:ahLst/>
                <a:cxnLst/>
                <a:rect l="l" t="t" r="r" b="b"/>
                <a:pathLst>
                  <a:path w="959" h="1685" extrusionOk="0">
                    <a:moveTo>
                      <a:pt x="845" y="0"/>
                    </a:moveTo>
                    <a:cubicBezTo>
                      <a:pt x="808" y="0"/>
                      <a:pt x="774" y="21"/>
                      <a:pt x="756" y="56"/>
                    </a:cubicBezTo>
                    <a:lnTo>
                      <a:pt x="26" y="1541"/>
                    </a:lnTo>
                    <a:cubicBezTo>
                      <a:pt x="1" y="1590"/>
                      <a:pt x="22" y="1649"/>
                      <a:pt x="70" y="1674"/>
                    </a:cubicBezTo>
                    <a:cubicBezTo>
                      <a:pt x="84" y="1682"/>
                      <a:pt x="100" y="1685"/>
                      <a:pt x="113" y="1685"/>
                    </a:cubicBezTo>
                    <a:cubicBezTo>
                      <a:pt x="149" y="1685"/>
                      <a:pt x="185" y="1664"/>
                      <a:pt x="204" y="1629"/>
                    </a:cubicBezTo>
                    <a:lnTo>
                      <a:pt x="933" y="144"/>
                    </a:lnTo>
                    <a:cubicBezTo>
                      <a:pt x="959" y="96"/>
                      <a:pt x="937" y="36"/>
                      <a:pt x="889" y="11"/>
                    </a:cubicBezTo>
                    <a:cubicBezTo>
                      <a:pt x="875" y="4"/>
                      <a:pt x="860" y="0"/>
                      <a:pt x="8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4" name="Google Shape;2504;p33"/>
              <p:cNvSpPr/>
              <p:nvPr/>
            </p:nvSpPr>
            <p:spPr>
              <a:xfrm rot="2370016" flipH="1">
                <a:off x="2385299" y="591979"/>
                <a:ext cx="38105" cy="80437"/>
              </a:xfrm>
              <a:custGeom>
                <a:avLst/>
                <a:gdLst/>
                <a:ahLst/>
                <a:cxnLst/>
                <a:rect l="l" t="t" r="r" b="b"/>
                <a:pathLst>
                  <a:path w="1343" h="2835" extrusionOk="0">
                    <a:moveTo>
                      <a:pt x="1231" y="0"/>
                    </a:moveTo>
                    <a:cubicBezTo>
                      <a:pt x="1188" y="0"/>
                      <a:pt x="1149" y="29"/>
                      <a:pt x="1137" y="73"/>
                    </a:cubicBezTo>
                    <a:cubicBezTo>
                      <a:pt x="878" y="987"/>
                      <a:pt x="505" y="1866"/>
                      <a:pt x="27" y="2686"/>
                    </a:cubicBezTo>
                    <a:cubicBezTo>
                      <a:pt x="0" y="2734"/>
                      <a:pt x="16" y="2794"/>
                      <a:pt x="63" y="2822"/>
                    </a:cubicBezTo>
                    <a:cubicBezTo>
                      <a:pt x="79" y="2830"/>
                      <a:pt x="96" y="2835"/>
                      <a:pt x="114" y="2835"/>
                    </a:cubicBezTo>
                    <a:cubicBezTo>
                      <a:pt x="147" y="2835"/>
                      <a:pt x="182" y="2818"/>
                      <a:pt x="199" y="2784"/>
                    </a:cubicBezTo>
                    <a:cubicBezTo>
                      <a:pt x="684" y="1950"/>
                      <a:pt x="1064" y="1056"/>
                      <a:pt x="1327" y="126"/>
                    </a:cubicBezTo>
                    <a:cubicBezTo>
                      <a:pt x="1342" y="74"/>
                      <a:pt x="1312" y="19"/>
                      <a:pt x="1259" y="4"/>
                    </a:cubicBezTo>
                    <a:cubicBezTo>
                      <a:pt x="1250" y="1"/>
                      <a:pt x="1240" y="0"/>
                      <a:pt x="12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5" name="Google Shape;2505;p33"/>
              <p:cNvSpPr/>
              <p:nvPr/>
            </p:nvSpPr>
            <p:spPr>
              <a:xfrm rot="2370016" flipH="1">
                <a:off x="2083658" y="601386"/>
                <a:ext cx="30614" cy="24088"/>
              </a:xfrm>
              <a:custGeom>
                <a:avLst/>
                <a:gdLst/>
                <a:ahLst/>
                <a:cxnLst/>
                <a:rect l="l" t="t" r="r" b="b"/>
                <a:pathLst>
                  <a:path w="1079" h="849" extrusionOk="0">
                    <a:moveTo>
                      <a:pt x="966" y="1"/>
                    </a:moveTo>
                    <a:cubicBezTo>
                      <a:pt x="945" y="1"/>
                      <a:pt x="924" y="8"/>
                      <a:pt x="906" y="21"/>
                    </a:cubicBezTo>
                    <a:lnTo>
                      <a:pt x="52" y="669"/>
                    </a:lnTo>
                    <a:cubicBezTo>
                      <a:pt x="9" y="704"/>
                      <a:pt x="0" y="766"/>
                      <a:pt x="34" y="809"/>
                    </a:cubicBezTo>
                    <a:cubicBezTo>
                      <a:pt x="53" y="836"/>
                      <a:pt x="83" y="848"/>
                      <a:pt x="113" y="848"/>
                    </a:cubicBezTo>
                    <a:cubicBezTo>
                      <a:pt x="134" y="848"/>
                      <a:pt x="155" y="841"/>
                      <a:pt x="173" y="827"/>
                    </a:cubicBezTo>
                    <a:lnTo>
                      <a:pt x="1027" y="179"/>
                    </a:lnTo>
                    <a:cubicBezTo>
                      <a:pt x="1070" y="145"/>
                      <a:pt x="1078" y="83"/>
                      <a:pt x="1046" y="40"/>
                    </a:cubicBezTo>
                    <a:cubicBezTo>
                      <a:pt x="1026" y="14"/>
                      <a:pt x="996" y="1"/>
                      <a:pt x="9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6" name="Google Shape;2506;p33"/>
              <p:cNvSpPr/>
              <p:nvPr/>
            </p:nvSpPr>
            <p:spPr>
              <a:xfrm rot="2370016" flipH="1">
                <a:off x="2048629" y="592140"/>
                <a:ext cx="59554" cy="51780"/>
              </a:xfrm>
              <a:custGeom>
                <a:avLst/>
                <a:gdLst/>
                <a:ahLst/>
                <a:cxnLst/>
                <a:rect l="l" t="t" r="r" b="b"/>
                <a:pathLst>
                  <a:path w="2099" h="1825" extrusionOk="0">
                    <a:moveTo>
                      <a:pt x="1987" y="1"/>
                    </a:moveTo>
                    <a:cubicBezTo>
                      <a:pt x="1965" y="1"/>
                      <a:pt x="1944" y="8"/>
                      <a:pt x="1926" y="22"/>
                    </a:cubicBezTo>
                    <a:cubicBezTo>
                      <a:pt x="1267" y="526"/>
                      <a:pt x="632" y="1075"/>
                      <a:pt x="41" y="1654"/>
                    </a:cubicBezTo>
                    <a:cubicBezTo>
                      <a:pt x="1" y="1692"/>
                      <a:pt x="1" y="1755"/>
                      <a:pt x="39" y="1795"/>
                    </a:cubicBezTo>
                    <a:cubicBezTo>
                      <a:pt x="59" y="1814"/>
                      <a:pt x="85" y="1824"/>
                      <a:pt x="110" y="1824"/>
                    </a:cubicBezTo>
                    <a:cubicBezTo>
                      <a:pt x="135" y="1824"/>
                      <a:pt x="160" y="1816"/>
                      <a:pt x="180" y="1797"/>
                    </a:cubicBezTo>
                    <a:cubicBezTo>
                      <a:pt x="765" y="1223"/>
                      <a:pt x="1393" y="680"/>
                      <a:pt x="2047" y="180"/>
                    </a:cubicBezTo>
                    <a:cubicBezTo>
                      <a:pt x="2090" y="145"/>
                      <a:pt x="2099" y="84"/>
                      <a:pt x="2065" y="40"/>
                    </a:cubicBezTo>
                    <a:cubicBezTo>
                      <a:pt x="2046" y="15"/>
                      <a:pt x="2016" y="1"/>
                      <a:pt x="19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07" name="Google Shape;2507;p33"/>
            <p:cNvSpPr/>
            <p:nvPr/>
          </p:nvSpPr>
          <p:spPr>
            <a:xfrm rot="2370067" flipH="1">
              <a:off x="2339137" y="550305"/>
              <a:ext cx="115986" cy="146912"/>
            </a:xfrm>
            <a:custGeom>
              <a:avLst/>
              <a:gdLst/>
              <a:ahLst/>
              <a:cxnLst/>
              <a:rect l="l" t="t" r="r" b="b"/>
              <a:pathLst>
                <a:path w="4088" h="5178" extrusionOk="0">
                  <a:moveTo>
                    <a:pt x="2446" y="1"/>
                  </a:moveTo>
                  <a:cubicBezTo>
                    <a:pt x="2408" y="1"/>
                    <a:pt x="2369" y="5"/>
                    <a:pt x="2329" y="15"/>
                  </a:cubicBezTo>
                  <a:cubicBezTo>
                    <a:pt x="2143" y="59"/>
                    <a:pt x="1974" y="198"/>
                    <a:pt x="1880" y="385"/>
                  </a:cubicBezTo>
                  <a:lnTo>
                    <a:pt x="12" y="4073"/>
                  </a:lnTo>
                  <a:cubicBezTo>
                    <a:pt x="1" y="4100"/>
                    <a:pt x="6" y="4136"/>
                    <a:pt x="32" y="4156"/>
                  </a:cubicBezTo>
                  <a:lnTo>
                    <a:pt x="1409" y="5178"/>
                  </a:lnTo>
                  <a:cubicBezTo>
                    <a:pt x="1409" y="5178"/>
                    <a:pt x="2419" y="3182"/>
                    <a:pt x="3118" y="1912"/>
                  </a:cubicBezTo>
                  <a:cubicBezTo>
                    <a:pt x="3390" y="1421"/>
                    <a:pt x="3750" y="1203"/>
                    <a:pt x="4088" y="1119"/>
                  </a:cubicBezTo>
                  <a:lnTo>
                    <a:pt x="2685" y="77"/>
                  </a:lnTo>
                  <a:cubicBezTo>
                    <a:pt x="2617" y="26"/>
                    <a:pt x="2535" y="1"/>
                    <a:pt x="244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33"/>
            <p:cNvSpPr/>
            <p:nvPr/>
          </p:nvSpPr>
          <p:spPr>
            <a:xfrm rot="2370067" flipH="1">
              <a:off x="2022036" y="540785"/>
              <a:ext cx="128981" cy="132868"/>
            </a:xfrm>
            <a:custGeom>
              <a:avLst/>
              <a:gdLst/>
              <a:ahLst/>
              <a:cxnLst/>
              <a:rect l="l" t="t" r="r" b="b"/>
              <a:pathLst>
                <a:path w="4546" h="4683" extrusionOk="0">
                  <a:moveTo>
                    <a:pt x="3093" y="1"/>
                  </a:moveTo>
                  <a:lnTo>
                    <a:pt x="3093" y="1"/>
                  </a:lnTo>
                  <a:cubicBezTo>
                    <a:pt x="3119" y="358"/>
                    <a:pt x="3019" y="776"/>
                    <a:pt x="2615" y="1189"/>
                  </a:cubicBezTo>
                  <a:cubicBezTo>
                    <a:pt x="1665" y="2165"/>
                    <a:pt x="175" y="3586"/>
                    <a:pt x="1" y="3752"/>
                  </a:cubicBezTo>
                  <a:lnTo>
                    <a:pt x="1237" y="4670"/>
                  </a:lnTo>
                  <a:cubicBezTo>
                    <a:pt x="1249" y="4679"/>
                    <a:pt x="1262" y="4683"/>
                    <a:pt x="1275" y="4683"/>
                  </a:cubicBezTo>
                  <a:cubicBezTo>
                    <a:pt x="1293" y="4683"/>
                    <a:pt x="1310" y="4676"/>
                    <a:pt x="1323" y="4665"/>
                  </a:cubicBezTo>
                  <a:lnTo>
                    <a:pt x="4309" y="1810"/>
                  </a:lnTo>
                  <a:cubicBezTo>
                    <a:pt x="4462" y="1664"/>
                    <a:pt x="4546" y="1463"/>
                    <a:pt x="4534" y="1273"/>
                  </a:cubicBezTo>
                  <a:cubicBezTo>
                    <a:pt x="4525" y="1137"/>
                    <a:pt x="4471" y="1024"/>
                    <a:pt x="4375" y="952"/>
                  </a:cubicBezTo>
                  <a:lnTo>
                    <a:pt x="3093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33"/>
            <p:cNvSpPr/>
            <p:nvPr/>
          </p:nvSpPr>
          <p:spPr>
            <a:xfrm rot="2370016" flipH="1">
              <a:off x="2213558" y="500523"/>
              <a:ext cx="240147" cy="237281"/>
            </a:xfrm>
            <a:custGeom>
              <a:avLst/>
              <a:gdLst/>
              <a:ahLst/>
              <a:cxnLst/>
              <a:rect l="l" t="t" r="r" b="b"/>
              <a:pathLst>
                <a:path w="8464" h="8363" extrusionOk="0">
                  <a:moveTo>
                    <a:pt x="2804" y="0"/>
                  </a:moveTo>
                  <a:cubicBezTo>
                    <a:pt x="2744" y="0"/>
                    <a:pt x="2682" y="7"/>
                    <a:pt x="2620" y="22"/>
                  </a:cubicBezTo>
                  <a:cubicBezTo>
                    <a:pt x="2350" y="85"/>
                    <a:pt x="2108" y="282"/>
                    <a:pt x="1974" y="547"/>
                  </a:cubicBezTo>
                  <a:lnTo>
                    <a:pt x="44" y="4355"/>
                  </a:lnTo>
                  <a:cubicBezTo>
                    <a:pt x="1" y="4440"/>
                    <a:pt x="25" y="4545"/>
                    <a:pt x="103" y="4603"/>
                  </a:cubicBezTo>
                  <a:lnTo>
                    <a:pt x="5110" y="8323"/>
                  </a:lnTo>
                  <a:cubicBezTo>
                    <a:pt x="5146" y="8349"/>
                    <a:pt x="5187" y="8362"/>
                    <a:pt x="5229" y="8362"/>
                  </a:cubicBezTo>
                  <a:cubicBezTo>
                    <a:pt x="5290" y="8362"/>
                    <a:pt x="5350" y="8335"/>
                    <a:pt x="5388" y="8282"/>
                  </a:cubicBezTo>
                  <a:cubicBezTo>
                    <a:pt x="5454" y="8194"/>
                    <a:pt x="5435" y="8071"/>
                    <a:pt x="5347" y="8004"/>
                  </a:cubicBezTo>
                  <a:lnTo>
                    <a:pt x="475" y="4384"/>
                  </a:lnTo>
                  <a:lnTo>
                    <a:pt x="2328" y="726"/>
                  </a:lnTo>
                  <a:cubicBezTo>
                    <a:pt x="2409" y="564"/>
                    <a:pt x="2553" y="445"/>
                    <a:pt x="2711" y="408"/>
                  </a:cubicBezTo>
                  <a:cubicBezTo>
                    <a:pt x="2738" y="402"/>
                    <a:pt x="2770" y="397"/>
                    <a:pt x="2805" y="397"/>
                  </a:cubicBezTo>
                  <a:cubicBezTo>
                    <a:pt x="2861" y="397"/>
                    <a:pt x="2923" y="410"/>
                    <a:pt x="2979" y="452"/>
                  </a:cubicBezTo>
                  <a:lnTo>
                    <a:pt x="8119" y="4271"/>
                  </a:lnTo>
                  <a:cubicBezTo>
                    <a:pt x="8155" y="4297"/>
                    <a:pt x="8197" y="4310"/>
                    <a:pt x="8239" y="4310"/>
                  </a:cubicBezTo>
                  <a:cubicBezTo>
                    <a:pt x="8299" y="4310"/>
                    <a:pt x="8359" y="4283"/>
                    <a:pt x="8397" y="4230"/>
                  </a:cubicBezTo>
                  <a:cubicBezTo>
                    <a:pt x="8464" y="4141"/>
                    <a:pt x="8445" y="4018"/>
                    <a:pt x="8356" y="3952"/>
                  </a:cubicBezTo>
                  <a:lnTo>
                    <a:pt x="3215" y="134"/>
                  </a:lnTo>
                  <a:cubicBezTo>
                    <a:pt x="3097" y="45"/>
                    <a:pt x="2955" y="0"/>
                    <a:pt x="2804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33"/>
            <p:cNvSpPr/>
            <p:nvPr/>
          </p:nvSpPr>
          <p:spPr>
            <a:xfrm rot="2370016" flipH="1">
              <a:off x="2100601" y="179315"/>
              <a:ext cx="195715" cy="347566"/>
            </a:xfrm>
            <a:custGeom>
              <a:avLst/>
              <a:gdLst/>
              <a:ahLst/>
              <a:cxnLst/>
              <a:rect l="l" t="t" r="r" b="b"/>
              <a:pathLst>
                <a:path w="6898" h="12250" extrusionOk="0">
                  <a:moveTo>
                    <a:pt x="5290" y="1"/>
                  </a:moveTo>
                  <a:cubicBezTo>
                    <a:pt x="5230" y="1"/>
                    <a:pt x="5170" y="28"/>
                    <a:pt x="5131" y="80"/>
                  </a:cubicBezTo>
                  <a:cubicBezTo>
                    <a:pt x="5065" y="169"/>
                    <a:pt x="5083" y="292"/>
                    <a:pt x="5172" y="358"/>
                  </a:cubicBezTo>
                  <a:cubicBezTo>
                    <a:pt x="6046" y="1008"/>
                    <a:pt x="6493" y="1618"/>
                    <a:pt x="6461" y="2122"/>
                  </a:cubicBezTo>
                  <a:cubicBezTo>
                    <a:pt x="6436" y="2518"/>
                    <a:pt x="6114" y="2781"/>
                    <a:pt x="5846" y="2933"/>
                  </a:cubicBezTo>
                  <a:cubicBezTo>
                    <a:pt x="4981" y="3423"/>
                    <a:pt x="4182" y="3414"/>
                    <a:pt x="4190" y="3422"/>
                  </a:cubicBezTo>
                  <a:lnTo>
                    <a:pt x="4189" y="3422"/>
                  </a:lnTo>
                  <a:cubicBezTo>
                    <a:pt x="4111" y="3422"/>
                    <a:pt x="4041" y="3468"/>
                    <a:pt x="4009" y="3537"/>
                  </a:cubicBezTo>
                  <a:lnTo>
                    <a:pt x="48" y="11967"/>
                  </a:lnTo>
                  <a:cubicBezTo>
                    <a:pt x="0" y="12067"/>
                    <a:pt x="45" y="12185"/>
                    <a:pt x="143" y="12231"/>
                  </a:cubicBezTo>
                  <a:cubicBezTo>
                    <a:pt x="171" y="12243"/>
                    <a:pt x="198" y="12249"/>
                    <a:pt x="227" y="12249"/>
                  </a:cubicBezTo>
                  <a:cubicBezTo>
                    <a:pt x="303" y="12249"/>
                    <a:pt x="373" y="12207"/>
                    <a:pt x="409" y="12134"/>
                  </a:cubicBezTo>
                  <a:lnTo>
                    <a:pt x="4318" y="3814"/>
                  </a:lnTo>
                  <a:cubicBezTo>
                    <a:pt x="4598" y="3796"/>
                    <a:pt x="5289" y="3705"/>
                    <a:pt x="6044" y="3277"/>
                  </a:cubicBezTo>
                  <a:cubicBezTo>
                    <a:pt x="6550" y="2991"/>
                    <a:pt x="6831" y="2600"/>
                    <a:pt x="6858" y="2145"/>
                  </a:cubicBezTo>
                  <a:cubicBezTo>
                    <a:pt x="6898" y="1492"/>
                    <a:pt x="6411" y="782"/>
                    <a:pt x="5409" y="39"/>
                  </a:cubicBezTo>
                  <a:cubicBezTo>
                    <a:pt x="5373" y="13"/>
                    <a:pt x="5332" y="1"/>
                    <a:pt x="5290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33"/>
            <p:cNvSpPr/>
            <p:nvPr/>
          </p:nvSpPr>
          <p:spPr>
            <a:xfrm rot="2370016" flipH="1">
              <a:off x="2026864" y="493550"/>
              <a:ext cx="249510" cy="231777"/>
            </a:xfrm>
            <a:custGeom>
              <a:avLst/>
              <a:gdLst/>
              <a:ahLst/>
              <a:cxnLst/>
              <a:rect l="l" t="t" r="r" b="b"/>
              <a:pathLst>
                <a:path w="8794" h="8169" extrusionOk="0">
                  <a:moveTo>
                    <a:pt x="3238" y="0"/>
                  </a:moveTo>
                  <a:cubicBezTo>
                    <a:pt x="3177" y="0"/>
                    <a:pt x="3117" y="27"/>
                    <a:pt x="3078" y="80"/>
                  </a:cubicBezTo>
                  <a:cubicBezTo>
                    <a:pt x="3012" y="168"/>
                    <a:pt x="3031" y="291"/>
                    <a:pt x="3120" y="358"/>
                  </a:cubicBezTo>
                  <a:lnTo>
                    <a:pt x="8259" y="4175"/>
                  </a:lnTo>
                  <a:cubicBezTo>
                    <a:pt x="8351" y="4243"/>
                    <a:pt x="8374" y="4345"/>
                    <a:pt x="8379" y="4419"/>
                  </a:cubicBezTo>
                  <a:cubicBezTo>
                    <a:pt x="8389" y="4581"/>
                    <a:pt x="8316" y="4752"/>
                    <a:pt x="8184" y="4879"/>
                  </a:cubicBezTo>
                  <a:lnTo>
                    <a:pt x="5217" y="7711"/>
                  </a:lnTo>
                  <a:lnTo>
                    <a:pt x="344" y="4091"/>
                  </a:lnTo>
                  <a:cubicBezTo>
                    <a:pt x="309" y="4065"/>
                    <a:pt x="267" y="4052"/>
                    <a:pt x="226" y="4052"/>
                  </a:cubicBezTo>
                  <a:cubicBezTo>
                    <a:pt x="166" y="4052"/>
                    <a:pt x="106" y="4080"/>
                    <a:pt x="67" y="4132"/>
                  </a:cubicBezTo>
                  <a:cubicBezTo>
                    <a:pt x="1" y="4221"/>
                    <a:pt x="20" y="4344"/>
                    <a:pt x="107" y="4410"/>
                  </a:cubicBezTo>
                  <a:lnTo>
                    <a:pt x="5115" y="8129"/>
                  </a:lnTo>
                  <a:cubicBezTo>
                    <a:pt x="5151" y="8155"/>
                    <a:pt x="5191" y="8169"/>
                    <a:pt x="5234" y="8169"/>
                  </a:cubicBezTo>
                  <a:cubicBezTo>
                    <a:pt x="5284" y="8169"/>
                    <a:pt x="5332" y="8150"/>
                    <a:pt x="5373" y="8115"/>
                  </a:cubicBezTo>
                  <a:lnTo>
                    <a:pt x="8461" y="5166"/>
                  </a:lnTo>
                  <a:cubicBezTo>
                    <a:pt x="8675" y="4961"/>
                    <a:pt x="8794" y="4673"/>
                    <a:pt x="8777" y="4395"/>
                  </a:cubicBezTo>
                  <a:cubicBezTo>
                    <a:pt x="8762" y="4171"/>
                    <a:pt x="8662" y="3981"/>
                    <a:pt x="8496" y="3858"/>
                  </a:cubicBezTo>
                  <a:lnTo>
                    <a:pt x="3356" y="39"/>
                  </a:lnTo>
                  <a:cubicBezTo>
                    <a:pt x="3321" y="13"/>
                    <a:pt x="3279" y="0"/>
                    <a:pt x="3238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33"/>
            <p:cNvSpPr/>
            <p:nvPr/>
          </p:nvSpPr>
          <p:spPr>
            <a:xfrm rot="2370016" flipH="1">
              <a:off x="2159514" y="226311"/>
              <a:ext cx="293119" cy="269172"/>
            </a:xfrm>
            <a:custGeom>
              <a:avLst/>
              <a:gdLst/>
              <a:ahLst/>
              <a:cxnLst/>
              <a:rect l="l" t="t" r="r" b="b"/>
              <a:pathLst>
                <a:path w="10331" h="9487" extrusionOk="0">
                  <a:moveTo>
                    <a:pt x="8249" y="0"/>
                  </a:moveTo>
                  <a:cubicBezTo>
                    <a:pt x="8084" y="0"/>
                    <a:pt x="7930" y="26"/>
                    <a:pt x="7787" y="79"/>
                  </a:cubicBezTo>
                  <a:cubicBezTo>
                    <a:pt x="7360" y="237"/>
                    <a:pt x="7068" y="620"/>
                    <a:pt x="6939" y="1187"/>
                  </a:cubicBezTo>
                  <a:cubicBezTo>
                    <a:pt x="6748" y="2032"/>
                    <a:pt x="6863" y="2720"/>
                    <a:pt x="6925" y="2994"/>
                  </a:cubicBezTo>
                  <a:lnTo>
                    <a:pt x="88" y="9140"/>
                  </a:lnTo>
                  <a:cubicBezTo>
                    <a:pt x="7" y="9214"/>
                    <a:pt x="1" y="9338"/>
                    <a:pt x="75" y="9420"/>
                  </a:cubicBezTo>
                  <a:cubicBezTo>
                    <a:pt x="114" y="9463"/>
                    <a:pt x="167" y="9486"/>
                    <a:pt x="222" y="9486"/>
                  </a:cubicBezTo>
                  <a:cubicBezTo>
                    <a:pt x="269" y="9486"/>
                    <a:pt x="317" y="9470"/>
                    <a:pt x="355" y="9436"/>
                  </a:cubicBezTo>
                  <a:lnTo>
                    <a:pt x="7280" y="3209"/>
                  </a:lnTo>
                  <a:cubicBezTo>
                    <a:pt x="7338" y="3157"/>
                    <a:pt x="7359" y="3076"/>
                    <a:pt x="7337" y="3002"/>
                  </a:cubicBezTo>
                  <a:cubicBezTo>
                    <a:pt x="7334" y="2994"/>
                    <a:pt x="7107" y="2242"/>
                    <a:pt x="7327" y="1274"/>
                  </a:cubicBezTo>
                  <a:cubicBezTo>
                    <a:pt x="7395" y="976"/>
                    <a:pt x="7553" y="590"/>
                    <a:pt x="7925" y="452"/>
                  </a:cubicBezTo>
                  <a:cubicBezTo>
                    <a:pt x="8022" y="416"/>
                    <a:pt x="8131" y="398"/>
                    <a:pt x="8249" y="398"/>
                  </a:cubicBezTo>
                  <a:cubicBezTo>
                    <a:pt x="8700" y="398"/>
                    <a:pt x="9293" y="661"/>
                    <a:pt x="9987" y="1177"/>
                  </a:cubicBezTo>
                  <a:cubicBezTo>
                    <a:pt x="10022" y="1203"/>
                    <a:pt x="10064" y="1216"/>
                    <a:pt x="10106" y="1216"/>
                  </a:cubicBezTo>
                  <a:cubicBezTo>
                    <a:pt x="10167" y="1216"/>
                    <a:pt x="10226" y="1189"/>
                    <a:pt x="10264" y="1136"/>
                  </a:cubicBezTo>
                  <a:cubicBezTo>
                    <a:pt x="10331" y="1048"/>
                    <a:pt x="10312" y="925"/>
                    <a:pt x="10223" y="858"/>
                  </a:cubicBezTo>
                  <a:cubicBezTo>
                    <a:pt x="9455" y="287"/>
                    <a:pt x="8793" y="0"/>
                    <a:pt x="8249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33"/>
            <p:cNvSpPr/>
            <p:nvPr/>
          </p:nvSpPr>
          <p:spPr>
            <a:xfrm rot="2370016" flipH="1">
              <a:off x="2082905" y="579730"/>
              <a:ext cx="312639" cy="243637"/>
            </a:xfrm>
            <a:custGeom>
              <a:avLst/>
              <a:gdLst/>
              <a:ahLst/>
              <a:cxnLst/>
              <a:rect l="l" t="t" r="r" b="b"/>
              <a:pathLst>
                <a:path w="11019" h="8587" extrusionOk="0">
                  <a:moveTo>
                    <a:pt x="779" y="1"/>
                  </a:moveTo>
                  <a:cubicBezTo>
                    <a:pt x="719" y="1"/>
                    <a:pt x="658" y="28"/>
                    <a:pt x="619" y="80"/>
                  </a:cubicBezTo>
                  <a:lnTo>
                    <a:pt x="65" y="828"/>
                  </a:lnTo>
                  <a:cubicBezTo>
                    <a:pt x="0" y="916"/>
                    <a:pt x="18" y="1039"/>
                    <a:pt x="106" y="1106"/>
                  </a:cubicBezTo>
                  <a:lnTo>
                    <a:pt x="10127" y="8547"/>
                  </a:lnTo>
                  <a:cubicBezTo>
                    <a:pt x="10160" y="8574"/>
                    <a:pt x="10203" y="8586"/>
                    <a:pt x="10245" y="8586"/>
                  </a:cubicBezTo>
                  <a:cubicBezTo>
                    <a:pt x="10254" y="8586"/>
                    <a:pt x="10265" y="8585"/>
                    <a:pt x="10273" y="8584"/>
                  </a:cubicBezTo>
                  <a:cubicBezTo>
                    <a:pt x="10326" y="8576"/>
                    <a:pt x="10371" y="8547"/>
                    <a:pt x="10403" y="8505"/>
                  </a:cubicBezTo>
                  <a:lnTo>
                    <a:pt x="10953" y="7755"/>
                  </a:lnTo>
                  <a:cubicBezTo>
                    <a:pt x="11018" y="7665"/>
                    <a:pt x="10999" y="7542"/>
                    <a:pt x="10911" y="7478"/>
                  </a:cubicBezTo>
                  <a:cubicBezTo>
                    <a:pt x="10876" y="7451"/>
                    <a:pt x="10834" y="7439"/>
                    <a:pt x="10793" y="7439"/>
                  </a:cubicBezTo>
                  <a:cubicBezTo>
                    <a:pt x="10732" y="7439"/>
                    <a:pt x="10672" y="7467"/>
                    <a:pt x="10633" y="7520"/>
                  </a:cubicBezTo>
                  <a:lnTo>
                    <a:pt x="10202" y="8109"/>
                  </a:lnTo>
                  <a:lnTo>
                    <a:pt x="501" y="905"/>
                  </a:lnTo>
                  <a:lnTo>
                    <a:pt x="938" y="317"/>
                  </a:lnTo>
                  <a:cubicBezTo>
                    <a:pt x="1003" y="229"/>
                    <a:pt x="985" y="106"/>
                    <a:pt x="897" y="39"/>
                  </a:cubicBezTo>
                  <a:cubicBezTo>
                    <a:pt x="862" y="13"/>
                    <a:pt x="820" y="1"/>
                    <a:pt x="779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14" name="Google Shape;2514;p33"/>
          <p:cNvGrpSpPr/>
          <p:nvPr/>
        </p:nvGrpSpPr>
        <p:grpSpPr>
          <a:xfrm rot="-1298509">
            <a:off x="1359203" y="3983624"/>
            <a:ext cx="877243" cy="769044"/>
            <a:chOff x="3656813" y="4101238"/>
            <a:chExt cx="877250" cy="769050"/>
          </a:xfrm>
        </p:grpSpPr>
        <p:sp>
          <p:nvSpPr>
            <p:cNvPr id="2515" name="Google Shape;2515;p33"/>
            <p:cNvSpPr/>
            <p:nvPr/>
          </p:nvSpPr>
          <p:spPr>
            <a:xfrm>
              <a:off x="3656813" y="4130988"/>
              <a:ext cx="877250" cy="739300"/>
            </a:xfrm>
            <a:custGeom>
              <a:avLst/>
              <a:gdLst/>
              <a:ahLst/>
              <a:cxnLst/>
              <a:rect l="l" t="t" r="r" b="b"/>
              <a:pathLst>
                <a:path w="35090" h="29572" extrusionOk="0">
                  <a:moveTo>
                    <a:pt x="4335" y="5066"/>
                  </a:moveTo>
                  <a:lnTo>
                    <a:pt x="4333" y="5068"/>
                  </a:lnTo>
                  <a:cubicBezTo>
                    <a:pt x="4333" y="5067"/>
                    <a:pt x="4333" y="5066"/>
                    <a:pt x="4335" y="5066"/>
                  </a:cubicBezTo>
                  <a:close/>
                  <a:moveTo>
                    <a:pt x="213" y="1"/>
                  </a:moveTo>
                  <a:cubicBezTo>
                    <a:pt x="155" y="1"/>
                    <a:pt x="98" y="27"/>
                    <a:pt x="59" y="74"/>
                  </a:cubicBezTo>
                  <a:cubicBezTo>
                    <a:pt x="7" y="138"/>
                    <a:pt x="0" y="228"/>
                    <a:pt x="40" y="300"/>
                  </a:cubicBezTo>
                  <a:lnTo>
                    <a:pt x="3874" y="6863"/>
                  </a:lnTo>
                  <a:cubicBezTo>
                    <a:pt x="3877" y="6871"/>
                    <a:pt x="3886" y="6873"/>
                    <a:pt x="3892" y="6880"/>
                  </a:cubicBezTo>
                  <a:cubicBezTo>
                    <a:pt x="3901" y="6892"/>
                    <a:pt x="3907" y="6906"/>
                    <a:pt x="3919" y="6915"/>
                  </a:cubicBezTo>
                  <a:lnTo>
                    <a:pt x="27422" y="26249"/>
                  </a:lnTo>
                  <a:lnTo>
                    <a:pt x="29127" y="27651"/>
                  </a:lnTo>
                  <a:lnTo>
                    <a:pt x="31407" y="29528"/>
                  </a:lnTo>
                  <a:cubicBezTo>
                    <a:pt x="31444" y="29558"/>
                    <a:pt x="31489" y="29572"/>
                    <a:pt x="31533" y="29572"/>
                  </a:cubicBezTo>
                  <a:cubicBezTo>
                    <a:pt x="31560" y="29572"/>
                    <a:pt x="31589" y="29567"/>
                    <a:pt x="31613" y="29555"/>
                  </a:cubicBezTo>
                  <a:cubicBezTo>
                    <a:pt x="33354" y="28780"/>
                    <a:pt x="34648" y="27208"/>
                    <a:pt x="35073" y="25350"/>
                  </a:cubicBezTo>
                  <a:cubicBezTo>
                    <a:pt x="35090" y="25276"/>
                    <a:pt x="35063" y="25201"/>
                    <a:pt x="35005" y="25153"/>
                  </a:cubicBezTo>
                  <a:lnTo>
                    <a:pt x="32726" y="23277"/>
                  </a:lnTo>
                  <a:lnTo>
                    <a:pt x="31020" y="21873"/>
                  </a:lnTo>
                  <a:lnTo>
                    <a:pt x="7518" y="2542"/>
                  </a:lnTo>
                  <a:cubicBezTo>
                    <a:pt x="7512" y="2539"/>
                    <a:pt x="7506" y="2537"/>
                    <a:pt x="7500" y="2532"/>
                  </a:cubicBezTo>
                  <a:cubicBezTo>
                    <a:pt x="7486" y="2524"/>
                    <a:pt x="7473" y="2514"/>
                    <a:pt x="7456" y="2508"/>
                  </a:cubicBezTo>
                  <a:lnTo>
                    <a:pt x="277" y="12"/>
                  </a:lnTo>
                  <a:cubicBezTo>
                    <a:pt x="256" y="4"/>
                    <a:pt x="235" y="1"/>
                    <a:pt x="213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33"/>
            <p:cNvSpPr/>
            <p:nvPr/>
          </p:nvSpPr>
          <p:spPr>
            <a:xfrm>
              <a:off x="4424213" y="4783413"/>
              <a:ext cx="24025" cy="18800"/>
            </a:xfrm>
            <a:custGeom>
              <a:avLst/>
              <a:gdLst/>
              <a:ahLst/>
              <a:cxnLst/>
              <a:rect l="l" t="t" r="r" b="b"/>
              <a:pathLst>
                <a:path w="961" h="752" extrusionOk="0">
                  <a:moveTo>
                    <a:pt x="113" y="1"/>
                  </a:moveTo>
                  <a:cubicBezTo>
                    <a:pt x="83" y="1"/>
                    <a:pt x="53" y="14"/>
                    <a:pt x="34" y="40"/>
                  </a:cubicBezTo>
                  <a:cubicBezTo>
                    <a:pt x="0" y="85"/>
                    <a:pt x="10" y="147"/>
                    <a:pt x="53" y="179"/>
                  </a:cubicBezTo>
                  <a:lnTo>
                    <a:pt x="788" y="732"/>
                  </a:lnTo>
                  <a:cubicBezTo>
                    <a:pt x="804" y="746"/>
                    <a:pt x="825" y="752"/>
                    <a:pt x="847" y="752"/>
                  </a:cubicBezTo>
                  <a:cubicBezTo>
                    <a:pt x="877" y="752"/>
                    <a:pt x="905" y="738"/>
                    <a:pt x="926" y="711"/>
                  </a:cubicBezTo>
                  <a:cubicBezTo>
                    <a:pt x="960" y="668"/>
                    <a:pt x="951" y="606"/>
                    <a:pt x="908" y="573"/>
                  </a:cubicBezTo>
                  <a:lnTo>
                    <a:pt x="173" y="20"/>
                  </a:lnTo>
                  <a:cubicBezTo>
                    <a:pt x="155" y="7"/>
                    <a:pt x="134" y="1"/>
                    <a:pt x="1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33"/>
            <p:cNvSpPr/>
            <p:nvPr/>
          </p:nvSpPr>
          <p:spPr>
            <a:xfrm>
              <a:off x="4395613" y="4693813"/>
              <a:ext cx="129775" cy="137975"/>
            </a:xfrm>
            <a:custGeom>
              <a:avLst/>
              <a:gdLst/>
              <a:ahLst/>
              <a:cxnLst/>
              <a:rect l="l" t="t" r="r" b="b"/>
              <a:pathLst>
                <a:path w="5191" h="5519" extrusionOk="0">
                  <a:moveTo>
                    <a:pt x="3728" y="991"/>
                  </a:moveTo>
                  <a:lnTo>
                    <a:pt x="4038" y="1247"/>
                  </a:lnTo>
                  <a:lnTo>
                    <a:pt x="4043" y="1272"/>
                  </a:lnTo>
                  <a:lnTo>
                    <a:pt x="4101" y="1319"/>
                  </a:lnTo>
                  <a:lnTo>
                    <a:pt x="4041" y="1274"/>
                  </a:lnTo>
                  <a:lnTo>
                    <a:pt x="3728" y="991"/>
                  </a:lnTo>
                  <a:close/>
                  <a:moveTo>
                    <a:pt x="3396" y="1907"/>
                  </a:moveTo>
                  <a:lnTo>
                    <a:pt x="3799" y="2031"/>
                  </a:lnTo>
                  <a:lnTo>
                    <a:pt x="3804" y="2061"/>
                  </a:lnTo>
                  <a:cubicBezTo>
                    <a:pt x="3800" y="2066"/>
                    <a:pt x="3795" y="2068"/>
                    <a:pt x="3790" y="2068"/>
                  </a:cubicBezTo>
                  <a:cubicBezTo>
                    <a:pt x="3788" y="2068"/>
                    <a:pt x="3786" y="2068"/>
                    <a:pt x="3784" y="2067"/>
                  </a:cubicBezTo>
                  <a:lnTo>
                    <a:pt x="3396" y="1907"/>
                  </a:lnTo>
                  <a:close/>
                  <a:moveTo>
                    <a:pt x="2899" y="2632"/>
                  </a:moveTo>
                  <a:lnTo>
                    <a:pt x="3200" y="2828"/>
                  </a:lnTo>
                  <a:lnTo>
                    <a:pt x="3202" y="2856"/>
                  </a:lnTo>
                  <a:cubicBezTo>
                    <a:pt x="3198" y="2861"/>
                    <a:pt x="3193" y="2864"/>
                    <a:pt x="3187" y="2864"/>
                  </a:cubicBezTo>
                  <a:cubicBezTo>
                    <a:pt x="3183" y="2864"/>
                    <a:pt x="3179" y="2862"/>
                    <a:pt x="3175" y="2858"/>
                  </a:cubicBezTo>
                  <a:lnTo>
                    <a:pt x="2899" y="2632"/>
                  </a:lnTo>
                  <a:close/>
                  <a:moveTo>
                    <a:pt x="2380" y="3388"/>
                  </a:moveTo>
                  <a:lnTo>
                    <a:pt x="2380" y="3388"/>
                  </a:lnTo>
                  <a:cubicBezTo>
                    <a:pt x="2564" y="3507"/>
                    <a:pt x="2769" y="3614"/>
                    <a:pt x="2984" y="3652"/>
                  </a:cubicBezTo>
                  <a:lnTo>
                    <a:pt x="2999" y="3684"/>
                  </a:lnTo>
                  <a:cubicBezTo>
                    <a:pt x="2996" y="3688"/>
                    <a:pt x="2987" y="3691"/>
                    <a:pt x="2976" y="3693"/>
                  </a:cubicBezTo>
                  <a:cubicBezTo>
                    <a:pt x="2755" y="3649"/>
                    <a:pt x="2542" y="3540"/>
                    <a:pt x="2380" y="3388"/>
                  </a:cubicBezTo>
                  <a:close/>
                  <a:moveTo>
                    <a:pt x="1269" y="3670"/>
                  </a:moveTo>
                  <a:lnTo>
                    <a:pt x="2002" y="4221"/>
                  </a:lnTo>
                  <a:lnTo>
                    <a:pt x="2007" y="4246"/>
                  </a:lnTo>
                  <a:cubicBezTo>
                    <a:pt x="2001" y="4254"/>
                    <a:pt x="1995" y="4257"/>
                    <a:pt x="1990" y="4257"/>
                  </a:cubicBezTo>
                  <a:cubicBezTo>
                    <a:pt x="1985" y="4257"/>
                    <a:pt x="1981" y="4254"/>
                    <a:pt x="1978" y="4252"/>
                  </a:cubicBezTo>
                  <a:lnTo>
                    <a:pt x="1244" y="3700"/>
                  </a:lnTo>
                  <a:lnTo>
                    <a:pt x="1269" y="3670"/>
                  </a:lnTo>
                  <a:close/>
                  <a:moveTo>
                    <a:pt x="3158" y="0"/>
                  </a:moveTo>
                  <a:cubicBezTo>
                    <a:pt x="3151" y="0"/>
                    <a:pt x="3145" y="1"/>
                    <a:pt x="3138" y="3"/>
                  </a:cubicBezTo>
                  <a:cubicBezTo>
                    <a:pt x="3122" y="10"/>
                    <a:pt x="3111" y="17"/>
                    <a:pt x="3101" y="29"/>
                  </a:cubicBezTo>
                  <a:cubicBezTo>
                    <a:pt x="3094" y="38"/>
                    <a:pt x="3085" y="48"/>
                    <a:pt x="3084" y="63"/>
                  </a:cubicBezTo>
                  <a:cubicBezTo>
                    <a:pt x="3007" y="354"/>
                    <a:pt x="2915" y="637"/>
                    <a:pt x="2797" y="905"/>
                  </a:cubicBezTo>
                  <a:cubicBezTo>
                    <a:pt x="2586" y="1410"/>
                    <a:pt x="2307" y="1874"/>
                    <a:pt x="1968" y="2288"/>
                  </a:cubicBezTo>
                  <a:cubicBezTo>
                    <a:pt x="1623" y="2707"/>
                    <a:pt x="1251" y="3033"/>
                    <a:pt x="915" y="3275"/>
                  </a:cubicBezTo>
                  <a:cubicBezTo>
                    <a:pt x="568" y="3520"/>
                    <a:pt x="260" y="3683"/>
                    <a:pt x="50" y="3782"/>
                  </a:cubicBezTo>
                  <a:cubicBezTo>
                    <a:pt x="37" y="3785"/>
                    <a:pt x="29" y="3795"/>
                    <a:pt x="21" y="3804"/>
                  </a:cubicBezTo>
                  <a:cubicBezTo>
                    <a:pt x="13" y="3814"/>
                    <a:pt x="6" y="3828"/>
                    <a:pt x="5" y="3842"/>
                  </a:cubicBezTo>
                  <a:cubicBezTo>
                    <a:pt x="0" y="3869"/>
                    <a:pt x="11" y="3898"/>
                    <a:pt x="32" y="3916"/>
                  </a:cubicBezTo>
                  <a:lnTo>
                    <a:pt x="1959" y="5501"/>
                  </a:lnTo>
                  <a:cubicBezTo>
                    <a:pt x="1974" y="5513"/>
                    <a:pt x="1992" y="5519"/>
                    <a:pt x="2010" y="5519"/>
                  </a:cubicBezTo>
                  <a:cubicBezTo>
                    <a:pt x="2022" y="5519"/>
                    <a:pt x="2033" y="5516"/>
                    <a:pt x="2044" y="5511"/>
                  </a:cubicBezTo>
                  <a:cubicBezTo>
                    <a:pt x="2365" y="5358"/>
                    <a:pt x="2678" y="5173"/>
                    <a:pt x="2967" y="4964"/>
                  </a:cubicBezTo>
                  <a:cubicBezTo>
                    <a:pt x="3364" y="4675"/>
                    <a:pt x="3726" y="4336"/>
                    <a:pt x="4039" y="3956"/>
                  </a:cubicBezTo>
                  <a:cubicBezTo>
                    <a:pt x="4375" y="3548"/>
                    <a:pt x="4658" y="3093"/>
                    <a:pt x="4869" y="2610"/>
                  </a:cubicBezTo>
                  <a:cubicBezTo>
                    <a:pt x="4999" y="2315"/>
                    <a:pt x="5105" y="2012"/>
                    <a:pt x="5181" y="1700"/>
                  </a:cubicBezTo>
                  <a:cubicBezTo>
                    <a:pt x="5190" y="1670"/>
                    <a:pt x="5181" y="1637"/>
                    <a:pt x="5157" y="1617"/>
                  </a:cubicBezTo>
                  <a:lnTo>
                    <a:pt x="3213" y="18"/>
                  </a:lnTo>
                  <a:cubicBezTo>
                    <a:pt x="3197" y="6"/>
                    <a:pt x="3178" y="0"/>
                    <a:pt x="31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33"/>
            <p:cNvSpPr/>
            <p:nvPr/>
          </p:nvSpPr>
          <p:spPr>
            <a:xfrm>
              <a:off x="3671038" y="4113313"/>
              <a:ext cx="49225" cy="45000"/>
            </a:xfrm>
            <a:custGeom>
              <a:avLst/>
              <a:gdLst/>
              <a:ahLst/>
              <a:cxnLst/>
              <a:rect l="l" t="t" r="r" b="b"/>
              <a:pathLst>
                <a:path w="1969" h="1800" extrusionOk="0">
                  <a:moveTo>
                    <a:pt x="88" y="1"/>
                  </a:moveTo>
                  <a:cubicBezTo>
                    <a:pt x="64" y="1"/>
                    <a:pt x="41" y="11"/>
                    <a:pt x="26" y="29"/>
                  </a:cubicBezTo>
                  <a:cubicBezTo>
                    <a:pt x="5" y="54"/>
                    <a:pt x="1" y="91"/>
                    <a:pt x="19" y="120"/>
                  </a:cubicBezTo>
                  <a:lnTo>
                    <a:pt x="976" y="1760"/>
                  </a:lnTo>
                  <a:cubicBezTo>
                    <a:pt x="991" y="1785"/>
                    <a:pt x="1018" y="1799"/>
                    <a:pt x="1045" y="1799"/>
                  </a:cubicBezTo>
                  <a:cubicBezTo>
                    <a:pt x="1057" y="1799"/>
                    <a:pt x="1069" y="1797"/>
                    <a:pt x="1080" y="1791"/>
                  </a:cubicBezTo>
                  <a:cubicBezTo>
                    <a:pt x="1296" y="1687"/>
                    <a:pt x="1485" y="1541"/>
                    <a:pt x="1637" y="1354"/>
                  </a:cubicBezTo>
                  <a:cubicBezTo>
                    <a:pt x="1790" y="1169"/>
                    <a:pt x="1897" y="957"/>
                    <a:pt x="1958" y="723"/>
                  </a:cubicBezTo>
                  <a:cubicBezTo>
                    <a:pt x="1969" y="684"/>
                    <a:pt x="1947" y="642"/>
                    <a:pt x="1907" y="628"/>
                  </a:cubicBezTo>
                  <a:lnTo>
                    <a:pt x="112" y="5"/>
                  </a:lnTo>
                  <a:cubicBezTo>
                    <a:pt x="104" y="2"/>
                    <a:pt x="96" y="1"/>
                    <a:pt x="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33"/>
            <p:cNvSpPr/>
            <p:nvPr/>
          </p:nvSpPr>
          <p:spPr>
            <a:xfrm>
              <a:off x="3700088" y="4132138"/>
              <a:ext cx="136625" cy="132800"/>
            </a:xfrm>
            <a:custGeom>
              <a:avLst/>
              <a:gdLst/>
              <a:ahLst/>
              <a:cxnLst/>
              <a:rect l="l" t="t" r="r" b="b"/>
              <a:pathLst>
                <a:path w="5465" h="5312" extrusionOk="0">
                  <a:moveTo>
                    <a:pt x="2124" y="1889"/>
                  </a:moveTo>
                  <a:lnTo>
                    <a:pt x="2701" y="2569"/>
                  </a:lnTo>
                  <a:lnTo>
                    <a:pt x="2706" y="2594"/>
                  </a:lnTo>
                  <a:lnTo>
                    <a:pt x="2761" y="2640"/>
                  </a:lnTo>
                  <a:lnTo>
                    <a:pt x="2758" y="2642"/>
                  </a:lnTo>
                  <a:lnTo>
                    <a:pt x="2703" y="2598"/>
                  </a:lnTo>
                  <a:lnTo>
                    <a:pt x="2095" y="1912"/>
                  </a:lnTo>
                  <a:lnTo>
                    <a:pt x="2124" y="1889"/>
                  </a:lnTo>
                  <a:close/>
                  <a:moveTo>
                    <a:pt x="1369" y="1975"/>
                  </a:moveTo>
                  <a:lnTo>
                    <a:pt x="1369" y="1975"/>
                  </a:lnTo>
                  <a:cubicBezTo>
                    <a:pt x="1725" y="2592"/>
                    <a:pt x="2111" y="3197"/>
                    <a:pt x="2545" y="3755"/>
                  </a:cubicBezTo>
                  <a:lnTo>
                    <a:pt x="2545" y="3780"/>
                  </a:lnTo>
                  <a:lnTo>
                    <a:pt x="2603" y="3827"/>
                  </a:lnTo>
                  <a:lnTo>
                    <a:pt x="2601" y="3831"/>
                  </a:lnTo>
                  <a:lnTo>
                    <a:pt x="2540" y="3785"/>
                  </a:lnTo>
                  <a:cubicBezTo>
                    <a:pt x="2080" y="3217"/>
                    <a:pt x="1693" y="2612"/>
                    <a:pt x="1369" y="1975"/>
                  </a:cubicBezTo>
                  <a:close/>
                  <a:moveTo>
                    <a:pt x="1096" y="1"/>
                  </a:moveTo>
                  <a:cubicBezTo>
                    <a:pt x="1083" y="1"/>
                    <a:pt x="1070" y="4"/>
                    <a:pt x="1059" y="11"/>
                  </a:cubicBezTo>
                  <a:cubicBezTo>
                    <a:pt x="1048" y="17"/>
                    <a:pt x="1040" y="21"/>
                    <a:pt x="1032" y="31"/>
                  </a:cubicBezTo>
                  <a:cubicBezTo>
                    <a:pt x="1024" y="40"/>
                    <a:pt x="1020" y="52"/>
                    <a:pt x="1018" y="59"/>
                  </a:cubicBezTo>
                  <a:cubicBezTo>
                    <a:pt x="946" y="315"/>
                    <a:pt x="825" y="549"/>
                    <a:pt x="656" y="754"/>
                  </a:cubicBezTo>
                  <a:cubicBezTo>
                    <a:pt x="488" y="959"/>
                    <a:pt x="283" y="1120"/>
                    <a:pt x="48" y="1240"/>
                  </a:cubicBezTo>
                  <a:cubicBezTo>
                    <a:pt x="38" y="1247"/>
                    <a:pt x="27" y="1253"/>
                    <a:pt x="19" y="1262"/>
                  </a:cubicBezTo>
                  <a:cubicBezTo>
                    <a:pt x="13" y="1269"/>
                    <a:pt x="12" y="1277"/>
                    <a:pt x="9" y="1285"/>
                  </a:cubicBezTo>
                  <a:lnTo>
                    <a:pt x="7" y="1289"/>
                  </a:lnTo>
                  <a:cubicBezTo>
                    <a:pt x="1" y="1309"/>
                    <a:pt x="3" y="1331"/>
                    <a:pt x="13" y="1351"/>
                  </a:cubicBezTo>
                  <a:lnTo>
                    <a:pt x="2304" y="5274"/>
                  </a:lnTo>
                  <a:cubicBezTo>
                    <a:pt x="2314" y="5293"/>
                    <a:pt x="2335" y="5304"/>
                    <a:pt x="2355" y="5311"/>
                  </a:cubicBezTo>
                  <a:cubicBezTo>
                    <a:pt x="2360" y="5311"/>
                    <a:pt x="2365" y="5312"/>
                    <a:pt x="2371" y="5312"/>
                  </a:cubicBezTo>
                  <a:cubicBezTo>
                    <a:pt x="2388" y="5312"/>
                    <a:pt x="2406" y="5306"/>
                    <a:pt x="2418" y="5296"/>
                  </a:cubicBezTo>
                  <a:cubicBezTo>
                    <a:pt x="2558" y="5189"/>
                    <a:pt x="2698" y="5080"/>
                    <a:pt x="2834" y="4966"/>
                  </a:cubicBezTo>
                  <a:cubicBezTo>
                    <a:pt x="3311" y="4562"/>
                    <a:pt x="3755" y="4115"/>
                    <a:pt x="4154" y="3631"/>
                  </a:cubicBezTo>
                  <a:cubicBezTo>
                    <a:pt x="4575" y="3119"/>
                    <a:pt x="4945" y="2570"/>
                    <a:pt x="5258" y="1990"/>
                  </a:cubicBezTo>
                  <a:cubicBezTo>
                    <a:pt x="5328" y="1862"/>
                    <a:pt x="5391" y="1735"/>
                    <a:pt x="5454" y="1607"/>
                  </a:cubicBezTo>
                  <a:cubicBezTo>
                    <a:pt x="5464" y="1589"/>
                    <a:pt x="5465" y="1563"/>
                    <a:pt x="5456" y="1542"/>
                  </a:cubicBezTo>
                  <a:cubicBezTo>
                    <a:pt x="5449" y="1520"/>
                    <a:pt x="5430" y="1504"/>
                    <a:pt x="5409" y="1498"/>
                  </a:cubicBezTo>
                  <a:lnTo>
                    <a:pt x="1599" y="172"/>
                  </a:lnTo>
                  <a:lnTo>
                    <a:pt x="1120" y="4"/>
                  </a:lnTo>
                  <a:cubicBezTo>
                    <a:pt x="1112" y="2"/>
                    <a:pt x="1104" y="1"/>
                    <a:pt x="1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33"/>
            <p:cNvSpPr/>
            <p:nvPr/>
          </p:nvSpPr>
          <p:spPr>
            <a:xfrm>
              <a:off x="3764063" y="4174513"/>
              <a:ext cx="661850" cy="575500"/>
            </a:xfrm>
            <a:custGeom>
              <a:avLst/>
              <a:gdLst/>
              <a:ahLst/>
              <a:cxnLst/>
              <a:rect l="l" t="t" r="r" b="b"/>
              <a:pathLst>
                <a:path w="26474" h="23020" extrusionOk="0">
                  <a:moveTo>
                    <a:pt x="4910" y="5313"/>
                  </a:moveTo>
                  <a:lnTo>
                    <a:pt x="6776" y="6747"/>
                  </a:lnTo>
                  <a:lnTo>
                    <a:pt x="6779" y="6774"/>
                  </a:lnTo>
                  <a:cubicBezTo>
                    <a:pt x="6774" y="6780"/>
                    <a:pt x="6769" y="6782"/>
                    <a:pt x="6764" y="6782"/>
                  </a:cubicBezTo>
                  <a:cubicBezTo>
                    <a:pt x="6759" y="6782"/>
                    <a:pt x="6755" y="6781"/>
                    <a:pt x="6752" y="6777"/>
                  </a:cubicBezTo>
                  <a:lnTo>
                    <a:pt x="4884" y="5343"/>
                  </a:lnTo>
                  <a:lnTo>
                    <a:pt x="4910" y="5313"/>
                  </a:lnTo>
                  <a:close/>
                  <a:moveTo>
                    <a:pt x="1930" y="4351"/>
                  </a:moveTo>
                  <a:lnTo>
                    <a:pt x="10181" y="10709"/>
                  </a:lnTo>
                  <a:lnTo>
                    <a:pt x="10248" y="10784"/>
                  </a:lnTo>
                  <a:lnTo>
                    <a:pt x="10248" y="10784"/>
                  </a:lnTo>
                  <a:lnTo>
                    <a:pt x="10196" y="10730"/>
                  </a:lnTo>
                  <a:cubicBezTo>
                    <a:pt x="10196" y="10730"/>
                    <a:pt x="10179" y="10742"/>
                    <a:pt x="10167" y="10742"/>
                  </a:cubicBezTo>
                  <a:cubicBezTo>
                    <a:pt x="10163" y="10742"/>
                    <a:pt x="10160" y="10742"/>
                    <a:pt x="10158" y="10739"/>
                  </a:cubicBezTo>
                  <a:lnTo>
                    <a:pt x="1906" y="4382"/>
                  </a:lnTo>
                  <a:lnTo>
                    <a:pt x="1930" y="4351"/>
                  </a:lnTo>
                  <a:close/>
                  <a:moveTo>
                    <a:pt x="20393" y="17014"/>
                  </a:moveTo>
                  <a:lnTo>
                    <a:pt x="21653" y="17999"/>
                  </a:lnTo>
                  <a:lnTo>
                    <a:pt x="21656" y="18026"/>
                  </a:lnTo>
                  <a:cubicBezTo>
                    <a:pt x="21651" y="18031"/>
                    <a:pt x="21645" y="18033"/>
                    <a:pt x="21639" y="18033"/>
                  </a:cubicBezTo>
                  <a:cubicBezTo>
                    <a:pt x="21635" y="18033"/>
                    <a:pt x="21630" y="18032"/>
                    <a:pt x="21628" y="18029"/>
                  </a:cubicBezTo>
                  <a:lnTo>
                    <a:pt x="20393" y="17014"/>
                  </a:lnTo>
                  <a:close/>
                  <a:moveTo>
                    <a:pt x="17895" y="13587"/>
                  </a:moveTo>
                  <a:lnTo>
                    <a:pt x="24335" y="18694"/>
                  </a:lnTo>
                  <a:lnTo>
                    <a:pt x="24337" y="18721"/>
                  </a:lnTo>
                  <a:cubicBezTo>
                    <a:pt x="24332" y="18726"/>
                    <a:pt x="24327" y="18729"/>
                    <a:pt x="24321" y="18729"/>
                  </a:cubicBezTo>
                  <a:cubicBezTo>
                    <a:pt x="24317" y="18729"/>
                    <a:pt x="24313" y="18727"/>
                    <a:pt x="24310" y="18724"/>
                  </a:cubicBezTo>
                  <a:lnTo>
                    <a:pt x="17870" y="13616"/>
                  </a:lnTo>
                  <a:lnTo>
                    <a:pt x="17895" y="13587"/>
                  </a:lnTo>
                  <a:close/>
                  <a:moveTo>
                    <a:pt x="3176" y="0"/>
                  </a:moveTo>
                  <a:cubicBezTo>
                    <a:pt x="3169" y="0"/>
                    <a:pt x="3162" y="1"/>
                    <a:pt x="3155" y="2"/>
                  </a:cubicBezTo>
                  <a:cubicBezTo>
                    <a:pt x="3138" y="4"/>
                    <a:pt x="3119" y="15"/>
                    <a:pt x="3110" y="26"/>
                  </a:cubicBezTo>
                  <a:cubicBezTo>
                    <a:pt x="3105" y="33"/>
                    <a:pt x="3106" y="38"/>
                    <a:pt x="3100" y="44"/>
                  </a:cubicBezTo>
                  <a:cubicBezTo>
                    <a:pt x="3038" y="169"/>
                    <a:pt x="2975" y="296"/>
                    <a:pt x="2906" y="418"/>
                  </a:cubicBezTo>
                  <a:cubicBezTo>
                    <a:pt x="2588" y="1010"/>
                    <a:pt x="2208" y="1570"/>
                    <a:pt x="1784" y="2089"/>
                  </a:cubicBezTo>
                  <a:cubicBezTo>
                    <a:pt x="1379" y="2580"/>
                    <a:pt x="931" y="3032"/>
                    <a:pt x="444" y="3443"/>
                  </a:cubicBezTo>
                  <a:cubicBezTo>
                    <a:pt x="308" y="3558"/>
                    <a:pt x="170" y="3669"/>
                    <a:pt x="31" y="3775"/>
                  </a:cubicBezTo>
                  <a:cubicBezTo>
                    <a:pt x="26" y="3783"/>
                    <a:pt x="21" y="3783"/>
                    <a:pt x="15" y="3789"/>
                  </a:cubicBezTo>
                  <a:cubicBezTo>
                    <a:pt x="5" y="3801"/>
                    <a:pt x="1" y="3818"/>
                    <a:pt x="1" y="3839"/>
                  </a:cubicBezTo>
                  <a:cubicBezTo>
                    <a:pt x="1" y="3864"/>
                    <a:pt x="8" y="3886"/>
                    <a:pt x="27" y="3901"/>
                  </a:cubicBezTo>
                  <a:lnTo>
                    <a:pt x="23247" y="23003"/>
                  </a:lnTo>
                  <a:cubicBezTo>
                    <a:pt x="23261" y="23014"/>
                    <a:pt x="23279" y="23020"/>
                    <a:pt x="23297" y="23020"/>
                  </a:cubicBezTo>
                  <a:cubicBezTo>
                    <a:pt x="23307" y="23020"/>
                    <a:pt x="23317" y="23018"/>
                    <a:pt x="23325" y="23014"/>
                  </a:cubicBezTo>
                  <a:cubicBezTo>
                    <a:pt x="23530" y="22941"/>
                    <a:pt x="23726" y="22851"/>
                    <a:pt x="23917" y="22751"/>
                  </a:cubicBezTo>
                  <a:cubicBezTo>
                    <a:pt x="24491" y="22447"/>
                    <a:pt x="25003" y="22031"/>
                    <a:pt x="25416" y="21529"/>
                  </a:cubicBezTo>
                  <a:cubicBezTo>
                    <a:pt x="25854" y="20996"/>
                    <a:pt x="26175" y="20375"/>
                    <a:pt x="26356" y="19706"/>
                  </a:cubicBezTo>
                  <a:cubicBezTo>
                    <a:pt x="26406" y="19538"/>
                    <a:pt x="26443" y="19368"/>
                    <a:pt x="26471" y="19190"/>
                  </a:cubicBezTo>
                  <a:cubicBezTo>
                    <a:pt x="26474" y="19165"/>
                    <a:pt x="26463" y="19135"/>
                    <a:pt x="26441" y="19118"/>
                  </a:cubicBezTo>
                  <a:lnTo>
                    <a:pt x="3221" y="16"/>
                  </a:lnTo>
                  <a:cubicBezTo>
                    <a:pt x="3208" y="4"/>
                    <a:pt x="3193" y="0"/>
                    <a:pt x="31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33"/>
            <p:cNvSpPr/>
            <p:nvPr/>
          </p:nvSpPr>
          <p:spPr>
            <a:xfrm>
              <a:off x="4353163" y="4659188"/>
              <a:ext cx="115275" cy="125925"/>
            </a:xfrm>
            <a:custGeom>
              <a:avLst/>
              <a:gdLst/>
              <a:ahLst/>
              <a:cxnLst/>
              <a:rect l="l" t="t" r="r" b="b"/>
              <a:pathLst>
                <a:path w="4611" h="5037" extrusionOk="0">
                  <a:moveTo>
                    <a:pt x="3178" y="1"/>
                  </a:moveTo>
                  <a:cubicBezTo>
                    <a:pt x="3169" y="1"/>
                    <a:pt x="3159" y="2"/>
                    <a:pt x="3150" y="5"/>
                  </a:cubicBezTo>
                  <a:cubicBezTo>
                    <a:pt x="3136" y="9"/>
                    <a:pt x="3125" y="16"/>
                    <a:pt x="3115" y="29"/>
                  </a:cubicBezTo>
                  <a:cubicBezTo>
                    <a:pt x="3107" y="38"/>
                    <a:pt x="3103" y="50"/>
                    <a:pt x="3098" y="61"/>
                  </a:cubicBezTo>
                  <a:cubicBezTo>
                    <a:pt x="3034" y="358"/>
                    <a:pt x="2949" y="649"/>
                    <a:pt x="2839" y="928"/>
                  </a:cubicBezTo>
                  <a:cubicBezTo>
                    <a:pt x="2641" y="1423"/>
                    <a:pt x="2368" y="1886"/>
                    <a:pt x="2034" y="2295"/>
                  </a:cubicBezTo>
                  <a:cubicBezTo>
                    <a:pt x="1720" y="2675"/>
                    <a:pt x="1351" y="3012"/>
                    <a:pt x="940" y="3286"/>
                  </a:cubicBezTo>
                  <a:cubicBezTo>
                    <a:pt x="660" y="3477"/>
                    <a:pt x="362" y="3639"/>
                    <a:pt x="51" y="3768"/>
                  </a:cubicBezTo>
                  <a:cubicBezTo>
                    <a:pt x="40" y="3775"/>
                    <a:pt x="30" y="3781"/>
                    <a:pt x="19" y="3793"/>
                  </a:cubicBezTo>
                  <a:cubicBezTo>
                    <a:pt x="11" y="3802"/>
                    <a:pt x="5" y="3817"/>
                    <a:pt x="3" y="3832"/>
                  </a:cubicBezTo>
                  <a:cubicBezTo>
                    <a:pt x="0" y="3860"/>
                    <a:pt x="9" y="3886"/>
                    <a:pt x="30" y="3905"/>
                  </a:cubicBezTo>
                  <a:lnTo>
                    <a:pt x="1383" y="5019"/>
                  </a:lnTo>
                  <a:cubicBezTo>
                    <a:pt x="1397" y="5031"/>
                    <a:pt x="1415" y="5037"/>
                    <a:pt x="1435" y="5037"/>
                  </a:cubicBezTo>
                  <a:cubicBezTo>
                    <a:pt x="1445" y="5037"/>
                    <a:pt x="1456" y="5035"/>
                    <a:pt x="1467" y="5032"/>
                  </a:cubicBezTo>
                  <a:cubicBezTo>
                    <a:pt x="1619" y="4970"/>
                    <a:pt x="1979" y="4806"/>
                    <a:pt x="2413" y="4500"/>
                  </a:cubicBezTo>
                  <a:cubicBezTo>
                    <a:pt x="2753" y="4260"/>
                    <a:pt x="3139" y="3936"/>
                    <a:pt x="3494" y="3503"/>
                  </a:cubicBezTo>
                  <a:cubicBezTo>
                    <a:pt x="3832" y="3093"/>
                    <a:pt x="4105" y="2635"/>
                    <a:pt x="4308" y="2139"/>
                  </a:cubicBezTo>
                  <a:cubicBezTo>
                    <a:pt x="4430" y="1843"/>
                    <a:pt x="4528" y="1534"/>
                    <a:pt x="4602" y="1209"/>
                  </a:cubicBezTo>
                  <a:cubicBezTo>
                    <a:pt x="4611" y="1176"/>
                    <a:pt x="4599" y="1148"/>
                    <a:pt x="4578" y="1129"/>
                  </a:cubicBezTo>
                  <a:lnTo>
                    <a:pt x="3226" y="17"/>
                  </a:lnTo>
                  <a:cubicBezTo>
                    <a:pt x="3213" y="6"/>
                    <a:pt x="3196" y="1"/>
                    <a:pt x="31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33"/>
            <p:cNvSpPr/>
            <p:nvPr/>
          </p:nvSpPr>
          <p:spPr>
            <a:xfrm>
              <a:off x="3764038" y="4260563"/>
              <a:ext cx="597925" cy="489450"/>
            </a:xfrm>
            <a:custGeom>
              <a:avLst/>
              <a:gdLst/>
              <a:ahLst/>
              <a:cxnLst/>
              <a:rect l="l" t="t" r="r" b="b"/>
              <a:pathLst>
                <a:path w="23917" h="19578" extrusionOk="0">
                  <a:moveTo>
                    <a:pt x="445" y="1"/>
                  </a:moveTo>
                  <a:cubicBezTo>
                    <a:pt x="309" y="116"/>
                    <a:pt x="171" y="227"/>
                    <a:pt x="32" y="333"/>
                  </a:cubicBezTo>
                  <a:cubicBezTo>
                    <a:pt x="25" y="341"/>
                    <a:pt x="19" y="341"/>
                    <a:pt x="14" y="347"/>
                  </a:cubicBezTo>
                  <a:cubicBezTo>
                    <a:pt x="4" y="359"/>
                    <a:pt x="0" y="377"/>
                    <a:pt x="0" y="398"/>
                  </a:cubicBezTo>
                  <a:cubicBezTo>
                    <a:pt x="0" y="422"/>
                    <a:pt x="8" y="445"/>
                    <a:pt x="27" y="459"/>
                  </a:cubicBezTo>
                  <a:lnTo>
                    <a:pt x="23247" y="19561"/>
                  </a:lnTo>
                  <a:cubicBezTo>
                    <a:pt x="23261" y="19572"/>
                    <a:pt x="23279" y="19578"/>
                    <a:pt x="23297" y="19578"/>
                  </a:cubicBezTo>
                  <a:cubicBezTo>
                    <a:pt x="23307" y="19578"/>
                    <a:pt x="23316" y="19576"/>
                    <a:pt x="23325" y="19572"/>
                  </a:cubicBezTo>
                  <a:cubicBezTo>
                    <a:pt x="23528" y="19499"/>
                    <a:pt x="23726" y="19409"/>
                    <a:pt x="23917" y="19309"/>
                  </a:cubicBezTo>
                  <a:lnTo>
                    <a:pt x="445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33"/>
            <p:cNvSpPr/>
            <p:nvPr/>
          </p:nvSpPr>
          <p:spPr>
            <a:xfrm>
              <a:off x="4395613" y="4775738"/>
              <a:ext cx="74225" cy="56100"/>
            </a:xfrm>
            <a:custGeom>
              <a:avLst/>
              <a:gdLst/>
              <a:ahLst/>
              <a:cxnLst/>
              <a:rect l="l" t="t" r="r" b="b"/>
              <a:pathLst>
                <a:path w="2969" h="2244" extrusionOk="0">
                  <a:moveTo>
                    <a:pt x="916" y="0"/>
                  </a:moveTo>
                  <a:cubicBezTo>
                    <a:pt x="570" y="244"/>
                    <a:pt x="262" y="407"/>
                    <a:pt x="52" y="506"/>
                  </a:cubicBezTo>
                  <a:cubicBezTo>
                    <a:pt x="38" y="511"/>
                    <a:pt x="31" y="519"/>
                    <a:pt x="22" y="528"/>
                  </a:cubicBezTo>
                  <a:cubicBezTo>
                    <a:pt x="15" y="538"/>
                    <a:pt x="7" y="553"/>
                    <a:pt x="6" y="566"/>
                  </a:cubicBezTo>
                  <a:cubicBezTo>
                    <a:pt x="0" y="592"/>
                    <a:pt x="12" y="622"/>
                    <a:pt x="33" y="640"/>
                  </a:cubicBezTo>
                  <a:lnTo>
                    <a:pt x="1960" y="2226"/>
                  </a:lnTo>
                  <a:cubicBezTo>
                    <a:pt x="1975" y="2237"/>
                    <a:pt x="1993" y="2243"/>
                    <a:pt x="2011" y="2243"/>
                  </a:cubicBezTo>
                  <a:cubicBezTo>
                    <a:pt x="2023" y="2243"/>
                    <a:pt x="2035" y="2240"/>
                    <a:pt x="2046" y="2235"/>
                  </a:cubicBezTo>
                  <a:cubicBezTo>
                    <a:pt x="2367" y="2082"/>
                    <a:pt x="2679" y="1897"/>
                    <a:pt x="2968" y="1689"/>
                  </a:cubicBezTo>
                  <a:lnTo>
                    <a:pt x="916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33"/>
            <p:cNvSpPr/>
            <p:nvPr/>
          </p:nvSpPr>
          <p:spPr>
            <a:xfrm>
              <a:off x="4353163" y="4741288"/>
              <a:ext cx="60325" cy="43750"/>
            </a:xfrm>
            <a:custGeom>
              <a:avLst/>
              <a:gdLst/>
              <a:ahLst/>
              <a:cxnLst/>
              <a:rect l="l" t="t" r="r" b="b"/>
              <a:pathLst>
                <a:path w="2413" h="1750" extrusionOk="0">
                  <a:moveTo>
                    <a:pt x="939" y="0"/>
                  </a:moveTo>
                  <a:cubicBezTo>
                    <a:pt x="658" y="191"/>
                    <a:pt x="361" y="353"/>
                    <a:pt x="50" y="481"/>
                  </a:cubicBezTo>
                  <a:cubicBezTo>
                    <a:pt x="39" y="489"/>
                    <a:pt x="29" y="495"/>
                    <a:pt x="18" y="507"/>
                  </a:cubicBezTo>
                  <a:cubicBezTo>
                    <a:pt x="13" y="516"/>
                    <a:pt x="5" y="532"/>
                    <a:pt x="3" y="544"/>
                  </a:cubicBezTo>
                  <a:cubicBezTo>
                    <a:pt x="0" y="574"/>
                    <a:pt x="9" y="600"/>
                    <a:pt x="30" y="618"/>
                  </a:cubicBezTo>
                  <a:lnTo>
                    <a:pt x="1383" y="1733"/>
                  </a:lnTo>
                  <a:cubicBezTo>
                    <a:pt x="1397" y="1744"/>
                    <a:pt x="1415" y="1750"/>
                    <a:pt x="1435" y="1750"/>
                  </a:cubicBezTo>
                  <a:cubicBezTo>
                    <a:pt x="1445" y="1750"/>
                    <a:pt x="1456" y="1748"/>
                    <a:pt x="1467" y="1744"/>
                  </a:cubicBezTo>
                  <a:cubicBezTo>
                    <a:pt x="1619" y="1684"/>
                    <a:pt x="1979" y="1520"/>
                    <a:pt x="2413" y="1213"/>
                  </a:cubicBezTo>
                  <a:lnTo>
                    <a:pt x="939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33"/>
            <p:cNvSpPr/>
            <p:nvPr/>
          </p:nvSpPr>
          <p:spPr>
            <a:xfrm>
              <a:off x="3700113" y="4164238"/>
              <a:ext cx="70875" cy="100675"/>
            </a:xfrm>
            <a:custGeom>
              <a:avLst/>
              <a:gdLst/>
              <a:ahLst/>
              <a:cxnLst/>
              <a:rect l="l" t="t" r="r" b="b"/>
              <a:pathLst>
                <a:path w="2835" h="4027" extrusionOk="0">
                  <a:moveTo>
                    <a:pt x="10" y="0"/>
                  </a:moveTo>
                  <a:lnTo>
                    <a:pt x="7" y="4"/>
                  </a:lnTo>
                  <a:cubicBezTo>
                    <a:pt x="1" y="23"/>
                    <a:pt x="3" y="46"/>
                    <a:pt x="13" y="65"/>
                  </a:cubicBezTo>
                  <a:lnTo>
                    <a:pt x="2305" y="3989"/>
                  </a:lnTo>
                  <a:cubicBezTo>
                    <a:pt x="2315" y="4007"/>
                    <a:pt x="2336" y="4019"/>
                    <a:pt x="2355" y="4025"/>
                  </a:cubicBezTo>
                  <a:cubicBezTo>
                    <a:pt x="2361" y="4026"/>
                    <a:pt x="2366" y="4027"/>
                    <a:pt x="2371" y="4027"/>
                  </a:cubicBezTo>
                  <a:cubicBezTo>
                    <a:pt x="2389" y="4027"/>
                    <a:pt x="2406" y="4021"/>
                    <a:pt x="2419" y="4011"/>
                  </a:cubicBezTo>
                  <a:cubicBezTo>
                    <a:pt x="2557" y="3905"/>
                    <a:pt x="2700" y="3795"/>
                    <a:pt x="2834" y="368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33"/>
            <p:cNvSpPr/>
            <p:nvPr/>
          </p:nvSpPr>
          <p:spPr>
            <a:xfrm>
              <a:off x="3740063" y="4136413"/>
              <a:ext cx="96650" cy="45450"/>
            </a:xfrm>
            <a:custGeom>
              <a:avLst/>
              <a:gdLst/>
              <a:ahLst/>
              <a:cxnLst/>
              <a:rect l="l" t="t" r="r" b="b"/>
              <a:pathLst>
                <a:path w="3866" h="1818" extrusionOk="0">
                  <a:moveTo>
                    <a:pt x="1" y="1"/>
                  </a:moveTo>
                  <a:lnTo>
                    <a:pt x="3658" y="1818"/>
                  </a:lnTo>
                  <a:cubicBezTo>
                    <a:pt x="3729" y="1690"/>
                    <a:pt x="3792" y="1562"/>
                    <a:pt x="3855" y="1434"/>
                  </a:cubicBezTo>
                  <a:cubicBezTo>
                    <a:pt x="3863" y="1418"/>
                    <a:pt x="3866" y="1392"/>
                    <a:pt x="3857" y="1370"/>
                  </a:cubicBezTo>
                  <a:cubicBezTo>
                    <a:pt x="3850" y="1347"/>
                    <a:pt x="3831" y="1333"/>
                    <a:pt x="3811" y="132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396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33"/>
            <p:cNvSpPr/>
            <p:nvPr/>
          </p:nvSpPr>
          <p:spPr>
            <a:xfrm>
              <a:off x="4465513" y="4693813"/>
              <a:ext cx="59875" cy="65200"/>
            </a:xfrm>
            <a:custGeom>
              <a:avLst/>
              <a:gdLst/>
              <a:ahLst/>
              <a:cxnLst/>
              <a:rect l="l" t="t" r="r" b="b"/>
              <a:pathLst>
                <a:path w="2395" h="2608" extrusionOk="0">
                  <a:moveTo>
                    <a:pt x="362" y="0"/>
                  </a:moveTo>
                  <a:cubicBezTo>
                    <a:pt x="355" y="0"/>
                    <a:pt x="349" y="1"/>
                    <a:pt x="342" y="3"/>
                  </a:cubicBezTo>
                  <a:cubicBezTo>
                    <a:pt x="326" y="10"/>
                    <a:pt x="315" y="17"/>
                    <a:pt x="305" y="29"/>
                  </a:cubicBezTo>
                  <a:cubicBezTo>
                    <a:pt x="298" y="38"/>
                    <a:pt x="289" y="48"/>
                    <a:pt x="288" y="63"/>
                  </a:cubicBezTo>
                  <a:cubicBezTo>
                    <a:pt x="211" y="354"/>
                    <a:pt x="119" y="637"/>
                    <a:pt x="1" y="905"/>
                  </a:cubicBezTo>
                  <a:lnTo>
                    <a:pt x="2072" y="2608"/>
                  </a:lnTo>
                  <a:cubicBezTo>
                    <a:pt x="2201" y="2314"/>
                    <a:pt x="2308" y="2011"/>
                    <a:pt x="2384" y="1699"/>
                  </a:cubicBezTo>
                  <a:cubicBezTo>
                    <a:pt x="2394" y="1670"/>
                    <a:pt x="2385" y="1637"/>
                    <a:pt x="2361" y="1617"/>
                  </a:cubicBezTo>
                  <a:lnTo>
                    <a:pt x="417" y="18"/>
                  </a:lnTo>
                  <a:cubicBezTo>
                    <a:pt x="401" y="6"/>
                    <a:pt x="382" y="0"/>
                    <a:pt x="362" y="0"/>
                  </a:cubicBez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33"/>
            <p:cNvSpPr/>
            <p:nvPr/>
          </p:nvSpPr>
          <p:spPr>
            <a:xfrm>
              <a:off x="4424138" y="4659188"/>
              <a:ext cx="44300" cy="53450"/>
            </a:xfrm>
            <a:custGeom>
              <a:avLst/>
              <a:gdLst/>
              <a:ahLst/>
              <a:cxnLst/>
              <a:rect l="l" t="t" r="r" b="b"/>
              <a:pathLst>
                <a:path w="1772" h="2138" extrusionOk="0">
                  <a:moveTo>
                    <a:pt x="339" y="1"/>
                  </a:moveTo>
                  <a:cubicBezTo>
                    <a:pt x="330" y="1"/>
                    <a:pt x="320" y="2"/>
                    <a:pt x="311" y="5"/>
                  </a:cubicBezTo>
                  <a:cubicBezTo>
                    <a:pt x="297" y="9"/>
                    <a:pt x="286" y="16"/>
                    <a:pt x="276" y="29"/>
                  </a:cubicBezTo>
                  <a:cubicBezTo>
                    <a:pt x="268" y="38"/>
                    <a:pt x="264" y="50"/>
                    <a:pt x="259" y="61"/>
                  </a:cubicBezTo>
                  <a:cubicBezTo>
                    <a:pt x="195" y="358"/>
                    <a:pt x="110" y="649"/>
                    <a:pt x="0" y="928"/>
                  </a:cubicBezTo>
                  <a:lnTo>
                    <a:pt x="1471" y="2138"/>
                  </a:lnTo>
                  <a:cubicBezTo>
                    <a:pt x="1592" y="1842"/>
                    <a:pt x="1691" y="1533"/>
                    <a:pt x="1764" y="1208"/>
                  </a:cubicBezTo>
                  <a:cubicBezTo>
                    <a:pt x="1772" y="1176"/>
                    <a:pt x="1760" y="1148"/>
                    <a:pt x="1739" y="1129"/>
                  </a:cubicBezTo>
                  <a:lnTo>
                    <a:pt x="387" y="17"/>
                  </a:lnTo>
                  <a:cubicBezTo>
                    <a:pt x="374" y="6"/>
                    <a:pt x="357" y="1"/>
                    <a:pt x="339" y="1"/>
                  </a:cubicBez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33"/>
            <p:cNvSpPr/>
            <p:nvPr/>
          </p:nvSpPr>
          <p:spPr>
            <a:xfrm>
              <a:off x="3836688" y="4174513"/>
              <a:ext cx="589225" cy="492675"/>
            </a:xfrm>
            <a:custGeom>
              <a:avLst/>
              <a:gdLst/>
              <a:ahLst/>
              <a:cxnLst/>
              <a:rect l="l" t="t" r="r" b="b"/>
              <a:pathLst>
                <a:path w="23569" h="19707" extrusionOk="0">
                  <a:moveTo>
                    <a:pt x="271" y="0"/>
                  </a:moveTo>
                  <a:cubicBezTo>
                    <a:pt x="264" y="0"/>
                    <a:pt x="257" y="1"/>
                    <a:pt x="250" y="2"/>
                  </a:cubicBezTo>
                  <a:cubicBezTo>
                    <a:pt x="233" y="4"/>
                    <a:pt x="214" y="15"/>
                    <a:pt x="205" y="26"/>
                  </a:cubicBezTo>
                  <a:cubicBezTo>
                    <a:pt x="200" y="33"/>
                    <a:pt x="201" y="38"/>
                    <a:pt x="195" y="44"/>
                  </a:cubicBezTo>
                  <a:cubicBezTo>
                    <a:pt x="133" y="169"/>
                    <a:pt x="70" y="296"/>
                    <a:pt x="1" y="418"/>
                  </a:cubicBezTo>
                  <a:lnTo>
                    <a:pt x="23448" y="19706"/>
                  </a:lnTo>
                  <a:cubicBezTo>
                    <a:pt x="23499" y="19538"/>
                    <a:pt x="23536" y="19368"/>
                    <a:pt x="23563" y="19190"/>
                  </a:cubicBezTo>
                  <a:cubicBezTo>
                    <a:pt x="23569" y="19165"/>
                    <a:pt x="23558" y="19135"/>
                    <a:pt x="23536" y="19118"/>
                  </a:cubicBezTo>
                  <a:lnTo>
                    <a:pt x="316" y="16"/>
                  </a:lnTo>
                  <a:cubicBezTo>
                    <a:pt x="303" y="4"/>
                    <a:pt x="288" y="0"/>
                    <a:pt x="271" y="0"/>
                  </a:cubicBez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33"/>
            <p:cNvSpPr/>
            <p:nvPr/>
          </p:nvSpPr>
          <p:spPr>
            <a:xfrm>
              <a:off x="3752938" y="4163613"/>
              <a:ext cx="681400" cy="594975"/>
            </a:xfrm>
            <a:custGeom>
              <a:avLst/>
              <a:gdLst/>
              <a:ahLst/>
              <a:cxnLst/>
              <a:rect l="l" t="t" r="r" b="b"/>
              <a:pathLst>
                <a:path w="27256" h="23799" extrusionOk="0">
                  <a:moveTo>
                    <a:pt x="3618" y="514"/>
                  </a:moveTo>
                  <a:lnTo>
                    <a:pt x="26835" y="19614"/>
                  </a:lnTo>
                  <a:cubicBezTo>
                    <a:pt x="26552" y="21340"/>
                    <a:pt x="25381" y="22766"/>
                    <a:pt x="23741" y="23376"/>
                  </a:cubicBezTo>
                  <a:lnTo>
                    <a:pt x="523" y="4276"/>
                  </a:lnTo>
                  <a:cubicBezTo>
                    <a:pt x="1831" y="3280"/>
                    <a:pt x="2894" y="1988"/>
                    <a:pt x="3618" y="514"/>
                  </a:cubicBezTo>
                  <a:close/>
                  <a:moveTo>
                    <a:pt x="3545" y="0"/>
                  </a:moveTo>
                  <a:cubicBezTo>
                    <a:pt x="3531" y="0"/>
                    <a:pt x="3516" y="2"/>
                    <a:pt x="3501" y="5"/>
                  </a:cubicBezTo>
                  <a:cubicBezTo>
                    <a:pt x="3442" y="19"/>
                    <a:pt x="3393" y="61"/>
                    <a:pt x="3366" y="116"/>
                  </a:cubicBezTo>
                  <a:cubicBezTo>
                    <a:pt x="2635" y="1703"/>
                    <a:pt x="1500" y="3082"/>
                    <a:pt x="83" y="4105"/>
                  </a:cubicBezTo>
                  <a:cubicBezTo>
                    <a:pt x="33" y="4142"/>
                    <a:pt x="3" y="4199"/>
                    <a:pt x="2" y="4261"/>
                  </a:cubicBezTo>
                  <a:cubicBezTo>
                    <a:pt x="0" y="4323"/>
                    <a:pt x="27" y="4382"/>
                    <a:pt x="74" y="4420"/>
                  </a:cubicBezTo>
                  <a:lnTo>
                    <a:pt x="23577" y="23755"/>
                  </a:lnTo>
                  <a:cubicBezTo>
                    <a:pt x="23614" y="23783"/>
                    <a:pt x="23659" y="23799"/>
                    <a:pt x="23703" y="23799"/>
                  </a:cubicBezTo>
                  <a:cubicBezTo>
                    <a:pt x="23724" y="23799"/>
                    <a:pt x="23746" y="23796"/>
                    <a:pt x="23767" y="23787"/>
                  </a:cubicBezTo>
                  <a:cubicBezTo>
                    <a:pt x="25638" y="23140"/>
                    <a:pt x="26969" y="21519"/>
                    <a:pt x="27245" y="19560"/>
                  </a:cubicBezTo>
                  <a:cubicBezTo>
                    <a:pt x="27255" y="19492"/>
                    <a:pt x="27228" y="19423"/>
                    <a:pt x="27175" y="19380"/>
                  </a:cubicBezTo>
                  <a:lnTo>
                    <a:pt x="3673" y="46"/>
                  </a:lnTo>
                  <a:cubicBezTo>
                    <a:pt x="3636" y="17"/>
                    <a:pt x="3591" y="0"/>
                    <a:pt x="35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33"/>
            <p:cNvSpPr/>
            <p:nvPr/>
          </p:nvSpPr>
          <p:spPr>
            <a:xfrm>
              <a:off x="3656813" y="4101238"/>
              <a:ext cx="190400" cy="174050"/>
            </a:xfrm>
            <a:custGeom>
              <a:avLst/>
              <a:gdLst/>
              <a:ahLst/>
              <a:cxnLst/>
              <a:rect l="l" t="t" r="r" b="b"/>
              <a:pathLst>
                <a:path w="7616" h="6962" extrusionOk="0">
                  <a:moveTo>
                    <a:pt x="215" y="1"/>
                  </a:moveTo>
                  <a:cubicBezTo>
                    <a:pt x="156" y="1"/>
                    <a:pt x="99" y="26"/>
                    <a:pt x="60" y="73"/>
                  </a:cubicBezTo>
                  <a:cubicBezTo>
                    <a:pt x="8" y="137"/>
                    <a:pt x="0" y="229"/>
                    <a:pt x="42" y="299"/>
                  </a:cubicBezTo>
                  <a:lnTo>
                    <a:pt x="3875" y="6862"/>
                  </a:lnTo>
                  <a:cubicBezTo>
                    <a:pt x="3912" y="6925"/>
                    <a:pt x="3977" y="6961"/>
                    <a:pt x="4045" y="6961"/>
                  </a:cubicBezTo>
                  <a:cubicBezTo>
                    <a:pt x="4080" y="6961"/>
                    <a:pt x="4114" y="6952"/>
                    <a:pt x="4145" y="6934"/>
                  </a:cubicBezTo>
                  <a:cubicBezTo>
                    <a:pt x="4240" y="6878"/>
                    <a:pt x="4272" y="6757"/>
                    <a:pt x="4217" y="6662"/>
                  </a:cubicBezTo>
                  <a:lnTo>
                    <a:pt x="655" y="563"/>
                  </a:lnTo>
                  <a:lnTo>
                    <a:pt x="7327" y="2883"/>
                  </a:lnTo>
                  <a:cubicBezTo>
                    <a:pt x="7349" y="2890"/>
                    <a:pt x="7371" y="2893"/>
                    <a:pt x="7392" y="2893"/>
                  </a:cubicBezTo>
                  <a:cubicBezTo>
                    <a:pt x="7475" y="2893"/>
                    <a:pt x="7551" y="2842"/>
                    <a:pt x="7580" y="2760"/>
                  </a:cubicBezTo>
                  <a:cubicBezTo>
                    <a:pt x="7616" y="2656"/>
                    <a:pt x="7561" y="2543"/>
                    <a:pt x="7458" y="2508"/>
                  </a:cubicBezTo>
                  <a:lnTo>
                    <a:pt x="279" y="11"/>
                  </a:lnTo>
                  <a:cubicBezTo>
                    <a:pt x="258" y="4"/>
                    <a:pt x="237" y="1"/>
                    <a:pt x="2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33"/>
            <p:cNvSpPr/>
            <p:nvPr/>
          </p:nvSpPr>
          <p:spPr>
            <a:xfrm>
              <a:off x="3689463" y="4122688"/>
              <a:ext cx="39675" cy="44900"/>
            </a:xfrm>
            <a:custGeom>
              <a:avLst/>
              <a:gdLst/>
              <a:ahLst/>
              <a:cxnLst/>
              <a:rect l="l" t="t" r="r" b="b"/>
              <a:pathLst>
                <a:path w="1587" h="1796" extrusionOk="0">
                  <a:moveTo>
                    <a:pt x="1377" y="1"/>
                  </a:moveTo>
                  <a:cubicBezTo>
                    <a:pt x="1279" y="1"/>
                    <a:pt x="1194" y="71"/>
                    <a:pt x="1178" y="169"/>
                  </a:cubicBezTo>
                  <a:cubicBezTo>
                    <a:pt x="1091" y="740"/>
                    <a:pt x="700" y="1215"/>
                    <a:pt x="157" y="1410"/>
                  </a:cubicBezTo>
                  <a:cubicBezTo>
                    <a:pt x="54" y="1447"/>
                    <a:pt x="0" y="1561"/>
                    <a:pt x="37" y="1663"/>
                  </a:cubicBezTo>
                  <a:cubicBezTo>
                    <a:pt x="66" y="1745"/>
                    <a:pt x="143" y="1795"/>
                    <a:pt x="224" y="1795"/>
                  </a:cubicBezTo>
                  <a:cubicBezTo>
                    <a:pt x="247" y="1795"/>
                    <a:pt x="269" y="1792"/>
                    <a:pt x="291" y="1782"/>
                  </a:cubicBezTo>
                  <a:cubicBezTo>
                    <a:pt x="973" y="1539"/>
                    <a:pt x="1464" y="945"/>
                    <a:pt x="1571" y="227"/>
                  </a:cubicBezTo>
                  <a:cubicBezTo>
                    <a:pt x="1587" y="119"/>
                    <a:pt x="1512" y="18"/>
                    <a:pt x="1405" y="3"/>
                  </a:cubicBezTo>
                  <a:cubicBezTo>
                    <a:pt x="1395" y="1"/>
                    <a:pt x="1386" y="1"/>
                    <a:pt x="13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33"/>
            <p:cNvSpPr/>
            <p:nvPr/>
          </p:nvSpPr>
          <p:spPr>
            <a:xfrm>
              <a:off x="4339913" y="4646963"/>
              <a:ext cx="137075" cy="146700"/>
            </a:xfrm>
            <a:custGeom>
              <a:avLst/>
              <a:gdLst/>
              <a:ahLst/>
              <a:cxnLst/>
              <a:rect l="l" t="t" r="r" b="b"/>
              <a:pathLst>
                <a:path w="5483" h="5868" extrusionOk="0">
                  <a:moveTo>
                    <a:pt x="3571" y="1"/>
                  </a:moveTo>
                  <a:cubicBezTo>
                    <a:pt x="3513" y="1"/>
                    <a:pt x="3456" y="26"/>
                    <a:pt x="3416" y="73"/>
                  </a:cubicBezTo>
                  <a:cubicBezTo>
                    <a:pt x="3348" y="158"/>
                    <a:pt x="3360" y="283"/>
                    <a:pt x="3444" y="352"/>
                  </a:cubicBezTo>
                  <a:lnTo>
                    <a:pt x="5055" y="1679"/>
                  </a:lnTo>
                  <a:cubicBezTo>
                    <a:pt x="4469" y="4275"/>
                    <a:pt x="2440" y="5248"/>
                    <a:pt x="1966" y="5443"/>
                  </a:cubicBezTo>
                  <a:lnTo>
                    <a:pt x="349" y="4113"/>
                  </a:lnTo>
                  <a:cubicBezTo>
                    <a:pt x="313" y="4083"/>
                    <a:pt x="269" y="4069"/>
                    <a:pt x="225" y="4069"/>
                  </a:cubicBezTo>
                  <a:cubicBezTo>
                    <a:pt x="167" y="4069"/>
                    <a:pt x="110" y="4094"/>
                    <a:pt x="70" y="4142"/>
                  </a:cubicBezTo>
                  <a:cubicBezTo>
                    <a:pt x="1" y="4226"/>
                    <a:pt x="14" y="4351"/>
                    <a:pt x="98" y="4421"/>
                  </a:cubicBezTo>
                  <a:lnTo>
                    <a:pt x="1803" y="5823"/>
                  </a:lnTo>
                  <a:cubicBezTo>
                    <a:pt x="1840" y="5852"/>
                    <a:pt x="1885" y="5868"/>
                    <a:pt x="1929" y="5868"/>
                  </a:cubicBezTo>
                  <a:cubicBezTo>
                    <a:pt x="1950" y="5868"/>
                    <a:pt x="1970" y="5865"/>
                    <a:pt x="1990" y="5857"/>
                  </a:cubicBezTo>
                  <a:cubicBezTo>
                    <a:pt x="2104" y="5821"/>
                    <a:pt x="4798" y="4900"/>
                    <a:pt x="5469" y="1642"/>
                  </a:cubicBezTo>
                  <a:cubicBezTo>
                    <a:pt x="5483" y="1569"/>
                    <a:pt x="5456" y="1494"/>
                    <a:pt x="5401" y="1448"/>
                  </a:cubicBezTo>
                  <a:lnTo>
                    <a:pt x="3695" y="45"/>
                  </a:lnTo>
                  <a:cubicBezTo>
                    <a:pt x="3659" y="15"/>
                    <a:pt x="3615" y="1"/>
                    <a:pt x="35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33"/>
            <p:cNvSpPr/>
            <p:nvPr/>
          </p:nvSpPr>
          <p:spPr>
            <a:xfrm>
              <a:off x="4382588" y="4682038"/>
              <a:ext cx="151425" cy="158525"/>
            </a:xfrm>
            <a:custGeom>
              <a:avLst/>
              <a:gdLst/>
              <a:ahLst/>
              <a:cxnLst/>
              <a:rect l="l" t="t" r="r" b="b"/>
              <a:pathLst>
                <a:path w="6057" h="6341" extrusionOk="0">
                  <a:moveTo>
                    <a:pt x="3566" y="0"/>
                  </a:moveTo>
                  <a:cubicBezTo>
                    <a:pt x="3509" y="0"/>
                    <a:pt x="3452" y="25"/>
                    <a:pt x="3412" y="72"/>
                  </a:cubicBezTo>
                  <a:cubicBezTo>
                    <a:pt x="3344" y="157"/>
                    <a:pt x="3356" y="282"/>
                    <a:pt x="3440" y="351"/>
                  </a:cubicBezTo>
                  <a:lnTo>
                    <a:pt x="5626" y="2149"/>
                  </a:lnTo>
                  <a:cubicBezTo>
                    <a:pt x="5211" y="3795"/>
                    <a:pt x="4066" y="5187"/>
                    <a:pt x="2532" y="5911"/>
                  </a:cubicBezTo>
                  <a:lnTo>
                    <a:pt x="347" y="4113"/>
                  </a:lnTo>
                  <a:cubicBezTo>
                    <a:pt x="311" y="4083"/>
                    <a:pt x="266" y="4068"/>
                    <a:pt x="222" y="4068"/>
                  </a:cubicBezTo>
                  <a:cubicBezTo>
                    <a:pt x="165" y="4068"/>
                    <a:pt x="108" y="4093"/>
                    <a:pt x="68" y="4141"/>
                  </a:cubicBezTo>
                  <a:cubicBezTo>
                    <a:pt x="0" y="4225"/>
                    <a:pt x="12" y="4350"/>
                    <a:pt x="96" y="4420"/>
                  </a:cubicBezTo>
                  <a:lnTo>
                    <a:pt x="2376" y="6296"/>
                  </a:lnTo>
                  <a:cubicBezTo>
                    <a:pt x="2413" y="6325"/>
                    <a:pt x="2458" y="6341"/>
                    <a:pt x="2502" y="6341"/>
                  </a:cubicBezTo>
                  <a:cubicBezTo>
                    <a:pt x="2530" y="6341"/>
                    <a:pt x="2558" y="6335"/>
                    <a:pt x="2580" y="6324"/>
                  </a:cubicBezTo>
                  <a:cubicBezTo>
                    <a:pt x="4321" y="5549"/>
                    <a:pt x="5613" y="3976"/>
                    <a:pt x="6039" y="2119"/>
                  </a:cubicBezTo>
                  <a:cubicBezTo>
                    <a:pt x="6057" y="2045"/>
                    <a:pt x="6030" y="1969"/>
                    <a:pt x="5971" y="1921"/>
                  </a:cubicBezTo>
                  <a:lnTo>
                    <a:pt x="3691" y="45"/>
                  </a:lnTo>
                  <a:cubicBezTo>
                    <a:pt x="3655" y="15"/>
                    <a:pt x="3610" y="0"/>
                    <a:pt x="35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33"/>
            <p:cNvSpPr/>
            <p:nvPr/>
          </p:nvSpPr>
          <p:spPr>
            <a:xfrm>
              <a:off x="4486438" y="4715738"/>
              <a:ext cx="12525" cy="12075"/>
            </a:xfrm>
            <a:custGeom>
              <a:avLst/>
              <a:gdLst/>
              <a:ahLst/>
              <a:cxnLst/>
              <a:rect l="l" t="t" r="r" b="b"/>
              <a:pathLst>
                <a:path w="501" h="483" extrusionOk="0">
                  <a:moveTo>
                    <a:pt x="109" y="0"/>
                  </a:moveTo>
                  <a:cubicBezTo>
                    <a:pt x="83" y="0"/>
                    <a:pt x="58" y="10"/>
                    <a:pt x="38" y="29"/>
                  </a:cubicBezTo>
                  <a:cubicBezTo>
                    <a:pt x="1" y="69"/>
                    <a:pt x="1" y="130"/>
                    <a:pt x="38" y="170"/>
                  </a:cubicBezTo>
                  <a:lnTo>
                    <a:pt x="322" y="454"/>
                  </a:lnTo>
                  <a:cubicBezTo>
                    <a:pt x="342" y="474"/>
                    <a:pt x="368" y="482"/>
                    <a:pt x="393" y="482"/>
                  </a:cubicBezTo>
                  <a:cubicBezTo>
                    <a:pt x="418" y="482"/>
                    <a:pt x="443" y="474"/>
                    <a:pt x="463" y="454"/>
                  </a:cubicBezTo>
                  <a:cubicBezTo>
                    <a:pt x="501" y="414"/>
                    <a:pt x="501" y="351"/>
                    <a:pt x="463" y="313"/>
                  </a:cubicBezTo>
                  <a:lnTo>
                    <a:pt x="179" y="29"/>
                  </a:lnTo>
                  <a:cubicBezTo>
                    <a:pt x="160" y="10"/>
                    <a:pt x="134" y="0"/>
                    <a:pt x="1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2536;p33"/>
            <p:cNvSpPr/>
            <p:nvPr/>
          </p:nvSpPr>
          <p:spPr>
            <a:xfrm>
              <a:off x="3731888" y="4178888"/>
              <a:ext cx="34300" cy="49975"/>
            </a:xfrm>
            <a:custGeom>
              <a:avLst/>
              <a:gdLst/>
              <a:ahLst/>
              <a:cxnLst/>
              <a:rect l="l" t="t" r="r" b="b"/>
              <a:pathLst>
                <a:path w="1372" h="1999" extrusionOk="0">
                  <a:moveTo>
                    <a:pt x="114" y="0"/>
                  </a:moveTo>
                  <a:cubicBezTo>
                    <a:pt x="99" y="0"/>
                    <a:pt x="83" y="3"/>
                    <a:pt x="69" y="10"/>
                  </a:cubicBezTo>
                  <a:cubicBezTo>
                    <a:pt x="20" y="35"/>
                    <a:pt x="0" y="94"/>
                    <a:pt x="25" y="143"/>
                  </a:cubicBezTo>
                  <a:cubicBezTo>
                    <a:pt x="352" y="782"/>
                    <a:pt x="740" y="1393"/>
                    <a:pt x="1181" y="1961"/>
                  </a:cubicBezTo>
                  <a:cubicBezTo>
                    <a:pt x="1199" y="1985"/>
                    <a:pt x="1230" y="1998"/>
                    <a:pt x="1258" y="1998"/>
                  </a:cubicBezTo>
                  <a:cubicBezTo>
                    <a:pt x="1281" y="1998"/>
                    <a:pt x="1302" y="1992"/>
                    <a:pt x="1320" y="1978"/>
                  </a:cubicBezTo>
                  <a:cubicBezTo>
                    <a:pt x="1363" y="1945"/>
                    <a:pt x="1372" y="1883"/>
                    <a:pt x="1337" y="1840"/>
                  </a:cubicBezTo>
                  <a:cubicBezTo>
                    <a:pt x="903" y="1282"/>
                    <a:pt x="521" y="682"/>
                    <a:pt x="202" y="53"/>
                  </a:cubicBezTo>
                  <a:cubicBezTo>
                    <a:pt x="185" y="19"/>
                    <a:pt x="151" y="0"/>
                    <a:pt x="1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33"/>
            <p:cNvSpPr/>
            <p:nvPr/>
          </p:nvSpPr>
          <p:spPr>
            <a:xfrm>
              <a:off x="3750038" y="4177163"/>
              <a:ext cx="20000" cy="22000"/>
            </a:xfrm>
            <a:custGeom>
              <a:avLst/>
              <a:gdLst/>
              <a:ahLst/>
              <a:cxnLst/>
              <a:rect l="l" t="t" r="r" b="b"/>
              <a:pathLst>
                <a:path w="800" h="880" extrusionOk="0">
                  <a:moveTo>
                    <a:pt x="112" y="1"/>
                  </a:moveTo>
                  <a:cubicBezTo>
                    <a:pt x="90" y="1"/>
                    <a:pt x="67" y="8"/>
                    <a:pt x="48" y="24"/>
                  </a:cubicBezTo>
                  <a:cubicBezTo>
                    <a:pt x="6" y="59"/>
                    <a:pt x="0" y="121"/>
                    <a:pt x="36" y="163"/>
                  </a:cubicBezTo>
                  <a:lnTo>
                    <a:pt x="613" y="843"/>
                  </a:lnTo>
                  <a:cubicBezTo>
                    <a:pt x="632" y="868"/>
                    <a:pt x="662" y="879"/>
                    <a:pt x="689" y="879"/>
                  </a:cubicBezTo>
                  <a:cubicBezTo>
                    <a:pt x="713" y="879"/>
                    <a:pt x="735" y="872"/>
                    <a:pt x="752" y="856"/>
                  </a:cubicBezTo>
                  <a:cubicBezTo>
                    <a:pt x="794" y="820"/>
                    <a:pt x="799" y="758"/>
                    <a:pt x="764" y="716"/>
                  </a:cubicBezTo>
                  <a:lnTo>
                    <a:pt x="188" y="36"/>
                  </a:lnTo>
                  <a:cubicBezTo>
                    <a:pt x="169" y="13"/>
                    <a:pt x="141" y="1"/>
                    <a:pt x="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33"/>
            <p:cNvSpPr/>
            <p:nvPr/>
          </p:nvSpPr>
          <p:spPr>
            <a:xfrm>
              <a:off x="3809163" y="4281213"/>
              <a:ext cx="211925" cy="163950"/>
            </a:xfrm>
            <a:custGeom>
              <a:avLst/>
              <a:gdLst/>
              <a:ahLst/>
              <a:cxnLst/>
              <a:rect l="l" t="t" r="r" b="b"/>
              <a:pathLst>
                <a:path w="8477" h="6558" extrusionOk="0">
                  <a:moveTo>
                    <a:pt x="112" y="1"/>
                  </a:moveTo>
                  <a:cubicBezTo>
                    <a:pt x="82" y="1"/>
                    <a:pt x="53" y="14"/>
                    <a:pt x="33" y="39"/>
                  </a:cubicBezTo>
                  <a:cubicBezTo>
                    <a:pt x="1" y="83"/>
                    <a:pt x="8" y="146"/>
                    <a:pt x="51" y="179"/>
                  </a:cubicBezTo>
                  <a:lnTo>
                    <a:pt x="8305" y="6537"/>
                  </a:lnTo>
                  <a:cubicBezTo>
                    <a:pt x="8323" y="6551"/>
                    <a:pt x="8344" y="6558"/>
                    <a:pt x="8365" y="6558"/>
                  </a:cubicBezTo>
                  <a:cubicBezTo>
                    <a:pt x="8396" y="6558"/>
                    <a:pt x="8424" y="6545"/>
                    <a:pt x="8444" y="6519"/>
                  </a:cubicBezTo>
                  <a:cubicBezTo>
                    <a:pt x="8477" y="6474"/>
                    <a:pt x="8470" y="6411"/>
                    <a:pt x="8426" y="6379"/>
                  </a:cubicBezTo>
                  <a:lnTo>
                    <a:pt x="172" y="21"/>
                  </a:lnTo>
                  <a:cubicBezTo>
                    <a:pt x="154" y="8"/>
                    <a:pt x="133" y="1"/>
                    <a:pt x="1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33"/>
            <p:cNvSpPr/>
            <p:nvPr/>
          </p:nvSpPr>
          <p:spPr>
            <a:xfrm>
              <a:off x="3883638" y="4305238"/>
              <a:ext cx="52325" cy="40850"/>
            </a:xfrm>
            <a:custGeom>
              <a:avLst/>
              <a:gdLst/>
              <a:ahLst/>
              <a:cxnLst/>
              <a:rect l="l" t="t" r="r" b="b"/>
              <a:pathLst>
                <a:path w="2093" h="1634" extrusionOk="0">
                  <a:moveTo>
                    <a:pt x="112" y="0"/>
                  </a:moveTo>
                  <a:cubicBezTo>
                    <a:pt x="82" y="0"/>
                    <a:pt x="53" y="14"/>
                    <a:pt x="33" y="39"/>
                  </a:cubicBezTo>
                  <a:cubicBezTo>
                    <a:pt x="0" y="82"/>
                    <a:pt x="8" y="145"/>
                    <a:pt x="51" y="179"/>
                  </a:cubicBezTo>
                  <a:lnTo>
                    <a:pt x="1921" y="1613"/>
                  </a:lnTo>
                  <a:cubicBezTo>
                    <a:pt x="1939" y="1627"/>
                    <a:pt x="1960" y="1634"/>
                    <a:pt x="1981" y="1634"/>
                  </a:cubicBezTo>
                  <a:cubicBezTo>
                    <a:pt x="2011" y="1634"/>
                    <a:pt x="2040" y="1621"/>
                    <a:pt x="2060" y="1595"/>
                  </a:cubicBezTo>
                  <a:cubicBezTo>
                    <a:pt x="2093" y="1551"/>
                    <a:pt x="2086" y="1487"/>
                    <a:pt x="2042" y="1455"/>
                  </a:cubicBezTo>
                  <a:lnTo>
                    <a:pt x="172" y="21"/>
                  </a:lnTo>
                  <a:cubicBezTo>
                    <a:pt x="154" y="7"/>
                    <a:pt x="133" y="0"/>
                    <a:pt x="1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33"/>
            <p:cNvSpPr/>
            <p:nvPr/>
          </p:nvSpPr>
          <p:spPr>
            <a:xfrm>
              <a:off x="4208263" y="4512038"/>
              <a:ext cx="166625" cy="132725"/>
            </a:xfrm>
            <a:custGeom>
              <a:avLst/>
              <a:gdLst/>
              <a:ahLst/>
              <a:cxnLst/>
              <a:rect l="l" t="t" r="r" b="b"/>
              <a:pathLst>
                <a:path w="6665" h="5309" extrusionOk="0">
                  <a:moveTo>
                    <a:pt x="112" y="0"/>
                  </a:moveTo>
                  <a:cubicBezTo>
                    <a:pt x="83" y="0"/>
                    <a:pt x="55" y="13"/>
                    <a:pt x="36" y="38"/>
                  </a:cubicBezTo>
                  <a:cubicBezTo>
                    <a:pt x="1" y="81"/>
                    <a:pt x="7" y="143"/>
                    <a:pt x="51" y="177"/>
                  </a:cubicBezTo>
                  <a:lnTo>
                    <a:pt x="6491" y="5287"/>
                  </a:lnTo>
                  <a:cubicBezTo>
                    <a:pt x="6510" y="5302"/>
                    <a:pt x="6532" y="5308"/>
                    <a:pt x="6553" y="5308"/>
                  </a:cubicBezTo>
                  <a:cubicBezTo>
                    <a:pt x="6583" y="5308"/>
                    <a:pt x="6611" y="5296"/>
                    <a:pt x="6631" y="5272"/>
                  </a:cubicBezTo>
                  <a:cubicBezTo>
                    <a:pt x="6665" y="5228"/>
                    <a:pt x="6658" y="5166"/>
                    <a:pt x="6615" y="5132"/>
                  </a:cubicBezTo>
                  <a:lnTo>
                    <a:pt x="175" y="22"/>
                  </a:lnTo>
                  <a:cubicBezTo>
                    <a:pt x="156" y="7"/>
                    <a:pt x="134" y="0"/>
                    <a:pt x="1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33"/>
            <p:cNvSpPr/>
            <p:nvPr/>
          </p:nvSpPr>
          <p:spPr>
            <a:xfrm>
              <a:off x="4271438" y="4597013"/>
              <a:ext cx="36425" cy="30350"/>
            </a:xfrm>
            <a:custGeom>
              <a:avLst/>
              <a:gdLst/>
              <a:ahLst/>
              <a:cxnLst/>
              <a:rect l="l" t="t" r="r" b="b"/>
              <a:pathLst>
                <a:path w="1457" h="1214" extrusionOk="0">
                  <a:moveTo>
                    <a:pt x="111" y="1"/>
                  </a:moveTo>
                  <a:cubicBezTo>
                    <a:pt x="83" y="1"/>
                    <a:pt x="55" y="13"/>
                    <a:pt x="36" y="37"/>
                  </a:cubicBezTo>
                  <a:cubicBezTo>
                    <a:pt x="0" y="79"/>
                    <a:pt x="6" y="141"/>
                    <a:pt x="48" y="177"/>
                  </a:cubicBezTo>
                  <a:lnTo>
                    <a:pt x="1282" y="1190"/>
                  </a:lnTo>
                  <a:cubicBezTo>
                    <a:pt x="1300" y="1205"/>
                    <a:pt x="1322" y="1214"/>
                    <a:pt x="1345" y="1214"/>
                  </a:cubicBezTo>
                  <a:cubicBezTo>
                    <a:pt x="1373" y="1214"/>
                    <a:pt x="1401" y="1200"/>
                    <a:pt x="1421" y="1178"/>
                  </a:cubicBezTo>
                  <a:cubicBezTo>
                    <a:pt x="1457" y="1136"/>
                    <a:pt x="1449" y="1074"/>
                    <a:pt x="1408" y="1038"/>
                  </a:cubicBezTo>
                  <a:lnTo>
                    <a:pt x="175" y="24"/>
                  </a:lnTo>
                  <a:cubicBezTo>
                    <a:pt x="156" y="8"/>
                    <a:pt x="134" y="1"/>
                    <a:pt x="11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33"/>
            <p:cNvSpPr/>
            <p:nvPr/>
          </p:nvSpPr>
          <p:spPr>
            <a:xfrm>
              <a:off x="4452738" y="4775563"/>
              <a:ext cx="20125" cy="12550"/>
            </a:xfrm>
            <a:custGeom>
              <a:avLst/>
              <a:gdLst/>
              <a:ahLst/>
              <a:cxnLst/>
              <a:rect l="l" t="t" r="r" b="b"/>
              <a:pathLst>
                <a:path w="805" h="502" extrusionOk="0">
                  <a:moveTo>
                    <a:pt x="110" y="1"/>
                  </a:moveTo>
                  <a:cubicBezTo>
                    <a:pt x="84" y="1"/>
                    <a:pt x="58" y="10"/>
                    <a:pt x="38" y="30"/>
                  </a:cubicBezTo>
                  <a:cubicBezTo>
                    <a:pt x="0" y="70"/>
                    <a:pt x="0" y="133"/>
                    <a:pt x="39" y="171"/>
                  </a:cubicBezTo>
                  <a:cubicBezTo>
                    <a:pt x="213" y="340"/>
                    <a:pt x="439" y="457"/>
                    <a:pt x="678" y="500"/>
                  </a:cubicBezTo>
                  <a:cubicBezTo>
                    <a:pt x="684" y="502"/>
                    <a:pt x="690" y="502"/>
                    <a:pt x="696" y="502"/>
                  </a:cubicBezTo>
                  <a:cubicBezTo>
                    <a:pt x="742" y="502"/>
                    <a:pt x="784" y="468"/>
                    <a:pt x="795" y="420"/>
                  </a:cubicBezTo>
                  <a:cubicBezTo>
                    <a:pt x="804" y="366"/>
                    <a:pt x="769" y="314"/>
                    <a:pt x="715" y="304"/>
                  </a:cubicBezTo>
                  <a:cubicBezTo>
                    <a:pt x="515" y="267"/>
                    <a:pt x="323" y="168"/>
                    <a:pt x="179" y="27"/>
                  </a:cubicBezTo>
                  <a:cubicBezTo>
                    <a:pt x="160" y="10"/>
                    <a:pt x="135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33"/>
            <p:cNvSpPr/>
            <p:nvPr/>
          </p:nvSpPr>
          <p:spPr>
            <a:xfrm>
              <a:off x="4465563" y="4756738"/>
              <a:ext cx="12550" cy="10675"/>
            </a:xfrm>
            <a:custGeom>
              <a:avLst/>
              <a:gdLst/>
              <a:ahLst/>
              <a:cxnLst/>
              <a:rect l="l" t="t" r="r" b="b"/>
              <a:pathLst>
                <a:path w="502" h="427" extrusionOk="0">
                  <a:moveTo>
                    <a:pt x="112" y="1"/>
                  </a:moveTo>
                  <a:cubicBezTo>
                    <a:pt x="84" y="1"/>
                    <a:pt x="56" y="13"/>
                    <a:pt x="36" y="37"/>
                  </a:cubicBezTo>
                  <a:cubicBezTo>
                    <a:pt x="1" y="79"/>
                    <a:pt x="7" y="141"/>
                    <a:pt x="49" y="177"/>
                  </a:cubicBezTo>
                  <a:lnTo>
                    <a:pt x="327" y="404"/>
                  </a:lnTo>
                  <a:cubicBezTo>
                    <a:pt x="345" y="419"/>
                    <a:pt x="367" y="426"/>
                    <a:pt x="390" y="426"/>
                  </a:cubicBezTo>
                  <a:cubicBezTo>
                    <a:pt x="418" y="426"/>
                    <a:pt x="446" y="414"/>
                    <a:pt x="466" y="393"/>
                  </a:cubicBezTo>
                  <a:cubicBezTo>
                    <a:pt x="502" y="351"/>
                    <a:pt x="495" y="289"/>
                    <a:pt x="452" y="253"/>
                  </a:cubicBezTo>
                  <a:lnTo>
                    <a:pt x="176" y="24"/>
                  </a:lnTo>
                  <a:cubicBezTo>
                    <a:pt x="157" y="9"/>
                    <a:pt x="135" y="1"/>
                    <a:pt x="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33"/>
            <p:cNvSpPr/>
            <p:nvPr/>
          </p:nvSpPr>
          <p:spPr>
            <a:xfrm>
              <a:off x="4477963" y="4738463"/>
              <a:ext cx="15300" cy="9050"/>
            </a:xfrm>
            <a:custGeom>
              <a:avLst/>
              <a:gdLst/>
              <a:ahLst/>
              <a:cxnLst/>
              <a:rect l="l" t="t" r="r" b="b"/>
              <a:pathLst>
                <a:path w="612" h="362" extrusionOk="0">
                  <a:moveTo>
                    <a:pt x="113" y="1"/>
                  </a:moveTo>
                  <a:cubicBezTo>
                    <a:pt x="74" y="1"/>
                    <a:pt x="38" y="24"/>
                    <a:pt x="22" y="62"/>
                  </a:cubicBezTo>
                  <a:cubicBezTo>
                    <a:pt x="1" y="113"/>
                    <a:pt x="24" y="171"/>
                    <a:pt x="74" y="192"/>
                  </a:cubicBezTo>
                  <a:lnTo>
                    <a:pt x="458" y="354"/>
                  </a:lnTo>
                  <a:cubicBezTo>
                    <a:pt x="470" y="360"/>
                    <a:pt x="483" y="362"/>
                    <a:pt x="496" y="362"/>
                  </a:cubicBezTo>
                  <a:cubicBezTo>
                    <a:pt x="535" y="362"/>
                    <a:pt x="571" y="340"/>
                    <a:pt x="589" y="302"/>
                  </a:cubicBezTo>
                  <a:cubicBezTo>
                    <a:pt x="611" y="250"/>
                    <a:pt x="586" y="192"/>
                    <a:pt x="535" y="171"/>
                  </a:cubicBezTo>
                  <a:lnTo>
                    <a:pt x="152" y="9"/>
                  </a:lnTo>
                  <a:cubicBezTo>
                    <a:pt x="139" y="4"/>
                    <a:pt x="126" y="1"/>
                    <a:pt x="1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45" name="Google Shape;2545;p33"/>
          <p:cNvGrpSpPr/>
          <p:nvPr/>
        </p:nvGrpSpPr>
        <p:grpSpPr>
          <a:xfrm rot="-5399480">
            <a:off x="975495" y="380539"/>
            <a:ext cx="1069107" cy="870196"/>
            <a:chOff x="7573474" y="3466512"/>
            <a:chExt cx="1617164" cy="1316285"/>
          </a:xfrm>
        </p:grpSpPr>
        <p:sp>
          <p:nvSpPr>
            <p:cNvPr id="2546" name="Google Shape;2546;p33"/>
            <p:cNvSpPr/>
            <p:nvPr/>
          </p:nvSpPr>
          <p:spPr>
            <a:xfrm rot="1586497" flipH="1">
              <a:off x="7655390" y="3792140"/>
              <a:ext cx="1442044" cy="706569"/>
            </a:xfrm>
            <a:custGeom>
              <a:avLst/>
              <a:gdLst/>
              <a:ahLst/>
              <a:cxnLst/>
              <a:rect l="l" t="t" r="r" b="b"/>
              <a:pathLst>
                <a:path w="41474" h="20322" extrusionOk="0">
                  <a:moveTo>
                    <a:pt x="40833" y="385"/>
                  </a:moveTo>
                  <a:lnTo>
                    <a:pt x="40831" y="386"/>
                  </a:lnTo>
                  <a:lnTo>
                    <a:pt x="40831" y="385"/>
                  </a:lnTo>
                  <a:close/>
                  <a:moveTo>
                    <a:pt x="34920" y="2081"/>
                  </a:moveTo>
                  <a:lnTo>
                    <a:pt x="34941" y="2106"/>
                  </a:lnTo>
                  <a:lnTo>
                    <a:pt x="34917" y="2097"/>
                  </a:lnTo>
                  <a:cubicBezTo>
                    <a:pt x="34918" y="2092"/>
                    <a:pt x="34918" y="2087"/>
                    <a:pt x="34920" y="2081"/>
                  </a:cubicBezTo>
                  <a:close/>
                  <a:moveTo>
                    <a:pt x="35639" y="3693"/>
                  </a:moveTo>
                  <a:lnTo>
                    <a:pt x="35639" y="3717"/>
                  </a:lnTo>
                  <a:cubicBezTo>
                    <a:pt x="35634" y="3716"/>
                    <a:pt x="35628" y="3714"/>
                    <a:pt x="35624" y="3714"/>
                  </a:cubicBezTo>
                  <a:lnTo>
                    <a:pt x="35639" y="3693"/>
                  </a:lnTo>
                  <a:close/>
                  <a:moveTo>
                    <a:pt x="35758" y="3839"/>
                  </a:moveTo>
                  <a:lnTo>
                    <a:pt x="35787" y="3844"/>
                  </a:lnTo>
                  <a:lnTo>
                    <a:pt x="35762" y="3854"/>
                  </a:lnTo>
                  <a:lnTo>
                    <a:pt x="35758" y="3839"/>
                  </a:lnTo>
                  <a:close/>
                  <a:moveTo>
                    <a:pt x="41286" y="1"/>
                  </a:moveTo>
                  <a:lnTo>
                    <a:pt x="34162" y="598"/>
                  </a:lnTo>
                  <a:cubicBezTo>
                    <a:pt x="34148" y="599"/>
                    <a:pt x="34136" y="605"/>
                    <a:pt x="34122" y="610"/>
                  </a:cubicBezTo>
                  <a:cubicBezTo>
                    <a:pt x="34117" y="611"/>
                    <a:pt x="34111" y="611"/>
                    <a:pt x="34106" y="614"/>
                  </a:cubicBezTo>
                  <a:lnTo>
                    <a:pt x="4851" y="13924"/>
                  </a:lnTo>
                  <a:cubicBezTo>
                    <a:pt x="4850" y="13925"/>
                    <a:pt x="4849" y="13925"/>
                    <a:pt x="4848" y="13925"/>
                  </a:cubicBezTo>
                  <a:cubicBezTo>
                    <a:pt x="4847" y="13925"/>
                    <a:pt x="4846" y="13925"/>
                    <a:pt x="4846" y="13926"/>
                  </a:cubicBezTo>
                  <a:cubicBezTo>
                    <a:pt x="4844" y="13927"/>
                    <a:pt x="4843" y="13928"/>
                    <a:pt x="4840" y="13929"/>
                  </a:cubicBezTo>
                  <a:lnTo>
                    <a:pt x="3807" y="14399"/>
                  </a:lnTo>
                  <a:cubicBezTo>
                    <a:pt x="3806" y="14399"/>
                    <a:pt x="3806" y="14399"/>
                    <a:pt x="3805" y="14399"/>
                  </a:cubicBezTo>
                  <a:cubicBezTo>
                    <a:pt x="3804" y="14399"/>
                    <a:pt x="3803" y="14399"/>
                    <a:pt x="3801" y="14400"/>
                  </a:cubicBezTo>
                  <a:cubicBezTo>
                    <a:pt x="3799" y="14402"/>
                    <a:pt x="3799" y="14403"/>
                    <a:pt x="3796" y="14404"/>
                  </a:cubicBezTo>
                  <a:lnTo>
                    <a:pt x="1184" y="15593"/>
                  </a:lnTo>
                  <a:cubicBezTo>
                    <a:pt x="1135" y="15622"/>
                    <a:pt x="1" y="16338"/>
                    <a:pt x="990" y="18513"/>
                  </a:cubicBezTo>
                  <a:cubicBezTo>
                    <a:pt x="1706" y="20086"/>
                    <a:pt x="2575" y="20322"/>
                    <a:pt x="3030" y="20322"/>
                  </a:cubicBezTo>
                  <a:cubicBezTo>
                    <a:pt x="3204" y="20322"/>
                    <a:pt x="3318" y="20287"/>
                    <a:pt x="3336" y="20280"/>
                  </a:cubicBezTo>
                  <a:lnTo>
                    <a:pt x="5936" y="19097"/>
                  </a:lnTo>
                  <a:lnTo>
                    <a:pt x="6978" y="18623"/>
                  </a:lnTo>
                  <a:lnTo>
                    <a:pt x="6979" y="18623"/>
                  </a:lnTo>
                  <a:lnTo>
                    <a:pt x="6981" y="18622"/>
                  </a:lnTo>
                  <a:lnTo>
                    <a:pt x="36240" y="5310"/>
                  </a:lnTo>
                  <a:cubicBezTo>
                    <a:pt x="36245" y="5308"/>
                    <a:pt x="36247" y="5304"/>
                    <a:pt x="36251" y="5302"/>
                  </a:cubicBezTo>
                  <a:cubicBezTo>
                    <a:pt x="36265" y="5294"/>
                    <a:pt x="36277" y="5288"/>
                    <a:pt x="36288" y="5278"/>
                  </a:cubicBezTo>
                  <a:lnTo>
                    <a:pt x="41419" y="300"/>
                  </a:lnTo>
                  <a:cubicBezTo>
                    <a:pt x="41421" y="297"/>
                    <a:pt x="41421" y="295"/>
                    <a:pt x="41425" y="292"/>
                  </a:cubicBezTo>
                  <a:cubicBezTo>
                    <a:pt x="41432" y="282"/>
                    <a:pt x="41438" y="273"/>
                    <a:pt x="41443" y="263"/>
                  </a:cubicBezTo>
                  <a:cubicBezTo>
                    <a:pt x="41449" y="254"/>
                    <a:pt x="41456" y="247"/>
                    <a:pt x="41459" y="235"/>
                  </a:cubicBezTo>
                  <a:cubicBezTo>
                    <a:pt x="41466" y="223"/>
                    <a:pt x="41468" y="212"/>
                    <a:pt x="41469" y="202"/>
                  </a:cubicBezTo>
                  <a:cubicBezTo>
                    <a:pt x="41472" y="190"/>
                    <a:pt x="41473" y="179"/>
                    <a:pt x="41473" y="166"/>
                  </a:cubicBezTo>
                  <a:cubicBezTo>
                    <a:pt x="41473" y="164"/>
                    <a:pt x="41474" y="161"/>
                    <a:pt x="41474" y="157"/>
                  </a:cubicBezTo>
                  <a:cubicBezTo>
                    <a:pt x="41473" y="148"/>
                    <a:pt x="41469" y="141"/>
                    <a:pt x="41468" y="134"/>
                  </a:cubicBezTo>
                  <a:cubicBezTo>
                    <a:pt x="41464" y="123"/>
                    <a:pt x="41463" y="112"/>
                    <a:pt x="41458" y="102"/>
                  </a:cubicBezTo>
                  <a:cubicBezTo>
                    <a:pt x="41453" y="91"/>
                    <a:pt x="41446" y="80"/>
                    <a:pt x="41437" y="71"/>
                  </a:cubicBezTo>
                  <a:cubicBezTo>
                    <a:pt x="41433" y="64"/>
                    <a:pt x="41431" y="58"/>
                    <a:pt x="41426" y="53"/>
                  </a:cubicBezTo>
                  <a:cubicBezTo>
                    <a:pt x="41425" y="50"/>
                    <a:pt x="41421" y="50"/>
                    <a:pt x="41419" y="49"/>
                  </a:cubicBezTo>
                  <a:cubicBezTo>
                    <a:pt x="41411" y="42"/>
                    <a:pt x="41402" y="37"/>
                    <a:pt x="41394" y="32"/>
                  </a:cubicBezTo>
                  <a:cubicBezTo>
                    <a:pt x="41383" y="24"/>
                    <a:pt x="41372" y="17"/>
                    <a:pt x="41360" y="12"/>
                  </a:cubicBezTo>
                  <a:cubicBezTo>
                    <a:pt x="41354" y="9"/>
                    <a:pt x="41348" y="9"/>
                    <a:pt x="41342" y="8"/>
                  </a:cubicBezTo>
                  <a:cubicBezTo>
                    <a:pt x="41326" y="4"/>
                    <a:pt x="41311" y="2"/>
                    <a:pt x="41295" y="2"/>
                  </a:cubicBezTo>
                  <a:cubicBezTo>
                    <a:pt x="41292" y="2"/>
                    <a:pt x="41290" y="1"/>
                    <a:pt x="4128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33"/>
            <p:cNvSpPr/>
            <p:nvPr/>
          </p:nvSpPr>
          <p:spPr>
            <a:xfrm rot="1586497" flipH="1">
              <a:off x="7887424" y="3522917"/>
              <a:ext cx="260356" cy="32822"/>
            </a:xfrm>
            <a:custGeom>
              <a:avLst/>
              <a:gdLst/>
              <a:ahLst/>
              <a:cxnLst/>
              <a:rect l="l" t="t" r="r" b="b"/>
              <a:pathLst>
                <a:path w="7488" h="944" extrusionOk="0">
                  <a:moveTo>
                    <a:pt x="7302" y="0"/>
                  </a:moveTo>
                  <a:cubicBezTo>
                    <a:pt x="7298" y="0"/>
                    <a:pt x="7295" y="0"/>
                    <a:pt x="7291" y="1"/>
                  </a:cubicBezTo>
                  <a:lnTo>
                    <a:pt x="167" y="598"/>
                  </a:lnTo>
                  <a:cubicBezTo>
                    <a:pt x="71" y="606"/>
                    <a:pt x="1" y="689"/>
                    <a:pt x="8" y="786"/>
                  </a:cubicBezTo>
                  <a:cubicBezTo>
                    <a:pt x="16" y="876"/>
                    <a:pt x="93" y="944"/>
                    <a:pt x="182" y="944"/>
                  </a:cubicBezTo>
                  <a:cubicBezTo>
                    <a:pt x="185" y="944"/>
                    <a:pt x="189" y="943"/>
                    <a:pt x="192" y="943"/>
                  </a:cubicBezTo>
                  <a:cubicBezTo>
                    <a:pt x="193" y="943"/>
                    <a:pt x="194" y="943"/>
                    <a:pt x="195" y="944"/>
                  </a:cubicBezTo>
                  <a:lnTo>
                    <a:pt x="7321" y="346"/>
                  </a:lnTo>
                  <a:cubicBezTo>
                    <a:pt x="7416" y="338"/>
                    <a:pt x="7487" y="254"/>
                    <a:pt x="7479" y="159"/>
                  </a:cubicBezTo>
                  <a:cubicBezTo>
                    <a:pt x="7472" y="66"/>
                    <a:pt x="7392" y="0"/>
                    <a:pt x="73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33"/>
            <p:cNvSpPr/>
            <p:nvPr/>
          </p:nvSpPr>
          <p:spPr>
            <a:xfrm rot="1586497" flipH="1">
              <a:off x="8747362" y="4472661"/>
              <a:ext cx="83065" cy="164456"/>
            </a:xfrm>
            <a:custGeom>
              <a:avLst/>
              <a:gdLst/>
              <a:ahLst/>
              <a:cxnLst/>
              <a:rect l="l" t="t" r="r" b="b"/>
              <a:pathLst>
                <a:path w="2389" h="4730" extrusionOk="0">
                  <a:moveTo>
                    <a:pt x="198" y="1"/>
                  </a:moveTo>
                  <a:cubicBezTo>
                    <a:pt x="174" y="1"/>
                    <a:pt x="149" y="6"/>
                    <a:pt x="126" y="17"/>
                  </a:cubicBezTo>
                  <a:cubicBezTo>
                    <a:pt x="39" y="57"/>
                    <a:pt x="1" y="159"/>
                    <a:pt x="40" y="246"/>
                  </a:cubicBezTo>
                  <a:lnTo>
                    <a:pt x="2034" y="4627"/>
                  </a:lnTo>
                  <a:cubicBezTo>
                    <a:pt x="2062" y="4691"/>
                    <a:pt x="2125" y="4730"/>
                    <a:pt x="2191" y="4730"/>
                  </a:cubicBezTo>
                  <a:cubicBezTo>
                    <a:pt x="2214" y="4730"/>
                    <a:pt x="2239" y="4725"/>
                    <a:pt x="2263" y="4714"/>
                  </a:cubicBezTo>
                  <a:cubicBezTo>
                    <a:pt x="2350" y="4674"/>
                    <a:pt x="2389" y="4571"/>
                    <a:pt x="2349" y="4485"/>
                  </a:cubicBezTo>
                  <a:lnTo>
                    <a:pt x="355" y="104"/>
                  </a:lnTo>
                  <a:cubicBezTo>
                    <a:pt x="327" y="39"/>
                    <a:pt x="264" y="1"/>
                    <a:pt x="1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33"/>
            <p:cNvSpPr/>
            <p:nvPr/>
          </p:nvSpPr>
          <p:spPr>
            <a:xfrm rot="1586497" flipH="1">
              <a:off x="8003534" y="3600507"/>
              <a:ext cx="27329" cy="20409"/>
            </a:xfrm>
            <a:custGeom>
              <a:avLst/>
              <a:gdLst/>
              <a:ahLst/>
              <a:cxnLst/>
              <a:rect l="l" t="t" r="r" b="b"/>
              <a:pathLst>
                <a:path w="786" h="587" extrusionOk="0">
                  <a:moveTo>
                    <a:pt x="692" y="0"/>
                  </a:moveTo>
                  <a:cubicBezTo>
                    <a:pt x="675" y="0"/>
                    <a:pt x="659" y="5"/>
                    <a:pt x="644" y="15"/>
                  </a:cubicBezTo>
                  <a:lnTo>
                    <a:pt x="46" y="436"/>
                  </a:lnTo>
                  <a:cubicBezTo>
                    <a:pt x="9" y="462"/>
                    <a:pt x="1" y="514"/>
                    <a:pt x="27" y="551"/>
                  </a:cubicBezTo>
                  <a:cubicBezTo>
                    <a:pt x="44" y="575"/>
                    <a:pt x="69" y="587"/>
                    <a:pt x="95" y="587"/>
                  </a:cubicBezTo>
                  <a:cubicBezTo>
                    <a:pt x="112" y="587"/>
                    <a:pt x="127" y="582"/>
                    <a:pt x="142" y="571"/>
                  </a:cubicBezTo>
                  <a:lnTo>
                    <a:pt x="740" y="150"/>
                  </a:lnTo>
                  <a:cubicBezTo>
                    <a:pt x="776" y="124"/>
                    <a:pt x="786" y="73"/>
                    <a:pt x="760" y="35"/>
                  </a:cubicBezTo>
                  <a:cubicBezTo>
                    <a:pt x="743" y="13"/>
                    <a:pt x="718" y="0"/>
                    <a:pt x="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33"/>
            <p:cNvSpPr/>
            <p:nvPr/>
          </p:nvSpPr>
          <p:spPr>
            <a:xfrm rot="1586497" flipH="1">
              <a:off x="8754854" y="4621166"/>
              <a:ext cx="50451" cy="24373"/>
            </a:xfrm>
            <a:custGeom>
              <a:avLst/>
              <a:gdLst/>
              <a:ahLst/>
              <a:cxnLst/>
              <a:rect l="l" t="t" r="r" b="b"/>
              <a:pathLst>
                <a:path w="1451" h="701" extrusionOk="0">
                  <a:moveTo>
                    <a:pt x="1355" y="0"/>
                  </a:moveTo>
                  <a:cubicBezTo>
                    <a:pt x="1345" y="0"/>
                    <a:pt x="1334" y="2"/>
                    <a:pt x="1324" y="6"/>
                  </a:cubicBezTo>
                  <a:lnTo>
                    <a:pt x="64" y="541"/>
                  </a:lnTo>
                  <a:cubicBezTo>
                    <a:pt x="21" y="559"/>
                    <a:pt x="1" y="608"/>
                    <a:pt x="20" y="650"/>
                  </a:cubicBezTo>
                  <a:cubicBezTo>
                    <a:pt x="32" y="682"/>
                    <a:pt x="64" y="700"/>
                    <a:pt x="95" y="700"/>
                  </a:cubicBezTo>
                  <a:cubicBezTo>
                    <a:pt x="108" y="700"/>
                    <a:pt x="118" y="698"/>
                    <a:pt x="129" y="694"/>
                  </a:cubicBezTo>
                  <a:lnTo>
                    <a:pt x="1388" y="159"/>
                  </a:lnTo>
                  <a:cubicBezTo>
                    <a:pt x="1432" y="140"/>
                    <a:pt x="1450" y="92"/>
                    <a:pt x="1433" y="50"/>
                  </a:cubicBezTo>
                  <a:cubicBezTo>
                    <a:pt x="1418" y="18"/>
                    <a:pt x="1387" y="0"/>
                    <a:pt x="13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33"/>
            <p:cNvSpPr/>
            <p:nvPr/>
          </p:nvSpPr>
          <p:spPr>
            <a:xfrm rot="1586497" flipH="1">
              <a:off x="8788500" y="4616744"/>
              <a:ext cx="36613" cy="14290"/>
            </a:xfrm>
            <a:custGeom>
              <a:avLst/>
              <a:gdLst/>
              <a:ahLst/>
              <a:cxnLst/>
              <a:rect l="l" t="t" r="r" b="b"/>
              <a:pathLst>
                <a:path w="1053" h="411" extrusionOk="0">
                  <a:moveTo>
                    <a:pt x="960" y="0"/>
                  </a:moveTo>
                  <a:cubicBezTo>
                    <a:pt x="953" y="0"/>
                    <a:pt x="945" y="1"/>
                    <a:pt x="937" y="3"/>
                  </a:cubicBezTo>
                  <a:lnTo>
                    <a:pt x="71" y="248"/>
                  </a:lnTo>
                  <a:cubicBezTo>
                    <a:pt x="27" y="261"/>
                    <a:pt x="0" y="306"/>
                    <a:pt x="13" y="350"/>
                  </a:cubicBezTo>
                  <a:cubicBezTo>
                    <a:pt x="23" y="386"/>
                    <a:pt x="57" y="410"/>
                    <a:pt x="94" y="410"/>
                  </a:cubicBezTo>
                  <a:cubicBezTo>
                    <a:pt x="101" y="410"/>
                    <a:pt x="109" y="408"/>
                    <a:pt x="117" y="406"/>
                  </a:cubicBezTo>
                  <a:lnTo>
                    <a:pt x="983" y="161"/>
                  </a:lnTo>
                  <a:cubicBezTo>
                    <a:pt x="1026" y="150"/>
                    <a:pt x="1052" y="104"/>
                    <a:pt x="1039" y="59"/>
                  </a:cubicBezTo>
                  <a:cubicBezTo>
                    <a:pt x="1029" y="23"/>
                    <a:pt x="997" y="0"/>
                    <a:pt x="9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33"/>
            <p:cNvSpPr/>
            <p:nvPr/>
          </p:nvSpPr>
          <p:spPr>
            <a:xfrm rot="1586497" flipH="1">
              <a:off x="8841264" y="4594144"/>
              <a:ext cx="24965" cy="16828"/>
            </a:xfrm>
            <a:custGeom>
              <a:avLst/>
              <a:gdLst/>
              <a:ahLst/>
              <a:cxnLst/>
              <a:rect l="l" t="t" r="r" b="b"/>
              <a:pathLst>
                <a:path w="718" h="484" extrusionOk="0">
                  <a:moveTo>
                    <a:pt x="624" y="0"/>
                  </a:moveTo>
                  <a:cubicBezTo>
                    <a:pt x="616" y="0"/>
                    <a:pt x="609" y="1"/>
                    <a:pt x="601" y="4"/>
                  </a:cubicBezTo>
                  <a:cubicBezTo>
                    <a:pt x="386" y="67"/>
                    <a:pt x="190" y="185"/>
                    <a:pt x="33" y="343"/>
                  </a:cubicBezTo>
                  <a:cubicBezTo>
                    <a:pt x="0" y="375"/>
                    <a:pt x="0" y="427"/>
                    <a:pt x="33" y="459"/>
                  </a:cubicBezTo>
                  <a:cubicBezTo>
                    <a:pt x="50" y="476"/>
                    <a:pt x="71" y="484"/>
                    <a:pt x="92" y="484"/>
                  </a:cubicBezTo>
                  <a:cubicBezTo>
                    <a:pt x="113" y="484"/>
                    <a:pt x="134" y="474"/>
                    <a:pt x="151" y="459"/>
                  </a:cubicBezTo>
                  <a:cubicBezTo>
                    <a:pt x="288" y="321"/>
                    <a:pt x="461" y="218"/>
                    <a:pt x="648" y="164"/>
                  </a:cubicBezTo>
                  <a:cubicBezTo>
                    <a:pt x="692" y="150"/>
                    <a:pt x="717" y="103"/>
                    <a:pt x="705" y="60"/>
                  </a:cubicBezTo>
                  <a:cubicBezTo>
                    <a:pt x="693" y="23"/>
                    <a:pt x="660" y="0"/>
                    <a:pt x="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33"/>
            <p:cNvSpPr/>
            <p:nvPr/>
          </p:nvSpPr>
          <p:spPr>
            <a:xfrm rot="1586497" flipH="1">
              <a:off x="8854760" y="4547285"/>
              <a:ext cx="28268" cy="15681"/>
            </a:xfrm>
            <a:custGeom>
              <a:avLst/>
              <a:gdLst/>
              <a:ahLst/>
              <a:cxnLst/>
              <a:rect l="l" t="t" r="r" b="b"/>
              <a:pathLst>
                <a:path w="813" h="451" extrusionOk="0">
                  <a:moveTo>
                    <a:pt x="717" y="1"/>
                  </a:moveTo>
                  <a:cubicBezTo>
                    <a:pt x="706" y="1"/>
                    <a:pt x="694" y="3"/>
                    <a:pt x="683" y="8"/>
                  </a:cubicBezTo>
                  <a:lnTo>
                    <a:pt x="60" y="292"/>
                  </a:lnTo>
                  <a:cubicBezTo>
                    <a:pt x="20" y="312"/>
                    <a:pt x="1" y="360"/>
                    <a:pt x="20" y="402"/>
                  </a:cubicBezTo>
                  <a:cubicBezTo>
                    <a:pt x="34" y="432"/>
                    <a:pt x="65" y="450"/>
                    <a:pt x="96" y="450"/>
                  </a:cubicBezTo>
                  <a:cubicBezTo>
                    <a:pt x="108" y="450"/>
                    <a:pt x="119" y="448"/>
                    <a:pt x="130" y="443"/>
                  </a:cubicBezTo>
                  <a:lnTo>
                    <a:pt x="752" y="158"/>
                  </a:lnTo>
                  <a:cubicBezTo>
                    <a:pt x="793" y="139"/>
                    <a:pt x="813" y="90"/>
                    <a:pt x="793" y="48"/>
                  </a:cubicBezTo>
                  <a:cubicBezTo>
                    <a:pt x="779" y="19"/>
                    <a:pt x="748" y="1"/>
                    <a:pt x="7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33"/>
            <p:cNvSpPr/>
            <p:nvPr/>
          </p:nvSpPr>
          <p:spPr>
            <a:xfrm rot="1586497" flipH="1">
              <a:off x="7934060" y="3499828"/>
              <a:ext cx="44923" cy="52570"/>
            </a:xfrm>
            <a:custGeom>
              <a:avLst/>
              <a:gdLst/>
              <a:ahLst/>
              <a:cxnLst/>
              <a:rect l="l" t="t" r="r" b="b"/>
              <a:pathLst>
                <a:path w="1292" h="1512" extrusionOk="0">
                  <a:moveTo>
                    <a:pt x="571" y="1"/>
                  </a:moveTo>
                  <a:cubicBezTo>
                    <a:pt x="513" y="1"/>
                    <a:pt x="456" y="31"/>
                    <a:pt x="424" y="85"/>
                  </a:cubicBezTo>
                  <a:lnTo>
                    <a:pt x="94" y="639"/>
                  </a:lnTo>
                  <a:cubicBezTo>
                    <a:pt x="10" y="780"/>
                    <a:pt x="0" y="955"/>
                    <a:pt x="68" y="1106"/>
                  </a:cubicBezTo>
                  <a:cubicBezTo>
                    <a:pt x="136" y="1257"/>
                    <a:pt x="275" y="1365"/>
                    <a:pt x="437" y="1394"/>
                  </a:cubicBezTo>
                  <a:lnTo>
                    <a:pt x="1072" y="1509"/>
                  </a:lnTo>
                  <a:cubicBezTo>
                    <a:pt x="1082" y="1510"/>
                    <a:pt x="1093" y="1512"/>
                    <a:pt x="1103" y="1512"/>
                  </a:cubicBezTo>
                  <a:cubicBezTo>
                    <a:pt x="1185" y="1512"/>
                    <a:pt x="1257" y="1452"/>
                    <a:pt x="1273" y="1369"/>
                  </a:cubicBezTo>
                  <a:cubicBezTo>
                    <a:pt x="1292" y="1274"/>
                    <a:pt x="1229" y="1184"/>
                    <a:pt x="1135" y="1168"/>
                  </a:cubicBezTo>
                  <a:lnTo>
                    <a:pt x="500" y="1053"/>
                  </a:lnTo>
                  <a:cubicBezTo>
                    <a:pt x="447" y="1043"/>
                    <a:pt x="405" y="1011"/>
                    <a:pt x="383" y="963"/>
                  </a:cubicBezTo>
                  <a:cubicBezTo>
                    <a:pt x="361" y="915"/>
                    <a:pt x="366" y="861"/>
                    <a:pt x="392" y="816"/>
                  </a:cubicBezTo>
                  <a:lnTo>
                    <a:pt x="721" y="262"/>
                  </a:lnTo>
                  <a:cubicBezTo>
                    <a:pt x="770" y="181"/>
                    <a:pt x="743" y="74"/>
                    <a:pt x="661" y="26"/>
                  </a:cubicBezTo>
                  <a:cubicBezTo>
                    <a:pt x="633" y="9"/>
                    <a:pt x="602" y="1"/>
                    <a:pt x="5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33"/>
            <p:cNvSpPr/>
            <p:nvPr/>
          </p:nvSpPr>
          <p:spPr>
            <a:xfrm rot="1586497" flipH="1">
              <a:off x="8722239" y="4441750"/>
              <a:ext cx="83030" cy="164421"/>
            </a:xfrm>
            <a:custGeom>
              <a:avLst/>
              <a:gdLst/>
              <a:ahLst/>
              <a:cxnLst/>
              <a:rect l="l" t="t" r="r" b="b"/>
              <a:pathLst>
                <a:path w="2388" h="4729" extrusionOk="0">
                  <a:moveTo>
                    <a:pt x="196" y="1"/>
                  </a:moveTo>
                  <a:cubicBezTo>
                    <a:pt x="172" y="1"/>
                    <a:pt x="148" y="5"/>
                    <a:pt x="126" y="16"/>
                  </a:cubicBezTo>
                  <a:cubicBezTo>
                    <a:pt x="38" y="55"/>
                    <a:pt x="0" y="159"/>
                    <a:pt x="39" y="245"/>
                  </a:cubicBezTo>
                  <a:lnTo>
                    <a:pt x="2033" y="4626"/>
                  </a:lnTo>
                  <a:cubicBezTo>
                    <a:pt x="2062" y="4691"/>
                    <a:pt x="2125" y="4729"/>
                    <a:pt x="2190" y="4729"/>
                  </a:cubicBezTo>
                  <a:cubicBezTo>
                    <a:pt x="2215" y="4729"/>
                    <a:pt x="2238" y="4723"/>
                    <a:pt x="2262" y="4713"/>
                  </a:cubicBezTo>
                  <a:cubicBezTo>
                    <a:pt x="2350" y="4673"/>
                    <a:pt x="2387" y="4571"/>
                    <a:pt x="2348" y="4484"/>
                  </a:cubicBezTo>
                  <a:lnTo>
                    <a:pt x="354" y="103"/>
                  </a:lnTo>
                  <a:cubicBezTo>
                    <a:pt x="325" y="38"/>
                    <a:pt x="262" y="1"/>
                    <a:pt x="1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33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33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33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9" name="Google Shape;2559;p33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0" name="Google Shape;2560;p33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33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33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33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33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33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33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33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33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33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33"/>
            <p:cNvSpPr/>
            <p:nvPr/>
          </p:nvSpPr>
          <p:spPr>
            <a:xfrm rot="1586497" flipH="1">
              <a:off x="7911936" y="3498438"/>
              <a:ext cx="59491" cy="35464"/>
            </a:xfrm>
            <a:custGeom>
              <a:avLst/>
              <a:gdLst/>
              <a:ahLst/>
              <a:cxnLst/>
              <a:rect l="l" t="t" r="r" b="b"/>
              <a:pathLst>
                <a:path w="1711" h="1020" extrusionOk="0">
                  <a:moveTo>
                    <a:pt x="1628" y="1"/>
                  </a:moveTo>
                  <a:cubicBezTo>
                    <a:pt x="1626" y="1"/>
                    <a:pt x="1625" y="1"/>
                    <a:pt x="1623" y="1"/>
                  </a:cubicBezTo>
                  <a:lnTo>
                    <a:pt x="387" y="107"/>
                  </a:lnTo>
                  <a:cubicBezTo>
                    <a:pt x="364" y="110"/>
                    <a:pt x="340" y="124"/>
                    <a:pt x="328" y="142"/>
                  </a:cubicBezTo>
                  <a:lnTo>
                    <a:pt x="183" y="385"/>
                  </a:lnTo>
                  <a:lnTo>
                    <a:pt x="51" y="608"/>
                  </a:lnTo>
                  <a:cubicBezTo>
                    <a:pt x="1" y="694"/>
                    <a:pt x="30" y="773"/>
                    <a:pt x="41" y="800"/>
                  </a:cubicBezTo>
                  <a:cubicBezTo>
                    <a:pt x="56" y="832"/>
                    <a:pt x="98" y="905"/>
                    <a:pt x="192" y="921"/>
                  </a:cubicBezTo>
                  <a:lnTo>
                    <a:pt x="726" y="1018"/>
                  </a:lnTo>
                  <a:cubicBezTo>
                    <a:pt x="730" y="1019"/>
                    <a:pt x="735" y="1020"/>
                    <a:pt x="739" y="1020"/>
                  </a:cubicBezTo>
                  <a:cubicBezTo>
                    <a:pt x="757" y="1020"/>
                    <a:pt x="777" y="1012"/>
                    <a:pt x="791" y="999"/>
                  </a:cubicBezTo>
                  <a:lnTo>
                    <a:pt x="1683" y="134"/>
                  </a:lnTo>
                  <a:cubicBezTo>
                    <a:pt x="1706" y="110"/>
                    <a:pt x="1711" y="78"/>
                    <a:pt x="1698" y="47"/>
                  </a:cubicBezTo>
                  <a:cubicBezTo>
                    <a:pt x="1695" y="40"/>
                    <a:pt x="1691" y="32"/>
                    <a:pt x="1684" y="32"/>
                  </a:cubicBezTo>
                  <a:cubicBezTo>
                    <a:pt x="1675" y="13"/>
                    <a:pt x="1651" y="1"/>
                    <a:pt x="16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33"/>
            <p:cNvSpPr/>
            <p:nvPr/>
          </p:nvSpPr>
          <p:spPr>
            <a:xfrm rot="1586497" flipH="1">
              <a:off x="8729712" y="4461477"/>
              <a:ext cx="93357" cy="155903"/>
            </a:xfrm>
            <a:custGeom>
              <a:avLst/>
              <a:gdLst/>
              <a:ahLst/>
              <a:cxnLst/>
              <a:rect l="l" t="t" r="r" b="b"/>
              <a:pathLst>
                <a:path w="2685" h="4484" extrusionOk="0">
                  <a:moveTo>
                    <a:pt x="769" y="1"/>
                  </a:moveTo>
                  <a:cubicBezTo>
                    <a:pt x="759" y="1"/>
                    <a:pt x="748" y="3"/>
                    <a:pt x="738" y="7"/>
                  </a:cubicBezTo>
                  <a:lnTo>
                    <a:pt x="56" y="318"/>
                  </a:lnTo>
                  <a:cubicBezTo>
                    <a:pt x="18" y="335"/>
                    <a:pt x="0" y="381"/>
                    <a:pt x="18" y="419"/>
                  </a:cubicBezTo>
                  <a:lnTo>
                    <a:pt x="1846" y="4439"/>
                  </a:lnTo>
                  <a:cubicBezTo>
                    <a:pt x="1860" y="4466"/>
                    <a:pt x="1888" y="4483"/>
                    <a:pt x="1916" y="4483"/>
                  </a:cubicBezTo>
                  <a:cubicBezTo>
                    <a:pt x="1926" y="4483"/>
                    <a:pt x="1937" y="4481"/>
                    <a:pt x="1947" y="4476"/>
                  </a:cubicBezTo>
                  <a:lnTo>
                    <a:pt x="2630" y="4167"/>
                  </a:lnTo>
                  <a:cubicBezTo>
                    <a:pt x="2668" y="4150"/>
                    <a:pt x="2685" y="4104"/>
                    <a:pt x="2668" y="4066"/>
                  </a:cubicBezTo>
                  <a:lnTo>
                    <a:pt x="840" y="46"/>
                  </a:lnTo>
                  <a:cubicBezTo>
                    <a:pt x="826" y="17"/>
                    <a:pt x="798" y="1"/>
                    <a:pt x="7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33"/>
            <p:cNvSpPr/>
            <p:nvPr/>
          </p:nvSpPr>
          <p:spPr>
            <a:xfrm rot="1586497" flipH="1">
              <a:off x="8744088" y="4510035"/>
              <a:ext cx="179134" cy="183857"/>
            </a:xfrm>
            <a:custGeom>
              <a:avLst/>
              <a:gdLst/>
              <a:ahLst/>
              <a:cxnLst/>
              <a:rect l="l" t="t" r="r" b="b"/>
              <a:pathLst>
                <a:path w="5152" h="5288" extrusionOk="0">
                  <a:moveTo>
                    <a:pt x="2575" y="829"/>
                  </a:moveTo>
                  <a:lnTo>
                    <a:pt x="1965" y="1147"/>
                  </a:lnTo>
                  <a:lnTo>
                    <a:pt x="1941" y="1138"/>
                  </a:lnTo>
                  <a:cubicBezTo>
                    <a:pt x="1936" y="1127"/>
                    <a:pt x="1943" y="1116"/>
                    <a:pt x="1950" y="1113"/>
                  </a:cubicBezTo>
                  <a:lnTo>
                    <a:pt x="2575" y="829"/>
                  </a:lnTo>
                  <a:close/>
                  <a:moveTo>
                    <a:pt x="2310" y="2225"/>
                  </a:moveTo>
                  <a:lnTo>
                    <a:pt x="2321" y="2262"/>
                  </a:lnTo>
                  <a:cubicBezTo>
                    <a:pt x="2122" y="2318"/>
                    <a:pt x="1942" y="2429"/>
                    <a:pt x="1796" y="2576"/>
                  </a:cubicBezTo>
                  <a:lnTo>
                    <a:pt x="1767" y="2567"/>
                  </a:lnTo>
                  <a:cubicBezTo>
                    <a:pt x="1764" y="2561"/>
                    <a:pt x="1760" y="2554"/>
                    <a:pt x="1770" y="2546"/>
                  </a:cubicBezTo>
                  <a:cubicBezTo>
                    <a:pt x="1920" y="2398"/>
                    <a:pt x="2106" y="2284"/>
                    <a:pt x="2310" y="2225"/>
                  </a:cubicBezTo>
                  <a:close/>
                  <a:moveTo>
                    <a:pt x="3415" y="3412"/>
                  </a:moveTo>
                  <a:lnTo>
                    <a:pt x="2560" y="3692"/>
                  </a:lnTo>
                  <a:lnTo>
                    <a:pt x="2538" y="3681"/>
                  </a:lnTo>
                  <a:lnTo>
                    <a:pt x="2472" y="3711"/>
                  </a:lnTo>
                  <a:lnTo>
                    <a:pt x="2536" y="3677"/>
                  </a:lnTo>
                  <a:lnTo>
                    <a:pt x="3415" y="3412"/>
                  </a:lnTo>
                  <a:close/>
                  <a:moveTo>
                    <a:pt x="4176" y="3853"/>
                  </a:moveTo>
                  <a:lnTo>
                    <a:pt x="4192" y="3888"/>
                  </a:lnTo>
                  <a:lnTo>
                    <a:pt x="2932" y="4423"/>
                  </a:lnTo>
                  <a:lnTo>
                    <a:pt x="2909" y="4417"/>
                  </a:lnTo>
                  <a:lnTo>
                    <a:pt x="4176" y="3853"/>
                  </a:lnTo>
                  <a:close/>
                  <a:moveTo>
                    <a:pt x="3235" y="1"/>
                  </a:moveTo>
                  <a:cubicBezTo>
                    <a:pt x="3225" y="1"/>
                    <a:pt x="3214" y="3"/>
                    <a:pt x="3205" y="7"/>
                  </a:cubicBezTo>
                  <a:lnTo>
                    <a:pt x="807" y="1099"/>
                  </a:lnTo>
                  <a:cubicBezTo>
                    <a:pt x="765" y="1126"/>
                    <a:pt x="1" y="1636"/>
                    <a:pt x="541" y="3190"/>
                  </a:cubicBezTo>
                  <a:cubicBezTo>
                    <a:pt x="588" y="3332"/>
                    <a:pt x="650" y="3485"/>
                    <a:pt x="724" y="3648"/>
                  </a:cubicBezTo>
                  <a:cubicBezTo>
                    <a:pt x="1390" y="5110"/>
                    <a:pt x="2163" y="5288"/>
                    <a:pt x="2499" y="5288"/>
                  </a:cubicBezTo>
                  <a:cubicBezTo>
                    <a:pt x="2582" y="5288"/>
                    <a:pt x="2639" y="5277"/>
                    <a:pt x="2660" y="5272"/>
                  </a:cubicBezTo>
                  <a:lnTo>
                    <a:pt x="5097" y="4167"/>
                  </a:lnTo>
                  <a:cubicBezTo>
                    <a:pt x="5135" y="4150"/>
                    <a:pt x="5151" y="4104"/>
                    <a:pt x="5135" y="4066"/>
                  </a:cubicBezTo>
                  <a:lnTo>
                    <a:pt x="3305" y="45"/>
                  </a:lnTo>
                  <a:cubicBezTo>
                    <a:pt x="3293" y="17"/>
                    <a:pt x="3264" y="1"/>
                    <a:pt x="32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33"/>
            <p:cNvSpPr/>
            <p:nvPr/>
          </p:nvSpPr>
          <p:spPr>
            <a:xfrm rot="1586497" flipH="1">
              <a:off x="7854617" y="3882075"/>
              <a:ext cx="1022859" cy="493090"/>
            </a:xfrm>
            <a:custGeom>
              <a:avLst/>
              <a:gdLst/>
              <a:ahLst/>
              <a:cxnLst/>
              <a:rect l="l" t="t" r="r" b="b"/>
              <a:pathLst>
                <a:path w="29418" h="14182" extrusionOk="0">
                  <a:moveTo>
                    <a:pt x="28930" y="0"/>
                  </a:moveTo>
                  <a:cubicBezTo>
                    <a:pt x="28919" y="0"/>
                    <a:pt x="28909" y="3"/>
                    <a:pt x="28899" y="7"/>
                  </a:cubicBezTo>
                  <a:lnTo>
                    <a:pt x="55" y="13130"/>
                  </a:lnTo>
                  <a:cubicBezTo>
                    <a:pt x="18" y="13146"/>
                    <a:pt x="1" y="13192"/>
                    <a:pt x="18" y="13230"/>
                  </a:cubicBezTo>
                  <a:lnTo>
                    <a:pt x="430" y="14137"/>
                  </a:lnTo>
                  <a:cubicBezTo>
                    <a:pt x="442" y="14165"/>
                    <a:pt x="471" y="14182"/>
                    <a:pt x="500" y="14182"/>
                  </a:cubicBezTo>
                  <a:cubicBezTo>
                    <a:pt x="510" y="14182"/>
                    <a:pt x="521" y="14180"/>
                    <a:pt x="530" y="14175"/>
                  </a:cubicBezTo>
                  <a:lnTo>
                    <a:pt x="29371" y="1054"/>
                  </a:lnTo>
                  <a:cubicBezTo>
                    <a:pt x="29392" y="1046"/>
                    <a:pt x="29407" y="1027"/>
                    <a:pt x="29413" y="1005"/>
                  </a:cubicBezTo>
                  <a:cubicBezTo>
                    <a:pt x="29418" y="988"/>
                    <a:pt x="29416" y="969"/>
                    <a:pt x="29409" y="953"/>
                  </a:cubicBezTo>
                  <a:cubicBezTo>
                    <a:pt x="29407" y="948"/>
                    <a:pt x="29404" y="943"/>
                    <a:pt x="29401" y="939"/>
                  </a:cubicBezTo>
                  <a:cubicBezTo>
                    <a:pt x="29308" y="813"/>
                    <a:pt x="29228" y="677"/>
                    <a:pt x="29163" y="534"/>
                  </a:cubicBezTo>
                  <a:cubicBezTo>
                    <a:pt x="29095" y="384"/>
                    <a:pt x="29041" y="225"/>
                    <a:pt x="29004" y="60"/>
                  </a:cubicBezTo>
                  <a:cubicBezTo>
                    <a:pt x="29003" y="54"/>
                    <a:pt x="29002" y="50"/>
                    <a:pt x="28999" y="46"/>
                  </a:cubicBezTo>
                  <a:cubicBezTo>
                    <a:pt x="28993" y="30"/>
                    <a:pt x="28980" y="17"/>
                    <a:pt x="28965" y="9"/>
                  </a:cubicBezTo>
                  <a:cubicBezTo>
                    <a:pt x="28954" y="3"/>
                    <a:pt x="28942" y="0"/>
                    <a:pt x="289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33"/>
            <p:cNvSpPr/>
            <p:nvPr/>
          </p:nvSpPr>
          <p:spPr>
            <a:xfrm rot="1586497" flipH="1">
              <a:off x="7946784" y="3807126"/>
              <a:ext cx="1022650" cy="492985"/>
            </a:xfrm>
            <a:custGeom>
              <a:avLst/>
              <a:gdLst/>
              <a:ahLst/>
              <a:cxnLst/>
              <a:rect l="l" t="t" r="r" b="b"/>
              <a:pathLst>
                <a:path w="29412" h="14179" extrusionOk="0">
                  <a:moveTo>
                    <a:pt x="28921" y="0"/>
                  </a:moveTo>
                  <a:cubicBezTo>
                    <a:pt x="28910" y="0"/>
                    <a:pt x="28900" y="3"/>
                    <a:pt x="28890" y="8"/>
                  </a:cubicBezTo>
                  <a:lnTo>
                    <a:pt x="45" y="13126"/>
                  </a:lnTo>
                  <a:cubicBezTo>
                    <a:pt x="28" y="13134"/>
                    <a:pt x="14" y="13148"/>
                    <a:pt x="6" y="13169"/>
                  </a:cubicBezTo>
                  <a:cubicBezTo>
                    <a:pt x="2" y="13188"/>
                    <a:pt x="0" y="13210"/>
                    <a:pt x="7" y="13227"/>
                  </a:cubicBezTo>
                  <a:lnTo>
                    <a:pt x="421" y="14135"/>
                  </a:lnTo>
                  <a:cubicBezTo>
                    <a:pt x="422" y="14138"/>
                    <a:pt x="422" y="14138"/>
                    <a:pt x="427" y="14140"/>
                  </a:cubicBezTo>
                  <a:cubicBezTo>
                    <a:pt x="438" y="14164"/>
                    <a:pt x="463" y="14178"/>
                    <a:pt x="490" y="14178"/>
                  </a:cubicBezTo>
                  <a:cubicBezTo>
                    <a:pt x="500" y="14178"/>
                    <a:pt x="511" y="14176"/>
                    <a:pt x="520" y="14172"/>
                  </a:cubicBezTo>
                  <a:lnTo>
                    <a:pt x="29367" y="1048"/>
                  </a:lnTo>
                  <a:cubicBezTo>
                    <a:pt x="29388" y="1039"/>
                    <a:pt x="29400" y="1021"/>
                    <a:pt x="29407" y="1000"/>
                  </a:cubicBezTo>
                  <a:cubicBezTo>
                    <a:pt x="29412" y="984"/>
                    <a:pt x="29410" y="970"/>
                    <a:pt x="29407" y="954"/>
                  </a:cubicBezTo>
                  <a:cubicBezTo>
                    <a:pt x="29406" y="950"/>
                    <a:pt x="29406" y="950"/>
                    <a:pt x="29405" y="948"/>
                  </a:cubicBezTo>
                  <a:cubicBezTo>
                    <a:pt x="29402" y="944"/>
                    <a:pt x="29396" y="938"/>
                    <a:pt x="29395" y="935"/>
                  </a:cubicBezTo>
                  <a:cubicBezTo>
                    <a:pt x="29296" y="801"/>
                    <a:pt x="29213" y="655"/>
                    <a:pt x="29145" y="505"/>
                  </a:cubicBezTo>
                  <a:cubicBezTo>
                    <a:pt x="29078" y="360"/>
                    <a:pt x="29029" y="211"/>
                    <a:pt x="28993" y="60"/>
                  </a:cubicBezTo>
                  <a:cubicBezTo>
                    <a:pt x="28994" y="55"/>
                    <a:pt x="28992" y="49"/>
                    <a:pt x="28991" y="44"/>
                  </a:cubicBezTo>
                  <a:cubicBezTo>
                    <a:pt x="28983" y="28"/>
                    <a:pt x="28970" y="17"/>
                    <a:pt x="28952" y="8"/>
                  </a:cubicBezTo>
                  <a:cubicBezTo>
                    <a:pt x="28941" y="3"/>
                    <a:pt x="28931" y="0"/>
                    <a:pt x="289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33"/>
            <p:cNvSpPr/>
            <p:nvPr/>
          </p:nvSpPr>
          <p:spPr>
            <a:xfrm rot="1586497" flipH="1">
              <a:off x="7903114" y="3839886"/>
              <a:ext cx="1023797" cy="509327"/>
            </a:xfrm>
            <a:custGeom>
              <a:avLst/>
              <a:gdLst/>
              <a:ahLst/>
              <a:cxnLst/>
              <a:rect l="l" t="t" r="r" b="b"/>
              <a:pathLst>
                <a:path w="29445" h="14649" extrusionOk="0">
                  <a:moveTo>
                    <a:pt x="28695" y="0"/>
                  </a:moveTo>
                  <a:cubicBezTo>
                    <a:pt x="28684" y="0"/>
                    <a:pt x="28674" y="2"/>
                    <a:pt x="28664" y="7"/>
                  </a:cubicBezTo>
                  <a:lnTo>
                    <a:pt x="55" y="13023"/>
                  </a:lnTo>
                  <a:cubicBezTo>
                    <a:pt x="17" y="13040"/>
                    <a:pt x="0" y="13085"/>
                    <a:pt x="17" y="13124"/>
                  </a:cubicBezTo>
                  <a:lnTo>
                    <a:pt x="691" y="14603"/>
                  </a:lnTo>
                  <a:cubicBezTo>
                    <a:pt x="704" y="14631"/>
                    <a:pt x="732" y="14648"/>
                    <a:pt x="761" y="14648"/>
                  </a:cubicBezTo>
                  <a:cubicBezTo>
                    <a:pt x="771" y="14648"/>
                    <a:pt x="782" y="14646"/>
                    <a:pt x="792" y="14642"/>
                  </a:cubicBezTo>
                  <a:lnTo>
                    <a:pt x="29401" y="1625"/>
                  </a:lnTo>
                  <a:cubicBezTo>
                    <a:pt x="29427" y="1613"/>
                    <a:pt x="29444" y="1588"/>
                    <a:pt x="29445" y="1560"/>
                  </a:cubicBezTo>
                  <a:cubicBezTo>
                    <a:pt x="29445" y="1546"/>
                    <a:pt x="29444" y="1535"/>
                    <a:pt x="29438" y="1524"/>
                  </a:cubicBezTo>
                  <a:cubicBezTo>
                    <a:pt x="29432" y="1510"/>
                    <a:pt x="29422" y="1498"/>
                    <a:pt x="29407" y="1491"/>
                  </a:cubicBezTo>
                  <a:cubicBezTo>
                    <a:pt x="29176" y="1358"/>
                    <a:pt x="28998" y="1154"/>
                    <a:pt x="28876" y="887"/>
                  </a:cubicBezTo>
                  <a:cubicBezTo>
                    <a:pt x="28754" y="620"/>
                    <a:pt x="28719" y="352"/>
                    <a:pt x="28770" y="92"/>
                  </a:cubicBezTo>
                  <a:cubicBezTo>
                    <a:pt x="28774" y="76"/>
                    <a:pt x="28772" y="60"/>
                    <a:pt x="28764" y="47"/>
                  </a:cubicBezTo>
                  <a:cubicBezTo>
                    <a:pt x="28761" y="36"/>
                    <a:pt x="28753" y="27"/>
                    <a:pt x="28742" y="16"/>
                  </a:cubicBezTo>
                  <a:cubicBezTo>
                    <a:pt x="28729" y="6"/>
                    <a:pt x="28712" y="0"/>
                    <a:pt x="286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33"/>
            <p:cNvSpPr/>
            <p:nvPr/>
          </p:nvSpPr>
          <p:spPr>
            <a:xfrm rot="1586497" flipH="1">
              <a:off x="7915377" y="3543566"/>
              <a:ext cx="183272" cy="154721"/>
            </a:xfrm>
            <a:custGeom>
              <a:avLst/>
              <a:gdLst/>
              <a:ahLst/>
              <a:cxnLst/>
              <a:rect l="l" t="t" r="r" b="b"/>
              <a:pathLst>
                <a:path w="5271" h="4450" extrusionOk="0">
                  <a:moveTo>
                    <a:pt x="2790" y="1606"/>
                  </a:moveTo>
                  <a:lnTo>
                    <a:pt x="2813" y="1637"/>
                  </a:lnTo>
                  <a:lnTo>
                    <a:pt x="2219" y="2058"/>
                  </a:lnTo>
                  <a:lnTo>
                    <a:pt x="2185" y="2049"/>
                  </a:lnTo>
                  <a:cubicBezTo>
                    <a:pt x="2183" y="2045"/>
                    <a:pt x="2185" y="2032"/>
                    <a:pt x="2195" y="2026"/>
                  </a:cubicBezTo>
                  <a:lnTo>
                    <a:pt x="2790" y="1606"/>
                  </a:lnTo>
                  <a:close/>
                  <a:moveTo>
                    <a:pt x="3945" y="1578"/>
                  </a:moveTo>
                  <a:lnTo>
                    <a:pt x="2182" y="3117"/>
                  </a:lnTo>
                  <a:lnTo>
                    <a:pt x="2154" y="3109"/>
                  </a:lnTo>
                  <a:cubicBezTo>
                    <a:pt x="2150" y="3102"/>
                    <a:pt x="2150" y="3093"/>
                    <a:pt x="2156" y="3087"/>
                  </a:cubicBezTo>
                  <a:lnTo>
                    <a:pt x="3945" y="1578"/>
                  </a:lnTo>
                  <a:close/>
                  <a:moveTo>
                    <a:pt x="4704" y="0"/>
                  </a:moveTo>
                  <a:cubicBezTo>
                    <a:pt x="4703" y="0"/>
                    <a:pt x="4702" y="0"/>
                    <a:pt x="4701" y="0"/>
                  </a:cubicBezTo>
                  <a:lnTo>
                    <a:pt x="73" y="392"/>
                  </a:lnTo>
                  <a:cubicBezTo>
                    <a:pt x="52" y="393"/>
                    <a:pt x="31" y="402"/>
                    <a:pt x="20" y="420"/>
                  </a:cubicBezTo>
                  <a:cubicBezTo>
                    <a:pt x="6" y="439"/>
                    <a:pt x="1" y="462"/>
                    <a:pt x="5" y="481"/>
                  </a:cubicBezTo>
                  <a:cubicBezTo>
                    <a:pt x="34" y="627"/>
                    <a:pt x="83" y="771"/>
                    <a:pt x="146" y="910"/>
                  </a:cubicBezTo>
                  <a:cubicBezTo>
                    <a:pt x="236" y="1108"/>
                    <a:pt x="342" y="1259"/>
                    <a:pt x="415" y="1356"/>
                  </a:cubicBezTo>
                  <a:cubicBezTo>
                    <a:pt x="464" y="1417"/>
                    <a:pt x="502" y="1454"/>
                    <a:pt x="511" y="1463"/>
                  </a:cubicBezTo>
                  <a:cubicBezTo>
                    <a:pt x="513" y="1467"/>
                    <a:pt x="539" y="1505"/>
                    <a:pt x="540" y="1508"/>
                  </a:cubicBezTo>
                  <a:cubicBezTo>
                    <a:pt x="545" y="1519"/>
                    <a:pt x="548" y="1535"/>
                    <a:pt x="550" y="1550"/>
                  </a:cubicBezTo>
                  <a:lnTo>
                    <a:pt x="612" y="1622"/>
                  </a:lnTo>
                  <a:lnTo>
                    <a:pt x="541" y="1596"/>
                  </a:lnTo>
                  <a:lnTo>
                    <a:pt x="519" y="1632"/>
                  </a:lnTo>
                  <a:cubicBezTo>
                    <a:pt x="515" y="1642"/>
                    <a:pt x="166" y="2052"/>
                    <a:pt x="441" y="2659"/>
                  </a:cubicBezTo>
                  <a:cubicBezTo>
                    <a:pt x="712" y="3255"/>
                    <a:pt x="1241" y="3275"/>
                    <a:pt x="1262" y="3276"/>
                  </a:cubicBezTo>
                  <a:lnTo>
                    <a:pt x="1307" y="3209"/>
                  </a:lnTo>
                  <a:lnTo>
                    <a:pt x="1308" y="3284"/>
                  </a:lnTo>
                  <a:lnTo>
                    <a:pt x="1349" y="3307"/>
                  </a:lnTo>
                  <a:cubicBezTo>
                    <a:pt x="1358" y="3319"/>
                    <a:pt x="1369" y="3333"/>
                    <a:pt x="1375" y="3345"/>
                  </a:cubicBezTo>
                  <a:lnTo>
                    <a:pt x="1456" y="3359"/>
                  </a:lnTo>
                  <a:lnTo>
                    <a:pt x="1386" y="3390"/>
                  </a:lnTo>
                  <a:cubicBezTo>
                    <a:pt x="1390" y="3423"/>
                    <a:pt x="1416" y="3703"/>
                    <a:pt x="1565" y="4033"/>
                  </a:cubicBezTo>
                  <a:cubicBezTo>
                    <a:pt x="1628" y="4171"/>
                    <a:pt x="1706" y="4303"/>
                    <a:pt x="1795" y="4417"/>
                  </a:cubicBezTo>
                  <a:cubicBezTo>
                    <a:pt x="1808" y="4437"/>
                    <a:pt x="1829" y="4447"/>
                    <a:pt x="1851" y="4449"/>
                  </a:cubicBezTo>
                  <a:cubicBezTo>
                    <a:pt x="1872" y="4449"/>
                    <a:pt x="1894" y="4444"/>
                    <a:pt x="1909" y="4431"/>
                  </a:cubicBezTo>
                  <a:lnTo>
                    <a:pt x="5243" y="1193"/>
                  </a:lnTo>
                  <a:cubicBezTo>
                    <a:pt x="5264" y="1176"/>
                    <a:pt x="5270" y="1144"/>
                    <a:pt x="5263" y="1118"/>
                  </a:cubicBezTo>
                  <a:lnTo>
                    <a:pt x="5258" y="1108"/>
                  </a:lnTo>
                  <a:cubicBezTo>
                    <a:pt x="5248" y="1087"/>
                    <a:pt x="5229" y="1071"/>
                    <a:pt x="5206" y="1064"/>
                  </a:cubicBezTo>
                  <a:lnTo>
                    <a:pt x="4950" y="1016"/>
                  </a:lnTo>
                  <a:cubicBezTo>
                    <a:pt x="4814" y="994"/>
                    <a:pt x="4694" y="895"/>
                    <a:pt x="4630" y="753"/>
                  </a:cubicBezTo>
                  <a:cubicBezTo>
                    <a:pt x="4567" y="614"/>
                    <a:pt x="4571" y="457"/>
                    <a:pt x="4641" y="336"/>
                  </a:cubicBezTo>
                  <a:lnTo>
                    <a:pt x="4651" y="319"/>
                  </a:lnTo>
                  <a:lnTo>
                    <a:pt x="4772" y="118"/>
                  </a:lnTo>
                  <a:cubicBezTo>
                    <a:pt x="4787" y="94"/>
                    <a:pt x="4788" y="69"/>
                    <a:pt x="4776" y="45"/>
                  </a:cubicBezTo>
                  <a:cubicBezTo>
                    <a:pt x="4774" y="41"/>
                    <a:pt x="4774" y="41"/>
                    <a:pt x="4773" y="38"/>
                  </a:cubicBezTo>
                  <a:cubicBezTo>
                    <a:pt x="4758" y="13"/>
                    <a:pt x="4732" y="0"/>
                    <a:pt x="47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33"/>
            <p:cNvSpPr/>
            <p:nvPr/>
          </p:nvSpPr>
          <p:spPr>
            <a:xfrm rot="1586497" flipH="1">
              <a:off x="8801211" y="4478241"/>
              <a:ext cx="43671" cy="46347"/>
            </a:xfrm>
            <a:custGeom>
              <a:avLst/>
              <a:gdLst/>
              <a:ahLst/>
              <a:cxnLst/>
              <a:rect l="l" t="t" r="r" b="b"/>
              <a:pathLst>
                <a:path w="1256" h="1333" extrusionOk="0">
                  <a:moveTo>
                    <a:pt x="769" y="1"/>
                  </a:moveTo>
                  <a:cubicBezTo>
                    <a:pt x="759" y="1"/>
                    <a:pt x="748" y="3"/>
                    <a:pt x="738" y="7"/>
                  </a:cubicBezTo>
                  <a:lnTo>
                    <a:pt x="56" y="317"/>
                  </a:lnTo>
                  <a:cubicBezTo>
                    <a:pt x="18" y="335"/>
                    <a:pt x="0" y="380"/>
                    <a:pt x="18" y="419"/>
                  </a:cubicBezTo>
                  <a:lnTo>
                    <a:pt x="433" y="1332"/>
                  </a:lnTo>
                  <a:lnTo>
                    <a:pt x="1255" y="959"/>
                  </a:lnTo>
                  <a:lnTo>
                    <a:pt x="838" y="44"/>
                  </a:lnTo>
                  <a:cubicBezTo>
                    <a:pt x="826" y="17"/>
                    <a:pt x="799" y="1"/>
                    <a:pt x="769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33"/>
            <p:cNvSpPr/>
            <p:nvPr/>
          </p:nvSpPr>
          <p:spPr>
            <a:xfrm rot="1586497" flipH="1">
              <a:off x="7947269" y="3807273"/>
              <a:ext cx="1022580" cy="491664"/>
            </a:xfrm>
            <a:custGeom>
              <a:avLst/>
              <a:gdLst/>
              <a:ahLst/>
              <a:cxnLst/>
              <a:rect l="l" t="t" r="r" b="b"/>
              <a:pathLst>
                <a:path w="29410" h="14141" extrusionOk="0">
                  <a:moveTo>
                    <a:pt x="28923" y="0"/>
                  </a:moveTo>
                  <a:cubicBezTo>
                    <a:pt x="28912" y="0"/>
                    <a:pt x="28902" y="3"/>
                    <a:pt x="28892" y="8"/>
                  </a:cubicBezTo>
                  <a:lnTo>
                    <a:pt x="47" y="13126"/>
                  </a:lnTo>
                  <a:cubicBezTo>
                    <a:pt x="30" y="13134"/>
                    <a:pt x="16" y="13148"/>
                    <a:pt x="8" y="13169"/>
                  </a:cubicBezTo>
                  <a:cubicBezTo>
                    <a:pt x="4" y="13188"/>
                    <a:pt x="1" y="13210"/>
                    <a:pt x="9" y="13227"/>
                  </a:cubicBezTo>
                  <a:lnTo>
                    <a:pt x="423" y="14135"/>
                  </a:lnTo>
                  <a:cubicBezTo>
                    <a:pt x="424" y="14139"/>
                    <a:pt x="424" y="14139"/>
                    <a:pt x="429" y="14140"/>
                  </a:cubicBezTo>
                  <a:lnTo>
                    <a:pt x="29410" y="955"/>
                  </a:lnTo>
                  <a:cubicBezTo>
                    <a:pt x="29409" y="952"/>
                    <a:pt x="29409" y="952"/>
                    <a:pt x="29408" y="949"/>
                  </a:cubicBezTo>
                  <a:cubicBezTo>
                    <a:pt x="29405" y="945"/>
                    <a:pt x="29399" y="939"/>
                    <a:pt x="29398" y="937"/>
                  </a:cubicBezTo>
                  <a:cubicBezTo>
                    <a:pt x="29299" y="802"/>
                    <a:pt x="29216" y="656"/>
                    <a:pt x="29148" y="507"/>
                  </a:cubicBezTo>
                  <a:cubicBezTo>
                    <a:pt x="29081" y="362"/>
                    <a:pt x="29032" y="212"/>
                    <a:pt x="28996" y="62"/>
                  </a:cubicBezTo>
                  <a:cubicBezTo>
                    <a:pt x="28997" y="55"/>
                    <a:pt x="28994" y="48"/>
                    <a:pt x="28992" y="44"/>
                  </a:cubicBezTo>
                  <a:cubicBezTo>
                    <a:pt x="28985" y="28"/>
                    <a:pt x="28971" y="17"/>
                    <a:pt x="28954" y="8"/>
                  </a:cubicBezTo>
                  <a:cubicBezTo>
                    <a:pt x="28943" y="3"/>
                    <a:pt x="28933" y="0"/>
                    <a:pt x="28923" y="0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33"/>
            <p:cNvSpPr/>
            <p:nvPr/>
          </p:nvSpPr>
          <p:spPr>
            <a:xfrm rot="1586497" flipH="1">
              <a:off x="7955263" y="3552981"/>
              <a:ext cx="166478" cy="47146"/>
            </a:xfrm>
            <a:custGeom>
              <a:avLst/>
              <a:gdLst/>
              <a:ahLst/>
              <a:cxnLst/>
              <a:rect l="l" t="t" r="r" b="b"/>
              <a:pathLst>
                <a:path w="4788" h="1356" extrusionOk="0">
                  <a:moveTo>
                    <a:pt x="4704" y="0"/>
                  </a:moveTo>
                  <a:cubicBezTo>
                    <a:pt x="4703" y="0"/>
                    <a:pt x="4702" y="0"/>
                    <a:pt x="4701" y="0"/>
                  </a:cubicBezTo>
                  <a:lnTo>
                    <a:pt x="73" y="392"/>
                  </a:lnTo>
                  <a:cubicBezTo>
                    <a:pt x="52" y="393"/>
                    <a:pt x="31" y="402"/>
                    <a:pt x="18" y="421"/>
                  </a:cubicBezTo>
                  <a:cubicBezTo>
                    <a:pt x="6" y="439"/>
                    <a:pt x="1" y="463"/>
                    <a:pt x="5" y="481"/>
                  </a:cubicBezTo>
                  <a:cubicBezTo>
                    <a:pt x="33" y="627"/>
                    <a:pt x="83" y="772"/>
                    <a:pt x="146" y="910"/>
                  </a:cubicBezTo>
                  <a:cubicBezTo>
                    <a:pt x="236" y="1108"/>
                    <a:pt x="342" y="1259"/>
                    <a:pt x="415" y="1356"/>
                  </a:cubicBezTo>
                  <a:cubicBezTo>
                    <a:pt x="747" y="1276"/>
                    <a:pt x="2779" y="770"/>
                    <a:pt x="4651" y="319"/>
                  </a:cubicBezTo>
                  <a:lnTo>
                    <a:pt x="4772" y="119"/>
                  </a:lnTo>
                  <a:cubicBezTo>
                    <a:pt x="4787" y="94"/>
                    <a:pt x="4788" y="70"/>
                    <a:pt x="4775" y="45"/>
                  </a:cubicBezTo>
                  <a:cubicBezTo>
                    <a:pt x="4774" y="41"/>
                    <a:pt x="4774" y="41"/>
                    <a:pt x="4773" y="39"/>
                  </a:cubicBezTo>
                  <a:cubicBezTo>
                    <a:pt x="4758" y="14"/>
                    <a:pt x="4732" y="0"/>
                    <a:pt x="4704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2580;p33"/>
            <p:cNvSpPr/>
            <p:nvPr/>
          </p:nvSpPr>
          <p:spPr>
            <a:xfrm rot="1586497" flipH="1">
              <a:off x="7918080" y="3498473"/>
              <a:ext cx="52224" cy="13351"/>
            </a:xfrm>
            <a:custGeom>
              <a:avLst/>
              <a:gdLst/>
              <a:ahLst/>
              <a:cxnLst/>
              <a:rect l="l" t="t" r="r" b="b"/>
              <a:pathLst>
                <a:path w="1502" h="384" extrusionOk="0">
                  <a:moveTo>
                    <a:pt x="1448" y="0"/>
                  </a:moveTo>
                  <a:cubicBezTo>
                    <a:pt x="1446" y="0"/>
                    <a:pt x="1443" y="1"/>
                    <a:pt x="1441" y="1"/>
                  </a:cubicBezTo>
                  <a:lnTo>
                    <a:pt x="205" y="107"/>
                  </a:lnTo>
                  <a:cubicBezTo>
                    <a:pt x="181" y="109"/>
                    <a:pt x="158" y="123"/>
                    <a:pt x="146" y="142"/>
                  </a:cubicBezTo>
                  <a:lnTo>
                    <a:pt x="1" y="384"/>
                  </a:lnTo>
                  <a:cubicBezTo>
                    <a:pt x="540" y="255"/>
                    <a:pt x="1054" y="134"/>
                    <a:pt x="1502" y="32"/>
                  </a:cubicBezTo>
                  <a:cubicBezTo>
                    <a:pt x="1493" y="13"/>
                    <a:pt x="1470" y="0"/>
                    <a:pt x="1448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33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33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33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33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" name="Google Shape;2585;p33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" name="Google Shape;2586;p33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" name="Google Shape;2587;p33"/>
            <p:cNvSpPr/>
            <p:nvPr/>
          </p:nvSpPr>
          <p:spPr>
            <a:xfrm rot="1586497" flipH="1">
              <a:off x="8747362" y="4472661"/>
              <a:ext cx="83065" cy="164456"/>
            </a:xfrm>
            <a:custGeom>
              <a:avLst/>
              <a:gdLst/>
              <a:ahLst/>
              <a:cxnLst/>
              <a:rect l="l" t="t" r="r" b="b"/>
              <a:pathLst>
                <a:path w="2389" h="4730" extrusionOk="0">
                  <a:moveTo>
                    <a:pt x="198" y="1"/>
                  </a:moveTo>
                  <a:cubicBezTo>
                    <a:pt x="174" y="1"/>
                    <a:pt x="149" y="6"/>
                    <a:pt x="126" y="17"/>
                  </a:cubicBezTo>
                  <a:cubicBezTo>
                    <a:pt x="39" y="57"/>
                    <a:pt x="1" y="159"/>
                    <a:pt x="40" y="246"/>
                  </a:cubicBezTo>
                  <a:lnTo>
                    <a:pt x="2034" y="4627"/>
                  </a:lnTo>
                  <a:cubicBezTo>
                    <a:pt x="2062" y="4691"/>
                    <a:pt x="2125" y="4730"/>
                    <a:pt x="2191" y="4730"/>
                  </a:cubicBezTo>
                  <a:cubicBezTo>
                    <a:pt x="2214" y="4730"/>
                    <a:pt x="2239" y="4725"/>
                    <a:pt x="2263" y="4714"/>
                  </a:cubicBezTo>
                  <a:cubicBezTo>
                    <a:pt x="2350" y="4674"/>
                    <a:pt x="2389" y="4571"/>
                    <a:pt x="2349" y="4485"/>
                  </a:cubicBezTo>
                  <a:lnTo>
                    <a:pt x="355" y="104"/>
                  </a:lnTo>
                  <a:cubicBezTo>
                    <a:pt x="327" y="39"/>
                    <a:pt x="264" y="1"/>
                    <a:pt x="1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" name="Google Shape;2588;p33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" name="Google Shape;2589;p33"/>
            <p:cNvSpPr/>
            <p:nvPr/>
          </p:nvSpPr>
          <p:spPr>
            <a:xfrm rot="1586497" flipH="1">
              <a:off x="8003534" y="3600507"/>
              <a:ext cx="27329" cy="20409"/>
            </a:xfrm>
            <a:custGeom>
              <a:avLst/>
              <a:gdLst/>
              <a:ahLst/>
              <a:cxnLst/>
              <a:rect l="l" t="t" r="r" b="b"/>
              <a:pathLst>
                <a:path w="786" h="587" extrusionOk="0">
                  <a:moveTo>
                    <a:pt x="692" y="0"/>
                  </a:moveTo>
                  <a:cubicBezTo>
                    <a:pt x="675" y="0"/>
                    <a:pt x="659" y="5"/>
                    <a:pt x="644" y="15"/>
                  </a:cubicBezTo>
                  <a:lnTo>
                    <a:pt x="46" y="436"/>
                  </a:lnTo>
                  <a:cubicBezTo>
                    <a:pt x="9" y="462"/>
                    <a:pt x="1" y="514"/>
                    <a:pt x="27" y="551"/>
                  </a:cubicBezTo>
                  <a:cubicBezTo>
                    <a:pt x="44" y="575"/>
                    <a:pt x="69" y="587"/>
                    <a:pt x="95" y="587"/>
                  </a:cubicBezTo>
                  <a:cubicBezTo>
                    <a:pt x="112" y="587"/>
                    <a:pt x="127" y="582"/>
                    <a:pt x="142" y="571"/>
                  </a:cubicBezTo>
                  <a:lnTo>
                    <a:pt x="740" y="150"/>
                  </a:lnTo>
                  <a:cubicBezTo>
                    <a:pt x="776" y="124"/>
                    <a:pt x="786" y="73"/>
                    <a:pt x="760" y="35"/>
                  </a:cubicBezTo>
                  <a:cubicBezTo>
                    <a:pt x="743" y="13"/>
                    <a:pt x="718" y="0"/>
                    <a:pt x="6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" name="Google Shape;2590;p33"/>
            <p:cNvSpPr/>
            <p:nvPr/>
          </p:nvSpPr>
          <p:spPr>
            <a:xfrm rot="1586497" flipH="1">
              <a:off x="8754854" y="4621166"/>
              <a:ext cx="50451" cy="24373"/>
            </a:xfrm>
            <a:custGeom>
              <a:avLst/>
              <a:gdLst/>
              <a:ahLst/>
              <a:cxnLst/>
              <a:rect l="l" t="t" r="r" b="b"/>
              <a:pathLst>
                <a:path w="1451" h="701" extrusionOk="0">
                  <a:moveTo>
                    <a:pt x="1355" y="0"/>
                  </a:moveTo>
                  <a:cubicBezTo>
                    <a:pt x="1345" y="0"/>
                    <a:pt x="1334" y="2"/>
                    <a:pt x="1324" y="6"/>
                  </a:cubicBezTo>
                  <a:lnTo>
                    <a:pt x="64" y="541"/>
                  </a:lnTo>
                  <a:cubicBezTo>
                    <a:pt x="21" y="559"/>
                    <a:pt x="1" y="608"/>
                    <a:pt x="20" y="650"/>
                  </a:cubicBezTo>
                  <a:cubicBezTo>
                    <a:pt x="32" y="682"/>
                    <a:pt x="64" y="700"/>
                    <a:pt x="95" y="700"/>
                  </a:cubicBezTo>
                  <a:cubicBezTo>
                    <a:pt x="108" y="700"/>
                    <a:pt x="118" y="698"/>
                    <a:pt x="129" y="694"/>
                  </a:cubicBezTo>
                  <a:lnTo>
                    <a:pt x="1388" y="159"/>
                  </a:lnTo>
                  <a:cubicBezTo>
                    <a:pt x="1432" y="140"/>
                    <a:pt x="1450" y="92"/>
                    <a:pt x="1433" y="50"/>
                  </a:cubicBezTo>
                  <a:cubicBezTo>
                    <a:pt x="1418" y="18"/>
                    <a:pt x="1387" y="0"/>
                    <a:pt x="13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" name="Google Shape;2591;p33"/>
            <p:cNvSpPr/>
            <p:nvPr/>
          </p:nvSpPr>
          <p:spPr>
            <a:xfrm rot="1586497" flipH="1">
              <a:off x="8788500" y="4616744"/>
              <a:ext cx="36613" cy="14290"/>
            </a:xfrm>
            <a:custGeom>
              <a:avLst/>
              <a:gdLst/>
              <a:ahLst/>
              <a:cxnLst/>
              <a:rect l="l" t="t" r="r" b="b"/>
              <a:pathLst>
                <a:path w="1053" h="411" extrusionOk="0">
                  <a:moveTo>
                    <a:pt x="960" y="0"/>
                  </a:moveTo>
                  <a:cubicBezTo>
                    <a:pt x="953" y="0"/>
                    <a:pt x="945" y="1"/>
                    <a:pt x="937" y="3"/>
                  </a:cubicBezTo>
                  <a:lnTo>
                    <a:pt x="71" y="248"/>
                  </a:lnTo>
                  <a:cubicBezTo>
                    <a:pt x="27" y="261"/>
                    <a:pt x="0" y="306"/>
                    <a:pt x="13" y="350"/>
                  </a:cubicBezTo>
                  <a:cubicBezTo>
                    <a:pt x="23" y="386"/>
                    <a:pt x="57" y="410"/>
                    <a:pt x="94" y="410"/>
                  </a:cubicBezTo>
                  <a:cubicBezTo>
                    <a:pt x="101" y="410"/>
                    <a:pt x="109" y="408"/>
                    <a:pt x="117" y="406"/>
                  </a:cubicBezTo>
                  <a:lnTo>
                    <a:pt x="983" y="161"/>
                  </a:lnTo>
                  <a:cubicBezTo>
                    <a:pt x="1026" y="150"/>
                    <a:pt x="1052" y="104"/>
                    <a:pt x="1039" y="59"/>
                  </a:cubicBezTo>
                  <a:cubicBezTo>
                    <a:pt x="1029" y="23"/>
                    <a:pt x="997" y="0"/>
                    <a:pt x="9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33"/>
            <p:cNvSpPr/>
            <p:nvPr/>
          </p:nvSpPr>
          <p:spPr>
            <a:xfrm rot="1586497" flipH="1">
              <a:off x="8841264" y="4594144"/>
              <a:ext cx="24965" cy="16828"/>
            </a:xfrm>
            <a:custGeom>
              <a:avLst/>
              <a:gdLst/>
              <a:ahLst/>
              <a:cxnLst/>
              <a:rect l="l" t="t" r="r" b="b"/>
              <a:pathLst>
                <a:path w="718" h="484" extrusionOk="0">
                  <a:moveTo>
                    <a:pt x="624" y="0"/>
                  </a:moveTo>
                  <a:cubicBezTo>
                    <a:pt x="616" y="0"/>
                    <a:pt x="609" y="1"/>
                    <a:pt x="601" y="4"/>
                  </a:cubicBezTo>
                  <a:cubicBezTo>
                    <a:pt x="386" y="67"/>
                    <a:pt x="190" y="185"/>
                    <a:pt x="33" y="343"/>
                  </a:cubicBezTo>
                  <a:cubicBezTo>
                    <a:pt x="0" y="375"/>
                    <a:pt x="0" y="427"/>
                    <a:pt x="33" y="459"/>
                  </a:cubicBezTo>
                  <a:cubicBezTo>
                    <a:pt x="50" y="476"/>
                    <a:pt x="71" y="484"/>
                    <a:pt x="92" y="484"/>
                  </a:cubicBezTo>
                  <a:cubicBezTo>
                    <a:pt x="113" y="484"/>
                    <a:pt x="134" y="474"/>
                    <a:pt x="151" y="459"/>
                  </a:cubicBezTo>
                  <a:cubicBezTo>
                    <a:pt x="288" y="321"/>
                    <a:pt x="461" y="218"/>
                    <a:pt x="648" y="164"/>
                  </a:cubicBezTo>
                  <a:cubicBezTo>
                    <a:pt x="692" y="150"/>
                    <a:pt x="717" y="103"/>
                    <a:pt x="705" y="60"/>
                  </a:cubicBezTo>
                  <a:cubicBezTo>
                    <a:pt x="693" y="23"/>
                    <a:pt x="660" y="0"/>
                    <a:pt x="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33"/>
            <p:cNvSpPr/>
            <p:nvPr/>
          </p:nvSpPr>
          <p:spPr>
            <a:xfrm rot="1586497" flipH="1">
              <a:off x="8854760" y="4547285"/>
              <a:ext cx="28268" cy="15681"/>
            </a:xfrm>
            <a:custGeom>
              <a:avLst/>
              <a:gdLst/>
              <a:ahLst/>
              <a:cxnLst/>
              <a:rect l="l" t="t" r="r" b="b"/>
              <a:pathLst>
                <a:path w="813" h="451" extrusionOk="0">
                  <a:moveTo>
                    <a:pt x="717" y="1"/>
                  </a:moveTo>
                  <a:cubicBezTo>
                    <a:pt x="706" y="1"/>
                    <a:pt x="694" y="3"/>
                    <a:pt x="683" y="8"/>
                  </a:cubicBezTo>
                  <a:lnTo>
                    <a:pt x="60" y="292"/>
                  </a:lnTo>
                  <a:cubicBezTo>
                    <a:pt x="20" y="312"/>
                    <a:pt x="1" y="360"/>
                    <a:pt x="20" y="402"/>
                  </a:cubicBezTo>
                  <a:cubicBezTo>
                    <a:pt x="34" y="432"/>
                    <a:pt x="65" y="450"/>
                    <a:pt x="96" y="450"/>
                  </a:cubicBezTo>
                  <a:cubicBezTo>
                    <a:pt x="108" y="450"/>
                    <a:pt x="119" y="448"/>
                    <a:pt x="130" y="443"/>
                  </a:cubicBezTo>
                  <a:lnTo>
                    <a:pt x="752" y="158"/>
                  </a:lnTo>
                  <a:cubicBezTo>
                    <a:pt x="793" y="139"/>
                    <a:pt x="813" y="90"/>
                    <a:pt x="793" y="48"/>
                  </a:cubicBezTo>
                  <a:cubicBezTo>
                    <a:pt x="779" y="19"/>
                    <a:pt x="748" y="1"/>
                    <a:pt x="7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33"/>
            <p:cNvSpPr/>
            <p:nvPr/>
          </p:nvSpPr>
          <p:spPr>
            <a:xfrm rot="1586497" flipH="1">
              <a:off x="8807458" y="4524897"/>
              <a:ext cx="129448" cy="110947"/>
            </a:xfrm>
            <a:custGeom>
              <a:avLst/>
              <a:gdLst/>
              <a:ahLst/>
              <a:cxnLst/>
              <a:rect l="l" t="t" r="r" b="b"/>
              <a:pathLst>
                <a:path w="3723" h="3191" extrusionOk="0">
                  <a:moveTo>
                    <a:pt x="3236" y="1"/>
                  </a:moveTo>
                  <a:cubicBezTo>
                    <a:pt x="3225" y="1"/>
                    <a:pt x="3215" y="3"/>
                    <a:pt x="3205" y="7"/>
                  </a:cubicBezTo>
                  <a:lnTo>
                    <a:pt x="807" y="1098"/>
                  </a:lnTo>
                  <a:cubicBezTo>
                    <a:pt x="765" y="1126"/>
                    <a:pt x="1" y="1636"/>
                    <a:pt x="541" y="3190"/>
                  </a:cubicBezTo>
                  <a:cubicBezTo>
                    <a:pt x="976" y="2603"/>
                    <a:pt x="1874" y="1818"/>
                    <a:pt x="3723" y="961"/>
                  </a:cubicBezTo>
                  <a:lnTo>
                    <a:pt x="3306" y="46"/>
                  </a:lnTo>
                  <a:cubicBezTo>
                    <a:pt x="3293" y="18"/>
                    <a:pt x="3265" y="1"/>
                    <a:pt x="3236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صورة 2">
            <a:extLst>
              <a:ext uri="{FF2B5EF4-FFF2-40B4-BE49-F238E27FC236}">
                <a16:creationId xmlns:a16="http://schemas.microsoft.com/office/drawing/2014/main" id="{90A30CE9-D13C-40FB-A511-30329CBC2A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DBDB"/>
              </a:clrFrom>
              <a:clrTo>
                <a:srgbClr val="FFDBDB">
                  <a:alpha val="0"/>
                </a:srgbClr>
              </a:clrTo>
            </a:clrChange>
          </a:blip>
          <a:srcRect t="15688" b="18559"/>
          <a:stretch/>
        </p:blipFill>
        <p:spPr>
          <a:xfrm>
            <a:off x="6179760" y="1916298"/>
            <a:ext cx="1909805" cy="2720794"/>
          </a:xfrm>
          <a:prstGeom prst="rect">
            <a:avLst/>
          </a:prstGeom>
        </p:spPr>
      </p:pic>
      <p:grpSp>
        <p:nvGrpSpPr>
          <p:cNvPr id="130" name="Group 5">
            <a:extLst>
              <a:ext uri="{FF2B5EF4-FFF2-40B4-BE49-F238E27FC236}">
                <a16:creationId xmlns:a16="http://schemas.microsoft.com/office/drawing/2014/main" id="{1995B3EB-5EAE-4BC1-80B3-6815D880E36D}"/>
              </a:ext>
            </a:extLst>
          </p:cNvPr>
          <p:cNvGrpSpPr/>
          <p:nvPr/>
        </p:nvGrpSpPr>
        <p:grpSpPr>
          <a:xfrm>
            <a:off x="3238072" y="3195546"/>
            <a:ext cx="2161437" cy="685828"/>
            <a:chOff x="6164662" y="2735365"/>
            <a:chExt cx="5047897" cy="1455018"/>
          </a:xfrm>
        </p:grpSpPr>
        <p:pic>
          <p:nvPicPr>
            <p:cNvPr id="131" name="صورة 130">
              <a:extLst>
                <a:ext uri="{FF2B5EF4-FFF2-40B4-BE49-F238E27FC236}">
                  <a16:creationId xmlns:a16="http://schemas.microsoft.com/office/drawing/2014/main" id="{97568386-9F37-4001-B1D6-2E54E4D4C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0920" y="2735365"/>
              <a:ext cx="1451639" cy="1446746"/>
            </a:xfrm>
            <a:prstGeom prst="rect">
              <a:avLst/>
            </a:prstGeom>
          </p:spPr>
        </p:pic>
        <p:pic>
          <p:nvPicPr>
            <p:cNvPr id="132" name="صورة 131">
              <a:extLst>
                <a:ext uri="{FF2B5EF4-FFF2-40B4-BE49-F238E27FC236}">
                  <a16:creationId xmlns:a16="http://schemas.microsoft.com/office/drawing/2014/main" id="{BA7886AA-BEB5-470F-ADD8-5BAC68985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795885" y="2735369"/>
              <a:ext cx="1524556" cy="1446744"/>
            </a:xfrm>
            <a:prstGeom prst="rect">
              <a:avLst/>
            </a:prstGeom>
          </p:spPr>
        </p:pic>
        <p:pic>
          <p:nvPicPr>
            <p:cNvPr id="133" name="Picture 2" descr="وجه حزين كرتون Png">
              <a:extLst>
                <a:ext uri="{FF2B5EF4-FFF2-40B4-BE49-F238E27FC236}">
                  <a16:creationId xmlns:a16="http://schemas.microsoft.com/office/drawing/2014/main" id="{B3297D4B-5672-4C28-A61E-E087DECFF9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4662" y="2791183"/>
              <a:ext cx="1451639" cy="1399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مربع نص 1">
            <a:extLst>
              <a:ext uri="{FF2B5EF4-FFF2-40B4-BE49-F238E27FC236}">
                <a16:creationId xmlns:a16="http://schemas.microsoft.com/office/drawing/2014/main" id="{40FDF41D-18B5-41EE-92A8-D91DEFD38779}"/>
              </a:ext>
            </a:extLst>
          </p:cNvPr>
          <p:cNvSpPr txBox="1"/>
          <p:nvPr/>
        </p:nvSpPr>
        <p:spPr>
          <a:xfrm>
            <a:off x="1644616" y="2149640"/>
            <a:ext cx="5236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2400" b="1" dirty="0">
                <a:solidFill>
                  <a:srgbClr val="00B050"/>
                </a:solidFill>
                <a:cs typeface="PT Bold Heading" panose="02010400000000000000" pitchFamily="2" charset="-78"/>
              </a:rPr>
              <a:t>اقرا الجداول الإحصائية وافسرها</a:t>
            </a:r>
            <a:endParaRPr lang="en-US" sz="2400" b="1" dirty="0">
              <a:solidFill>
                <a:srgbClr val="00B050"/>
              </a:solidFill>
              <a:cs typeface="PT Bold Heading" panose="02010400000000000000" pitchFamily="2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37" name="Google Shape;4237;p51"/>
          <p:cNvGrpSpPr/>
          <p:nvPr/>
        </p:nvGrpSpPr>
        <p:grpSpPr>
          <a:xfrm>
            <a:off x="6996615" y="107683"/>
            <a:ext cx="748759" cy="764291"/>
            <a:chOff x="6996615" y="107683"/>
            <a:chExt cx="748759" cy="764291"/>
          </a:xfrm>
        </p:grpSpPr>
        <p:sp>
          <p:nvSpPr>
            <p:cNvPr id="4238" name="Google Shape;4238;p51"/>
            <p:cNvSpPr/>
            <p:nvPr/>
          </p:nvSpPr>
          <p:spPr>
            <a:xfrm rot="-2370016">
              <a:off x="7117371" y="212993"/>
              <a:ext cx="507247" cy="561808"/>
            </a:xfrm>
            <a:custGeom>
              <a:avLst/>
              <a:gdLst/>
              <a:ahLst/>
              <a:cxnLst/>
              <a:rect l="l" t="t" r="r" b="b"/>
              <a:pathLst>
                <a:path w="17878" h="19801" extrusionOk="0">
                  <a:moveTo>
                    <a:pt x="14416" y="398"/>
                  </a:moveTo>
                  <a:cubicBezTo>
                    <a:pt x="14868" y="398"/>
                    <a:pt x="15458" y="662"/>
                    <a:pt x="16152" y="1178"/>
                  </a:cubicBezTo>
                  <a:cubicBezTo>
                    <a:pt x="17027" y="1827"/>
                    <a:pt x="17473" y="2438"/>
                    <a:pt x="17443" y="2942"/>
                  </a:cubicBezTo>
                  <a:cubicBezTo>
                    <a:pt x="17419" y="3338"/>
                    <a:pt x="17096" y="3601"/>
                    <a:pt x="16828" y="3752"/>
                  </a:cubicBezTo>
                  <a:cubicBezTo>
                    <a:pt x="15975" y="4236"/>
                    <a:pt x="15198" y="4242"/>
                    <a:pt x="15172" y="4242"/>
                  </a:cubicBezTo>
                  <a:lnTo>
                    <a:pt x="15170" y="4242"/>
                  </a:lnTo>
                  <a:cubicBezTo>
                    <a:pt x="15093" y="4242"/>
                    <a:pt x="15022" y="4287"/>
                    <a:pt x="14989" y="4356"/>
                  </a:cubicBezTo>
                  <a:lnTo>
                    <a:pt x="11133" y="12566"/>
                  </a:lnTo>
                  <a:lnTo>
                    <a:pt x="8915" y="10920"/>
                  </a:lnTo>
                  <a:lnTo>
                    <a:pt x="6699" y="9274"/>
                  </a:lnTo>
                  <a:lnTo>
                    <a:pt x="13444" y="3210"/>
                  </a:lnTo>
                  <a:cubicBezTo>
                    <a:pt x="13502" y="3159"/>
                    <a:pt x="13524" y="3078"/>
                    <a:pt x="13501" y="3003"/>
                  </a:cubicBezTo>
                  <a:cubicBezTo>
                    <a:pt x="13498" y="2994"/>
                    <a:pt x="13271" y="2250"/>
                    <a:pt x="13492" y="1274"/>
                  </a:cubicBezTo>
                  <a:cubicBezTo>
                    <a:pt x="13559" y="977"/>
                    <a:pt x="13718" y="590"/>
                    <a:pt x="14091" y="452"/>
                  </a:cubicBezTo>
                  <a:cubicBezTo>
                    <a:pt x="14189" y="416"/>
                    <a:pt x="14298" y="398"/>
                    <a:pt x="14416" y="398"/>
                  </a:cubicBezTo>
                  <a:close/>
                  <a:moveTo>
                    <a:pt x="14413" y="1"/>
                  </a:moveTo>
                  <a:cubicBezTo>
                    <a:pt x="14248" y="1"/>
                    <a:pt x="14094" y="27"/>
                    <a:pt x="13951" y="80"/>
                  </a:cubicBezTo>
                  <a:cubicBezTo>
                    <a:pt x="13524" y="238"/>
                    <a:pt x="13231" y="621"/>
                    <a:pt x="13103" y="1186"/>
                  </a:cubicBezTo>
                  <a:cubicBezTo>
                    <a:pt x="12912" y="2032"/>
                    <a:pt x="13026" y="2721"/>
                    <a:pt x="13089" y="2994"/>
                  </a:cubicBezTo>
                  <a:lnTo>
                    <a:pt x="6373" y="9032"/>
                  </a:lnTo>
                  <a:lnTo>
                    <a:pt x="3776" y="7101"/>
                  </a:lnTo>
                  <a:cubicBezTo>
                    <a:pt x="3656" y="7013"/>
                    <a:pt x="3514" y="6968"/>
                    <a:pt x="3363" y="6968"/>
                  </a:cubicBezTo>
                  <a:cubicBezTo>
                    <a:pt x="3303" y="6968"/>
                    <a:pt x="3241" y="6975"/>
                    <a:pt x="3179" y="6990"/>
                  </a:cubicBezTo>
                  <a:cubicBezTo>
                    <a:pt x="2909" y="7054"/>
                    <a:pt x="2667" y="7251"/>
                    <a:pt x="2534" y="7516"/>
                  </a:cubicBezTo>
                  <a:lnTo>
                    <a:pt x="610" y="11310"/>
                  </a:lnTo>
                  <a:lnTo>
                    <a:pt x="66" y="12042"/>
                  </a:lnTo>
                  <a:cubicBezTo>
                    <a:pt x="0" y="12131"/>
                    <a:pt x="19" y="12254"/>
                    <a:pt x="107" y="12320"/>
                  </a:cubicBezTo>
                  <a:lnTo>
                    <a:pt x="10128" y="19762"/>
                  </a:lnTo>
                  <a:cubicBezTo>
                    <a:pt x="10161" y="19787"/>
                    <a:pt x="10204" y="19801"/>
                    <a:pt x="10246" y="19801"/>
                  </a:cubicBezTo>
                  <a:cubicBezTo>
                    <a:pt x="10256" y="19801"/>
                    <a:pt x="10266" y="19800"/>
                    <a:pt x="10276" y="19799"/>
                  </a:cubicBezTo>
                  <a:cubicBezTo>
                    <a:pt x="10329" y="19790"/>
                    <a:pt x="10375" y="19763"/>
                    <a:pt x="10407" y="19720"/>
                  </a:cubicBezTo>
                  <a:lnTo>
                    <a:pt x="10946" y="18983"/>
                  </a:lnTo>
                  <a:lnTo>
                    <a:pt x="14019" y="16047"/>
                  </a:lnTo>
                  <a:cubicBezTo>
                    <a:pt x="14235" y="15842"/>
                    <a:pt x="14352" y="15555"/>
                    <a:pt x="14335" y="15277"/>
                  </a:cubicBezTo>
                  <a:cubicBezTo>
                    <a:pt x="14321" y="15053"/>
                    <a:pt x="14222" y="14862"/>
                    <a:pt x="14056" y="14739"/>
                  </a:cubicBezTo>
                  <a:lnTo>
                    <a:pt x="11457" y="12809"/>
                  </a:lnTo>
                  <a:lnTo>
                    <a:pt x="15297" y="4635"/>
                  </a:lnTo>
                  <a:cubicBezTo>
                    <a:pt x="15577" y="4616"/>
                    <a:pt x="16267" y="4527"/>
                    <a:pt x="17023" y="4099"/>
                  </a:cubicBezTo>
                  <a:cubicBezTo>
                    <a:pt x="17528" y="3811"/>
                    <a:pt x="17809" y="3421"/>
                    <a:pt x="17838" y="2967"/>
                  </a:cubicBezTo>
                  <a:cubicBezTo>
                    <a:pt x="17878" y="2312"/>
                    <a:pt x="17390" y="1604"/>
                    <a:pt x="16387" y="859"/>
                  </a:cubicBezTo>
                  <a:cubicBezTo>
                    <a:pt x="15618" y="288"/>
                    <a:pt x="14957" y="1"/>
                    <a:pt x="14413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9" name="Google Shape;4239;p51"/>
            <p:cNvSpPr/>
            <p:nvPr/>
          </p:nvSpPr>
          <p:spPr>
            <a:xfrm rot="-2370016">
              <a:off x="7186923" y="399314"/>
              <a:ext cx="372732" cy="324669"/>
            </a:xfrm>
            <a:custGeom>
              <a:avLst/>
              <a:gdLst/>
              <a:ahLst/>
              <a:cxnLst/>
              <a:rect l="l" t="t" r="r" b="b"/>
              <a:pathLst>
                <a:path w="13137" h="11443" extrusionOk="0">
                  <a:moveTo>
                    <a:pt x="2266" y="1279"/>
                  </a:moveTo>
                  <a:lnTo>
                    <a:pt x="2230" y="1326"/>
                  </a:lnTo>
                  <a:lnTo>
                    <a:pt x="2236" y="1343"/>
                  </a:lnTo>
                  <a:cubicBezTo>
                    <a:pt x="1973" y="2266"/>
                    <a:pt x="1595" y="3156"/>
                    <a:pt x="1114" y="3983"/>
                  </a:cubicBezTo>
                  <a:lnTo>
                    <a:pt x="1088" y="3967"/>
                  </a:lnTo>
                  <a:cubicBezTo>
                    <a:pt x="1569" y="3138"/>
                    <a:pt x="1946" y="2257"/>
                    <a:pt x="2226" y="1322"/>
                  </a:cubicBezTo>
                  <a:lnTo>
                    <a:pt x="2266" y="1279"/>
                  </a:lnTo>
                  <a:close/>
                  <a:moveTo>
                    <a:pt x="2872" y="2638"/>
                  </a:moveTo>
                  <a:lnTo>
                    <a:pt x="2836" y="2685"/>
                  </a:lnTo>
                  <a:lnTo>
                    <a:pt x="2838" y="2704"/>
                  </a:lnTo>
                  <a:lnTo>
                    <a:pt x="2110" y="4188"/>
                  </a:lnTo>
                  <a:lnTo>
                    <a:pt x="2083" y="4177"/>
                  </a:lnTo>
                  <a:lnTo>
                    <a:pt x="2835" y="2683"/>
                  </a:lnTo>
                  <a:lnTo>
                    <a:pt x="2872" y="2638"/>
                  </a:lnTo>
                  <a:close/>
                  <a:moveTo>
                    <a:pt x="5532" y="5646"/>
                  </a:moveTo>
                  <a:lnTo>
                    <a:pt x="5496" y="5693"/>
                  </a:lnTo>
                  <a:lnTo>
                    <a:pt x="5499" y="5711"/>
                  </a:lnTo>
                  <a:lnTo>
                    <a:pt x="5116" y="6505"/>
                  </a:lnTo>
                  <a:lnTo>
                    <a:pt x="5089" y="6489"/>
                  </a:lnTo>
                  <a:lnTo>
                    <a:pt x="5495" y="5690"/>
                  </a:lnTo>
                  <a:lnTo>
                    <a:pt x="5532" y="5646"/>
                  </a:lnTo>
                  <a:close/>
                  <a:moveTo>
                    <a:pt x="6894" y="5530"/>
                  </a:moveTo>
                  <a:lnTo>
                    <a:pt x="6861" y="5606"/>
                  </a:lnTo>
                  <a:lnTo>
                    <a:pt x="5803" y="7141"/>
                  </a:lnTo>
                  <a:lnTo>
                    <a:pt x="5777" y="7122"/>
                  </a:lnTo>
                  <a:lnTo>
                    <a:pt x="6833" y="5590"/>
                  </a:lnTo>
                  <a:cubicBezTo>
                    <a:pt x="6837" y="5585"/>
                    <a:pt x="6842" y="5583"/>
                    <a:pt x="6849" y="5583"/>
                  </a:cubicBezTo>
                  <a:cubicBezTo>
                    <a:pt x="6852" y="5583"/>
                    <a:pt x="6855" y="5583"/>
                    <a:pt x="6858" y="5584"/>
                  </a:cubicBezTo>
                  <a:lnTo>
                    <a:pt x="6894" y="5530"/>
                  </a:lnTo>
                  <a:close/>
                  <a:moveTo>
                    <a:pt x="8058" y="7517"/>
                  </a:moveTo>
                  <a:cubicBezTo>
                    <a:pt x="8062" y="7517"/>
                    <a:pt x="8066" y="7518"/>
                    <a:pt x="8069" y="7520"/>
                  </a:cubicBezTo>
                  <a:lnTo>
                    <a:pt x="8070" y="7545"/>
                  </a:lnTo>
                  <a:lnTo>
                    <a:pt x="7330" y="8320"/>
                  </a:lnTo>
                  <a:lnTo>
                    <a:pt x="7307" y="8294"/>
                  </a:lnTo>
                  <a:lnTo>
                    <a:pt x="8048" y="7521"/>
                  </a:lnTo>
                  <a:cubicBezTo>
                    <a:pt x="8050" y="7518"/>
                    <a:pt x="8054" y="7517"/>
                    <a:pt x="8058" y="7517"/>
                  </a:cubicBezTo>
                  <a:close/>
                  <a:moveTo>
                    <a:pt x="10815" y="8653"/>
                  </a:moveTo>
                  <a:cubicBezTo>
                    <a:pt x="10818" y="8653"/>
                    <a:pt x="10821" y="8653"/>
                    <a:pt x="10824" y="8655"/>
                  </a:cubicBezTo>
                  <a:lnTo>
                    <a:pt x="10825" y="8680"/>
                  </a:lnTo>
                  <a:lnTo>
                    <a:pt x="9972" y="9330"/>
                  </a:lnTo>
                  <a:lnTo>
                    <a:pt x="9948" y="9305"/>
                  </a:lnTo>
                  <a:lnTo>
                    <a:pt x="10803" y="8656"/>
                  </a:lnTo>
                  <a:cubicBezTo>
                    <a:pt x="10807" y="8655"/>
                    <a:pt x="10811" y="8653"/>
                    <a:pt x="10815" y="8653"/>
                  </a:cubicBezTo>
                  <a:close/>
                  <a:moveTo>
                    <a:pt x="11781" y="8749"/>
                  </a:moveTo>
                  <a:cubicBezTo>
                    <a:pt x="11784" y="8749"/>
                    <a:pt x="11787" y="8750"/>
                    <a:pt x="11789" y="8752"/>
                  </a:cubicBezTo>
                  <a:lnTo>
                    <a:pt x="11789" y="8780"/>
                  </a:lnTo>
                  <a:cubicBezTo>
                    <a:pt x="11136" y="9279"/>
                    <a:pt x="10505" y="9827"/>
                    <a:pt x="9918" y="10401"/>
                  </a:cubicBezTo>
                  <a:lnTo>
                    <a:pt x="9958" y="10450"/>
                  </a:lnTo>
                  <a:lnTo>
                    <a:pt x="9958" y="10450"/>
                  </a:lnTo>
                  <a:lnTo>
                    <a:pt x="9893" y="10380"/>
                  </a:lnTo>
                  <a:cubicBezTo>
                    <a:pt x="10483" y="9803"/>
                    <a:pt x="11114" y="9253"/>
                    <a:pt x="11768" y="8753"/>
                  </a:cubicBezTo>
                  <a:cubicBezTo>
                    <a:pt x="11773" y="8751"/>
                    <a:pt x="11777" y="8749"/>
                    <a:pt x="11781" y="8749"/>
                  </a:cubicBezTo>
                  <a:close/>
                  <a:moveTo>
                    <a:pt x="2446" y="0"/>
                  </a:moveTo>
                  <a:cubicBezTo>
                    <a:pt x="2408" y="0"/>
                    <a:pt x="2369" y="5"/>
                    <a:pt x="2330" y="14"/>
                  </a:cubicBezTo>
                  <a:cubicBezTo>
                    <a:pt x="2143" y="57"/>
                    <a:pt x="1976" y="196"/>
                    <a:pt x="1880" y="384"/>
                  </a:cubicBezTo>
                  <a:lnTo>
                    <a:pt x="13" y="4071"/>
                  </a:lnTo>
                  <a:cubicBezTo>
                    <a:pt x="1" y="4099"/>
                    <a:pt x="6" y="4135"/>
                    <a:pt x="32" y="4154"/>
                  </a:cubicBezTo>
                  <a:lnTo>
                    <a:pt x="9828" y="11430"/>
                  </a:lnTo>
                  <a:cubicBezTo>
                    <a:pt x="9840" y="11439"/>
                    <a:pt x="9853" y="11443"/>
                    <a:pt x="9866" y="11443"/>
                  </a:cubicBezTo>
                  <a:cubicBezTo>
                    <a:pt x="9884" y="11443"/>
                    <a:pt x="9901" y="11436"/>
                    <a:pt x="9914" y="11425"/>
                  </a:cubicBezTo>
                  <a:lnTo>
                    <a:pt x="12900" y="8569"/>
                  </a:lnTo>
                  <a:cubicBezTo>
                    <a:pt x="13053" y="8425"/>
                    <a:pt x="13137" y="8224"/>
                    <a:pt x="13125" y="8032"/>
                  </a:cubicBezTo>
                  <a:cubicBezTo>
                    <a:pt x="13118" y="7898"/>
                    <a:pt x="13063" y="7784"/>
                    <a:pt x="12966" y="7711"/>
                  </a:cubicBezTo>
                  <a:lnTo>
                    <a:pt x="2685" y="75"/>
                  </a:lnTo>
                  <a:cubicBezTo>
                    <a:pt x="2617" y="25"/>
                    <a:pt x="2535" y="0"/>
                    <a:pt x="24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0" name="Google Shape;4240;p51"/>
            <p:cNvSpPr/>
            <p:nvPr/>
          </p:nvSpPr>
          <p:spPr>
            <a:xfrm rot="-2370016">
              <a:off x="7230017" y="540922"/>
              <a:ext cx="291218" cy="223180"/>
            </a:xfrm>
            <a:custGeom>
              <a:avLst/>
              <a:gdLst/>
              <a:ahLst/>
              <a:cxnLst/>
              <a:rect l="l" t="t" r="r" b="b"/>
              <a:pathLst>
                <a:path w="10264" h="7866" extrusionOk="0">
                  <a:moveTo>
                    <a:pt x="437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2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9794" y="7854"/>
                  </a:lnTo>
                  <a:cubicBezTo>
                    <a:pt x="9805" y="7862"/>
                    <a:pt x="9818" y="7866"/>
                    <a:pt x="9832" y="7866"/>
                  </a:cubicBezTo>
                  <a:cubicBezTo>
                    <a:pt x="9836" y="7866"/>
                    <a:pt x="9839" y="7866"/>
                    <a:pt x="9842" y="7865"/>
                  </a:cubicBezTo>
                  <a:cubicBezTo>
                    <a:pt x="9861" y="7862"/>
                    <a:pt x="9877" y="7854"/>
                    <a:pt x="9887" y="7840"/>
                  </a:cubicBezTo>
                  <a:lnTo>
                    <a:pt x="10242" y="7349"/>
                  </a:lnTo>
                  <a:cubicBezTo>
                    <a:pt x="10263" y="7319"/>
                    <a:pt x="10258" y="7278"/>
                    <a:pt x="10230" y="7257"/>
                  </a:cubicBezTo>
                  <a:lnTo>
                    <a:pt x="476" y="13"/>
                  </a:lnTo>
                  <a:cubicBezTo>
                    <a:pt x="464" y="5"/>
                    <a:pt x="451" y="1"/>
                    <a:pt x="4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1" name="Google Shape;4241;p51"/>
            <p:cNvSpPr/>
            <p:nvPr/>
          </p:nvSpPr>
          <p:spPr>
            <a:xfrm rot="-2370016">
              <a:off x="7202136" y="633283"/>
              <a:ext cx="61824" cy="53085"/>
            </a:xfrm>
            <a:custGeom>
              <a:avLst/>
              <a:gdLst/>
              <a:ahLst/>
              <a:cxnLst/>
              <a:rect l="l" t="t" r="r" b="b"/>
              <a:pathLst>
                <a:path w="2179" h="1871" extrusionOk="0">
                  <a:moveTo>
                    <a:pt x="438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3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1740" y="1871"/>
                  </a:lnTo>
                  <a:lnTo>
                    <a:pt x="2179" y="1278"/>
                  </a:lnTo>
                  <a:lnTo>
                    <a:pt x="477" y="13"/>
                  </a:lnTo>
                  <a:cubicBezTo>
                    <a:pt x="465" y="5"/>
                    <a:pt x="451" y="1"/>
                    <a:pt x="438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2" name="Google Shape;4242;p51"/>
            <p:cNvSpPr/>
            <p:nvPr/>
          </p:nvSpPr>
          <p:spPr>
            <a:xfrm rot="-2370016">
              <a:off x="7491603" y="619838"/>
              <a:ext cx="57994" cy="50333"/>
            </a:xfrm>
            <a:custGeom>
              <a:avLst/>
              <a:gdLst/>
              <a:ahLst/>
              <a:cxnLst/>
              <a:rect l="l" t="t" r="r" b="b"/>
              <a:pathLst>
                <a:path w="2044" h="1774" extrusionOk="0">
                  <a:moveTo>
                    <a:pt x="440" y="1"/>
                  </a:moveTo>
                  <a:lnTo>
                    <a:pt x="0" y="593"/>
                  </a:lnTo>
                  <a:lnTo>
                    <a:pt x="1574" y="1762"/>
                  </a:lnTo>
                  <a:cubicBezTo>
                    <a:pt x="1585" y="1770"/>
                    <a:pt x="1598" y="1774"/>
                    <a:pt x="1613" y="1774"/>
                  </a:cubicBezTo>
                  <a:cubicBezTo>
                    <a:pt x="1616" y="1774"/>
                    <a:pt x="1620" y="1774"/>
                    <a:pt x="1623" y="1773"/>
                  </a:cubicBezTo>
                  <a:cubicBezTo>
                    <a:pt x="1641" y="1770"/>
                    <a:pt x="1657" y="1762"/>
                    <a:pt x="1667" y="1748"/>
                  </a:cubicBezTo>
                  <a:lnTo>
                    <a:pt x="2023" y="1257"/>
                  </a:lnTo>
                  <a:cubicBezTo>
                    <a:pt x="2043" y="1227"/>
                    <a:pt x="2037" y="1186"/>
                    <a:pt x="2009" y="1165"/>
                  </a:cubicBezTo>
                  <a:lnTo>
                    <a:pt x="440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3" name="Google Shape;4243;p51"/>
            <p:cNvSpPr/>
            <p:nvPr/>
          </p:nvSpPr>
          <p:spPr>
            <a:xfrm rot="-2370016">
              <a:off x="7423838" y="575765"/>
              <a:ext cx="27238" cy="27578"/>
            </a:xfrm>
            <a:custGeom>
              <a:avLst/>
              <a:gdLst/>
              <a:ahLst/>
              <a:cxnLst/>
              <a:rect l="l" t="t" r="r" b="b"/>
              <a:pathLst>
                <a:path w="960" h="972" extrusionOk="0">
                  <a:moveTo>
                    <a:pt x="849" y="0"/>
                  </a:moveTo>
                  <a:cubicBezTo>
                    <a:pt x="823" y="0"/>
                    <a:pt x="798" y="10"/>
                    <a:pt x="778" y="30"/>
                  </a:cubicBezTo>
                  <a:lnTo>
                    <a:pt x="39" y="804"/>
                  </a:lnTo>
                  <a:cubicBezTo>
                    <a:pt x="1" y="843"/>
                    <a:pt x="2" y="907"/>
                    <a:pt x="42" y="945"/>
                  </a:cubicBezTo>
                  <a:cubicBezTo>
                    <a:pt x="61" y="962"/>
                    <a:pt x="85" y="972"/>
                    <a:pt x="110" y="972"/>
                  </a:cubicBezTo>
                  <a:cubicBezTo>
                    <a:pt x="136" y="972"/>
                    <a:pt x="163" y="962"/>
                    <a:pt x="182" y="941"/>
                  </a:cubicBezTo>
                  <a:lnTo>
                    <a:pt x="922" y="168"/>
                  </a:lnTo>
                  <a:cubicBezTo>
                    <a:pt x="960" y="129"/>
                    <a:pt x="958" y="66"/>
                    <a:pt x="918" y="28"/>
                  </a:cubicBezTo>
                  <a:cubicBezTo>
                    <a:pt x="899" y="10"/>
                    <a:pt x="874" y="0"/>
                    <a:pt x="8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4" name="Google Shape;4244;p51"/>
            <p:cNvSpPr/>
            <p:nvPr/>
          </p:nvSpPr>
          <p:spPr>
            <a:xfrm rot="-2370016">
              <a:off x="7361256" y="555675"/>
              <a:ext cx="36431" cy="49113"/>
            </a:xfrm>
            <a:custGeom>
              <a:avLst/>
              <a:gdLst/>
              <a:ahLst/>
              <a:cxnLst/>
              <a:rect l="l" t="t" r="r" b="b"/>
              <a:pathLst>
                <a:path w="1284" h="1731" extrusionOk="0">
                  <a:moveTo>
                    <a:pt x="1171" y="0"/>
                  </a:moveTo>
                  <a:cubicBezTo>
                    <a:pt x="1139" y="0"/>
                    <a:pt x="1108" y="15"/>
                    <a:pt x="1089" y="42"/>
                  </a:cubicBezTo>
                  <a:lnTo>
                    <a:pt x="32" y="1574"/>
                  </a:lnTo>
                  <a:cubicBezTo>
                    <a:pt x="0" y="1620"/>
                    <a:pt x="12" y="1682"/>
                    <a:pt x="57" y="1713"/>
                  </a:cubicBezTo>
                  <a:cubicBezTo>
                    <a:pt x="74" y="1725"/>
                    <a:pt x="94" y="1730"/>
                    <a:pt x="114" y="1730"/>
                  </a:cubicBezTo>
                  <a:cubicBezTo>
                    <a:pt x="145" y="1730"/>
                    <a:pt x="175" y="1716"/>
                    <a:pt x="195" y="1688"/>
                  </a:cubicBezTo>
                  <a:lnTo>
                    <a:pt x="1252" y="156"/>
                  </a:lnTo>
                  <a:cubicBezTo>
                    <a:pt x="1283" y="110"/>
                    <a:pt x="1272" y="48"/>
                    <a:pt x="1226" y="17"/>
                  </a:cubicBezTo>
                  <a:cubicBezTo>
                    <a:pt x="1210" y="5"/>
                    <a:pt x="1190" y="0"/>
                    <a:pt x="1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5" name="Google Shape;4245;p51"/>
            <p:cNvSpPr/>
            <p:nvPr/>
          </p:nvSpPr>
          <p:spPr>
            <a:xfrm rot="-2370016">
              <a:off x="7343620" y="578861"/>
              <a:ext cx="17279" cy="28117"/>
            </a:xfrm>
            <a:custGeom>
              <a:avLst/>
              <a:gdLst/>
              <a:ahLst/>
              <a:cxnLst/>
              <a:rect l="l" t="t" r="r" b="b"/>
              <a:pathLst>
                <a:path w="609" h="991" extrusionOk="0">
                  <a:moveTo>
                    <a:pt x="495" y="1"/>
                  </a:moveTo>
                  <a:cubicBezTo>
                    <a:pt x="458" y="1"/>
                    <a:pt x="423" y="21"/>
                    <a:pt x="406" y="57"/>
                  </a:cubicBezTo>
                  <a:lnTo>
                    <a:pt x="24" y="848"/>
                  </a:lnTo>
                  <a:cubicBezTo>
                    <a:pt x="1" y="899"/>
                    <a:pt x="22" y="958"/>
                    <a:pt x="70" y="982"/>
                  </a:cubicBezTo>
                  <a:cubicBezTo>
                    <a:pt x="84" y="988"/>
                    <a:pt x="99" y="991"/>
                    <a:pt x="114" y="991"/>
                  </a:cubicBezTo>
                  <a:cubicBezTo>
                    <a:pt x="150" y="991"/>
                    <a:pt x="186" y="969"/>
                    <a:pt x="203" y="936"/>
                  </a:cubicBezTo>
                  <a:lnTo>
                    <a:pt x="585" y="143"/>
                  </a:lnTo>
                  <a:cubicBezTo>
                    <a:pt x="608" y="94"/>
                    <a:pt x="587" y="34"/>
                    <a:pt x="539" y="11"/>
                  </a:cubicBezTo>
                  <a:cubicBezTo>
                    <a:pt x="525" y="4"/>
                    <a:pt x="510" y="1"/>
                    <a:pt x="4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6" name="Google Shape;4246;p51"/>
            <p:cNvSpPr/>
            <p:nvPr/>
          </p:nvSpPr>
          <p:spPr>
            <a:xfrm rot="-2370016">
              <a:off x="7228607" y="561887"/>
              <a:ext cx="27209" cy="47808"/>
            </a:xfrm>
            <a:custGeom>
              <a:avLst/>
              <a:gdLst/>
              <a:ahLst/>
              <a:cxnLst/>
              <a:rect l="l" t="t" r="r" b="b"/>
              <a:pathLst>
                <a:path w="959" h="1685" extrusionOk="0">
                  <a:moveTo>
                    <a:pt x="845" y="0"/>
                  </a:moveTo>
                  <a:cubicBezTo>
                    <a:pt x="808" y="0"/>
                    <a:pt x="774" y="21"/>
                    <a:pt x="756" y="56"/>
                  </a:cubicBezTo>
                  <a:lnTo>
                    <a:pt x="26" y="1541"/>
                  </a:lnTo>
                  <a:cubicBezTo>
                    <a:pt x="1" y="1590"/>
                    <a:pt x="22" y="1649"/>
                    <a:pt x="70" y="1674"/>
                  </a:cubicBezTo>
                  <a:cubicBezTo>
                    <a:pt x="84" y="1682"/>
                    <a:pt x="100" y="1685"/>
                    <a:pt x="113" y="1685"/>
                  </a:cubicBezTo>
                  <a:cubicBezTo>
                    <a:pt x="149" y="1685"/>
                    <a:pt x="185" y="1664"/>
                    <a:pt x="204" y="1629"/>
                  </a:cubicBezTo>
                  <a:lnTo>
                    <a:pt x="933" y="144"/>
                  </a:lnTo>
                  <a:cubicBezTo>
                    <a:pt x="959" y="96"/>
                    <a:pt x="937" y="36"/>
                    <a:pt x="889" y="11"/>
                  </a:cubicBezTo>
                  <a:cubicBezTo>
                    <a:pt x="875" y="4"/>
                    <a:pt x="860" y="0"/>
                    <a:pt x="8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7" name="Google Shape;4247;p51"/>
            <p:cNvSpPr/>
            <p:nvPr/>
          </p:nvSpPr>
          <p:spPr>
            <a:xfrm rot="-2370016">
              <a:off x="7191471" y="542904"/>
              <a:ext cx="38105" cy="80437"/>
            </a:xfrm>
            <a:custGeom>
              <a:avLst/>
              <a:gdLst/>
              <a:ahLst/>
              <a:cxnLst/>
              <a:rect l="l" t="t" r="r" b="b"/>
              <a:pathLst>
                <a:path w="1343" h="2835" extrusionOk="0">
                  <a:moveTo>
                    <a:pt x="1231" y="0"/>
                  </a:moveTo>
                  <a:cubicBezTo>
                    <a:pt x="1188" y="0"/>
                    <a:pt x="1149" y="29"/>
                    <a:pt x="1137" y="73"/>
                  </a:cubicBezTo>
                  <a:cubicBezTo>
                    <a:pt x="878" y="987"/>
                    <a:pt x="505" y="1866"/>
                    <a:pt x="27" y="2686"/>
                  </a:cubicBezTo>
                  <a:cubicBezTo>
                    <a:pt x="0" y="2734"/>
                    <a:pt x="16" y="2794"/>
                    <a:pt x="63" y="2822"/>
                  </a:cubicBezTo>
                  <a:cubicBezTo>
                    <a:pt x="79" y="2830"/>
                    <a:pt x="96" y="2835"/>
                    <a:pt x="114" y="2835"/>
                  </a:cubicBezTo>
                  <a:cubicBezTo>
                    <a:pt x="147" y="2835"/>
                    <a:pt x="182" y="2818"/>
                    <a:pt x="199" y="2784"/>
                  </a:cubicBezTo>
                  <a:cubicBezTo>
                    <a:pt x="684" y="1950"/>
                    <a:pt x="1064" y="1056"/>
                    <a:pt x="1327" y="126"/>
                  </a:cubicBezTo>
                  <a:cubicBezTo>
                    <a:pt x="1342" y="74"/>
                    <a:pt x="1312" y="19"/>
                    <a:pt x="1259" y="4"/>
                  </a:cubicBezTo>
                  <a:cubicBezTo>
                    <a:pt x="1250" y="1"/>
                    <a:pt x="1240" y="0"/>
                    <a:pt x="12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8" name="Google Shape;4248;p51"/>
            <p:cNvSpPr/>
            <p:nvPr/>
          </p:nvSpPr>
          <p:spPr>
            <a:xfrm rot="-2370016">
              <a:off x="7500602" y="552311"/>
              <a:ext cx="30614" cy="24088"/>
            </a:xfrm>
            <a:custGeom>
              <a:avLst/>
              <a:gdLst/>
              <a:ahLst/>
              <a:cxnLst/>
              <a:rect l="l" t="t" r="r" b="b"/>
              <a:pathLst>
                <a:path w="1079" h="849" extrusionOk="0">
                  <a:moveTo>
                    <a:pt x="966" y="1"/>
                  </a:moveTo>
                  <a:cubicBezTo>
                    <a:pt x="945" y="1"/>
                    <a:pt x="924" y="8"/>
                    <a:pt x="906" y="21"/>
                  </a:cubicBezTo>
                  <a:lnTo>
                    <a:pt x="52" y="669"/>
                  </a:lnTo>
                  <a:cubicBezTo>
                    <a:pt x="9" y="704"/>
                    <a:pt x="0" y="766"/>
                    <a:pt x="34" y="809"/>
                  </a:cubicBezTo>
                  <a:cubicBezTo>
                    <a:pt x="53" y="836"/>
                    <a:pt x="83" y="848"/>
                    <a:pt x="113" y="848"/>
                  </a:cubicBezTo>
                  <a:cubicBezTo>
                    <a:pt x="134" y="848"/>
                    <a:pt x="155" y="841"/>
                    <a:pt x="173" y="827"/>
                  </a:cubicBezTo>
                  <a:lnTo>
                    <a:pt x="1027" y="179"/>
                  </a:lnTo>
                  <a:cubicBezTo>
                    <a:pt x="1070" y="145"/>
                    <a:pt x="1078" y="83"/>
                    <a:pt x="1046" y="40"/>
                  </a:cubicBezTo>
                  <a:cubicBezTo>
                    <a:pt x="1026" y="14"/>
                    <a:pt x="996" y="1"/>
                    <a:pt x="9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9" name="Google Shape;4249;p51"/>
            <p:cNvSpPr/>
            <p:nvPr/>
          </p:nvSpPr>
          <p:spPr>
            <a:xfrm rot="-2370016">
              <a:off x="7506691" y="543065"/>
              <a:ext cx="59554" cy="51780"/>
            </a:xfrm>
            <a:custGeom>
              <a:avLst/>
              <a:gdLst/>
              <a:ahLst/>
              <a:cxnLst/>
              <a:rect l="l" t="t" r="r" b="b"/>
              <a:pathLst>
                <a:path w="2099" h="1825" extrusionOk="0">
                  <a:moveTo>
                    <a:pt x="1987" y="1"/>
                  </a:moveTo>
                  <a:cubicBezTo>
                    <a:pt x="1965" y="1"/>
                    <a:pt x="1944" y="8"/>
                    <a:pt x="1926" y="22"/>
                  </a:cubicBezTo>
                  <a:cubicBezTo>
                    <a:pt x="1267" y="526"/>
                    <a:pt x="632" y="1075"/>
                    <a:pt x="41" y="1654"/>
                  </a:cubicBezTo>
                  <a:cubicBezTo>
                    <a:pt x="1" y="1692"/>
                    <a:pt x="1" y="1755"/>
                    <a:pt x="39" y="1795"/>
                  </a:cubicBezTo>
                  <a:cubicBezTo>
                    <a:pt x="59" y="1814"/>
                    <a:pt x="85" y="1824"/>
                    <a:pt x="110" y="1824"/>
                  </a:cubicBezTo>
                  <a:cubicBezTo>
                    <a:pt x="135" y="1824"/>
                    <a:pt x="160" y="1816"/>
                    <a:pt x="180" y="1797"/>
                  </a:cubicBezTo>
                  <a:cubicBezTo>
                    <a:pt x="765" y="1223"/>
                    <a:pt x="1393" y="680"/>
                    <a:pt x="2047" y="180"/>
                  </a:cubicBezTo>
                  <a:cubicBezTo>
                    <a:pt x="2090" y="145"/>
                    <a:pt x="2099" y="84"/>
                    <a:pt x="2065" y="40"/>
                  </a:cubicBezTo>
                  <a:cubicBezTo>
                    <a:pt x="2046" y="15"/>
                    <a:pt x="2016" y="1"/>
                    <a:pt x="19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0" name="Google Shape;4250;p51"/>
            <p:cNvSpPr/>
            <p:nvPr/>
          </p:nvSpPr>
          <p:spPr>
            <a:xfrm rot="-2370016">
              <a:off x="7159751" y="501231"/>
              <a:ext cx="115988" cy="146914"/>
            </a:xfrm>
            <a:custGeom>
              <a:avLst/>
              <a:gdLst/>
              <a:ahLst/>
              <a:cxnLst/>
              <a:rect l="l" t="t" r="r" b="b"/>
              <a:pathLst>
                <a:path w="4088" h="5178" extrusionOk="0">
                  <a:moveTo>
                    <a:pt x="2446" y="1"/>
                  </a:moveTo>
                  <a:cubicBezTo>
                    <a:pt x="2408" y="1"/>
                    <a:pt x="2369" y="5"/>
                    <a:pt x="2329" y="15"/>
                  </a:cubicBezTo>
                  <a:cubicBezTo>
                    <a:pt x="2143" y="59"/>
                    <a:pt x="1974" y="198"/>
                    <a:pt x="1880" y="385"/>
                  </a:cubicBezTo>
                  <a:lnTo>
                    <a:pt x="12" y="4073"/>
                  </a:lnTo>
                  <a:cubicBezTo>
                    <a:pt x="1" y="4100"/>
                    <a:pt x="6" y="4136"/>
                    <a:pt x="32" y="4156"/>
                  </a:cubicBezTo>
                  <a:lnTo>
                    <a:pt x="1409" y="5178"/>
                  </a:lnTo>
                  <a:cubicBezTo>
                    <a:pt x="1409" y="5178"/>
                    <a:pt x="2419" y="3182"/>
                    <a:pt x="3118" y="1912"/>
                  </a:cubicBezTo>
                  <a:cubicBezTo>
                    <a:pt x="3390" y="1421"/>
                    <a:pt x="3750" y="1203"/>
                    <a:pt x="4088" y="1119"/>
                  </a:cubicBezTo>
                  <a:lnTo>
                    <a:pt x="2685" y="77"/>
                  </a:lnTo>
                  <a:cubicBezTo>
                    <a:pt x="2617" y="26"/>
                    <a:pt x="2535" y="1"/>
                    <a:pt x="244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1" name="Google Shape;4251;p51"/>
            <p:cNvSpPr/>
            <p:nvPr/>
          </p:nvSpPr>
          <p:spPr>
            <a:xfrm rot="-2370016">
              <a:off x="7463857" y="491711"/>
              <a:ext cx="128982" cy="132869"/>
            </a:xfrm>
            <a:custGeom>
              <a:avLst/>
              <a:gdLst/>
              <a:ahLst/>
              <a:cxnLst/>
              <a:rect l="l" t="t" r="r" b="b"/>
              <a:pathLst>
                <a:path w="4546" h="4683" extrusionOk="0">
                  <a:moveTo>
                    <a:pt x="3093" y="1"/>
                  </a:moveTo>
                  <a:lnTo>
                    <a:pt x="3093" y="1"/>
                  </a:lnTo>
                  <a:cubicBezTo>
                    <a:pt x="3119" y="358"/>
                    <a:pt x="3019" y="776"/>
                    <a:pt x="2615" y="1189"/>
                  </a:cubicBezTo>
                  <a:cubicBezTo>
                    <a:pt x="1665" y="2165"/>
                    <a:pt x="175" y="3586"/>
                    <a:pt x="1" y="3752"/>
                  </a:cubicBezTo>
                  <a:lnTo>
                    <a:pt x="1237" y="4670"/>
                  </a:lnTo>
                  <a:cubicBezTo>
                    <a:pt x="1249" y="4679"/>
                    <a:pt x="1262" y="4683"/>
                    <a:pt x="1275" y="4683"/>
                  </a:cubicBezTo>
                  <a:cubicBezTo>
                    <a:pt x="1293" y="4683"/>
                    <a:pt x="1310" y="4676"/>
                    <a:pt x="1323" y="4665"/>
                  </a:cubicBezTo>
                  <a:lnTo>
                    <a:pt x="4309" y="1810"/>
                  </a:lnTo>
                  <a:cubicBezTo>
                    <a:pt x="4462" y="1664"/>
                    <a:pt x="4546" y="1463"/>
                    <a:pt x="4534" y="1273"/>
                  </a:cubicBezTo>
                  <a:cubicBezTo>
                    <a:pt x="4525" y="1137"/>
                    <a:pt x="4471" y="1024"/>
                    <a:pt x="4375" y="952"/>
                  </a:cubicBezTo>
                  <a:lnTo>
                    <a:pt x="3093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2" name="Google Shape;4252;p51"/>
            <p:cNvSpPr/>
            <p:nvPr/>
          </p:nvSpPr>
          <p:spPr>
            <a:xfrm rot="-2370016">
              <a:off x="7161170" y="451448"/>
              <a:ext cx="240147" cy="237281"/>
            </a:xfrm>
            <a:custGeom>
              <a:avLst/>
              <a:gdLst/>
              <a:ahLst/>
              <a:cxnLst/>
              <a:rect l="l" t="t" r="r" b="b"/>
              <a:pathLst>
                <a:path w="8464" h="8363" extrusionOk="0">
                  <a:moveTo>
                    <a:pt x="2804" y="0"/>
                  </a:moveTo>
                  <a:cubicBezTo>
                    <a:pt x="2744" y="0"/>
                    <a:pt x="2682" y="7"/>
                    <a:pt x="2620" y="22"/>
                  </a:cubicBezTo>
                  <a:cubicBezTo>
                    <a:pt x="2350" y="85"/>
                    <a:pt x="2108" y="282"/>
                    <a:pt x="1974" y="547"/>
                  </a:cubicBezTo>
                  <a:lnTo>
                    <a:pt x="44" y="4355"/>
                  </a:lnTo>
                  <a:cubicBezTo>
                    <a:pt x="1" y="4440"/>
                    <a:pt x="25" y="4545"/>
                    <a:pt x="103" y="4603"/>
                  </a:cubicBezTo>
                  <a:lnTo>
                    <a:pt x="5110" y="8323"/>
                  </a:lnTo>
                  <a:cubicBezTo>
                    <a:pt x="5146" y="8349"/>
                    <a:pt x="5187" y="8362"/>
                    <a:pt x="5229" y="8362"/>
                  </a:cubicBezTo>
                  <a:cubicBezTo>
                    <a:pt x="5290" y="8362"/>
                    <a:pt x="5350" y="8335"/>
                    <a:pt x="5388" y="8282"/>
                  </a:cubicBezTo>
                  <a:cubicBezTo>
                    <a:pt x="5454" y="8194"/>
                    <a:pt x="5435" y="8071"/>
                    <a:pt x="5347" y="8004"/>
                  </a:cubicBezTo>
                  <a:lnTo>
                    <a:pt x="475" y="4384"/>
                  </a:lnTo>
                  <a:lnTo>
                    <a:pt x="2328" y="726"/>
                  </a:lnTo>
                  <a:cubicBezTo>
                    <a:pt x="2409" y="564"/>
                    <a:pt x="2553" y="445"/>
                    <a:pt x="2711" y="408"/>
                  </a:cubicBezTo>
                  <a:cubicBezTo>
                    <a:pt x="2738" y="402"/>
                    <a:pt x="2770" y="397"/>
                    <a:pt x="2805" y="397"/>
                  </a:cubicBezTo>
                  <a:cubicBezTo>
                    <a:pt x="2861" y="397"/>
                    <a:pt x="2923" y="410"/>
                    <a:pt x="2979" y="452"/>
                  </a:cubicBezTo>
                  <a:lnTo>
                    <a:pt x="8119" y="4271"/>
                  </a:lnTo>
                  <a:cubicBezTo>
                    <a:pt x="8155" y="4297"/>
                    <a:pt x="8197" y="4310"/>
                    <a:pt x="8239" y="4310"/>
                  </a:cubicBezTo>
                  <a:cubicBezTo>
                    <a:pt x="8299" y="4310"/>
                    <a:pt x="8359" y="4283"/>
                    <a:pt x="8397" y="4230"/>
                  </a:cubicBezTo>
                  <a:cubicBezTo>
                    <a:pt x="8464" y="4141"/>
                    <a:pt x="8445" y="4018"/>
                    <a:pt x="8356" y="3952"/>
                  </a:cubicBezTo>
                  <a:lnTo>
                    <a:pt x="3215" y="134"/>
                  </a:lnTo>
                  <a:cubicBezTo>
                    <a:pt x="3097" y="45"/>
                    <a:pt x="2955" y="0"/>
                    <a:pt x="2804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3" name="Google Shape;4253;p51"/>
            <p:cNvSpPr/>
            <p:nvPr/>
          </p:nvSpPr>
          <p:spPr>
            <a:xfrm rot="-2370016">
              <a:off x="7318558" y="130240"/>
              <a:ext cx="195715" cy="347566"/>
            </a:xfrm>
            <a:custGeom>
              <a:avLst/>
              <a:gdLst/>
              <a:ahLst/>
              <a:cxnLst/>
              <a:rect l="l" t="t" r="r" b="b"/>
              <a:pathLst>
                <a:path w="6898" h="12250" extrusionOk="0">
                  <a:moveTo>
                    <a:pt x="5290" y="1"/>
                  </a:moveTo>
                  <a:cubicBezTo>
                    <a:pt x="5230" y="1"/>
                    <a:pt x="5170" y="28"/>
                    <a:pt x="5131" y="80"/>
                  </a:cubicBezTo>
                  <a:cubicBezTo>
                    <a:pt x="5065" y="169"/>
                    <a:pt x="5083" y="292"/>
                    <a:pt x="5172" y="358"/>
                  </a:cubicBezTo>
                  <a:cubicBezTo>
                    <a:pt x="6046" y="1008"/>
                    <a:pt x="6493" y="1618"/>
                    <a:pt x="6461" y="2122"/>
                  </a:cubicBezTo>
                  <a:cubicBezTo>
                    <a:pt x="6436" y="2518"/>
                    <a:pt x="6114" y="2781"/>
                    <a:pt x="5846" y="2933"/>
                  </a:cubicBezTo>
                  <a:cubicBezTo>
                    <a:pt x="4981" y="3423"/>
                    <a:pt x="4182" y="3414"/>
                    <a:pt x="4190" y="3422"/>
                  </a:cubicBezTo>
                  <a:lnTo>
                    <a:pt x="4189" y="3422"/>
                  </a:lnTo>
                  <a:cubicBezTo>
                    <a:pt x="4111" y="3422"/>
                    <a:pt x="4041" y="3468"/>
                    <a:pt x="4009" y="3537"/>
                  </a:cubicBezTo>
                  <a:lnTo>
                    <a:pt x="48" y="11967"/>
                  </a:lnTo>
                  <a:cubicBezTo>
                    <a:pt x="0" y="12067"/>
                    <a:pt x="45" y="12185"/>
                    <a:pt x="143" y="12231"/>
                  </a:cubicBezTo>
                  <a:cubicBezTo>
                    <a:pt x="171" y="12243"/>
                    <a:pt x="198" y="12249"/>
                    <a:pt x="227" y="12249"/>
                  </a:cubicBezTo>
                  <a:cubicBezTo>
                    <a:pt x="303" y="12249"/>
                    <a:pt x="373" y="12207"/>
                    <a:pt x="409" y="12134"/>
                  </a:cubicBezTo>
                  <a:lnTo>
                    <a:pt x="4318" y="3814"/>
                  </a:lnTo>
                  <a:cubicBezTo>
                    <a:pt x="4598" y="3796"/>
                    <a:pt x="5289" y="3705"/>
                    <a:pt x="6044" y="3277"/>
                  </a:cubicBezTo>
                  <a:cubicBezTo>
                    <a:pt x="6550" y="2991"/>
                    <a:pt x="6831" y="2600"/>
                    <a:pt x="6858" y="2145"/>
                  </a:cubicBezTo>
                  <a:cubicBezTo>
                    <a:pt x="6898" y="1492"/>
                    <a:pt x="6411" y="782"/>
                    <a:pt x="5409" y="39"/>
                  </a:cubicBezTo>
                  <a:cubicBezTo>
                    <a:pt x="5373" y="13"/>
                    <a:pt x="5332" y="1"/>
                    <a:pt x="5290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4" name="Google Shape;4254;p51"/>
            <p:cNvSpPr/>
            <p:nvPr/>
          </p:nvSpPr>
          <p:spPr>
            <a:xfrm rot="-2370016">
              <a:off x="7338500" y="444475"/>
              <a:ext cx="249510" cy="231777"/>
            </a:xfrm>
            <a:custGeom>
              <a:avLst/>
              <a:gdLst/>
              <a:ahLst/>
              <a:cxnLst/>
              <a:rect l="l" t="t" r="r" b="b"/>
              <a:pathLst>
                <a:path w="8794" h="8169" extrusionOk="0">
                  <a:moveTo>
                    <a:pt x="3238" y="0"/>
                  </a:moveTo>
                  <a:cubicBezTo>
                    <a:pt x="3177" y="0"/>
                    <a:pt x="3117" y="27"/>
                    <a:pt x="3078" y="80"/>
                  </a:cubicBezTo>
                  <a:cubicBezTo>
                    <a:pt x="3012" y="168"/>
                    <a:pt x="3031" y="291"/>
                    <a:pt x="3120" y="358"/>
                  </a:cubicBezTo>
                  <a:lnTo>
                    <a:pt x="8259" y="4175"/>
                  </a:lnTo>
                  <a:cubicBezTo>
                    <a:pt x="8351" y="4243"/>
                    <a:pt x="8374" y="4345"/>
                    <a:pt x="8379" y="4419"/>
                  </a:cubicBezTo>
                  <a:cubicBezTo>
                    <a:pt x="8389" y="4581"/>
                    <a:pt x="8316" y="4752"/>
                    <a:pt x="8184" y="4879"/>
                  </a:cubicBezTo>
                  <a:lnTo>
                    <a:pt x="5217" y="7711"/>
                  </a:lnTo>
                  <a:lnTo>
                    <a:pt x="344" y="4091"/>
                  </a:lnTo>
                  <a:cubicBezTo>
                    <a:pt x="309" y="4065"/>
                    <a:pt x="267" y="4052"/>
                    <a:pt x="226" y="4052"/>
                  </a:cubicBezTo>
                  <a:cubicBezTo>
                    <a:pt x="166" y="4052"/>
                    <a:pt x="106" y="4080"/>
                    <a:pt x="67" y="4132"/>
                  </a:cubicBezTo>
                  <a:cubicBezTo>
                    <a:pt x="1" y="4221"/>
                    <a:pt x="20" y="4344"/>
                    <a:pt x="107" y="4410"/>
                  </a:cubicBezTo>
                  <a:lnTo>
                    <a:pt x="5115" y="8129"/>
                  </a:lnTo>
                  <a:cubicBezTo>
                    <a:pt x="5151" y="8155"/>
                    <a:pt x="5191" y="8169"/>
                    <a:pt x="5234" y="8169"/>
                  </a:cubicBezTo>
                  <a:cubicBezTo>
                    <a:pt x="5284" y="8169"/>
                    <a:pt x="5332" y="8150"/>
                    <a:pt x="5373" y="8115"/>
                  </a:cubicBezTo>
                  <a:lnTo>
                    <a:pt x="8461" y="5166"/>
                  </a:lnTo>
                  <a:cubicBezTo>
                    <a:pt x="8675" y="4961"/>
                    <a:pt x="8794" y="4673"/>
                    <a:pt x="8777" y="4395"/>
                  </a:cubicBezTo>
                  <a:cubicBezTo>
                    <a:pt x="8762" y="4171"/>
                    <a:pt x="8662" y="3981"/>
                    <a:pt x="8496" y="3858"/>
                  </a:cubicBezTo>
                  <a:lnTo>
                    <a:pt x="3356" y="39"/>
                  </a:lnTo>
                  <a:cubicBezTo>
                    <a:pt x="3321" y="13"/>
                    <a:pt x="3279" y="0"/>
                    <a:pt x="3238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5" name="Google Shape;4255;p51"/>
            <p:cNvSpPr/>
            <p:nvPr/>
          </p:nvSpPr>
          <p:spPr>
            <a:xfrm rot="-2370016">
              <a:off x="7162242" y="177236"/>
              <a:ext cx="293119" cy="269172"/>
            </a:xfrm>
            <a:custGeom>
              <a:avLst/>
              <a:gdLst/>
              <a:ahLst/>
              <a:cxnLst/>
              <a:rect l="l" t="t" r="r" b="b"/>
              <a:pathLst>
                <a:path w="10331" h="9487" extrusionOk="0">
                  <a:moveTo>
                    <a:pt x="8249" y="0"/>
                  </a:moveTo>
                  <a:cubicBezTo>
                    <a:pt x="8084" y="0"/>
                    <a:pt x="7930" y="26"/>
                    <a:pt x="7787" y="79"/>
                  </a:cubicBezTo>
                  <a:cubicBezTo>
                    <a:pt x="7360" y="237"/>
                    <a:pt x="7068" y="620"/>
                    <a:pt x="6939" y="1187"/>
                  </a:cubicBezTo>
                  <a:cubicBezTo>
                    <a:pt x="6748" y="2032"/>
                    <a:pt x="6863" y="2720"/>
                    <a:pt x="6925" y="2994"/>
                  </a:cubicBezTo>
                  <a:lnTo>
                    <a:pt x="88" y="9140"/>
                  </a:lnTo>
                  <a:cubicBezTo>
                    <a:pt x="7" y="9214"/>
                    <a:pt x="1" y="9338"/>
                    <a:pt x="75" y="9420"/>
                  </a:cubicBezTo>
                  <a:cubicBezTo>
                    <a:pt x="114" y="9463"/>
                    <a:pt x="167" y="9486"/>
                    <a:pt x="222" y="9486"/>
                  </a:cubicBezTo>
                  <a:cubicBezTo>
                    <a:pt x="269" y="9486"/>
                    <a:pt x="317" y="9470"/>
                    <a:pt x="355" y="9436"/>
                  </a:cubicBezTo>
                  <a:lnTo>
                    <a:pt x="7280" y="3209"/>
                  </a:lnTo>
                  <a:cubicBezTo>
                    <a:pt x="7338" y="3157"/>
                    <a:pt x="7359" y="3076"/>
                    <a:pt x="7337" y="3002"/>
                  </a:cubicBezTo>
                  <a:cubicBezTo>
                    <a:pt x="7334" y="2994"/>
                    <a:pt x="7107" y="2242"/>
                    <a:pt x="7327" y="1274"/>
                  </a:cubicBezTo>
                  <a:cubicBezTo>
                    <a:pt x="7395" y="976"/>
                    <a:pt x="7553" y="590"/>
                    <a:pt x="7925" y="452"/>
                  </a:cubicBezTo>
                  <a:cubicBezTo>
                    <a:pt x="8022" y="416"/>
                    <a:pt x="8131" y="398"/>
                    <a:pt x="8249" y="398"/>
                  </a:cubicBezTo>
                  <a:cubicBezTo>
                    <a:pt x="8700" y="398"/>
                    <a:pt x="9293" y="661"/>
                    <a:pt x="9987" y="1177"/>
                  </a:cubicBezTo>
                  <a:cubicBezTo>
                    <a:pt x="10022" y="1203"/>
                    <a:pt x="10064" y="1216"/>
                    <a:pt x="10106" y="1216"/>
                  </a:cubicBezTo>
                  <a:cubicBezTo>
                    <a:pt x="10167" y="1216"/>
                    <a:pt x="10226" y="1189"/>
                    <a:pt x="10264" y="1136"/>
                  </a:cubicBezTo>
                  <a:cubicBezTo>
                    <a:pt x="10331" y="1048"/>
                    <a:pt x="10312" y="925"/>
                    <a:pt x="10223" y="858"/>
                  </a:cubicBezTo>
                  <a:cubicBezTo>
                    <a:pt x="9455" y="287"/>
                    <a:pt x="8793" y="0"/>
                    <a:pt x="8249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6" name="Google Shape;4256;p51"/>
            <p:cNvSpPr/>
            <p:nvPr/>
          </p:nvSpPr>
          <p:spPr>
            <a:xfrm rot="-2370016">
              <a:off x="7219330" y="530655"/>
              <a:ext cx="312639" cy="243637"/>
            </a:xfrm>
            <a:custGeom>
              <a:avLst/>
              <a:gdLst/>
              <a:ahLst/>
              <a:cxnLst/>
              <a:rect l="l" t="t" r="r" b="b"/>
              <a:pathLst>
                <a:path w="11019" h="8587" extrusionOk="0">
                  <a:moveTo>
                    <a:pt x="779" y="1"/>
                  </a:moveTo>
                  <a:cubicBezTo>
                    <a:pt x="719" y="1"/>
                    <a:pt x="658" y="28"/>
                    <a:pt x="619" y="80"/>
                  </a:cubicBezTo>
                  <a:lnTo>
                    <a:pt x="65" y="828"/>
                  </a:lnTo>
                  <a:cubicBezTo>
                    <a:pt x="0" y="916"/>
                    <a:pt x="18" y="1039"/>
                    <a:pt x="106" y="1106"/>
                  </a:cubicBezTo>
                  <a:lnTo>
                    <a:pt x="10127" y="8547"/>
                  </a:lnTo>
                  <a:cubicBezTo>
                    <a:pt x="10160" y="8574"/>
                    <a:pt x="10203" y="8586"/>
                    <a:pt x="10245" y="8586"/>
                  </a:cubicBezTo>
                  <a:cubicBezTo>
                    <a:pt x="10254" y="8586"/>
                    <a:pt x="10265" y="8585"/>
                    <a:pt x="10273" y="8584"/>
                  </a:cubicBezTo>
                  <a:cubicBezTo>
                    <a:pt x="10326" y="8576"/>
                    <a:pt x="10371" y="8547"/>
                    <a:pt x="10403" y="8505"/>
                  </a:cubicBezTo>
                  <a:lnTo>
                    <a:pt x="10953" y="7755"/>
                  </a:lnTo>
                  <a:cubicBezTo>
                    <a:pt x="11018" y="7665"/>
                    <a:pt x="10999" y="7542"/>
                    <a:pt x="10911" y="7478"/>
                  </a:cubicBezTo>
                  <a:cubicBezTo>
                    <a:pt x="10876" y="7451"/>
                    <a:pt x="10834" y="7439"/>
                    <a:pt x="10793" y="7439"/>
                  </a:cubicBezTo>
                  <a:cubicBezTo>
                    <a:pt x="10732" y="7439"/>
                    <a:pt x="10672" y="7467"/>
                    <a:pt x="10633" y="7520"/>
                  </a:cubicBezTo>
                  <a:lnTo>
                    <a:pt x="10202" y="8109"/>
                  </a:lnTo>
                  <a:lnTo>
                    <a:pt x="501" y="905"/>
                  </a:lnTo>
                  <a:lnTo>
                    <a:pt x="938" y="317"/>
                  </a:lnTo>
                  <a:cubicBezTo>
                    <a:pt x="1003" y="229"/>
                    <a:pt x="985" y="106"/>
                    <a:pt x="897" y="39"/>
                  </a:cubicBezTo>
                  <a:cubicBezTo>
                    <a:pt x="862" y="13"/>
                    <a:pt x="820" y="1"/>
                    <a:pt x="779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57" name="Google Shape;4257;p51"/>
          <p:cNvGrpSpPr/>
          <p:nvPr/>
        </p:nvGrpSpPr>
        <p:grpSpPr>
          <a:xfrm rot="17468233">
            <a:off x="7823573" y="1748275"/>
            <a:ext cx="877250" cy="769050"/>
            <a:chOff x="3656813" y="4101238"/>
            <a:chExt cx="877250" cy="769050"/>
          </a:xfrm>
        </p:grpSpPr>
        <p:sp>
          <p:nvSpPr>
            <p:cNvPr id="4258" name="Google Shape;4258;p51"/>
            <p:cNvSpPr/>
            <p:nvPr/>
          </p:nvSpPr>
          <p:spPr>
            <a:xfrm>
              <a:off x="3656813" y="4130988"/>
              <a:ext cx="877250" cy="739300"/>
            </a:xfrm>
            <a:custGeom>
              <a:avLst/>
              <a:gdLst/>
              <a:ahLst/>
              <a:cxnLst/>
              <a:rect l="l" t="t" r="r" b="b"/>
              <a:pathLst>
                <a:path w="35090" h="29572" extrusionOk="0">
                  <a:moveTo>
                    <a:pt x="4335" y="5066"/>
                  </a:moveTo>
                  <a:lnTo>
                    <a:pt x="4333" y="5068"/>
                  </a:lnTo>
                  <a:cubicBezTo>
                    <a:pt x="4333" y="5067"/>
                    <a:pt x="4333" y="5066"/>
                    <a:pt x="4335" y="5066"/>
                  </a:cubicBezTo>
                  <a:close/>
                  <a:moveTo>
                    <a:pt x="213" y="1"/>
                  </a:moveTo>
                  <a:cubicBezTo>
                    <a:pt x="155" y="1"/>
                    <a:pt x="98" y="27"/>
                    <a:pt x="59" y="74"/>
                  </a:cubicBezTo>
                  <a:cubicBezTo>
                    <a:pt x="7" y="138"/>
                    <a:pt x="0" y="228"/>
                    <a:pt x="40" y="300"/>
                  </a:cubicBezTo>
                  <a:lnTo>
                    <a:pt x="3874" y="6863"/>
                  </a:lnTo>
                  <a:cubicBezTo>
                    <a:pt x="3877" y="6871"/>
                    <a:pt x="3886" y="6873"/>
                    <a:pt x="3892" y="6880"/>
                  </a:cubicBezTo>
                  <a:cubicBezTo>
                    <a:pt x="3901" y="6892"/>
                    <a:pt x="3907" y="6906"/>
                    <a:pt x="3919" y="6915"/>
                  </a:cubicBezTo>
                  <a:lnTo>
                    <a:pt x="27422" y="26249"/>
                  </a:lnTo>
                  <a:lnTo>
                    <a:pt x="29127" y="27651"/>
                  </a:lnTo>
                  <a:lnTo>
                    <a:pt x="31407" y="29528"/>
                  </a:lnTo>
                  <a:cubicBezTo>
                    <a:pt x="31444" y="29558"/>
                    <a:pt x="31489" y="29572"/>
                    <a:pt x="31533" y="29572"/>
                  </a:cubicBezTo>
                  <a:cubicBezTo>
                    <a:pt x="31560" y="29572"/>
                    <a:pt x="31589" y="29567"/>
                    <a:pt x="31613" y="29555"/>
                  </a:cubicBezTo>
                  <a:cubicBezTo>
                    <a:pt x="33354" y="28780"/>
                    <a:pt x="34648" y="27208"/>
                    <a:pt x="35073" y="25350"/>
                  </a:cubicBezTo>
                  <a:cubicBezTo>
                    <a:pt x="35090" y="25276"/>
                    <a:pt x="35063" y="25201"/>
                    <a:pt x="35005" y="25153"/>
                  </a:cubicBezTo>
                  <a:lnTo>
                    <a:pt x="32726" y="23277"/>
                  </a:lnTo>
                  <a:lnTo>
                    <a:pt x="31020" y="21873"/>
                  </a:lnTo>
                  <a:lnTo>
                    <a:pt x="7518" y="2542"/>
                  </a:lnTo>
                  <a:cubicBezTo>
                    <a:pt x="7512" y="2539"/>
                    <a:pt x="7506" y="2537"/>
                    <a:pt x="7500" y="2532"/>
                  </a:cubicBezTo>
                  <a:cubicBezTo>
                    <a:pt x="7486" y="2524"/>
                    <a:pt x="7473" y="2514"/>
                    <a:pt x="7456" y="2508"/>
                  </a:cubicBezTo>
                  <a:lnTo>
                    <a:pt x="277" y="12"/>
                  </a:lnTo>
                  <a:cubicBezTo>
                    <a:pt x="256" y="4"/>
                    <a:pt x="235" y="1"/>
                    <a:pt x="213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9" name="Google Shape;4259;p51"/>
            <p:cNvSpPr/>
            <p:nvPr/>
          </p:nvSpPr>
          <p:spPr>
            <a:xfrm>
              <a:off x="4424213" y="4783413"/>
              <a:ext cx="24025" cy="18800"/>
            </a:xfrm>
            <a:custGeom>
              <a:avLst/>
              <a:gdLst/>
              <a:ahLst/>
              <a:cxnLst/>
              <a:rect l="l" t="t" r="r" b="b"/>
              <a:pathLst>
                <a:path w="961" h="752" extrusionOk="0">
                  <a:moveTo>
                    <a:pt x="113" y="1"/>
                  </a:moveTo>
                  <a:cubicBezTo>
                    <a:pt x="83" y="1"/>
                    <a:pt x="53" y="14"/>
                    <a:pt x="34" y="40"/>
                  </a:cubicBezTo>
                  <a:cubicBezTo>
                    <a:pt x="0" y="85"/>
                    <a:pt x="10" y="147"/>
                    <a:pt x="53" y="179"/>
                  </a:cubicBezTo>
                  <a:lnTo>
                    <a:pt x="788" y="732"/>
                  </a:lnTo>
                  <a:cubicBezTo>
                    <a:pt x="804" y="746"/>
                    <a:pt x="825" y="752"/>
                    <a:pt x="847" y="752"/>
                  </a:cubicBezTo>
                  <a:cubicBezTo>
                    <a:pt x="877" y="752"/>
                    <a:pt x="905" y="738"/>
                    <a:pt x="926" y="711"/>
                  </a:cubicBezTo>
                  <a:cubicBezTo>
                    <a:pt x="960" y="668"/>
                    <a:pt x="951" y="606"/>
                    <a:pt x="908" y="573"/>
                  </a:cubicBezTo>
                  <a:lnTo>
                    <a:pt x="173" y="20"/>
                  </a:lnTo>
                  <a:cubicBezTo>
                    <a:pt x="155" y="7"/>
                    <a:pt x="134" y="1"/>
                    <a:pt x="1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0" name="Google Shape;4260;p51"/>
            <p:cNvSpPr/>
            <p:nvPr/>
          </p:nvSpPr>
          <p:spPr>
            <a:xfrm>
              <a:off x="4395613" y="4693813"/>
              <a:ext cx="129775" cy="137975"/>
            </a:xfrm>
            <a:custGeom>
              <a:avLst/>
              <a:gdLst/>
              <a:ahLst/>
              <a:cxnLst/>
              <a:rect l="l" t="t" r="r" b="b"/>
              <a:pathLst>
                <a:path w="5191" h="5519" extrusionOk="0">
                  <a:moveTo>
                    <a:pt x="3728" y="991"/>
                  </a:moveTo>
                  <a:lnTo>
                    <a:pt x="4038" y="1247"/>
                  </a:lnTo>
                  <a:lnTo>
                    <a:pt x="4043" y="1272"/>
                  </a:lnTo>
                  <a:lnTo>
                    <a:pt x="4101" y="1319"/>
                  </a:lnTo>
                  <a:lnTo>
                    <a:pt x="4041" y="1274"/>
                  </a:lnTo>
                  <a:lnTo>
                    <a:pt x="3728" y="991"/>
                  </a:lnTo>
                  <a:close/>
                  <a:moveTo>
                    <a:pt x="3396" y="1907"/>
                  </a:moveTo>
                  <a:lnTo>
                    <a:pt x="3799" y="2031"/>
                  </a:lnTo>
                  <a:lnTo>
                    <a:pt x="3804" y="2061"/>
                  </a:lnTo>
                  <a:cubicBezTo>
                    <a:pt x="3800" y="2066"/>
                    <a:pt x="3795" y="2068"/>
                    <a:pt x="3790" y="2068"/>
                  </a:cubicBezTo>
                  <a:cubicBezTo>
                    <a:pt x="3788" y="2068"/>
                    <a:pt x="3786" y="2068"/>
                    <a:pt x="3784" y="2067"/>
                  </a:cubicBezTo>
                  <a:lnTo>
                    <a:pt x="3396" y="1907"/>
                  </a:lnTo>
                  <a:close/>
                  <a:moveTo>
                    <a:pt x="2899" y="2632"/>
                  </a:moveTo>
                  <a:lnTo>
                    <a:pt x="3200" y="2828"/>
                  </a:lnTo>
                  <a:lnTo>
                    <a:pt x="3202" y="2856"/>
                  </a:lnTo>
                  <a:cubicBezTo>
                    <a:pt x="3198" y="2861"/>
                    <a:pt x="3193" y="2864"/>
                    <a:pt x="3187" y="2864"/>
                  </a:cubicBezTo>
                  <a:cubicBezTo>
                    <a:pt x="3183" y="2864"/>
                    <a:pt x="3179" y="2862"/>
                    <a:pt x="3175" y="2858"/>
                  </a:cubicBezTo>
                  <a:lnTo>
                    <a:pt x="2899" y="2632"/>
                  </a:lnTo>
                  <a:close/>
                  <a:moveTo>
                    <a:pt x="2380" y="3388"/>
                  </a:moveTo>
                  <a:lnTo>
                    <a:pt x="2380" y="3388"/>
                  </a:lnTo>
                  <a:cubicBezTo>
                    <a:pt x="2564" y="3507"/>
                    <a:pt x="2769" y="3614"/>
                    <a:pt x="2984" y="3652"/>
                  </a:cubicBezTo>
                  <a:lnTo>
                    <a:pt x="2999" y="3684"/>
                  </a:lnTo>
                  <a:cubicBezTo>
                    <a:pt x="2996" y="3688"/>
                    <a:pt x="2987" y="3691"/>
                    <a:pt x="2976" y="3693"/>
                  </a:cubicBezTo>
                  <a:cubicBezTo>
                    <a:pt x="2755" y="3649"/>
                    <a:pt x="2542" y="3540"/>
                    <a:pt x="2380" y="3388"/>
                  </a:cubicBezTo>
                  <a:close/>
                  <a:moveTo>
                    <a:pt x="1269" y="3670"/>
                  </a:moveTo>
                  <a:lnTo>
                    <a:pt x="2002" y="4221"/>
                  </a:lnTo>
                  <a:lnTo>
                    <a:pt x="2007" y="4246"/>
                  </a:lnTo>
                  <a:cubicBezTo>
                    <a:pt x="2001" y="4254"/>
                    <a:pt x="1995" y="4257"/>
                    <a:pt x="1990" y="4257"/>
                  </a:cubicBezTo>
                  <a:cubicBezTo>
                    <a:pt x="1985" y="4257"/>
                    <a:pt x="1981" y="4254"/>
                    <a:pt x="1978" y="4252"/>
                  </a:cubicBezTo>
                  <a:lnTo>
                    <a:pt x="1244" y="3700"/>
                  </a:lnTo>
                  <a:lnTo>
                    <a:pt x="1269" y="3670"/>
                  </a:lnTo>
                  <a:close/>
                  <a:moveTo>
                    <a:pt x="3158" y="0"/>
                  </a:moveTo>
                  <a:cubicBezTo>
                    <a:pt x="3151" y="0"/>
                    <a:pt x="3145" y="1"/>
                    <a:pt x="3138" y="3"/>
                  </a:cubicBezTo>
                  <a:cubicBezTo>
                    <a:pt x="3122" y="10"/>
                    <a:pt x="3111" y="17"/>
                    <a:pt x="3101" y="29"/>
                  </a:cubicBezTo>
                  <a:cubicBezTo>
                    <a:pt x="3094" y="38"/>
                    <a:pt x="3085" y="48"/>
                    <a:pt x="3084" y="63"/>
                  </a:cubicBezTo>
                  <a:cubicBezTo>
                    <a:pt x="3007" y="354"/>
                    <a:pt x="2915" y="637"/>
                    <a:pt x="2797" y="905"/>
                  </a:cubicBezTo>
                  <a:cubicBezTo>
                    <a:pt x="2586" y="1410"/>
                    <a:pt x="2307" y="1874"/>
                    <a:pt x="1968" y="2288"/>
                  </a:cubicBezTo>
                  <a:cubicBezTo>
                    <a:pt x="1623" y="2707"/>
                    <a:pt x="1251" y="3033"/>
                    <a:pt x="915" y="3275"/>
                  </a:cubicBezTo>
                  <a:cubicBezTo>
                    <a:pt x="568" y="3520"/>
                    <a:pt x="260" y="3683"/>
                    <a:pt x="50" y="3782"/>
                  </a:cubicBezTo>
                  <a:cubicBezTo>
                    <a:pt x="37" y="3785"/>
                    <a:pt x="29" y="3795"/>
                    <a:pt x="21" y="3804"/>
                  </a:cubicBezTo>
                  <a:cubicBezTo>
                    <a:pt x="13" y="3814"/>
                    <a:pt x="6" y="3828"/>
                    <a:pt x="5" y="3842"/>
                  </a:cubicBezTo>
                  <a:cubicBezTo>
                    <a:pt x="0" y="3869"/>
                    <a:pt x="11" y="3898"/>
                    <a:pt x="32" y="3916"/>
                  </a:cubicBezTo>
                  <a:lnTo>
                    <a:pt x="1959" y="5501"/>
                  </a:lnTo>
                  <a:cubicBezTo>
                    <a:pt x="1974" y="5513"/>
                    <a:pt x="1992" y="5519"/>
                    <a:pt x="2010" y="5519"/>
                  </a:cubicBezTo>
                  <a:cubicBezTo>
                    <a:pt x="2022" y="5519"/>
                    <a:pt x="2033" y="5516"/>
                    <a:pt x="2044" y="5511"/>
                  </a:cubicBezTo>
                  <a:cubicBezTo>
                    <a:pt x="2365" y="5358"/>
                    <a:pt x="2678" y="5173"/>
                    <a:pt x="2967" y="4964"/>
                  </a:cubicBezTo>
                  <a:cubicBezTo>
                    <a:pt x="3364" y="4675"/>
                    <a:pt x="3726" y="4336"/>
                    <a:pt x="4039" y="3956"/>
                  </a:cubicBezTo>
                  <a:cubicBezTo>
                    <a:pt x="4375" y="3548"/>
                    <a:pt x="4658" y="3093"/>
                    <a:pt x="4869" y="2610"/>
                  </a:cubicBezTo>
                  <a:cubicBezTo>
                    <a:pt x="4999" y="2315"/>
                    <a:pt x="5105" y="2012"/>
                    <a:pt x="5181" y="1700"/>
                  </a:cubicBezTo>
                  <a:cubicBezTo>
                    <a:pt x="5190" y="1670"/>
                    <a:pt x="5181" y="1637"/>
                    <a:pt x="5157" y="1617"/>
                  </a:cubicBezTo>
                  <a:lnTo>
                    <a:pt x="3213" y="18"/>
                  </a:lnTo>
                  <a:cubicBezTo>
                    <a:pt x="3197" y="6"/>
                    <a:pt x="3178" y="0"/>
                    <a:pt x="31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1" name="Google Shape;4261;p51"/>
            <p:cNvSpPr/>
            <p:nvPr/>
          </p:nvSpPr>
          <p:spPr>
            <a:xfrm>
              <a:off x="3671038" y="4113313"/>
              <a:ext cx="49225" cy="45000"/>
            </a:xfrm>
            <a:custGeom>
              <a:avLst/>
              <a:gdLst/>
              <a:ahLst/>
              <a:cxnLst/>
              <a:rect l="l" t="t" r="r" b="b"/>
              <a:pathLst>
                <a:path w="1969" h="1800" extrusionOk="0">
                  <a:moveTo>
                    <a:pt x="88" y="1"/>
                  </a:moveTo>
                  <a:cubicBezTo>
                    <a:pt x="64" y="1"/>
                    <a:pt x="41" y="11"/>
                    <a:pt x="26" y="29"/>
                  </a:cubicBezTo>
                  <a:cubicBezTo>
                    <a:pt x="5" y="54"/>
                    <a:pt x="1" y="91"/>
                    <a:pt x="19" y="120"/>
                  </a:cubicBezTo>
                  <a:lnTo>
                    <a:pt x="976" y="1760"/>
                  </a:lnTo>
                  <a:cubicBezTo>
                    <a:pt x="991" y="1785"/>
                    <a:pt x="1018" y="1799"/>
                    <a:pt x="1045" y="1799"/>
                  </a:cubicBezTo>
                  <a:cubicBezTo>
                    <a:pt x="1057" y="1799"/>
                    <a:pt x="1069" y="1797"/>
                    <a:pt x="1080" y="1791"/>
                  </a:cubicBezTo>
                  <a:cubicBezTo>
                    <a:pt x="1296" y="1687"/>
                    <a:pt x="1485" y="1541"/>
                    <a:pt x="1637" y="1354"/>
                  </a:cubicBezTo>
                  <a:cubicBezTo>
                    <a:pt x="1790" y="1169"/>
                    <a:pt x="1897" y="957"/>
                    <a:pt x="1958" y="723"/>
                  </a:cubicBezTo>
                  <a:cubicBezTo>
                    <a:pt x="1969" y="684"/>
                    <a:pt x="1947" y="642"/>
                    <a:pt x="1907" y="628"/>
                  </a:cubicBezTo>
                  <a:lnTo>
                    <a:pt x="112" y="5"/>
                  </a:lnTo>
                  <a:cubicBezTo>
                    <a:pt x="104" y="2"/>
                    <a:pt x="96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2" name="Google Shape;4262;p51"/>
            <p:cNvSpPr/>
            <p:nvPr/>
          </p:nvSpPr>
          <p:spPr>
            <a:xfrm>
              <a:off x="3700088" y="4132138"/>
              <a:ext cx="136625" cy="132800"/>
            </a:xfrm>
            <a:custGeom>
              <a:avLst/>
              <a:gdLst/>
              <a:ahLst/>
              <a:cxnLst/>
              <a:rect l="l" t="t" r="r" b="b"/>
              <a:pathLst>
                <a:path w="5465" h="5312" extrusionOk="0">
                  <a:moveTo>
                    <a:pt x="2124" y="1889"/>
                  </a:moveTo>
                  <a:lnTo>
                    <a:pt x="2701" y="2569"/>
                  </a:lnTo>
                  <a:lnTo>
                    <a:pt x="2706" y="2594"/>
                  </a:lnTo>
                  <a:lnTo>
                    <a:pt x="2761" y="2640"/>
                  </a:lnTo>
                  <a:lnTo>
                    <a:pt x="2758" y="2642"/>
                  </a:lnTo>
                  <a:lnTo>
                    <a:pt x="2703" y="2598"/>
                  </a:lnTo>
                  <a:lnTo>
                    <a:pt x="2095" y="1912"/>
                  </a:lnTo>
                  <a:lnTo>
                    <a:pt x="2124" y="1889"/>
                  </a:lnTo>
                  <a:close/>
                  <a:moveTo>
                    <a:pt x="1369" y="1975"/>
                  </a:moveTo>
                  <a:lnTo>
                    <a:pt x="1369" y="1975"/>
                  </a:lnTo>
                  <a:cubicBezTo>
                    <a:pt x="1725" y="2592"/>
                    <a:pt x="2111" y="3197"/>
                    <a:pt x="2545" y="3755"/>
                  </a:cubicBezTo>
                  <a:lnTo>
                    <a:pt x="2545" y="3780"/>
                  </a:lnTo>
                  <a:lnTo>
                    <a:pt x="2603" y="3827"/>
                  </a:lnTo>
                  <a:lnTo>
                    <a:pt x="2601" y="3831"/>
                  </a:lnTo>
                  <a:lnTo>
                    <a:pt x="2540" y="3785"/>
                  </a:lnTo>
                  <a:cubicBezTo>
                    <a:pt x="2080" y="3217"/>
                    <a:pt x="1693" y="2612"/>
                    <a:pt x="1369" y="1975"/>
                  </a:cubicBezTo>
                  <a:close/>
                  <a:moveTo>
                    <a:pt x="1096" y="1"/>
                  </a:moveTo>
                  <a:cubicBezTo>
                    <a:pt x="1083" y="1"/>
                    <a:pt x="1070" y="4"/>
                    <a:pt x="1059" y="11"/>
                  </a:cubicBezTo>
                  <a:cubicBezTo>
                    <a:pt x="1048" y="17"/>
                    <a:pt x="1040" y="21"/>
                    <a:pt x="1032" y="31"/>
                  </a:cubicBezTo>
                  <a:cubicBezTo>
                    <a:pt x="1024" y="40"/>
                    <a:pt x="1020" y="52"/>
                    <a:pt x="1018" y="59"/>
                  </a:cubicBezTo>
                  <a:cubicBezTo>
                    <a:pt x="946" y="315"/>
                    <a:pt x="825" y="549"/>
                    <a:pt x="656" y="754"/>
                  </a:cubicBezTo>
                  <a:cubicBezTo>
                    <a:pt x="488" y="959"/>
                    <a:pt x="283" y="1120"/>
                    <a:pt x="48" y="1240"/>
                  </a:cubicBezTo>
                  <a:cubicBezTo>
                    <a:pt x="38" y="1247"/>
                    <a:pt x="27" y="1253"/>
                    <a:pt x="19" y="1262"/>
                  </a:cubicBezTo>
                  <a:cubicBezTo>
                    <a:pt x="13" y="1269"/>
                    <a:pt x="12" y="1277"/>
                    <a:pt x="9" y="1285"/>
                  </a:cubicBezTo>
                  <a:lnTo>
                    <a:pt x="7" y="1289"/>
                  </a:lnTo>
                  <a:cubicBezTo>
                    <a:pt x="1" y="1309"/>
                    <a:pt x="3" y="1331"/>
                    <a:pt x="13" y="1351"/>
                  </a:cubicBezTo>
                  <a:lnTo>
                    <a:pt x="2304" y="5274"/>
                  </a:lnTo>
                  <a:cubicBezTo>
                    <a:pt x="2314" y="5293"/>
                    <a:pt x="2335" y="5304"/>
                    <a:pt x="2355" y="5311"/>
                  </a:cubicBezTo>
                  <a:cubicBezTo>
                    <a:pt x="2360" y="5311"/>
                    <a:pt x="2365" y="5312"/>
                    <a:pt x="2371" y="5312"/>
                  </a:cubicBezTo>
                  <a:cubicBezTo>
                    <a:pt x="2388" y="5312"/>
                    <a:pt x="2406" y="5306"/>
                    <a:pt x="2418" y="5296"/>
                  </a:cubicBezTo>
                  <a:cubicBezTo>
                    <a:pt x="2558" y="5189"/>
                    <a:pt x="2698" y="5080"/>
                    <a:pt x="2834" y="4966"/>
                  </a:cubicBezTo>
                  <a:cubicBezTo>
                    <a:pt x="3311" y="4562"/>
                    <a:pt x="3755" y="4115"/>
                    <a:pt x="4154" y="3631"/>
                  </a:cubicBezTo>
                  <a:cubicBezTo>
                    <a:pt x="4575" y="3119"/>
                    <a:pt x="4945" y="2570"/>
                    <a:pt x="5258" y="1990"/>
                  </a:cubicBezTo>
                  <a:cubicBezTo>
                    <a:pt x="5328" y="1862"/>
                    <a:pt x="5391" y="1735"/>
                    <a:pt x="5454" y="1607"/>
                  </a:cubicBezTo>
                  <a:cubicBezTo>
                    <a:pt x="5464" y="1589"/>
                    <a:pt x="5465" y="1563"/>
                    <a:pt x="5456" y="1542"/>
                  </a:cubicBezTo>
                  <a:cubicBezTo>
                    <a:pt x="5449" y="1520"/>
                    <a:pt x="5430" y="1504"/>
                    <a:pt x="5409" y="1498"/>
                  </a:cubicBezTo>
                  <a:lnTo>
                    <a:pt x="1599" y="172"/>
                  </a:lnTo>
                  <a:lnTo>
                    <a:pt x="1120" y="4"/>
                  </a:lnTo>
                  <a:cubicBezTo>
                    <a:pt x="1112" y="2"/>
                    <a:pt x="1104" y="1"/>
                    <a:pt x="1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3" name="Google Shape;4263;p51"/>
            <p:cNvSpPr/>
            <p:nvPr/>
          </p:nvSpPr>
          <p:spPr>
            <a:xfrm>
              <a:off x="3764063" y="4174513"/>
              <a:ext cx="661850" cy="575500"/>
            </a:xfrm>
            <a:custGeom>
              <a:avLst/>
              <a:gdLst/>
              <a:ahLst/>
              <a:cxnLst/>
              <a:rect l="l" t="t" r="r" b="b"/>
              <a:pathLst>
                <a:path w="26474" h="23020" extrusionOk="0">
                  <a:moveTo>
                    <a:pt x="4910" y="5313"/>
                  </a:moveTo>
                  <a:lnTo>
                    <a:pt x="6776" y="6747"/>
                  </a:lnTo>
                  <a:lnTo>
                    <a:pt x="6779" y="6774"/>
                  </a:lnTo>
                  <a:cubicBezTo>
                    <a:pt x="6774" y="6780"/>
                    <a:pt x="6769" y="6782"/>
                    <a:pt x="6764" y="6782"/>
                  </a:cubicBezTo>
                  <a:cubicBezTo>
                    <a:pt x="6759" y="6782"/>
                    <a:pt x="6755" y="6781"/>
                    <a:pt x="6752" y="6777"/>
                  </a:cubicBezTo>
                  <a:lnTo>
                    <a:pt x="4884" y="5343"/>
                  </a:lnTo>
                  <a:lnTo>
                    <a:pt x="4910" y="5313"/>
                  </a:lnTo>
                  <a:close/>
                  <a:moveTo>
                    <a:pt x="1930" y="4351"/>
                  </a:moveTo>
                  <a:lnTo>
                    <a:pt x="10181" y="10709"/>
                  </a:lnTo>
                  <a:lnTo>
                    <a:pt x="10248" y="10784"/>
                  </a:lnTo>
                  <a:lnTo>
                    <a:pt x="10248" y="10784"/>
                  </a:lnTo>
                  <a:lnTo>
                    <a:pt x="10196" y="10730"/>
                  </a:lnTo>
                  <a:cubicBezTo>
                    <a:pt x="10196" y="10730"/>
                    <a:pt x="10179" y="10742"/>
                    <a:pt x="10167" y="10742"/>
                  </a:cubicBezTo>
                  <a:cubicBezTo>
                    <a:pt x="10163" y="10742"/>
                    <a:pt x="10160" y="10742"/>
                    <a:pt x="10158" y="10739"/>
                  </a:cubicBezTo>
                  <a:lnTo>
                    <a:pt x="1906" y="4382"/>
                  </a:lnTo>
                  <a:lnTo>
                    <a:pt x="1930" y="4351"/>
                  </a:lnTo>
                  <a:close/>
                  <a:moveTo>
                    <a:pt x="20393" y="17014"/>
                  </a:moveTo>
                  <a:lnTo>
                    <a:pt x="21653" y="17999"/>
                  </a:lnTo>
                  <a:lnTo>
                    <a:pt x="21656" y="18026"/>
                  </a:lnTo>
                  <a:cubicBezTo>
                    <a:pt x="21651" y="18031"/>
                    <a:pt x="21645" y="18033"/>
                    <a:pt x="21639" y="18033"/>
                  </a:cubicBezTo>
                  <a:cubicBezTo>
                    <a:pt x="21635" y="18033"/>
                    <a:pt x="21630" y="18032"/>
                    <a:pt x="21628" y="18029"/>
                  </a:cubicBezTo>
                  <a:lnTo>
                    <a:pt x="20393" y="17014"/>
                  </a:lnTo>
                  <a:close/>
                  <a:moveTo>
                    <a:pt x="17895" y="13587"/>
                  </a:moveTo>
                  <a:lnTo>
                    <a:pt x="24335" y="18694"/>
                  </a:lnTo>
                  <a:lnTo>
                    <a:pt x="24337" y="18721"/>
                  </a:lnTo>
                  <a:cubicBezTo>
                    <a:pt x="24332" y="18726"/>
                    <a:pt x="24327" y="18729"/>
                    <a:pt x="24321" y="18729"/>
                  </a:cubicBezTo>
                  <a:cubicBezTo>
                    <a:pt x="24317" y="18729"/>
                    <a:pt x="24313" y="18727"/>
                    <a:pt x="24310" y="18724"/>
                  </a:cubicBezTo>
                  <a:lnTo>
                    <a:pt x="17870" y="13616"/>
                  </a:lnTo>
                  <a:lnTo>
                    <a:pt x="17895" y="13587"/>
                  </a:lnTo>
                  <a:close/>
                  <a:moveTo>
                    <a:pt x="3176" y="0"/>
                  </a:moveTo>
                  <a:cubicBezTo>
                    <a:pt x="3169" y="0"/>
                    <a:pt x="3162" y="1"/>
                    <a:pt x="3155" y="2"/>
                  </a:cubicBezTo>
                  <a:cubicBezTo>
                    <a:pt x="3138" y="4"/>
                    <a:pt x="3119" y="15"/>
                    <a:pt x="3110" y="26"/>
                  </a:cubicBezTo>
                  <a:cubicBezTo>
                    <a:pt x="3105" y="33"/>
                    <a:pt x="3106" y="38"/>
                    <a:pt x="3100" y="44"/>
                  </a:cubicBezTo>
                  <a:cubicBezTo>
                    <a:pt x="3038" y="169"/>
                    <a:pt x="2975" y="296"/>
                    <a:pt x="2906" y="418"/>
                  </a:cubicBezTo>
                  <a:cubicBezTo>
                    <a:pt x="2588" y="1010"/>
                    <a:pt x="2208" y="1570"/>
                    <a:pt x="1784" y="2089"/>
                  </a:cubicBezTo>
                  <a:cubicBezTo>
                    <a:pt x="1379" y="2580"/>
                    <a:pt x="931" y="3032"/>
                    <a:pt x="444" y="3443"/>
                  </a:cubicBezTo>
                  <a:cubicBezTo>
                    <a:pt x="308" y="3558"/>
                    <a:pt x="170" y="3669"/>
                    <a:pt x="31" y="3775"/>
                  </a:cubicBezTo>
                  <a:cubicBezTo>
                    <a:pt x="26" y="3783"/>
                    <a:pt x="21" y="3783"/>
                    <a:pt x="15" y="3789"/>
                  </a:cubicBezTo>
                  <a:cubicBezTo>
                    <a:pt x="5" y="3801"/>
                    <a:pt x="1" y="3818"/>
                    <a:pt x="1" y="3839"/>
                  </a:cubicBezTo>
                  <a:cubicBezTo>
                    <a:pt x="1" y="3864"/>
                    <a:pt x="8" y="3886"/>
                    <a:pt x="27" y="3901"/>
                  </a:cubicBezTo>
                  <a:lnTo>
                    <a:pt x="23247" y="23003"/>
                  </a:lnTo>
                  <a:cubicBezTo>
                    <a:pt x="23261" y="23014"/>
                    <a:pt x="23279" y="23020"/>
                    <a:pt x="23297" y="23020"/>
                  </a:cubicBezTo>
                  <a:cubicBezTo>
                    <a:pt x="23307" y="23020"/>
                    <a:pt x="23317" y="23018"/>
                    <a:pt x="23325" y="23014"/>
                  </a:cubicBezTo>
                  <a:cubicBezTo>
                    <a:pt x="23530" y="22941"/>
                    <a:pt x="23726" y="22851"/>
                    <a:pt x="23917" y="22751"/>
                  </a:cubicBezTo>
                  <a:cubicBezTo>
                    <a:pt x="24491" y="22447"/>
                    <a:pt x="25003" y="22031"/>
                    <a:pt x="25416" y="21529"/>
                  </a:cubicBezTo>
                  <a:cubicBezTo>
                    <a:pt x="25854" y="20996"/>
                    <a:pt x="26175" y="20375"/>
                    <a:pt x="26356" y="19706"/>
                  </a:cubicBezTo>
                  <a:cubicBezTo>
                    <a:pt x="26406" y="19538"/>
                    <a:pt x="26443" y="19368"/>
                    <a:pt x="26471" y="19190"/>
                  </a:cubicBezTo>
                  <a:cubicBezTo>
                    <a:pt x="26474" y="19165"/>
                    <a:pt x="26463" y="19135"/>
                    <a:pt x="26441" y="19118"/>
                  </a:cubicBezTo>
                  <a:lnTo>
                    <a:pt x="3221" y="16"/>
                  </a:lnTo>
                  <a:cubicBezTo>
                    <a:pt x="3208" y="4"/>
                    <a:pt x="3193" y="0"/>
                    <a:pt x="31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4" name="Google Shape;4264;p51"/>
            <p:cNvSpPr/>
            <p:nvPr/>
          </p:nvSpPr>
          <p:spPr>
            <a:xfrm>
              <a:off x="4353163" y="4659188"/>
              <a:ext cx="115275" cy="125925"/>
            </a:xfrm>
            <a:custGeom>
              <a:avLst/>
              <a:gdLst/>
              <a:ahLst/>
              <a:cxnLst/>
              <a:rect l="l" t="t" r="r" b="b"/>
              <a:pathLst>
                <a:path w="4611" h="5037" extrusionOk="0">
                  <a:moveTo>
                    <a:pt x="3178" y="1"/>
                  </a:moveTo>
                  <a:cubicBezTo>
                    <a:pt x="3169" y="1"/>
                    <a:pt x="3159" y="2"/>
                    <a:pt x="3150" y="5"/>
                  </a:cubicBezTo>
                  <a:cubicBezTo>
                    <a:pt x="3136" y="9"/>
                    <a:pt x="3125" y="16"/>
                    <a:pt x="3115" y="29"/>
                  </a:cubicBezTo>
                  <a:cubicBezTo>
                    <a:pt x="3107" y="38"/>
                    <a:pt x="3103" y="50"/>
                    <a:pt x="3098" y="61"/>
                  </a:cubicBezTo>
                  <a:cubicBezTo>
                    <a:pt x="3034" y="358"/>
                    <a:pt x="2949" y="649"/>
                    <a:pt x="2839" y="928"/>
                  </a:cubicBezTo>
                  <a:cubicBezTo>
                    <a:pt x="2641" y="1423"/>
                    <a:pt x="2368" y="1886"/>
                    <a:pt x="2034" y="2295"/>
                  </a:cubicBezTo>
                  <a:cubicBezTo>
                    <a:pt x="1720" y="2675"/>
                    <a:pt x="1351" y="3012"/>
                    <a:pt x="940" y="3286"/>
                  </a:cubicBezTo>
                  <a:cubicBezTo>
                    <a:pt x="660" y="3477"/>
                    <a:pt x="362" y="3639"/>
                    <a:pt x="51" y="3768"/>
                  </a:cubicBezTo>
                  <a:cubicBezTo>
                    <a:pt x="40" y="3775"/>
                    <a:pt x="30" y="3781"/>
                    <a:pt x="19" y="3793"/>
                  </a:cubicBezTo>
                  <a:cubicBezTo>
                    <a:pt x="11" y="3802"/>
                    <a:pt x="5" y="3817"/>
                    <a:pt x="3" y="3832"/>
                  </a:cubicBezTo>
                  <a:cubicBezTo>
                    <a:pt x="0" y="3860"/>
                    <a:pt x="9" y="3886"/>
                    <a:pt x="30" y="3905"/>
                  </a:cubicBezTo>
                  <a:lnTo>
                    <a:pt x="1383" y="5019"/>
                  </a:lnTo>
                  <a:cubicBezTo>
                    <a:pt x="1397" y="5031"/>
                    <a:pt x="1415" y="5037"/>
                    <a:pt x="1435" y="5037"/>
                  </a:cubicBezTo>
                  <a:cubicBezTo>
                    <a:pt x="1445" y="5037"/>
                    <a:pt x="1456" y="5035"/>
                    <a:pt x="1467" y="5032"/>
                  </a:cubicBezTo>
                  <a:cubicBezTo>
                    <a:pt x="1619" y="4970"/>
                    <a:pt x="1979" y="4806"/>
                    <a:pt x="2413" y="4500"/>
                  </a:cubicBezTo>
                  <a:cubicBezTo>
                    <a:pt x="2753" y="4260"/>
                    <a:pt x="3139" y="3936"/>
                    <a:pt x="3494" y="3503"/>
                  </a:cubicBezTo>
                  <a:cubicBezTo>
                    <a:pt x="3832" y="3093"/>
                    <a:pt x="4105" y="2635"/>
                    <a:pt x="4308" y="2139"/>
                  </a:cubicBezTo>
                  <a:cubicBezTo>
                    <a:pt x="4430" y="1843"/>
                    <a:pt x="4528" y="1534"/>
                    <a:pt x="4602" y="1209"/>
                  </a:cubicBezTo>
                  <a:cubicBezTo>
                    <a:pt x="4611" y="1176"/>
                    <a:pt x="4599" y="1148"/>
                    <a:pt x="4578" y="1129"/>
                  </a:cubicBezTo>
                  <a:lnTo>
                    <a:pt x="3226" y="17"/>
                  </a:lnTo>
                  <a:cubicBezTo>
                    <a:pt x="3213" y="6"/>
                    <a:pt x="3196" y="1"/>
                    <a:pt x="31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5" name="Google Shape;4265;p51"/>
            <p:cNvSpPr/>
            <p:nvPr/>
          </p:nvSpPr>
          <p:spPr>
            <a:xfrm>
              <a:off x="3764038" y="4260563"/>
              <a:ext cx="597925" cy="489450"/>
            </a:xfrm>
            <a:custGeom>
              <a:avLst/>
              <a:gdLst/>
              <a:ahLst/>
              <a:cxnLst/>
              <a:rect l="l" t="t" r="r" b="b"/>
              <a:pathLst>
                <a:path w="23917" h="19578" extrusionOk="0">
                  <a:moveTo>
                    <a:pt x="445" y="1"/>
                  </a:moveTo>
                  <a:cubicBezTo>
                    <a:pt x="309" y="116"/>
                    <a:pt x="171" y="227"/>
                    <a:pt x="32" y="333"/>
                  </a:cubicBezTo>
                  <a:cubicBezTo>
                    <a:pt x="25" y="341"/>
                    <a:pt x="19" y="341"/>
                    <a:pt x="14" y="347"/>
                  </a:cubicBezTo>
                  <a:cubicBezTo>
                    <a:pt x="4" y="359"/>
                    <a:pt x="0" y="377"/>
                    <a:pt x="0" y="398"/>
                  </a:cubicBezTo>
                  <a:cubicBezTo>
                    <a:pt x="0" y="422"/>
                    <a:pt x="8" y="445"/>
                    <a:pt x="27" y="459"/>
                  </a:cubicBezTo>
                  <a:lnTo>
                    <a:pt x="23247" y="19561"/>
                  </a:lnTo>
                  <a:cubicBezTo>
                    <a:pt x="23261" y="19572"/>
                    <a:pt x="23279" y="19578"/>
                    <a:pt x="23297" y="19578"/>
                  </a:cubicBezTo>
                  <a:cubicBezTo>
                    <a:pt x="23307" y="19578"/>
                    <a:pt x="23316" y="19576"/>
                    <a:pt x="23325" y="19572"/>
                  </a:cubicBezTo>
                  <a:cubicBezTo>
                    <a:pt x="23528" y="19499"/>
                    <a:pt x="23726" y="19409"/>
                    <a:pt x="23917" y="19309"/>
                  </a:cubicBezTo>
                  <a:lnTo>
                    <a:pt x="445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6" name="Google Shape;4266;p51"/>
            <p:cNvSpPr/>
            <p:nvPr/>
          </p:nvSpPr>
          <p:spPr>
            <a:xfrm>
              <a:off x="4395613" y="4775738"/>
              <a:ext cx="74225" cy="56100"/>
            </a:xfrm>
            <a:custGeom>
              <a:avLst/>
              <a:gdLst/>
              <a:ahLst/>
              <a:cxnLst/>
              <a:rect l="l" t="t" r="r" b="b"/>
              <a:pathLst>
                <a:path w="2969" h="2244" extrusionOk="0">
                  <a:moveTo>
                    <a:pt x="916" y="0"/>
                  </a:moveTo>
                  <a:cubicBezTo>
                    <a:pt x="570" y="244"/>
                    <a:pt x="262" y="407"/>
                    <a:pt x="52" y="506"/>
                  </a:cubicBezTo>
                  <a:cubicBezTo>
                    <a:pt x="38" y="511"/>
                    <a:pt x="31" y="519"/>
                    <a:pt x="22" y="528"/>
                  </a:cubicBezTo>
                  <a:cubicBezTo>
                    <a:pt x="15" y="538"/>
                    <a:pt x="7" y="553"/>
                    <a:pt x="6" y="566"/>
                  </a:cubicBezTo>
                  <a:cubicBezTo>
                    <a:pt x="0" y="592"/>
                    <a:pt x="12" y="622"/>
                    <a:pt x="33" y="640"/>
                  </a:cubicBezTo>
                  <a:lnTo>
                    <a:pt x="1960" y="2226"/>
                  </a:lnTo>
                  <a:cubicBezTo>
                    <a:pt x="1975" y="2237"/>
                    <a:pt x="1993" y="2243"/>
                    <a:pt x="2011" y="2243"/>
                  </a:cubicBezTo>
                  <a:cubicBezTo>
                    <a:pt x="2023" y="2243"/>
                    <a:pt x="2035" y="2240"/>
                    <a:pt x="2046" y="2235"/>
                  </a:cubicBezTo>
                  <a:cubicBezTo>
                    <a:pt x="2367" y="2082"/>
                    <a:pt x="2679" y="1897"/>
                    <a:pt x="2968" y="1689"/>
                  </a:cubicBezTo>
                  <a:lnTo>
                    <a:pt x="916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7" name="Google Shape;4267;p51"/>
            <p:cNvSpPr/>
            <p:nvPr/>
          </p:nvSpPr>
          <p:spPr>
            <a:xfrm>
              <a:off x="4353163" y="4741288"/>
              <a:ext cx="60325" cy="43750"/>
            </a:xfrm>
            <a:custGeom>
              <a:avLst/>
              <a:gdLst/>
              <a:ahLst/>
              <a:cxnLst/>
              <a:rect l="l" t="t" r="r" b="b"/>
              <a:pathLst>
                <a:path w="2413" h="1750" extrusionOk="0">
                  <a:moveTo>
                    <a:pt x="939" y="0"/>
                  </a:moveTo>
                  <a:cubicBezTo>
                    <a:pt x="658" y="191"/>
                    <a:pt x="361" y="353"/>
                    <a:pt x="50" y="481"/>
                  </a:cubicBezTo>
                  <a:cubicBezTo>
                    <a:pt x="39" y="489"/>
                    <a:pt x="29" y="495"/>
                    <a:pt x="18" y="507"/>
                  </a:cubicBezTo>
                  <a:cubicBezTo>
                    <a:pt x="13" y="516"/>
                    <a:pt x="5" y="532"/>
                    <a:pt x="3" y="544"/>
                  </a:cubicBezTo>
                  <a:cubicBezTo>
                    <a:pt x="0" y="574"/>
                    <a:pt x="9" y="600"/>
                    <a:pt x="30" y="618"/>
                  </a:cubicBezTo>
                  <a:lnTo>
                    <a:pt x="1383" y="1733"/>
                  </a:lnTo>
                  <a:cubicBezTo>
                    <a:pt x="1397" y="1744"/>
                    <a:pt x="1415" y="1750"/>
                    <a:pt x="1435" y="1750"/>
                  </a:cubicBezTo>
                  <a:cubicBezTo>
                    <a:pt x="1445" y="1750"/>
                    <a:pt x="1456" y="1748"/>
                    <a:pt x="1467" y="1744"/>
                  </a:cubicBezTo>
                  <a:cubicBezTo>
                    <a:pt x="1619" y="1684"/>
                    <a:pt x="1979" y="1520"/>
                    <a:pt x="2413" y="1213"/>
                  </a:cubicBezTo>
                  <a:lnTo>
                    <a:pt x="939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8" name="Google Shape;4268;p51"/>
            <p:cNvSpPr/>
            <p:nvPr/>
          </p:nvSpPr>
          <p:spPr>
            <a:xfrm>
              <a:off x="3700113" y="4164238"/>
              <a:ext cx="70875" cy="100675"/>
            </a:xfrm>
            <a:custGeom>
              <a:avLst/>
              <a:gdLst/>
              <a:ahLst/>
              <a:cxnLst/>
              <a:rect l="l" t="t" r="r" b="b"/>
              <a:pathLst>
                <a:path w="2835" h="4027" extrusionOk="0">
                  <a:moveTo>
                    <a:pt x="10" y="0"/>
                  </a:moveTo>
                  <a:lnTo>
                    <a:pt x="7" y="4"/>
                  </a:lnTo>
                  <a:cubicBezTo>
                    <a:pt x="1" y="23"/>
                    <a:pt x="3" y="46"/>
                    <a:pt x="13" y="65"/>
                  </a:cubicBezTo>
                  <a:lnTo>
                    <a:pt x="2305" y="3989"/>
                  </a:lnTo>
                  <a:cubicBezTo>
                    <a:pt x="2315" y="4007"/>
                    <a:pt x="2336" y="4019"/>
                    <a:pt x="2355" y="4025"/>
                  </a:cubicBezTo>
                  <a:cubicBezTo>
                    <a:pt x="2361" y="4026"/>
                    <a:pt x="2366" y="4027"/>
                    <a:pt x="2371" y="4027"/>
                  </a:cubicBezTo>
                  <a:cubicBezTo>
                    <a:pt x="2389" y="4027"/>
                    <a:pt x="2406" y="4021"/>
                    <a:pt x="2419" y="4011"/>
                  </a:cubicBezTo>
                  <a:cubicBezTo>
                    <a:pt x="2557" y="3905"/>
                    <a:pt x="2700" y="3795"/>
                    <a:pt x="2834" y="368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9" name="Google Shape;4269;p51"/>
            <p:cNvSpPr/>
            <p:nvPr/>
          </p:nvSpPr>
          <p:spPr>
            <a:xfrm>
              <a:off x="3740063" y="4136413"/>
              <a:ext cx="96650" cy="45450"/>
            </a:xfrm>
            <a:custGeom>
              <a:avLst/>
              <a:gdLst/>
              <a:ahLst/>
              <a:cxnLst/>
              <a:rect l="l" t="t" r="r" b="b"/>
              <a:pathLst>
                <a:path w="3866" h="1818" extrusionOk="0">
                  <a:moveTo>
                    <a:pt x="1" y="1"/>
                  </a:moveTo>
                  <a:lnTo>
                    <a:pt x="3658" y="1818"/>
                  </a:lnTo>
                  <a:cubicBezTo>
                    <a:pt x="3729" y="1690"/>
                    <a:pt x="3792" y="1562"/>
                    <a:pt x="3855" y="1434"/>
                  </a:cubicBezTo>
                  <a:cubicBezTo>
                    <a:pt x="3863" y="1418"/>
                    <a:pt x="3866" y="1392"/>
                    <a:pt x="3857" y="1370"/>
                  </a:cubicBezTo>
                  <a:cubicBezTo>
                    <a:pt x="3850" y="1347"/>
                    <a:pt x="3831" y="1333"/>
                    <a:pt x="3811" y="132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396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0" name="Google Shape;4270;p51"/>
            <p:cNvSpPr/>
            <p:nvPr/>
          </p:nvSpPr>
          <p:spPr>
            <a:xfrm>
              <a:off x="4465513" y="4693813"/>
              <a:ext cx="59875" cy="65200"/>
            </a:xfrm>
            <a:custGeom>
              <a:avLst/>
              <a:gdLst/>
              <a:ahLst/>
              <a:cxnLst/>
              <a:rect l="l" t="t" r="r" b="b"/>
              <a:pathLst>
                <a:path w="2395" h="2608" extrusionOk="0">
                  <a:moveTo>
                    <a:pt x="362" y="0"/>
                  </a:moveTo>
                  <a:cubicBezTo>
                    <a:pt x="355" y="0"/>
                    <a:pt x="349" y="1"/>
                    <a:pt x="342" y="3"/>
                  </a:cubicBezTo>
                  <a:cubicBezTo>
                    <a:pt x="326" y="10"/>
                    <a:pt x="315" y="17"/>
                    <a:pt x="305" y="29"/>
                  </a:cubicBezTo>
                  <a:cubicBezTo>
                    <a:pt x="298" y="38"/>
                    <a:pt x="289" y="48"/>
                    <a:pt x="288" y="63"/>
                  </a:cubicBezTo>
                  <a:cubicBezTo>
                    <a:pt x="211" y="354"/>
                    <a:pt x="119" y="637"/>
                    <a:pt x="1" y="905"/>
                  </a:cubicBezTo>
                  <a:lnTo>
                    <a:pt x="2072" y="2608"/>
                  </a:lnTo>
                  <a:cubicBezTo>
                    <a:pt x="2201" y="2314"/>
                    <a:pt x="2308" y="2011"/>
                    <a:pt x="2384" y="1699"/>
                  </a:cubicBezTo>
                  <a:cubicBezTo>
                    <a:pt x="2394" y="1670"/>
                    <a:pt x="2385" y="1637"/>
                    <a:pt x="2361" y="1617"/>
                  </a:cubicBezTo>
                  <a:lnTo>
                    <a:pt x="417" y="18"/>
                  </a:lnTo>
                  <a:cubicBezTo>
                    <a:pt x="401" y="6"/>
                    <a:pt x="382" y="0"/>
                    <a:pt x="362" y="0"/>
                  </a:cubicBez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1" name="Google Shape;4271;p51"/>
            <p:cNvSpPr/>
            <p:nvPr/>
          </p:nvSpPr>
          <p:spPr>
            <a:xfrm>
              <a:off x="4424138" y="4659188"/>
              <a:ext cx="44300" cy="53450"/>
            </a:xfrm>
            <a:custGeom>
              <a:avLst/>
              <a:gdLst/>
              <a:ahLst/>
              <a:cxnLst/>
              <a:rect l="l" t="t" r="r" b="b"/>
              <a:pathLst>
                <a:path w="1772" h="2138" extrusionOk="0">
                  <a:moveTo>
                    <a:pt x="339" y="1"/>
                  </a:moveTo>
                  <a:cubicBezTo>
                    <a:pt x="330" y="1"/>
                    <a:pt x="320" y="2"/>
                    <a:pt x="311" y="5"/>
                  </a:cubicBezTo>
                  <a:cubicBezTo>
                    <a:pt x="297" y="9"/>
                    <a:pt x="286" y="16"/>
                    <a:pt x="276" y="29"/>
                  </a:cubicBezTo>
                  <a:cubicBezTo>
                    <a:pt x="268" y="38"/>
                    <a:pt x="264" y="50"/>
                    <a:pt x="259" y="61"/>
                  </a:cubicBezTo>
                  <a:cubicBezTo>
                    <a:pt x="195" y="358"/>
                    <a:pt x="110" y="649"/>
                    <a:pt x="0" y="928"/>
                  </a:cubicBezTo>
                  <a:lnTo>
                    <a:pt x="1471" y="2138"/>
                  </a:lnTo>
                  <a:cubicBezTo>
                    <a:pt x="1592" y="1842"/>
                    <a:pt x="1691" y="1533"/>
                    <a:pt x="1764" y="1208"/>
                  </a:cubicBezTo>
                  <a:cubicBezTo>
                    <a:pt x="1772" y="1176"/>
                    <a:pt x="1760" y="1148"/>
                    <a:pt x="1739" y="1129"/>
                  </a:cubicBezTo>
                  <a:lnTo>
                    <a:pt x="387" y="17"/>
                  </a:lnTo>
                  <a:cubicBezTo>
                    <a:pt x="374" y="6"/>
                    <a:pt x="357" y="1"/>
                    <a:pt x="339" y="1"/>
                  </a:cubicBez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2" name="Google Shape;4272;p51"/>
            <p:cNvSpPr/>
            <p:nvPr/>
          </p:nvSpPr>
          <p:spPr>
            <a:xfrm>
              <a:off x="3836688" y="4174513"/>
              <a:ext cx="589225" cy="492675"/>
            </a:xfrm>
            <a:custGeom>
              <a:avLst/>
              <a:gdLst/>
              <a:ahLst/>
              <a:cxnLst/>
              <a:rect l="l" t="t" r="r" b="b"/>
              <a:pathLst>
                <a:path w="23569" h="19707" extrusionOk="0">
                  <a:moveTo>
                    <a:pt x="271" y="0"/>
                  </a:moveTo>
                  <a:cubicBezTo>
                    <a:pt x="264" y="0"/>
                    <a:pt x="257" y="1"/>
                    <a:pt x="250" y="2"/>
                  </a:cubicBezTo>
                  <a:cubicBezTo>
                    <a:pt x="233" y="4"/>
                    <a:pt x="214" y="15"/>
                    <a:pt x="205" y="26"/>
                  </a:cubicBezTo>
                  <a:cubicBezTo>
                    <a:pt x="200" y="33"/>
                    <a:pt x="201" y="38"/>
                    <a:pt x="195" y="44"/>
                  </a:cubicBezTo>
                  <a:cubicBezTo>
                    <a:pt x="133" y="169"/>
                    <a:pt x="70" y="296"/>
                    <a:pt x="1" y="418"/>
                  </a:cubicBezTo>
                  <a:lnTo>
                    <a:pt x="23448" y="19706"/>
                  </a:lnTo>
                  <a:cubicBezTo>
                    <a:pt x="23499" y="19538"/>
                    <a:pt x="23536" y="19368"/>
                    <a:pt x="23563" y="19190"/>
                  </a:cubicBezTo>
                  <a:cubicBezTo>
                    <a:pt x="23569" y="19165"/>
                    <a:pt x="23558" y="19135"/>
                    <a:pt x="23536" y="19118"/>
                  </a:cubicBezTo>
                  <a:lnTo>
                    <a:pt x="316" y="16"/>
                  </a:lnTo>
                  <a:cubicBezTo>
                    <a:pt x="303" y="4"/>
                    <a:pt x="288" y="0"/>
                    <a:pt x="271" y="0"/>
                  </a:cubicBez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3" name="Google Shape;4273;p51"/>
            <p:cNvSpPr/>
            <p:nvPr/>
          </p:nvSpPr>
          <p:spPr>
            <a:xfrm>
              <a:off x="3752938" y="4163613"/>
              <a:ext cx="681400" cy="594975"/>
            </a:xfrm>
            <a:custGeom>
              <a:avLst/>
              <a:gdLst/>
              <a:ahLst/>
              <a:cxnLst/>
              <a:rect l="l" t="t" r="r" b="b"/>
              <a:pathLst>
                <a:path w="27256" h="23799" extrusionOk="0">
                  <a:moveTo>
                    <a:pt x="3618" y="514"/>
                  </a:moveTo>
                  <a:lnTo>
                    <a:pt x="26835" y="19614"/>
                  </a:lnTo>
                  <a:cubicBezTo>
                    <a:pt x="26552" y="21340"/>
                    <a:pt x="25381" y="22766"/>
                    <a:pt x="23741" y="23376"/>
                  </a:cubicBezTo>
                  <a:lnTo>
                    <a:pt x="523" y="4276"/>
                  </a:lnTo>
                  <a:cubicBezTo>
                    <a:pt x="1831" y="3280"/>
                    <a:pt x="2894" y="1988"/>
                    <a:pt x="3618" y="514"/>
                  </a:cubicBezTo>
                  <a:close/>
                  <a:moveTo>
                    <a:pt x="3545" y="0"/>
                  </a:moveTo>
                  <a:cubicBezTo>
                    <a:pt x="3531" y="0"/>
                    <a:pt x="3516" y="2"/>
                    <a:pt x="3501" y="5"/>
                  </a:cubicBezTo>
                  <a:cubicBezTo>
                    <a:pt x="3442" y="19"/>
                    <a:pt x="3393" y="61"/>
                    <a:pt x="3366" y="116"/>
                  </a:cubicBezTo>
                  <a:cubicBezTo>
                    <a:pt x="2635" y="1703"/>
                    <a:pt x="1500" y="3082"/>
                    <a:pt x="83" y="4105"/>
                  </a:cubicBezTo>
                  <a:cubicBezTo>
                    <a:pt x="33" y="4142"/>
                    <a:pt x="3" y="4199"/>
                    <a:pt x="2" y="4261"/>
                  </a:cubicBezTo>
                  <a:cubicBezTo>
                    <a:pt x="0" y="4323"/>
                    <a:pt x="27" y="4382"/>
                    <a:pt x="74" y="4420"/>
                  </a:cubicBezTo>
                  <a:lnTo>
                    <a:pt x="23577" y="23755"/>
                  </a:lnTo>
                  <a:cubicBezTo>
                    <a:pt x="23614" y="23783"/>
                    <a:pt x="23659" y="23799"/>
                    <a:pt x="23703" y="23799"/>
                  </a:cubicBezTo>
                  <a:cubicBezTo>
                    <a:pt x="23724" y="23799"/>
                    <a:pt x="23746" y="23796"/>
                    <a:pt x="23767" y="23787"/>
                  </a:cubicBezTo>
                  <a:cubicBezTo>
                    <a:pt x="25638" y="23140"/>
                    <a:pt x="26969" y="21519"/>
                    <a:pt x="27245" y="19560"/>
                  </a:cubicBezTo>
                  <a:cubicBezTo>
                    <a:pt x="27255" y="19492"/>
                    <a:pt x="27228" y="19423"/>
                    <a:pt x="27175" y="19380"/>
                  </a:cubicBezTo>
                  <a:lnTo>
                    <a:pt x="3673" y="46"/>
                  </a:lnTo>
                  <a:cubicBezTo>
                    <a:pt x="3636" y="17"/>
                    <a:pt x="3591" y="0"/>
                    <a:pt x="35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4" name="Google Shape;4274;p51"/>
            <p:cNvSpPr/>
            <p:nvPr/>
          </p:nvSpPr>
          <p:spPr>
            <a:xfrm>
              <a:off x="3656813" y="4101238"/>
              <a:ext cx="190400" cy="174050"/>
            </a:xfrm>
            <a:custGeom>
              <a:avLst/>
              <a:gdLst/>
              <a:ahLst/>
              <a:cxnLst/>
              <a:rect l="l" t="t" r="r" b="b"/>
              <a:pathLst>
                <a:path w="7616" h="6962" extrusionOk="0">
                  <a:moveTo>
                    <a:pt x="215" y="1"/>
                  </a:moveTo>
                  <a:cubicBezTo>
                    <a:pt x="156" y="1"/>
                    <a:pt x="99" y="26"/>
                    <a:pt x="60" y="73"/>
                  </a:cubicBezTo>
                  <a:cubicBezTo>
                    <a:pt x="8" y="137"/>
                    <a:pt x="0" y="229"/>
                    <a:pt x="42" y="299"/>
                  </a:cubicBezTo>
                  <a:lnTo>
                    <a:pt x="3875" y="6862"/>
                  </a:lnTo>
                  <a:cubicBezTo>
                    <a:pt x="3912" y="6925"/>
                    <a:pt x="3977" y="6961"/>
                    <a:pt x="4045" y="6961"/>
                  </a:cubicBezTo>
                  <a:cubicBezTo>
                    <a:pt x="4080" y="6961"/>
                    <a:pt x="4114" y="6952"/>
                    <a:pt x="4145" y="6934"/>
                  </a:cubicBezTo>
                  <a:cubicBezTo>
                    <a:pt x="4240" y="6878"/>
                    <a:pt x="4272" y="6757"/>
                    <a:pt x="4217" y="6662"/>
                  </a:cubicBezTo>
                  <a:lnTo>
                    <a:pt x="655" y="563"/>
                  </a:lnTo>
                  <a:lnTo>
                    <a:pt x="7327" y="2883"/>
                  </a:lnTo>
                  <a:cubicBezTo>
                    <a:pt x="7349" y="2890"/>
                    <a:pt x="7371" y="2893"/>
                    <a:pt x="7392" y="2893"/>
                  </a:cubicBezTo>
                  <a:cubicBezTo>
                    <a:pt x="7475" y="2893"/>
                    <a:pt x="7551" y="2842"/>
                    <a:pt x="7580" y="2760"/>
                  </a:cubicBezTo>
                  <a:cubicBezTo>
                    <a:pt x="7616" y="2656"/>
                    <a:pt x="7561" y="2543"/>
                    <a:pt x="7458" y="2508"/>
                  </a:cubicBezTo>
                  <a:lnTo>
                    <a:pt x="279" y="11"/>
                  </a:lnTo>
                  <a:cubicBezTo>
                    <a:pt x="258" y="4"/>
                    <a:pt x="237" y="1"/>
                    <a:pt x="2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5" name="Google Shape;4275;p51"/>
            <p:cNvSpPr/>
            <p:nvPr/>
          </p:nvSpPr>
          <p:spPr>
            <a:xfrm>
              <a:off x="3689463" y="4122688"/>
              <a:ext cx="39675" cy="44900"/>
            </a:xfrm>
            <a:custGeom>
              <a:avLst/>
              <a:gdLst/>
              <a:ahLst/>
              <a:cxnLst/>
              <a:rect l="l" t="t" r="r" b="b"/>
              <a:pathLst>
                <a:path w="1587" h="1796" extrusionOk="0">
                  <a:moveTo>
                    <a:pt x="1377" y="1"/>
                  </a:moveTo>
                  <a:cubicBezTo>
                    <a:pt x="1279" y="1"/>
                    <a:pt x="1194" y="71"/>
                    <a:pt x="1178" y="169"/>
                  </a:cubicBezTo>
                  <a:cubicBezTo>
                    <a:pt x="1091" y="740"/>
                    <a:pt x="700" y="1215"/>
                    <a:pt x="157" y="1410"/>
                  </a:cubicBezTo>
                  <a:cubicBezTo>
                    <a:pt x="54" y="1447"/>
                    <a:pt x="0" y="1561"/>
                    <a:pt x="37" y="1663"/>
                  </a:cubicBezTo>
                  <a:cubicBezTo>
                    <a:pt x="66" y="1745"/>
                    <a:pt x="143" y="1795"/>
                    <a:pt x="224" y="1795"/>
                  </a:cubicBezTo>
                  <a:cubicBezTo>
                    <a:pt x="247" y="1795"/>
                    <a:pt x="269" y="1792"/>
                    <a:pt x="291" y="1782"/>
                  </a:cubicBezTo>
                  <a:cubicBezTo>
                    <a:pt x="973" y="1539"/>
                    <a:pt x="1464" y="945"/>
                    <a:pt x="1571" y="227"/>
                  </a:cubicBezTo>
                  <a:cubicBezTo>
                    <a:pt x="1587" y="119"/>
                    <a:pt x="1512" y="18"/>
                    <a:pt x="1405" y="3"/>
                  </a:cubicBezTo>
                  <a:cubicBezTo>
                    <a:pt x="1395" y="1"/>
                    <a:pt x="1386" y="1"/>
                    <a:pt x="13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6" name="Google Shape;4276;p51"/>
            <p:cNvSpPr/>
            <p:nvPr/>
          </p:nvSpPr>
          <p:spPr>
            <a:xfrm>
              <a:off x="4339913" y="4646963"/>
              <a:ext cx="137075" cy="146700"/>
            </a:xfrm>
            <a:custGeom>
              <a:avLst/>
              <a:gdLst/>
              <a:ahLst/>
              <a:cxnLst/>
              <a:rect l="l" t="t" r="r" b="b"/>
              <a:pathLst>
                <a:path w="5483" h="5868" extrusionOk="0">
                  <a:moveTo>
                    <a:pt x="3571" y="1"/>
                  </a:moveTo>
                  <a:cubicBezTo>
                    <a:pt x="3513" y="1"/>
                    <a:pt x="3456" y="26"/>
                    <a:pt x="3416" y="73"/>
                  </a:cubicBezTo>
                  <a:cubicBezTo>
                    <a:pt x="3348" y="158"/>
                    <a:pt x="3360" y="283"/>
                    <a:pt x="3444" y="352"/>
                  </a:cubicBezTo>
                  <a:lnTo>
                    <a:pt x="5055" y="1679"/>
                  </a:lnTo>
                  <a:cubicBezTo>
                    <a:pt x="4469" y="4275"/>
                    <a:pt x="2440" y="5248"/>
                    <a:pt x="1966" y="5443"/>
                  </a:cubicBezTo>
                  <a:lnTo>
                    <a:pt x="349" y="4113"/>
                  </a:lnTo>
                  <a:cubicBezTo>
                    <a:pt x="313" y="4083"/>
                    <a:pt x="269" y="4069"/>
                    <a:pt x="225" y="4069"/>
                  </a:cubicBezTo>
                  <a:cubicBezTo>
                    <a:pt x="167" y="4069"/>
                    <a:pt x="110" y="4094"/>
                    <a:pt x="70" y="4142"/>
                  </a:cubicBezTo>
                  <a:cubicBezTo>
                    <a:pt x="1" y="4226"/>
                    <a:pt x="14" y="4351"/>
                    <a:pt x="98" y="4421"/>
                  </a:cubicBezTo>
                  <a:lnTo>
                    <a:pt x="1803" y="5823"/>
                  </a:lnTo>
                  <a:cubicBezTo>
                    <a:pt x="1840" y="5852"/>
                    <a:pt x="1885" y="5868"/>
                    <a:pt x="1929" y="5868"/>
                  </a:cubicBezTo>
                  <a:cubicBezTo>
                    <a:pt x="1950" y="5868"/>
                    <a:pt x="1970" y="5865"/>
                    <a:pt x="1990" y="5857"/>
                  </a:cubicBezTo>
                  <a:cubicBezTo>
                    <a:pt x="2104" y="5821"/>
                    <a:pt x="4798" y="4900"/>
                    <a:pt x="5469" y="1642"/>
                  </a:cubicBezTo>
                  <a:cubicBezTo>
                    <a:pt x="5483" y="1569"/>
                    <a:pt x="5456" y="1494"/>
                    <a:pt x="5401" y="1448"/>
                  </a:cubicBezTo>
                  <a:lnTo>
                    <a:pt x="3695" y="45"/>
                  </a:lnTo>
                  <a:cubicBezTo>
                    <a:pt x="3659" y="15"/>
                    <a:pt x="3615" y="1"/>
                    <a:pt x="35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7" name="Google Shape;4277;p51"/>
            <p:cNvSpPr/>
            <p:nvPr/>
          </p:nvSpPr>
          <p:spPr>
            <a:xfrm>
              <a:off x="4382588" y="4682038"/>
              <a:ext cx="151425" cy="158525"/>
            </a:xfrm>
            <a:custGeom>
              <a:avLst/>
              <a:gdLst/>
              <a:ahLst/>
              <a:cxnLst/>
              <a:rect l="l" t="t" r="r" b="b"/>
              <a:pathLst>
                <a:path w="6057" h="6341" extrusionOk="0">
                  <a:moveTo>
                    <a:pt x="3566" y="0"/>
                  </a:moveTo>
                  <a:cubicBezTo>
                    <a:pt x="3509" y="0"/>
                    <a:pt x="3452" y="25"/>
                    <a:pt x="3412" y="72"/>
                  </a:cubicBezTo>
                  <a:cubicBezTo>
                    <a:pt x="3344" y="157"/>
                    <a:pt x="3356" y="282"/>
                    <a:pt x="3440" y="351"/>
                  </a:cubicBezTo>
                  <a:lnTo>
                    <a:pt x="5626" y="2149"/>
                  </a:lnTo>
                  <a:cubicBezTo>
                    <a:pt x="5211" y="3795"/>
                    <a:pt x="4066" y="5187"/>
                    <a:pt x="2532" y="5911"/>
                  </a:cubicBezTo>
                  <a:lnTo>
                    <a:pt x="347" y="4113"/>
                  </a:lnTo>
                  <a:cubicBezTo>
                    <a:pt x="311" y="4083"/>
                    <a:pt x="266" y="4068"/>
                    <a:pt x="222" y="4068"/>
                  </a:cubicBezTo>
                  <a:cubicBezTo>
                    <a:pt x="165" y="4068"/>
                    <a:pt x="108" y="4093"/>
                    <a:pt x="68" y="4141"/>
                  </a:cubicBezTo>
                  <a:cubicBezTo>
                    <a:pt x="0" y="4225"/>
                    <a:pt x="12" y="4350"/>
                    <a:pt x="96" y="4420"/>
                  </a:cubicBezTo>
                  <a:lnTo>
                    <a:pt x="2376" y="6296"/>
                  </a:lnTo>
                  <a:cubicBezTo>
                    <a:pt x="2413" y="6325"/>
                    <a:pt x="2458" y="6341"/>
                    <a:pt x="2502" y="6341"/>
                  </a:cubicBezTo>
                  <a:cubicBezTo>
                    <a:pt x="2530" y="6341"/>
                    <a:pt x="2558" y="6335"/>
                    <a:pt x="2580" y="6324"/>
                  </a:cubicBezTo>
                  <a:cubicBezTo>
                    <a:pt x="4321" y="5549"/>
                    <a:pt x="5613" y="3976"/>
                    <a:pt x="6039" y="2119"/>
                  </a:cubicBezTo>
                  <a:cubicBezTo>
                    <a:pt x="6057" y="2045"/>
                    <a:pt x="6030" y="1969"/>
                    <a:pt x="5971" y="1921"/>
                  </a:cubicBezTo>
                  <a:lnTo>
                    <a:pt x="3691" y="45"/>
                  </a:lnTo>
                  <a:cubicBezTo>
                    <a:pt x="3655" y="15"/>
                    <a:pt x="3610" y="0"/>
                    <a:pt x="35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8" name="Google Shape;4278;p51"/>
            <p:cNvSpPr/>
            <p:nvPr/>
          </p:nvSpPr>
          <p:spPr>
            <a:xfrm>
              <a:off x="4486438" y="4715738"/>
              <a:ext cx="12525" cy="12075"/>
            </a:xfrm>
            <a:custGeom>
              <a:avLst/>
              <a:gdLst/>
              <a:ahLst/>
              <a:cxnLst/>
              <a:rect l="l" t="t" r="r" b="b"/>
              <a:pathLst>
                <a:path w="501" h="483" extrusionOk="0">
                  <a:moveTo>
                    <a:pt x="109" y="0"/>
                  </a:moveTo>
                  <a:cubicBezTo>
                    <a:pt x="83" y="0"/>
                    <a:pt x="58" y="10"/>
                    <a:pt x="38" y="29"/>
                  </a:cubicBezTo>
                  <a:cubicBezTo>
                    <a:pt x="1" y="69"/>
                    <a:pt x="1" y="130"/>
                    <a:pt x="38" y="170"/>
                  </a:cubicBezTo>
                  <a:lnTo>
                    <a:pt x="322" y="454"/>
                  </a:lnTo>
                  <a:cubicBezTo>
                    <a:pt x="342" y="474"/>
                    <a:pt x="368" y="482"/>
                    <a:pt x="393" y="482"/>
                  </a:cubicBezTo>
                  <a:cubicBezTo>
                    <a:pt x="418" y="482"/>
                    <a:pt x="443" y="474"/>
                    <a:pt x="463" y="454"/>
                  </a:cubicBezTo>
                  <a:cubicBezTo>
                    <a:pt x="501" y="414"/>
                    <a:pt x="501" y="351"/>
                    <a:pt x="463" y="313"/>
                  </a:cubicBezTo>
                  <a:lnTo>
                    <a:pt x="179" y="29"/>
                  </a:lnTo>
                  <a:cubicBezTo>
                    <a:pt x="160" y="10"/>
                    <a:pt x="134" y="0"/>
                    <a:pt x="1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9" name="Google Shape;4279;p51"/>
            <p:cNvSpPr/>
            <p:nvPr/>
          </p:nvSpPr>
          <p:spPr>
            <a:xfrm>
              <a:off x="3731888" y="4178888"/>
              <a:ext cx="34300" cy="49975"/>
            </a:xfrm>
            <a:custGeom>
              <a:avLst/>
              <a:gdLst/>
              <a:ahLst/>
              <a:cxnLst/>
              <a:rect l="l" t="t" r="r" b="b"/>
              <a:pathLst>
                <a:path w="1372" h="1999" extrusionOk="0">
                  <a:moveTo>
                    <a:pt x="114" y="0"/>
                  </a:moveTo>
                  <a:cubicBezTo>
                    <a:pt x="99" y="0"/>
                    <a:pt x="83" y="3"/>
                    <a:pt x="69" y="10"/>
                  </a:cubicBezTo>
                  <a:cubicBezTo>
                    <a:pt x="20" y="35"/>
                    <a:pt x="0" y="94"/>
                    <a:pt x="25" y="143"/>
                  </a:cubicBezTo>
                  <a:cubicBezTo>
                    <a:pt x="352" y="782"/>
                    <a:pt x="740" y="1393"/>
                    <a:pt x="1181" y="1961"/>
                  </a:cubicBezTo>
                  <a:cubicBezTo>
                    <a:pt x="1199" y="1985"/>
                    <a:pt x="1230" y="1998"/>
                    <a:pt x="1258" y="1998"/>
                  </a:cubicBezTo>
                  <a:cubicBezTo>
                    <a:pt x="1281" y="1998"/>
                    <a:pt x="1302" y="1992"/>
                    <a:pt x="1320" y="1978"/>
                  </a:cubicBezTo>
                  <a:cubicBezTo>
                    <a:pt x="1363" y="1945"/>
                    <a:pt x="1372" y="1883"/>
                    <a:pt x="1337" y="1840"/>
                  </a:cubicBezTo>
                  <a:cubicBezTo>
                    <a:pt x="903" y="1282"/>
                    <a:pt x="521" y="682"/>
                    <a:pt x="202" y="53"/>
                  </a:cubicBezTo>
                  <a:cubicBezTo>
                    <a:pt x="185" y="19"/>
                    <a:pt x="151" y="0"/>
                    <a:pt x="1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0" name="Google Shape;4280;p51"/>
            <p:cNvSpPr/>
            <p:nvPr/>
          </p:nvSpPr>
          <p:spPr>
            <a:xfrm>
              <a:off x="3750038" y="4177163"/>
              <a:ext cx="20000" cy="22000"/>
            </a:xfrm>
            <a:custGeom>
              <a:avLst/>
              <a:gdLst/>
              <a:ahLst/>
              <a:cxnLst/>
              <a:rect l="l" t="t" r="r" b="b"/>
              <a:pathLst>
                <a:path w="800" h="880" extrusionOk="0">
                  <a:moveTo>
                    <a:pt x="112" y="1"/>
                  </a:moveTo>
                  <a:cubicBezTo>
                    <a:pt x="90" y="1"/>
                    <a:pt x="67" y="8"/>
                    <a:pt x="48" y="24"/>
                  </a:cubicBezTo>
                  <a:cubicBezTo>
                    <a:pt x="6" y="59"/>
                    <a:pt x="0" y="121"/>
                    <a:pt x="36" y="163"/>
                  </a:cubicBezTo>
                  <a:lnTo>
                    <a:pt x="613" y="843"/>
                  </a:lnTo>
                  <a:cubicBezTo>
                    <a:pt x="632" y="868"/>
                    <a:pt x="662" y="879"/>
                    <a:pt x="689" y="879"/>
                  </a:cubicBezTo>
                  <a:cubicBezTo>
                    <a:pt x="713" y="879"/>
                    <a:pt x="735" y="872"/>
                    <a:pt x="752" y="856"/>
                  </a:cubicBezTo>
                  <a:cubicBezTo>
                    <a:pt x="794" y="820"/>
                    <a:pt x="799" y="758"/>
                    <a:pt x="764" y="716"/>
                  </a:cubicBezTo>
                  <a:lnTo>
                    <a:pt x="188" y="36"/>
                  </a:lnTo>
                  <a:cubicBezTo>
                    <a:pt x="169" y="13"/>
                    <a:pt x="141" y="1"/>
                    <a:pt x="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1" name="Google Shape;4281;p51"/>
            <p:cNvSpPr/>
            <p:nvPr/>
          </p:nvSpPr>
          <p:spPr>
            <a:xfrm>
              <a:off x="3809163" y="4281213"/>
              <a:ext cx="211925" cy="163950"/>
            </a:xfrm>
            <a:custGeom>
              <a:avLst/>
              <a:gdLst/>
              <a:ahLst/>
              <a:cxnLst/>
              <a:rect l="l" t="t" r="r" b="b"/>
              <a:pathLst>
                <a:path w="8477" h="6558" extrusionOk="0">
                  <a:moveTo>
                    <a:pt x="112" y="1"/>
                  </a:moveTo>
                  <a:cubicBezTo>
                    <a:pt x="82" y="1"/>
                    <a:pt x="53" y="14"/>
                    <a:pt x="33" y="39"/>
                  </a:cubicBezTo>
                  <a:cubicBezTo>
                    <a:pt x="1" y="83"/>
                    <a:pt x="8" y="146"/>
                    <a:pt x="51" y="179"/>
                  </a:cubicBezTo>
                  <a:lnTo>
                    <a:pt x="8305" y="6537"/>
                  </a:lnTo>
                  <a:cubicBezTo>
                    <a:pt x="8323" y="6551"/>
                    <a:pt x="8344" y="6558"/>
                    <a:pt x="8365" y="6558"/>
                  </a:cubicBezTo>
                  <a:cubicBezTo>
                    <a:pt x="8396" y="6558"/>
                    <a:pt x="8424" y="6545"/>
                    <a:pt x="8444" y="6519"/>
                  </a:cubicBezTo>
                  <a:cubicBezTo>
                    <a:pt x="8477" y="6474"/>
                    <a:pt x="8470" y="6411"/>
                    <a:pt x="8426" y="6379"/>
                  </a:cubicBezTo>
                  <a:lnTo>
                    <a:pt x="172" y="21"/>
                  </a:lnTo>
                  <a:cubicBezTo>
                    <a:pt x="154" y="8"/>
                    <a:pt x="133" y="1"/>
                    <a:pt x="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2" name="Google Shape;4282;p51"/>
            <p:cNvSpPr/>
            <p:nvPr/>
          </p:nvSpPr>
          <p:spPr>
            <a:xfrm>
              <a:off x="3883638" y="4305238"/>
              <a:ext cx="52325" cy="40850"/>
            </a:xfrm>
            <a:custGeom>
              <a:avLst/>
              <a:gdLst/>
              <a:ahLst/>
              <a:cxnLst/>
              <a:rect l="l" t="t" r="r" b="b"/>
              <a:pathLst>
                <a:path w="2093" h="1634" extrusionOk="0">
                  <a:moveTo>
                    <a:pt x="112" y="0"/>
                  </a:moveTo>
                  <a:cubicBezTo>
                    <a:pt x="82" y="0"/>
                    <a:pt x="53" y="14"/>
                    <a:pt x="33" y="39"/>
                  </a:cubicBezTo>
                  <a:cubicBezTo>
                    <a:pt x="0" y="82"/>
                    <a:pt x="8" y="145"/>
                    <a:pt x="51" y="179"/>
                  </a:cubicBezTo>
                  <a:lnTo>
                    <a:pt x="1921" y="1613"/>
                  </a:lnTo>
                  <a:cubicBezTo>
                    <a:pt x="1939" y="1627"/>
                    <a:pt x="1960" y="1634"/>
                    <a:pt x="1981" y="1634"/>
                  </a:cubicBezTo>
                  <a:cubicBezTo>
                    <a:pt x="2011" y="1634"/>
                    <a:pt x="2040" y="1621"/>
                    <a:pt x="2060" y="1595"/>
                  </a:cubicBezTo>
                  <a:cubicBezTo>
                    <a:pt x="2093" y="1551"/>
                    <a:pt x="2086" y="1487"/>
                    <a:pt x="2042" y="1455"/>
                  </a:cubicBezTo>
                  <a:lnTo>
                    <a:pt x="172" y="21"/>
                  </a:lnTo>
                  <a:cubicBezTo>
                    <a:pt x="154" y="7"/>
                    <a:pt x="133" y="0"/>
                    <a:pt x="1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3" name="Google Shape;4283;p51"/>
            <p:cNvSpPr/>
            <p:nvPr/>
          </p:nvSpPr>
          <p:spPr>
            <a:xfrm>
              <a:off x="4208263" y="4512038"/>
              <a:ext cx="166625" cy="132725"/>
            </a:xfrm>
            <a:custGeom>
              <a:avLst/>
              <a:gdLst/>
              <a:ahLst/>
              <a:cxnLst/>
              <a:rect l="l" t="t" r="r" b="b"/>
              <a:pathLst>
                <a:path w="6665" h="5309" extrusionOk="0">
                  <a:moveTo>
                    <a:pt x="112" y="0"/>
                  </a:moveTo>
                  <a:cubicBezTo>
                    <a:pt x="83" y="0"/>
                    <a:pt x="55" y="13"/>
                    <a:pt x="36" y="38"/>
                  </a:cubicBezTo>
                  <a:cubicBezTo>
                    <a:pt x="1" y="81"/>
                    <a:pt x="7" y="143"/>
                    <a:pt x="51" y="177"/>
                  </a:cubicBezTo>
                  <a:lnTo>
                    <a:pt x="6491" y="5287"/>
                  </a:lnTo>
                  <a:cubicBezTo>
                    <a:pt x="6510" y="5302"/>
                    <a:pt x="6532" y="5308"/>
                    <a:pt x="6553" y="5308"/>
                  </a:cubicBezTo>
                  <a:cubicBezTo>
                    <a:pt x="6583" y="5308"/>
                    <a:pt x="6611" y="5296"/>
                    <a:pt x="6631" y="5272"/>
                  </a:cubicBezTo>
                  <a:cubicBezTo>
                    <a:pt x="6665" y="5228"/>
                    <a:pt x="6658" y="5166"/>
                    <a:pt x="6615" y="5132"/>
                  </a:cubicBezTo>
                  <a:lnTo>
                    <a:pt x="175" y="22"/>
                  </a:lnTo>
                  <a:cubicBezTo>
                    <a:pt x="156" y="7"/>
                    <a:pt x="134" y="0"/>
                    <a:pt x="1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4" name="Google Shape;4284;p51"/>
            <p:cNvSpPr/>
            <p:nvPr/>
          </p:nvSpPr>
          <p:spPr>
            <a:xfrm>
              <a:off x="4271438" y="4597013"/>
              <a:ext cx="36425" cy="30350"/>
            </a:xfrm>
            <a:custGeom>
              <a:avLst/>
              <a:gdLst/>
              <a:ahLst/>
              <a:cxnLst/>
              <a:rect l="l" t="t" r="r" b="b"/>
              <a:pathLst>
                <a:path w="1457" h="1214" extrusionOk="0">
                  <a:moveTo>
                    <a:pt x="111" y="1"/>
                  </a:moveTo>
                  <a:cubicBezTo>
                    <a:pt x="83" y="1"/>
                    <a:pt x="55" y="13"/>
                    <a:pt x="36" y="37"/>
                  </a:cubicBezTo>
                  <a:cubicBezTo>
                    <a:pt x="0" y="79"/>
                    <a:pt x="6" y="141"/>
                    <a:pt x="48" y="177"/>
                  </a:cubicBezTo>
                  <a:lnTo>
                    <a:pt x="1282" y="1190"/>
                  </a:lnTo>
                  <a:cubicBezTo>
                    <a:pt x="1300" y="1205"/>
                    <a:pt x="1322" y="1214"/>
                    <a:pt x="1345" y="1214"/>
                  </a:cubicBezTo>
                  <a:cubicBezTo>
                    <a:pt x="1373" y="1214"/>
                    <a:pt x="1401" y="1200"/>
                    <a:pt x="1421" y="1178"/>
                  </a:cubicBezTo>
                  <a:cubicBezTo>
                    <a:pt x="1457" y="1136"/>
                    <a:pt x="1449" y="1074"/>
                    <a:pt x="1408" y="1038"/>
                  </a:cubicBezTo>
                  <a:lnTo>
                    <a:pt x="175" y="24"/>
                  </a:lnTo>
                  <a:cubicBezTo>
                    <a:pt x="156" y="8"/>
                    <a:pt x="134" y="1"/>
                    <a:pt x="1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5" name="Google Shape;4285;p51"/>
            <p:cNvSpPr/>
            <p:nvPr/>
          </p:nvSpPr>
          <p:spPr>
            <a:xfrm>
              <a:off x="4452738" y="4775563"/>
              <a:ext cx="20125" cy="12550"/>
            </a:xfrm>
            <a:custGeom>
              <a:avLst/>
              <a:gdLst/>
              <a:ahLst/>
              <a:cxnLst/>
              <a:rect l="l" t="t" r="r" b="b"/>
              <a:pathLst>
                <a:path w="805" h="502" extrusionOk="0">
                  <a:moveTo>
                    <a:pt x="110" y="1"/>
                  </a:moveTo>
                  <a:cubicBezTo>
                    <a:pt x="84" y="1"/>
                    <a:pt x="58" y="10"/>
                    <a:pt x="38" y="30"/>
                  </a:cubicBezTo>
                  <a:cubicBezTo>
                    <a:pt x="0" y="70"/>
                    <a:pt x="0" y="133"/>
                    <a:pt x="39" y="171"/>
                  </a:cubicBezTo>
                  <a:cubicBezTo>
                    <a:pt x="213" y="340"/>
                    <a:pt x="439" y="457"/>
                    <a:pt x="678" y="500"/>
                  </a:cubicBezTo>
                  <a:cubicBezTo>
                    <a:pt x="684" y="502"/>
                    <a:pt x="690" y="502"/>
                    <a:pt x="696" y="502"/>
                  </a:cubicBezTo>
                  <a:cubicBezTo>
                    <a:pt x="742" y="502"/>
                    <a:pt x="784" y="468"/>
                    <a:pt x="795" y="420"/>
                  </a:cubicBezTo>
                  <a:cubicBezTo>
                    <a:pt x="804" y="366"/>
                    <a:pt x="769" y="314"/>
                    <a:pt x="715" y="304"/>
                  </a:cubicBezTo>
                  <a:cubicBezTo>
                    <a:pt x="515" y="267"/>
                    <a:pt x="323" y="168"/>
                    <a:pt x="179" y="27"/>
                  </a:cubicBezTo>
                  <a:cubicBezTo>
                    <a:pt x="160" y="10"/>
                    <a:pt x="135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6" name="Google Shape;4286;p51"/>
            <p:cNvSpPr/>
            <p:nvPr/>
          </p:nvSpPr>
          <p:spPr>
            <a:xfrm>
              <a:off x="4465563" y="4756738"/>
              <a:ext cx="12550" cy="10675"/>
            </a:xfrm>
            <a:custGeom>
              <a:avLst/>
              <a:gdLst/>
              <a:ahLst/>
              <a:cxnLst/>
              <a:rect l="l" t="t" r="r" b="b"/>
              <a:pathLst>
                <a:path w="502" h="427" extrusionOk="0">
                  <a:moveTo>
                    <a:pt x="112" y="1"/>
                  </a:moveTo>
                  <a:cubicBezTo>
                    <a:pt x="84" y="1"/>
                    <a:pt x="56" y="13"/>
                    <a:pt x="36" y="37"/>
                  </a:cubicBezTo>
                  <a:cubicBezTo>
                    <a:pt x="1" y="79"/>
                    <a:pt x="7" y="141"/>
                    <a:pt x="49" y="177"/>
                  </a:cubicBezTo>
                  <a:lnTo>
                    <a:pt x="327" y="404"/>
                  </a:lnTo>
                  <a:cubicBezTo>
                    <a:pt x="345" y="419"/>
                    <a:pt x="367" y="426"/>
                    <a:pt x="390" y="426"/>
                  </a:cubicBezTo>
                  <a:cubicBezTo>
                    <a:pt x="418" y="426"/>
                    <a:pt x="446" y="414"/>
                    <a:pt x="466" y="393"/>
                  </a:cubicBezTo>
                  <a:cubicBezTo>
                    <a:pt x="502" y="351"/>
                    <a:pt x="495" y="289"/>
                    <a:pt x="452" y="253"/>
                  </a:cubicBezTo>
                  <a:lnTo>
                    <a:pt x="176" y="24"/>
                  </a:lnTo>
                  <a:cubicBezTo>
                    <a:pt x="157" y="9"/>
                    <a:pt x="135" y="1"/>
                    <a:pt x="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7" name="Google Shape;4287;p51"/>
            <p:cNvSpPr/>
            <p:nvPr/>
          </p:nvSpPr>
          <p:spPr>
            <a:xfrm>
              <a:off x="4477963" y="4738463"/>
              <a:ext cx="15300" cy="9050"/>
            </a:xfrm>
            <a:custGeom>
              <a:avLst/>
              <a:gdLst/>
              <a:ahLst/>
              <a:cxnLst/>
              <a:rect l="l" t="t" r="r" b="b"/>
              <a:pathLst>
                <a:path w="612" h="362" extrusionOk="0">
                  <a:moveTo>
                    <a:pt x="113" y="1"/>
                  </a:moveTo>
                  <a:cubicBezTo>
                    <a:pt x="74" y="1"/>
                    <a:pt x="38" y="24"/>
                    <a:pt x="22" y="62"/>
                  </a:cubicBezTo>
                  <a:cubicBezTo>
                    <a:pt x="1" y="113"/>
                    <a:pt x="24" y="171"/>
                    <a:pt x="74" y="192"/>
                  </a:cubicBezTo>
                  <a:lnTo>
                    <a:pt x="458" y="354"/>
                  </a:lnTo>
                  <a:cubicBezTo>
                    <a:pt x="470" y="360"/>
                    <a:pt x="483" y="362"/>
                    <a:pt x="496" y="362"/>
                  </a:cubicBezTo>
                  <a:cubicBezTo>
                    <a:pt x="535" y="362"/>
                    <a:pt x="571" y="340"/>
                    <a:pt x="589" y="302"/>
                  </a:cubicBezTo>
                  <a:cubicBezTo>
                    <a:pt x="611" y="250"/>
                    <a:pt x="586" y="192"/>
                    <a:pt x="535" y="171"/>
                  </a:cubicBezTo>
                  <a:lnTo>
                    <a:pt x="152" y="9"/>
                  </a:lnTo>
                  <a:cubicBezTo>
                    <a:pt x="139" y="4"/>
                    <a:pt x="126" y="1"/>
                    <a:pt x="1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88" name="Google Shape;4288;p51"/>
          <p:cNvGrpSpPr/>
          <p:nvPr/>
        </p:nvGrpSpPr>
        <p:grpSpPr>
          <a:xfrm rot="16972516">
            <a:off x="7582505" y="1137713"/>
            <a:ext cx="1069070" cy="870226"/>
            <a:chOff x="7573474" y="3466512"/>
            <a:chExt cx="1617164" cy="1316285"/>
          </a:xfrm>
        </p:grpSpPr>
        <p:sp>
          <p:nvSpPr>
            <p:cNvPr id="4289" name="Google Shape;4289;p51"/>
            <p:cNvSpPr/>
            <p:nvPr/>
          </p:nvSpPr>
          <p:spPr>
            <a:xfrm rot="1586497" flipH="1">
              <a:off x="7655390" y="3792140"/>
              <a:ext cx="1442044" cy="706569"/>
            </a:xfrm>
            <a:custGeom>
              <a:avLst/>
              <a:gdLst/>
              <a:ahLst/>
              <a:cxnLst/>
              <a:rect l="l" t="t" r="r" b="b"/>
              <a:pathLst>
                <a:path w="41474" h="20322" extrusionOk="0">
                  <a:moveTo>
                    <a:pt x="40833" y="385"/>
                  </a:moveTo>
                  <a:lnTo>
                    <a:pt x="40831" y="386"/>
                  </a:lnTo>
                  <a:lnTo>
                    <a:pt x="40831" y="385"/>
                  </a:lnTo>
                  <a:close/>
                  <a:moveTo>
                    <a:pt x="34920" y="2081"/>
                  </a:moveTo>
                  <a:lnTo>
                    <a:pt x="34941" y="2106"/>
                  </a:lnTo>
                  <a:lnTo>
                    <a:pt x="34917" y="2097"/>
                  </a:lnTo>
                  <a:cubicBezTo>
                    <a:pt x="34918" y="2092"/>
                    <a:pt x="34918" y="2087"/>
                    <a:pt x="34920" y="2081"/>
                  </a:cubicBezTo>
                  <a:close/>
                  <a:moveTo>
                    <a:pt x="35639" y="3693"/>
                  </a:moveTo>
                  <a:lnTo>
                    <a:pt x="35639" y="3717"/>
                  </a:lnTo>
                  <a:cubicBezTo>
                    <a:pt x="35634" y="3716"/>
                    <a:pt x="35628" y="3714"/>
                    <a:pt x="35624" y="3714"/>
                  </a:cubicBezTo>
                  <a:lnTo>
                    <a:pt x="35639" y="3693"/>
                  </a:lnTo>
                  <a:close/>
                  <a:moveTo>
                    <a:pt x="35758" y="3839"/>
                  </a:moveTo>
                  <a:lnTo>
                    <a:pt x="35787" y="3844"/>
                  </a:lnTo>
                  <a:lnTo>
                    <a:pt x="35762" y="3854"/>
                  </a:lnTo>
                  <a:lnTo>
                    <a:pt x="35758" y="3839"/>
                  </a:lnTo>
                  <a:close/>
                  <a:moveTo>
                    <a:pt x="41286" y="1"/>
                  </a:moveTo>
                  <a:lnTo>
                    <a:pt x="34162" y="598"/>
                  </a:lnTo>
                  <a:cubicBezTo>
                    <a:pt x="34148" y="599"/>
                    <a:pt x="34136" y="605"/>
                    <a:pt x="34122" y="610"/>
                  </a:cubicBezTo>
                  <a:cubicBezTo>
                    <a:pt x="34117" y="611"/>
                    <a:pt x="34111" y="611"/>
                    <a:pt x="34106" y="614"/>
                  </a:cubicBezTo>
                  <a:lnTo>
                    <a:pt x="4851" y="13924"/>
                  </a:lnTo>
                  <a:cubicBezTo>
                    <a:pt x="4850" y="13925"/>
                    <a:pt x="4849" y="13925"/>
                    <a:pt x="4848" y="13925"/>
                  </a:cubicBezTo>
                  <a:cubicBezTo>
                    <a:pt x="4847" y="13925"/>
                    <a:pt x="4846" y="13925"/>
                    <a:pt x="4846" y="13926"/>
                  </a:cubicBezTo>
                  <a:cubicBezTo>
                    <a:pt x="4844" y="13927"/>
                    <a:pt x="4843" y="13928"/>
                    <a:pt x="4840" y="13929"/>
                  </a:cubicBezTo>
                  <a:lnTo>
                    <a:pt x="3807" y="14399"/>
                  </a:lnTo>
                  <a:cubicBezTo>
                    <a:pt x="3806" y="14399"/>
                    <a:pt x="3806" y="14399"/>
                    <a:pt x="3805" y="14399"/>
                  </a:cubicBezTo>
                  <a:cubicBezTo>
                    <a:pt x="3804" y="14399"/>
                    <a:pt x="3803" y="14399"/>
                    <a:pt x="3801" y="14400"/>
                  </a:cubicBezTo>
                  <a:cubicBezTo>
                    <a:pt x="3799" y="14402"/>
                    <a:pt x="3799" y="14403"/>
                    <a:pt x="3796" y="14404"/>
                  </a:cubicBezTo>
                  <a:lnTo>
                    <a:pt x="1184" y="15593"/>
                  </a:lnTo>
                  <a:cubicBezTo>
                    <a:pt x="1135" y="15622"/>
                    <a:pt x="1" y="16338"/>
                    <a:pt x="990" y="18513"/>
                  </a:cubicBezTo>
                  <a:cubicBezTo>
                    <a:pt x="1706" y="20086"/>
                    <a:pt x="2575" y="20322"/>
                    <a:pt x="3030" y="20322"/>
                  </a:cubicBezTo>
                  <a:cubicBezTo>
                    <a:pt x="3204" y="20322"/>
                    <a:pt x="3318" y="20287"/>
                    <a:pt x="3336" y="20280"/>
                  </a:cubicBezTo>
                  <a:lnTo>
                    <a:pt x="5936" y="19097"/>
                  </a:lnTo>
                  <a:lnTo>
                    <a:pt x="6978" y="18623"/>
                  </a:lnTo>
                  <a:lnTo>
                    <a:pt x="6979" y="18623"/>
                  </a:lnTo>
                  <a:lnTo>
                    <a:pt x="6981" y="18622"/>
                  </a:lnTo>
                  <a:lnTo>
                    <a:pt x="36240" y="5310"/>
                  </a:lnTo>
                  <a:cubicBezTo>
                    <a:pt x="36245" y="5308"/>
                    <a:pt x="36247" y="5304"/>
                    <a:pt x="36251" y="5302"/>
                  </a:cubicBezTo>
                  <a:cubicBezTo>
                    <a:pt x="36265" y="5294"/>
                    <a:pt x="36277" y="5288"/>
                    <a:pt x="36288" y="5278"/>
                  </a:cubicBezTo>
                  <a:lnTo>
                    <a:pt x="41419" y="300"/>
                  </a:lnTo>
                  <a:cubicBezTo>
                    <a:pt x="41421" y="297"/>
                    <a:pt x="41421" y="295"/>
                    <a:pt x="41425" y="292"/>
                  </a:cubicBezTo>
                  <a:cubicBezTo>
                    <a:pt x="41432" y="282"/>
                    <a:pt x="41438" y="273"/>
                    <a:pt x="41443" y="263"/>
                  </a:cubicBezTo>
                  <a:cubicBezTo>
                    <a:pt x="41449" y="254"/>
                    <a:pt x="41456" y="247"/>
                    <a:pt x="41459" y="235"/>
                  </a:cubicBezTo>
                  <a:cubicBezTo>
                    <a:pt x="41466" y="223"/>
                    <a:pt x="41468" y="212"/>
                    <a:pt x="41469" y="202"/>
                  </a:cubicBezTo>
                  <a:cubicBezTo>
                    <a:pt x="41472" y="190"/>
                    <a:pt x="41473" y="179"/>
                    <a:pt x="41473" y="166"/>
                  </a:cubicBezTo>
                  <a:cubicBezTo>
                    <a:pt x="41473" y="164"/>
                    <a:pt x="41474" y="161"/>
                    <a:pt x="41474" y="157"/>
                  </a:cubicBezTo>
                  <a:cubicBezTo>
                    <a:pt x="41473" y="148"/>
                    <a:pt x="41469" y="141"/>
                    <a:pt x="41468" y="134"/>
                  </a:cubicBezTo>
                  <a:cubicBezTo>
                    <a:pt x="41464" y="123"/>
                    <a:pt x="41463" y="112"/>
                    <a:pt x="41458" y="102"/>
                  </a:cubicBezTo>
                  <a:cubicBezTo>
                    <a:pt x="41453" y="91"/>
                    <a:pt x="41446" y="80"/>
                    <a:pt x="41437" y="71"/>
                  </a:cubicBezTo>
                  <a:cubicBezTo>
                    <a:pt x="41433" y="64"/>
                    <a:pt x="41431" y="58"/>
                    <a:pt x="41426" y="53"/>
                  </a:cubicBezTo>
                  <a:cubicBezTo>
                    <a:pt x="41425" y="50"/>
                    <a:pt x="41421" y="50"/>
                    <a:pt x="41419" y="49"/>
                  </a:cubicBezTo>
                  <a:cubicBezTo>
                    <a:pt x="41411" y="42"/>
                    <a:pt x="41402" y="37"/>
                    <a:pt x="41394" y="32"/>
                  </a:cubicBezTo>
                  <a:cubicBezTo>
                    <a:pt x="41383" y="24"/>
                    <a:pt x="41372" y="17"/>
                    <a:pt x="41360" y="12"/>
                  </a:cubicBezTo>
                  <a:cubicBezTo>
                    <a:pt x="41354" y="9"/>
                    <a:pt x="41348" y="9"/>
                    <a:pt x="41342" y="8"/>
                  </a:cubicBezTo>
                  <a:cubicBezTo>
                    <a:pt x="41326" y="4"/>
                    <a:pt x="41311" y="2"/>
                    <a:pt x="41295" y="2"/>
                  </a:cubicBezTo>
                  <a:cubicBezTo>
                    <a:pt x="41292" y="2"/>
                    <a:pt x="41290" y="1"/>
                    <a:pt x="4128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0" name="Google Shape;4290;p51"/>
            <p:cNvSpPr/>
            <p:nvPr/>
          </p:nvSpPr>
          <p:spPr>
            <a:xfrm rot="1586497" flipH="1">
              <a:off x="7887424" y="3522917"/>
              <a:ext cx="260356" cy="32822"/>
            </a:xfrm>
            <a:custGeom>
              <a:avLst/>
              <a:gdLst/>
              <a:ahLst/>
              <a:cxnLst/>
              <a:rect l="l" t="t" r="r" b="b"/>
              <a:pathLst>
                <a:path w="7488" h="944" extrusionOk="0">
                  <a:moveTo>
                    <a:pt x="7302" y="0"/>
                  </a:moveTo>
                  <a:cubicBezTo>
                    <a:pt x="7298" y="0"/>
                    <a:pt x="7295" y="0"/>
                    <a:pt x="7291" y="1"/>
                  </a:cubicBezTo>
                  <a:lnTo>
                    <a:pt x="167" y="598"/>
                  </a:lnTo>
                  <a:cubicBezTo>
                    <a:pt x="71" y="606"/>
                    <a:pt x="1" y="689"/>
                    <a:pt x="8" y="786"/>
                  </a:cubicBezTo>
                  <a:cubicBezTo>
                    <a:pt x="16" y="876"/>
                    <a:pt x="93" y="944"/>
                    <a:pt x="182" y="944"/>
                  </a:cubicBezTo>
                  <a:cubicBezTo>
                    <a:pt x="185" y="944"/>
                    <a:pt x="189" y="943"/>
                    <a:pt x="192" y="943"/>
                  </a:cubicBezTo>
                  <a:cubicBezTo>
                    <a:pt x="193" y="943"/>
                    <a:pt x="194" y="943"/>
                    <a:pt x="195" y="944"/>
                  </a:cubicBezTo>
                  <a:lnTo>
                    <a:pt x="7321" y="346"/>
                  </a:lnTo>
                  <a:cubicBezTo>
                    <a:pt x="7416" y="338"/>
                    <a:pt x="7487" y="254"/>
                    <a:pt x="7479" y="159"/>
                  </a:cubicBezTo>
                  <a:cubicBezTo>
                    <a:pt x="7472" y="66"/>
                    <a:pt x="7392" y="0"/>
                    <a:pt x="73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1" name="Google Shape;4291;p51"/>
            <p:cNvSpPr/>
            <p:nvPr/>
          </p:nvSpPr>
          <p:spPr>
            <a:xfrm rot="1586497" flipH="1">
              <a:off x="8747362" y="4472661"/>
              <a:ext cx="83065" cy="164456"/>
            </a:xfrm>
            <a:custGeom>
              <a:avLst/>
              <a:gdLst/>
              <a:ahLst/>
              <a:cxnLst/>
              <a:rect l="l" t="t" r="r" b="b"/>
              <a:pathLst>
                <a:path w="2389" h="4730" extrusionOk="0">
                  <a:moveTo>
                    <a:pt x="198" y="1"/>
                  </a:moveTo>
                  <a:cubicBezTo>
                    <a:pt x="174" y="1"/>
                    <a:pt x="149" y="6"/>
                    <a:pt x="126" y="17"/>
                  </a:cubicBezTo>
                  <a:cubicBezTo>
                    <a:pt x="39" y="57"/>
                    <a:pt x="1" y="159"/>
                    <a:pt x="40" y="246"/>
                  </a:cubicBezTo>
                  <a:lnTo>
                    <a:pt x="2034" y="4627"/>
                  </a:lnTo>
                  <a:cubicBezTo>
                    <a:pt x="2062" y="4691"/>
                    <a:pt x="2125" y="4730"/>
                    <a:pt x="2191" y="4730"/>
                  </a:cubicBezTo>
                  <a:cubicBezTo>
                    <a:pt x="2214" y="4730"/>
                    <a:pt x="2239" y="4725"/>
                    <a:pt x="2263" y="4714"/>
                  </a:cubicBezTo>
                  <a:cubicBezTo>
                    <a:pt x="2350" y="4674"/>
                    <a:pt x="2389" y="4571"/>
                    <a:pt x="2349" y="4485"/>
                  </a:cubicBezTo>
                  <a:lnTo>
                    <a:pt x="355" y="104"/>
                  </a:lnTo>
                  <a:cubicBezTo>
                    <a:pt x="327" y="39"/>
                    <a:pt x="264" y="1"/>
                    <a:pt x="1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2" name="Google Shape;4292;p51"/>
            <p:cNvSpPr/>
            <p:nvPr/>
          </p:nvSpPr>
          <p:spPr>
            <a:xfrm rot="1586497" flipH="1">
              <a:off x="8003534" y="3600507"/>
              <a:ext cx="27329" cy="20409"/>
            </a:xfrm>
            <a:custGeom>
              <a:avLst/>
              <a:gdLst/>
              <a:ahLst/>
              <a:cxnLst/>
              <a:rect l="l" t="t" r="r" b="b"/>
              <a:pathLst>
                <a:path w="786" h="587" extrusionOk="0">
                  <a:moveTo>
                    <a:pt x="692" y="0"/>
                  </a:moveTo>
                  <a:cubicBezTo>
                    <a:pt x="675" y="0"/>
                    <a:pt x="659" y="5"/>
                    <a:pt x="644" y="15"/>
                  </a:cubicBezTo>
                  <a:lnTo>
                    <a:pt x="46" y="436"/>
                  </a:lnTo>
                  <a:cubicBezTo>
                    <a:pt x="9" y="462"/>
                    <a:pt x="1" y="514"/>
                    <a:pt x="27" y="551"/>
                  </a:cubicBezTo>
                  <a:cubicBezTo>
                    <a:pt x="44" y="575"/>
                    <a:pt x="69" y="587"/>
                    <a:pt x="95" y="587"/>
                  </a:cubicBezTo>
                  <a:cubicBezTo>
                    <a:pt x="112" y="587"/>
                    <a:pt x="127" y="582"/>
                    <a:pt x="142" y="571"/>
                  </a:cubicBezTo>
                  <a:lnTo>
                    <a:pt x="740" y="150"/>
                  </a:lnTo>
                  <a:cubicBezTo>
                    <a:pt x="776" y="124"/>
                    <a:pt x="786" y="73"/>
                    <a:pt x="760" y="35"/>
                  </a:cubicBezTo>
                  <a:cubicBezTo>
                    <a:pt x="743" y="13"/>
                    <a:pt x="718" y="0"/>
                    <a:pt x="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3" name="Google Shape;4293;p51"/>
            <p:cNvSpPr/>
            <p:nvPr/>
          </p:nvSpPr>
          <p:spPr>
            <a:xfrm rot="1586497" flipH="1">
              <a:off x="8754854" y="4621166"/>
              <a:ext cx="50451" cy="24373"/>
            </a:xfrm>
            <a:custGeom>
              <a:avLst/>
              <a:gdLst/>
              <a:ahLst/>
              <a:cxnLst/>
              <a:rect l="l" t="t" r="r" b="b"/>
              <a:pathLst>
                <a:path w="1451" h="701" extrusionOk="0">
                  <a:moveTo>
                    <a:pt x="1355" y="0"/>
                  </a:moveTo>
                  <a:cubicBezTo>
                    <a:pt x="1345" y="0"/>
                    <a:pt x="1334" y="2"/>
                    <a:pt x="1324" y="6"/>
                  </a:cubicBezTo>
                  <a:lnTo>
                    <a:pt x="64" y="541"/>
                  </a:lnTo>
                  <a:cubicBezTo>
                    <a:pt x="21" y="559"/>
                    <a:pt x="1" y="608"/>
                    <a:pt x="20" y="650"/>
                  </a:cubicBezTo>
                  <a:cubicBezTo>
                    <a:pt x="32" y="682"/>
                    <a:pt x="64" y="700"/>
                    <a:pt x="95" y="700"/>
                  </a:cubicBezTo>
                  <a:cubicBezTo>
                    <a:pt x="108" y="700"/>
                    <a:pt x="118" y="698"/>
                    <a:pt x="129" y="694"/>
                  </a:cubicBezTo>
                  <a:lnTo>
                    <a:pt x="1388" y="159"/>
                  </a:lnTo>
                  <a:cubicBezTo>
                    <a:pt x="1432" y="140"/>
                    <a:pt x="1450" y="92"/>
                    <a:pt x="1433" y="50"/>
                  </a:cubicBezTo>
                  <a:cubicBezTo>
                    <a:pt x="1418" y="18"/>
                    <a:pt x="1387" y="0"/>
                    <a:pt x="13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4" name="Google Shape;4294;p51"/>
            <p:cNvSpPr/>
            <p:nvPr/>
          </p:nvSpPr>
          <p:spPr>
            <a:xfrm rot="1586497" flipH="1">
              <a:off x="8788500" y="4616744"/>
              <a:ext cx="36613" cy="14290"/>
            </a:xfrm>
            <a:custGeom>
              <a:avLst/>
              <a:gdLst/>
              <a:ahLst/>
              <a:cxnLst/>
              <a:rect l="l" t="t" r="r" b="b"/>
              <a:pathLst>
                <a:path w="1053" h="411" extrusionOk="0">
                  <a:moveTo>
                    <a:pt x="960" y="0"/>
                  </a:moveTo>
                  <a:cubicBezTo>
                    <a:pt x="953" y="0"/>
                    <a:pt x="945" y="1"/>
                    <a:pt x="937" y="3"/>
                  </a:cubicBezTo>
                  <a:lnTo>
                    <a:pt x="71" y="248"/>
                  </a:lnTo>
                  <a:cubicBezTo>
                    <a:pt x="27" y="261"/>
                    <a:pt x="0" y="306"/>
                    <a:pt x="13" y="350"/>
                  </a:cubicBezTo>
                  <a:cubicBezTo>
                    <a:pt x="23" y="386"/>
                    <a:pt x="57" y="410"/>
                    <a:pt x="94" y="410"/>
                  </a:cubicBezTo>
                  <a:cubicBezTo>
                    <a:pt x="101" y="410"/>
                    <a:pt x="109" y="408"/>
                    <a:pt x="117" y="406"/>
                  </a:cubicBezTo>
                  <a:lnTo>
                    <a:pt x="983" y="161"/>
                  </a:lnTo>
                  <a:cubicBezTo>
                    <a:pt x="1026" y="150"/>
                    <a:pt x="1052" y="104"/>
                    <a:pt x="1039" y="59"/>
                  </a:cubicBezTo>
                  <a:cubicBezTo>
                    <a:pt x="1029" y="23"/>
                    <a:pt x="997" y="0"/>
                    <a:pt x="9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5" name="Google Shape;4295;p51"/>
            <p:cNvSpPr/>
            <p:nvPr/>
          </p:nvSpPr>
          <p:spPr>
            <a:xfrm rot="1586497" flipH="1">
              <a:off x="8841264" y="4594144"/>
              <a:ext cx="24965" cy="16828"/>
            </a:xfrm>
            <a:custGeom>
              <a:avLst/>
              <a:gdLst/>
              <a:ahLst/>
              <a:cxnLst/>
              <a:rect l="l" t="t" r="r" b="b"/>
              <a:pathLst>
                <a:path w="718" h="484" extrusionOk="0">
                  <a:moveTo>
                    <a:pt x="624" y="0"/>
                  </a:moveTo>
                  <a:cubicBezTo>
                    <a:pt x="616" y="0"/>
                    <a:pt x="609" y="1"/>
                    <a:pt x="601" y="4"/>
                  </a:cubicBezTo>
                  <a:cubicBezTo>
                    <a:pt x="386" y="67"/>
                    <a:pt x="190" y="185"/>
                    <a:pt x="33" y="343"/>
                  </a:cubicBezTo>
                  <a:cubicBezTo>
                    <a:pt x="0" y="375"/>
                    <a:pt x="0" y="427"/>
                    <a:pt x="33" y="459"/>
                  </a:cubicBezTo>
                  <a:cubicBezTo>
                    <a:pt x="50" y="476"/>
                    <a:pt x="71" y="484"/>
                    <a:pt x="92" y="484"/>
                  </a:cubicBezTo>
                  <a:cubicBezTo>
                    <a:pt x="113" y="484"/>
                    <a:pt x="134" y="474"/>
                    <a:pt x="151" y="459"/>
                  </a:cubicBezTo>
                  <a:cubicBezTo>
                    <a:pt x="288" y="321"/>
                    <a:pt x="461" y="218"/>
                    <a:pt x="648" y="164"/>
                  </a:cubicBezTo>
                  <a:cubicBezTo>
                    <a:pt x="692" y="150"/>
                    <a:pt x="717" y="103"/>
                    <a:pt x="705" y="60"/>
                  </a:cubicBezTo>
                  <a:cubicBezTo>
                    <a:pt x="693" y="23"/>
                    <a:pt x="660" y="0"/>
                    <a:pt x="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6" name="Google Shape;4296;p51"/>
            <p:cNvSpPr/>
            <p:nvPr/>
          </p:nvSpPr>
          <p:spPr>
            <a:xfrm rot="1586497" flipH="1">
              <a:off x="8854760" y="4547285"/>
              <a:ext cx="28268" cy="15681"/>
            </a:xfrm>
            <a:custGeom>
              <a:avLst/>
              <a:gdLst/>
              <a:ahLst/>
              <a:cxnLst/>
              <a:rect l="l" t="t" r="r" b="b"/>
              <a:pathLst>
                <a:path w="813" h="451" extrusionOk="0">
                  <a:moveTo>
                    <a:pt x="717" y="1"/>
                  </a:moveTo>
                  <a:cubicBezTo>
                    <a:pt x="706" y="1"/>
                    <a:pt x="694" y="3"/>
                    <a:pt x="683" y="8"/>
                  </a:cubicBezTo>
                  <a:lnTo>
                    <a:pt x="60" y="292"/>
                  </a:lnTo>
                  <a:cubicBezTo>
                    <a:pt x="20" y="312"/>
                    <a:pt x="1" y="360"/>
                    <a:pt x="20" y="402"/>
                  </a:cubicBezTo>
                  <a:cubicBezTo>
                    <a:pt x="34" y="432"/>
                    <a:pt x="65" y="450"/>
                    <a:pt x="96" y="450"/>
                  </a:cubicBezTo>
                  <a:cubicBezTo>
                    <a:pt x="108" y="450"/>
                    <a:pt x="119" y="448"/>
                    <a:pt x="130" y="443"/>
                  </a:cubicBezTo>
                  <a:lnTo>
                    <a:pt x="752" y="158"/>
                  </a:lnTo>
                  <a:cubicBezTo>
                    <a:pt x="793" y="139"/>
                    <a:pt x="813" y="90"/>
                    <a:pt x="793" y="48"/>
                  </a:cubicBezTo>
                  <a:cubicBezTo>
                    <a:pt x="779" y="19"/>
                    <a:pt x="748" y="1"/>
                    <a:pt x="7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7" name="Google Shape;4297;p51"/>
            <p:cNvSpPr/>
            <p:nvPr/>
          </p:nvSpPr>
          <p:spPr>
            <a:xfrm rot="1586497" flipH="1">
              <a:off x="7934060" y="3499828"/>
              <a:ext cx="44923" cy="52570"/>
            </a:xfrm>
            <a:custGeom>
              <a:avLst/>
              <a:gdLst/>
              <a:ahLst/>
              <a:cxnLst/>
              <a:rect l="l" t="t" r="r" b="b"/>
              <a:pathLst>
                <a:path w="1292" h="1512" extrusionOk="0">
                  <a:moveTo>
                    <a:pt x="571" y="1"/>
                  </a:moveTo>
                  <a:cubicBezTo>
                    <a:pt x="513" y="1"/>
                    <a:pt x="456" y="31"/>
                    <a:pt x="424" y="85"/>
                  </a:cubicBezTo>
                  <a:lnTo>
                    <a:pt x="94" y="639"/>
                  </a:lnTo>
                  <a:cubicBezTo>
                    <a:pt x="10" y="780"/>
                    <a:pt x="0" y="955"/>
                    <a:pt x="68" y="1106"/>
                  </a:cubicBezTo>
                  <a:cubicBezTo>
                    <a:pt x="136" y="1257"/>
                    <a:pt x="275" y="1365"/>
                    <a:pt x="437" y="1394"/>
                  </a:cubicBezTo>
                  <a:lnTo>
                    <a:pt x="1072" y="1509"/>
                  </a:lnTo>
                  <a:cubicBezTo>
                    <a:pt x="1082" y="1510"/>
                    <a:pt x="1093" y="1512"/>
                    <a:pt x="1103" y="1512"/>
                  </a:cubicBezTo>
                  <a:cubicBezTo>
                    <a:pt x="1185" y="1512"/>
                    <a:pt x="1257" y="1452"/>
                    <a:pt x="1273" y="1369"/>
                  </a:cubicBezTo>
                  <a:cubicBezTo>
                    <a:pt x="1292" y="1274"/>
                    <a:pt x="1229" y="1184"/>
                    <a:pt x="1135" y="1168"/>
                  </a:cubicBezTo>
                  <a:lnTo>
                    <a:pt x="500" y="1053"/>
                  </a:lnTo>
                  <a:cubicBezTo>
                    <a:pt x="447" y="1043"/>
                    <a:pt x="405" y="1011"/>
                    <a:pt x="383" y="963"/>
                  </a:cubicBezTo>
                  <a:cubicBezTo>
                    <a:pt x="361" y="915"/>
                    <a:pt x="366" y="861"/>
                    <a:pt x="392" y="816"/>
                  </a:cubicBezTo>
                  <a:lnTo>
                    <a:pt x="721" y="262"/>
                  </a:lnTo>
                  <a:cubicBezTo>
                    <a:pt x="770" y="181"/>
                    <a:pt x="743" y="74"/>
                    <a:pt x="661" y="26"/>
                  </a:cubicBezTo>
                  <a:cubicBezTo>
                    <a:pt x="633" y="9"/>
                    <a:pt x="602" y="1"/>
                    <a:pt x="5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8" name="Google Shape;4298;p51"/>
            <p:cNvSpPr/>
            <p:nvPr/>
          </p:nvSpPr>
          <p:spPr>
            <a:xfrm rot="1586497" flipH="1">
              <a:off x="8722239" y="4441750"/>
              <a:ext cx="83030" cy="164421"/>
            </a:xfrm>
            <a:custGeom>
              <a:avLst/>
              <a:gdLst/>
              <a:ahLst/>
              <a:cxnLst/>
              <a:rect l="l" t="t" r="r" b="b"/>
              <a:pathLst>
                <a:path w="2388" h="4729" extrusionOk="0">
                  <a:moveTo>
                    <a:pt x="196" y="1"/>
                  </a:moveTo>
                  <a:cubicBezTo>
                    <a:pt x="172" y="1"/>
                    <a:pt x="148" y="5"/>
                    <a:pt x="126" y="16"/>
                  </a:cubicBezTo>
                  <a:cubicBezTo>
                    <a:pt x="38" y="55"/>
                    <a:pt x="0" y="159"/>
                    <a:pt x="39" y="245"/>
                  </a:cubicBezTo>
                  <a:lnTo>
                    <a:pt x="2033" y="4626"/>
                  </a:lnTo>
                  <a:cubicBezTo>
                    <a:pt x="2062" y="4691"/>
                    <a:pt x="2125" y="4729"/>
                    <a:pt x="2190" y="4729"/>
                  </a:cubicBezTo>
                  <a:cubicBezTo>
                    <a:pt x="2215" y="4729"/>
                    <a:pt x="2238" y="4723"/>
                    <a:pt x="2262" y="4713"/>
                  </a:cubicBezTo>
                  <a:cubicBezTo>
                    <a:pt x="2350" y="4673"/>
                    <a:pt x="2387" y="4571"/>
                    <a:pt x="2348" y="4484"/>
                  </a:cubicBezTo>
                  <a:lnTo>
                    <a:pt x="354" y="103"/>
                  </a:lnTo>
                  <a:cubicBezTo>
                    <a:pt x="325" y="38"/>
                    <a:pt x="262" y="1"/>
                    <a:pt x="1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9" name="Google Shape;4299;p51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0" name="Google Shape;4300;p51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1" name="Google Shape;4301;p51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2" name="Google Shape;4302;p51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3" name="Google Shape;4303;p51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4" name="Google Shape;4304;p51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5" name="Google Shape;4305;p51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6" name="Google Shape;4306;p51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7" name="Google Shape;4307;p51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8" name="Google Shape;4308;p51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9" name="Google Shape;4309;p51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0" name="Google Shape;4310;p51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1" name="Google Shape;4311;p51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2" name="Google Shape;4312;p51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3" name="Google Shape;4313;p51"/>
            <p:cNvSpPr/>
            <p:nvPr/>
          </p:nvSpPr>
          <p:spPr>
            <a:xfrm rot="1586497" flipH="1">
              <a:off x="7911936" y="3498438"/>
              <a:ext cx="59491" cy="35464"/>
            </a:xfrm>
            <a:custGeom>
              <a:avLst/>
              <a:gdLst/>
              <a:ahLst/>
              <a:cxnLst/>
              <a:rect l="l" t="t" r="r" b="b"/>
              <a:pathLst>
                <a:path w="1711" h="1020" extrusionOk="0">
                  <a:moveTo>
                    <a:pt x="1628" y="1"/>
                  </a:moveTo>
                  <a:cubicBezTo>
                    <a:pt x="1626" y="1"/>
                    <a:pt x="1625" y="1"/>
                    <a:pt x="1623" y="1"/>
                  </a:cubicBezTo>
                  <a:lnTo>
                    <a:pt x="387" y="107"/>
                  </a:lnTo>
                  <a:cubicBezTo>
                    <a:pt x="364" y="110"/>
                    <a:pt x="340" y="124"/>
                    <a:pt x="328" y="142"/>
                  </a:cubicBezTo>
                  <a:lnTo>
                    <a:pt x="183" y="385"/>
                  </a:lnTo>
                  <a:lnTo>
                    <a:pt x="51" y="608"/>
                  </a:lnTo>
                  <a:cubicBezTo>
                    <a:pt x="1" y="694"/>
                    <a:pt x="30" y="773"/>
                    <a:pt x="41" y="800"/>
                  </a:cubicBezTo>
                  <a:cubicBezTo>
                    <a:pt x="56" y="832"/>
                    <a:pt x="98" y="905"/>
                    <a:pt x="192" y="921"/>
                  </a:cubicBezTo>
                  <a:lnTo>
                    <a:pt x="726" y="1018"/>
                  </a:lnTo>
                  <a:cubicBezTo>
                    <a:pt x="730" y="1019"/>
                    <a:pt x="735" y="1020"/>
                    <a:pt x="739" y="1020"/>
                  </a:cubicBezTo>
                  <a:cubicBezTo>
                    <a:pt x="757" y="1020"/>
                    <a:pt x="777" y="1012"/>
                    <a:pt x="791" y="999"/>
                  </a:cubicBezTo>
                  <a:lnTo>
                    <a:pt x="1683" y="134"/>
                  </a:lnTo>
                  <a:cubicBezTo>
                    <a:pt x="1706" y="110"/>
                    <a:pt x="1711" y="78"/>
                    <a:pt x="1698" y="47"/>
                  </a:cubicBezTo>
                  <a:cubicBezTo>
                    <a:pt x="1695" y="40"/>
                    <a:pt x="1691" y="32"/>
                    <a:pt x="1684" y="32"/>
                  </a:cubicBezTo>
                  <a:cubicBezTo>
                    <a:pt x="1675" y="13"/>
                    <a:pt x="1651" y="1"/>
                    <a:pt x="16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4" name="Google Shape;4314;p51"/>
            <p:cNvSpPr/>
            <p:nvPr/>
          </p:nvSpPr>
          <p:spPr>
            <a:xfrm rot="1586497" flipH="1">
              <a:off x="8729712" y="4461477"/>
              <a:ext cx="93357" cy="155903"/>
            </a:xfrm>
            <a:custGeom>
              <a:avLst/>
              <a:gdLst/>
              <a:ahLst/>
              <a:cxnLst/>
              <a:rect l="l" t="t" r="r" b="b"/>
              <a:pathLst>
                <a:path w="2685" h="4484" extrusionOk="0">
                  <a:moveTo>
                    <a:pt x="769" y="1"/>
                  </a:moveTo>
                  <a:cubicBezTo>
                    <a:pt x="759" y="1"/>
                    <a:pt x="748" y="3"/>
                    <a:pt x="738" y="7"/>
                  </a:cubicBezTo>
                  <a:lnTo>
                    <a:pt x="56" y="318"/>
                  </a:lnTo>
                  <a:cubicBezTo>
                    <a:pt x="18" y="335"/>
                    <a:pt x="0" y="381"/>
                    <a:pt x="18" y="419"/>
                  </a:cubicBezTo>
                  <a:lnTo>
                    <a:pt x="1846" y="4439"/>
                  </a:lnTo>
                  <a:cubicBezTo>
                    <a:pt x="1860" y="4466"/>
                    <a:pt x="1888" y="4483"/>
                    <a:pt x="1916" y="4483"/>
                  </a:cubicBezTo>
                  <a:cubicBezTo>
                    <a:pt x="1926" y="4483"/>
                    <a:pt x="1937" y="4481"/>
                    <a:pt x="1947" y="4476"/>
                  </a:cubicBezTo>
                  <a:lnTo>
                    <a:pt x="2630" y="4167"/>
                  </a:lnTo>
                  <a:cubicBezTo>
                    <a:pt x="2668" y="4150"/>
                    <a:pt x="2685" y="4104"/>
                    <a:pt x="2668" y="4066"/>
                  </a:cubicBezTo>
                  <a:lnTo>
                    <a:pt x="840" y="46"/>
                  </a:lnTo>
                  <a:cubicBezTo>
                    <a:pt x="826" y="17"/>
                    <a:pt x="798" y="1"/>
                    <a:pt x="7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5" name="Google Shape;4315;p51"/>
            <p:cNvSpPr/>
            <p:nvPr/>
          </p:nvSpPr>
          <p:spPr>
            <a:xfrm rot="1586497" flipH="1">
              <a:off x="8744088" y="4510035"/>
              <a:ext cx="179134" cy="183857"/>
            </a:xfrm>
            <a:custGeom>
              <a:avLst/>
              <a:gdLst/>
              <a:ahLst/>
              <a:cxnLst/>
              <a:rect l="l" t="t" r="r" b="b"/>
              <a:pathLst>
                <a:path w="5152" h="5288" extrusionOk="0">
                  <a:moveTo>
                    <a:pt x="2575" y="829"/>
                  </a:moveTo>
                  <a:lnTo>
                    <a:pt x="1965" y="1147"/>
                  </a:lnTo>
                  <a:lnTo>
                    <a:pt x="1941" y="1138"/>
                  </a:lnTo>
                  <a:cubicBezTo>
                    <a:pt x="1936" y="1127"/>
                    <a:pt x="1943" y="1116"/>
                    <a:pt x="1950" y="1113"/>
                  </a:cubicBezTo>
                  <a:lnTo>
                    <a:pt x="2575" y="829"/>
                  </a:lnTo>
                  <a:close/>
                  <a:moveTo>
                    <a:pt x="2310" y="2225"/>
                  </a:moveTo>
                  <a:lnTo>
                    <a:pt x="2321" y="2262"/>
                  </a:lnTo>
                  <a:cubicBezTo>
                    <a:pt x="2122" y="2318"/>
                    <a:pt x="1942" y="2429"/>
                    <a:pt x="1796" y="2576"/>
                  </a:cubicBezTo>
                  <a:lnTo>
                    <a:pt x="1767" y="2567"/>
                  </a:lnTo>
                  <a:cubicBezTo>
                    <a:pt x="1764" y="2561"/>
                    <a:pt x="1760" y="2554"/>
                    <a:pt x="1770" y="2546"/>
                  </a:cubicBezTo>
                  <a:cubicBezTo>
                    <a:pt x="1920" y="2398"/>
                    <a:pt x="2106" y="2284"/>
                    <a:pt x="2310" y="2225"/>
                  </a:cubicBezTo>
                  <a:close/>
                  <a:moveTo>
                    <a:pt x="3415" y="3412"/>
                  </a:moveTo>
                  <a:lnTo>
                    <a:pt x="2560" y="3692"/>
                  </a:lnTo>
                  <a:lnTo>
                    <a:pt x="2538" y="3681"/>
                  </a:lnTo>
                  <a:lnTo>
                    <a:pt x="2472" y="3711"/>
                  </a:lnTo>
                  <a:lnTo>
                    <a:pt x="2536" y="3677"/>
                  </a:lnTo>
                  <a:lnTo>
                    <a:pt x="3415" y="3412"/>
                  </a:lnTo>
                  <a:close/>
                  <a:moveTo>
                    <a:pt x="4176" y="3853"/>
                  </a:moveTo>
                  <a:lnTo>
                    <a:pt x="4192" y="3888"/>
                  </a:lnTo>
                  <a:lnTo>
                    <a:pt x="2932" y="4423"/>
                  </a:lnTo>
                  <a:lnTo>
                    <a:pt x="2909" y="4417"/>
                  </a:lnTo>
                  <a:lnTo>
                    <a:pt x="4176" y="3853"/>
                  </a:lnTo>
                  <a:close/>
                  <a:moveTo>
                    <a:pt x="3235" y="1"/>
                  </a:moveTo>
                  <a:cubicBezTo>
                    <a:pt x="3225" y="1"/>
                    <a:pt x="3214" y="3"/>
                    <a:pt x="3205" y="7"/>
                  </a:cubicBezTo>
                  <a:lnTo>
                    <a:pt x="807" y="1099"/>
                  </a:lnTo>
                  <a:cubicBezTo>
                    <a:pt x="765" y="1126"/>
                    <a:pt x="1" y="1636"/>
                    <a:pt x="541" y="3190"/>
                  </a:cubicBezTo>
                  <a:cubicBezTo>
                    <a:pt x="588" y="3332"/>
                    <a:pt x="650" y="3485"/>
                    <a:pt x="724" y="3648"/>
                  </a:cubicBezTo>
                  <a:cubicBezTo>
                    <a:pt x="1390" y="5110"/>
                    <a:pt x="2163" y="5288"/>
                    <a:pt x="2499" y="5288"/>
                  </a:cubicBezTo>
                  <a:cubicBezTo>
                    <a:pt x="2582" y="5288"/>
                    <a:pt x="2639" y="5277"/>
                    <a:pt x="2660" y="5272"/>
                  </a:cubicBezTo>
                  <a:lnTo>
                    <a:pt x="5097" y="4167"/>
                  </a:lnTo>
                  <a:cubicBezTo>
                    <a:pt x="5135" y="4150"/>
                    <a:pt x="5151" y="4104"/>
                    <a:pt x="5135" y="4066"/>
                  </a:cubicBezTo>
                  <a:lnTo>
                    <a:pt x="3305" y="45"/>
                  </a:lnTo>
                  <a:cubicBezTo>
                    <a:pt x="3293" y="17"/>
                    <a:pt x="3264" y="1"/>
                    <a:pt x="32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6" name="Google Shape;4316;p51"/>
            <p:cNvSpPr/>
            <p:nvPr/>
          </p:nvSpPr>
          <p:spPr>
            <a:xfrm rot="1586497" flipH="1">
              <a:off x="7854617" y="3882075"/>
              <a:ext cx="1022859" cy="493090"/>
            </a:xfrm>
            <a:custGeom>
              <a:avLst/>
              <a:gdLst/>
              <a:ahLst/>
              <a:cxnLst/>
              <a:rect l="l" t="t" r="r" b="b"/>
              <a:pathLst>
                <a:path w="29418" h="14182" extrusionOk="0">
                  <a:moveTo>
                    <a:pt x="28930" y="0"/>
                  </a:moveTo>
                  <a:cubicBezTo>
                    <a:pt x="28919" y="0"/>
                    <a:pt x="28909" y="3"/>
                    <a:pt x="28899" y="7"/>
                  </a:cubicBezTo>
                  <a:lnTo>
                    <a:pt x="55" y="13130"/>
                  </a:lnTo>
                  <a:cubicBezTo>
                    <a:pt x="18" y="13146"/>
                    <a:pt x="1" y="13192"/>
                    <a:pt x="18" y="13230"/>
                  </a:cubicBezTo>
                  <a:lnTo>
                    <a:pt x="430" y="14137"/>
                  </a:lnTo>
                  <a:cubicBezTo>
                    <a:pt x="442" y="14165"/>
                    <a:pt x="471" y="14182"/>
                    <a:pt x="500" y="14182"/>
                  </a:cubicBezTo>
                  <a:cubicBezTo>
                    <a:pt x="510" y="14182"/>
                    <a:pt x="521" y="14180"/>
                    <a:pt x="530" y="14175"/>
                  </a:cubicBezTo>
                  <a:lnTo>
                    <a:pt x="29371" y="1054"/>
                  </a:lnTo>
                  <a:cubicBezTo>
                    <a:pt x="29392" y="1046"/>
                    <a:pt x="29407" y="1027"/>
                    <a:pt x="29413" y="1005"/>
                  </a:cubicBezTo>
                  <a:cubicBezTo>
                    <a:pt x="29418" y="988"/>
                    <a:pt x="29416" y="969"/>
                    <a:pt x="29409" y="953"/>
                  </a:cubicBezTo>
                  <a:cubicBezTo>
                    <a:pt x="29407" y="948"/>
                    <a:pt x="29404" y="943"/>
                    <a:pt x="29401" y="939"/>
                  </a:cubicBezTo>
                  <a:cubicBezTo>
                    <a:pt x="29308" y="813"/>
                    <a:pt x="29228" y="677"/>
                    <a:pt x="29163" y="534"/>
                  </a:cubicBezTo>
                  <a:cubicBezTo>
                    <a:pt x="29095" y="384"/>
                    <a:pt x="29041" y="225"/>
                    <a:pt x="29004" y="60"/>
                  </a:cubicBezTo>
                  <a:cubicBezTo>
                    <a:pt x="29003" y="54"/>
                    <a:pt x="29002" y="50"/>
                    <a:pt x="28999" y="46"/>
                  </a:cubicBezTo>
                  <a:cubicBezTo>
                    <a:pt x="28993" y="30"/>
                    <a:pt x="28980" y="17"/>
                    <a:pt x="28965" y="9"/>
                  </a:cubicBezTo>
                  <a:cubicBezTo>
                    <a:pt x="28954" y="3"/>
                    <a:pt x="28942" y="0"/>
                    <a:pt x="289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7" name="Google Shape;4317;p51"/>
            <p:cNvSpPr/>
            <p:nvPr/>
          </p:nvSpPr>
          <p:spPr>
            <a:xfrm rot="1586497" flipH="1">
              <a:off x="7946784" y="3807126"/>
              <a:ext cx="1022650" cy="492985"/>
            </a:xfrm>
            <a:custGeom>
              <a:avLst/>
              <a:gdLst/>
              <a:ahLst/>
              <a:cxnLst/>
              <a:rect l="l" t="t" r="r" b="b"/>
              <a:pathLst>
                <a:path w="29412" h="14179" extrusionOk="0">
                  <a:moveTo>
                    <a:pt x="28921" y="0"/>
                  </a:moveTo>
                  <a:cubicBezTo>
                    <a:pt x="28910" y="0"/>
                    <a:pt x="28900" y="3"/>
                    <a:pt x="28890" y="8"/>
                  </a:cubicBezTo>
                  <a:lnTo>
                    <a:pt x="45" y="13126"/>
                  </a:lnTo>
                  <a:cubicBezTo>
                    <a:pt x="28" y="13134"/>
                    <a:pt x="14" y="13148"/>
                    <a:pt x="6" y="13169"/>
                  </a:cubicBezTo>
                  <a:cubicBezTo>
                    <a:pt x="2" y="13188"/>
                    <a:pt x="0" y="13210"/>
                    <a:pt x="7" y="13227"/>
                  </a:cubicBezTo>
                  <a:lnTo>
                    <a:pt x="421" y="14135"/>
                  </a:lnTo>
                  <a:cubicBezTo>
                    <a:pt x="422" y="14138"/>
                    <a:pt x="422" y="14138"/>
                    <a:pt x="427" y="14140"/>
                  </a:cubicBezTo>
                  <a:cubicBezTo>
                    <a:pt x="438" y="14164"/>
                    <a:pt x="463" y="14178"/>
                    <a:pt x="490" y="14178"/>
                  </a:cubicBezTo>
                  <a:cubicBezTo>
                    <a:pt x="500" y="14178"/>
                    <a:pt x="511" y="14176"/>
                    <a:pt x="520" y="14172"/>
                  </a:cubicBezTo>
                  <a:lnTo>
                    <a:pt x="29367" y="1048"/>
                  </a:lnTo>
                  <a:cubicBezTo>
                    <a:pt x="29388" y="1039"/>
                    <a:pt x="29400" y="1021"/>
                    <a:pt x="29407" y="1000"/>
                  </a:cubicBezTo>
                  <a:cubicBezTo>
                    <a:pt x="29412" y="984"/>
                    <a:pt x="29410" y="970"/>
                    <a:pt x="29407" y="954"/>
                  </a:cubicBezTo>
                  <a:cubicBezTo>
                    <a:pt x="29406" y="950"/>
                    <a:pt x="29406" y="950"/>
                    <a:pt x="29405" y="948"/>
                  </a:cubicBezTo>
                  <a:cubicBezTo>
                    <a:pt x="29402" y="944"/>
                    <a:pt x="29396" y="938"/>
                    <a:pt x="29395" y="935"/>
                  </a:cubicBezTo>
                  <a:cubicBezTo>
                    <a:pt x="29296" y="801"/>
                    <a:pt x="29213" y="655"/>
                    <a:pt x="29145" y="505"/>
                  </a:cubicBezTo>
                  <a:cubicBezTo>
                    <a:pt x="29078" y="360"/>
                    <a:pt x="29029" y="211"/>
                    <a:pt x="28993" y="60"/>
                  </a:cubicBezTo>
                  <a:cubicBezTo>
                    <a:pt x="28994" y="55"/>
                    <a:pt x="28992" y="49"/>
                    <a:pt x="28991" y="44"/>
                  </a:cubicBezTo>
                  <a:cubicBezTo>
                    <a:pt x="28983" y="28"/>
                    <a:pt x="28970" y="17"/>
                    <a:pt x="28952" y="8"/>
                  </a:cubicBezTo>
                  <a:cubicBezTo>
                    <a:pt x="28941" y="3"/>
                    <a:pt x="28931" y="0"/>
                    <a:pt x="289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8" name="Google Shape;4318;p51"/>
            <p:cNvSpPr/>
            <p:nvPr/>
          </p:nvSpPr>
          <p:spPr>
            <a:xfrm rot="1586497" flipH="1">
              <a:off x="7903114" y="3839886"/>
              <a:ext cx="1023797" cy="509327"/>
            </a:xfrm>
            <a:custGeom>
              <a:avLst/>
              <a:gdLst/>
              <a:ahLst/>
              <a:cxnLst/>
              <a:rect l="l" t="t" r="r" b="b"/>
              <a:pathLst>
                <a:path w="29445" h="14649" extrusionOk="0">
                  <a:moveTo>
                    <a:pt x="28695" y="0"/>
                  </a:moveTo>
                  <a:cubicBezTo>
                    <a:pt x="28684" y="0"/>
                    <a:pt x="28674" y="2"/>
                    <a:pt x="28664" y="7"/>
                  </a:cubicBezTo>
                  <a:lnTo>
                    <a:pt x="55" y="13023"/>
                  </a:lnTo>
                  <a:cubicBezTo>
                    <a:pt x="17" y="13040"/>
                    <a:pt x="0" y="13085"/>
                    <a:pt x="17" y="13124"/>
                  </a:cubicBezTo>
                  <a:lnTo>
                    <a:pt x="691" y="14603"/>
                  </a:lnTo>
                  <a:cubicBezTo>
                    <a:pt x="704" y="14631"/>
                    <a:pt x="732" y="14648"/>
                    <a:pt x="761" y="14648"/>
                  </a:cubicBezTo>
                  <a:cubicBezTo>
                    <a:pt x="771" y="14648"/>
                    <a:pt x="782" y="14646"/>
                    <a:pt x="792" y="14642"/>
                  </a:cubicBezTo>
                  <a:lnTo>
                    <a:pt x="29401" y="1625"/>
                  </a:lnTo>
                  <a:cubicBezTo>
                    <a:pt x="29427" y="1613"/>
                    <a:pt x="29444" y="1588"/>
                    <a:pt x="29445" y="1560"/>
                  </a:cubicBezTo>
                  <a:cubicBezTo>
                    <a:pt x="29445" y="1546"/>
                    <a:pt x="29444" y="1535"/>
                    <a:pt x="29438" y="1524"/>
                  </a:cubicBezTo>
                  <a:cubicBezTo>
                    <a:pt x="29432" y="1510"/>
                    <a:pt x="29422" y="1498"/>
                    <a:pt x="29407" y="1491"/>
                  </a:cubicBezTo>
                  <a:cubicBezTo>
                    <a:pt x="29176" y="1358"/>
                    <a:pt x="28998" y="1154"/>
                    <a:pt x="28876" y="887"/>
                  </a:cubicBezTo>
                  <a:cubicBezTo>
                    <a:pt x="28754" y="620"/>
                    <a:pt x="28719" y="352"/>
                    <a:pt x="28770" y="92"/>
                  </a:cubicBezTo>
                  <a:cubicBezTo>
                    <a:pt x="28774" y="76"/>
                    <a:pt x="28772" y="60"/>
                    <a:pt x="28764" y="47"/>
                  </a:cubicBezTo>
                  <a:cubicBezTo>
                    <a:pt x="28761" y="36"/>
                    <a:pt x="28753" y="27"/>
                    <a:pt x="28742" y="16"/>
                  </a:cubicBezTo>
                  <a:cubicBezTo>
                    <a:pt x="28729" y="6"/>
                    <a:pt x="28712" y="0"/>
                    <a:pt x="286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9" name="Google Shape;4319;p51"/>
            <p:cNvSpPr/>
            <p:nvPr/>
          </p:nvSpPr>
          <p:spPr>
            <a:xfrm rot="1586497" flipH="1">
              <a:off x="7915377" y="3543566"/>
              <a:ext cx="183272" cy="154721"/>
            </a:xfrm>
            <a:custGeom>
              <a:avLst/>
              <a:gdLst/>
              <a:ahLst/>
              <a:cxnLst/>
              <a:rect l="l" t="t" r="r" b="b"/>
              <a:pathLst>
                <a:path w="5271" h="4450" extrusionOk="0">
                  <a:moveTo>
                    <a:pt x="2790" y="1606"/>
                  </a:moveTo>
                  <a:lnTo>
                    <a:pt x="2813" y="1637"/>
                  </a:lnTo>
                  <a:lnTo>
                    <a:pt x="2219" y="2058"/>
                  </a:lnTo>
                  <a:lnTo>
                    <a:pt x="2185" y="2049"/>
                  </a:lnTo>
                  <a:cubicBezTo>
                    <a:pt x="2183" y="2045"/>
                    <a:pt x="2185" y="2032"/>
                    <a:pt x="2195" y="2026"/>
                  </a:cubicBezTo>
                  <a:lnTo>
                    <a:pt x="2790" y="1606"/>
                  </a:lnTo>
                  <a:close/>
                  <a:moveTo>
                    <a:pt x="3945" y="1578"/>
                  </a:moveTo>
                  <a:lnTo>
                    <a:pt x="2182" y="3117"/>
                  </a:lnTo>
                  <a:lnTo>
                    <a:pt x="2154" y="3109"/>
                  </a:lnTo>
                  <a:cubicBezTo>
                    <a:pt x="2150" y="3102"/>
                    <a:pt x="2150" y="3093"/>
                    <a:pt x="2156" y="3087"/>
                  </a:cubicBezTo>
                  <a:lnTo>
                    <a:pt x="3945" y="1578"/>
                  </a:lnTo>
                  <a:close/>
                  <a:moveTo>
                    <a:pt x="4704" y="0"/>
                  </a:moveTo>
                  <a:cubicBezTo>
                    <a:pt x="4703" y="0"/>
                    <a:pt x="4702" y="0"/>
                    <a:pt x="4701" y="0"/>
                  </a:cubicBezTo>
                  <a:lnTo>
                    <a:pt x="73" y="392"/>
                  </a:lnTo>
                  <a:cubicBezTo>
                    <a:pt x="52" y="393"/>
                    <a:pt x="31" y="402"/>
                    <a:pt x="20" y="420"/>
                  </a:cubicBezTo>
                  <a:cubicBezTo>
                    <a:pt x="6" y="439"/>
                    <a:pt x="1" y="462"/>
                    <a:pt x="5" y="481"/>
                  </a:cubicBezTo>
                  <a:cubicBezTo>
                    <a:pt x="34" y="627"/>
                    <a:pt x="83" y="771"/>
                    <a:pt x="146" y="910"/>
                  </a:cubicBezTo>
                  <a:cubicBezTo>
                    <a:pt x="236" y="1108"/>
                    <a:pt x="342" y="1259"/>
                    <a:pt x="415" y="1356"/>
                  </a:cubicBezTo>
                  <a:cubicBezTo>
                    <a:pt x="464" y="1417"/>
                    <a:pt x="502" y="1454"/>
                    <a:pt x="511" y="1463"/>
                  </a:cubicBezTo>
                  <a:cubicBezTo>
                    <a:pt x="513" y="1467"/>
                    <a:pt x="539" y="1505"/>
                    <a:pt x="540" y="1508"/>
                  </a:cubicBezTo>
                  <a:cubicBezTo>
                    <a:pt x="545" y="1519"/>
                    <a:pt x="548" y="1535"/>
                    <a:pt x="550" y="1550"/>
                  </a:cubicBezTo>
                  <a:lnTo>
                    <a:pt x="612" y="1622"/>
                  </a:lnTo>
                  <a:lnTo>
                    <a:pt x="541" y="1596"/>
                  </a:lnTo>
                  <a:lnTo>
                    <a:pt x="519" y="1632"/>
                  </a:lnTo>
                  <a:cubicBezTo>
                    <a:pt x="515" y="1642"/>
                    <a:pt x="166" y="2052"/>
                    <a:pt x="441" y="2659"/>
                  </a:cubicBezTo>
                  <a:cubicBezTo>
                    <a:pt x="712" y="3255"/>
                    <a:pt x="1241" y="3275"/>
                    <a:pt x="1262" y="3276"/>
                  </a:cubicBezTo>
                  <a:lnTo>
                    <a:pt x="1307" y="3209"/>
                  </a:lnTo>
                  <a:lnTo>
                    <a:pt x="1308" y="3284"/>
                  </a:lnTo>
                  <a:lnTo>
                    <a:pt x="1349" y="3307"/>
                  </a:lnTo>
                  <a:cubicBezTo>
                    <a:pt x="1358" y="3319"/>
                    <a:pt x="1369" y="3333"/>
                    <a:pt x="1375" y="3345"/>
                  </a:cubicBezTo>
                  <a:lnTo>
                    <a:pt x="1456" y="3359"/>
                  </a:lnTo>
                  <a:lnTo>
                    <a:pt x="1386" y="3390"/>
                  </a:lnTo>
                  <a:cubicBezTo>
                    <a:pt x="1390" y="3423"/>
                    <a:pt x="1416" y="3703"/>
                    <a:pt x="1565" y="4033"/>
                  </a:cubicBezTo>
                  <a:cubicBezTo>
                    <a:pt x="1628" y="4171"/>
                    <a:pt x="1706" y="4303"/>
                    <a:pt x="1795" y="4417"/>
                  </a:cubicBezTo>
                  <a:cubicBezTo>
                    <a:pt x="1808" y="4437"/>
                    <a:pt x="1829" y="4447"/>
                    <a:pt x="1851" y="4449"/>
                  </a:cubicBezTo>
                  <a:cubicBezTo>
                    <a:pt x="1872" y="4449"/>
                    <a:pt x="1894" y="4444"/>
                    <a:pt x="1909" y="4431"/>
                  </a:cubicBezTo>
                  <a:lnTo>
                    <a:pt x="5243" y="1193"/>
                  </a:lnTo>
                  <a:cubicBezTo>
                    <a:pt x="5264" y="1176"/>
                    <a:pt x="5270" y="1144"/>
                    <a:pt x="5263" y="1118"/>
                  </a:cubicBezTo>
                  <a:lnTo>
                    <a:pt x="5258" y="1108"/>
                  </a:lnTo>
                  <a:cubicBezTo>
                    <a:pt x="5248" y="1087"/>
                    <a:pt x="5229" y="1071"/>
                    <a:pt x="5206" y="1064"/>
                  </a:cubicBezTo>
                  <a:lnTo>
                    <a:pt x="4950" y="1016"/>
                  </a:lnTo>
                  <a:cubicBezTo>
                    <a:pt x="4814" y="994"/>
                    <a:pt x="4694" y="895"/>
                    <a:pt x="4630" y="753"/>
                  </a:cubicBezTo>
                  <a:cubicBezTo>
                    <a:pt x="4567" y="614"/>
                    <a:pt x="4571" y="457"/>
                    <a:pt x="4641" y="336"/>
                  </a:cubicBezTo>
                  <a:lnTo>
                    <a:pt x="4651" y="319"/>
                  </a:lnTo>
                  <a:lnTo>
                    <a:pt x="4772" y="118"/>
                  </a:lnTo>
                  <a:cubicBezTo>
                    <a:pt x="4787" y="94"/>
                    <a:pt x="4788" y="69"/>
                    <a:pt x="4776" y="45"/>
                  </a:cubicBezTo>
                  <a:cubicBezTo>
                    <a:pt x="4774" y="41"/>
                    <a:pt x="4774" y="41"/>
                    <a:pt x="4773" y="38"/>
                  </a:cubicBezTo>
                  <a:cubicBezTo>
                    <a:pt x="4758" y="13"/>
                    <a:pt x="4732" y="0"/>
                    <a:pt x="47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0" name="Google Shape;4320;p51"/>
            <p:cNvSpPr/>
            <p:nvPr/>
          </p:nvSpPr>
          <p:spPr>
            <a:xfrm rot="1586497" flipH="1">
              <a:off x="8801211" y="4478241"/>
              <a:ext cx="43671" cy="46347"/>
            </a:xfrm>
            <a:custGeom>
              <a:avLst/>
              <a:gdLst/>
              <a:ahLst/>
              <a:cxnLst/>
              <a:rect l="l" t="t" r="r" b="b"/>
              <a:pathLst>
                <a:path w="1256" h="1333" extrusionOk="0">
                  <a:moveTo>
                    <a:pt x="769" y="1"/>
                  </a:moveTo>
                  <a:cubicBezTo>
                    <a:pt x="759" y="1"/>
                    <a:pt x="748" y="3"/>
                    <a:pt x="738" y="7"/>
                  </a:cubicBezTo>
                  <a:lnTo>
                    <a:pt x="56" y="317"/>
                  </a:lnTo>
                  <a:cubicBezTo>
                    <a:pt x="18" y="335"/>
                    <a:pt x="0" y="380"/>
                    <a:pt x="18" y="419"/>
                  </a:cubicBezTo>
                  <a:lnTo>
                    <a:pt x="433" y="1332"/>
                  </a:lnTo>
                  <a:lnTo>
                    <a:pt x="1255" y="959"/>
                  </a:lnTo>
                  <a:lnTo>
                    <a:pt x="838" y="44"/>
                  </a:lnTo>
                  <a:cubicBezTo>
                    <a:pt x="826" y="17"/>
                    <a:pt x="799" y="1"/>
                    <a:pt x="769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1" name="Google Shape;4321;p51"/>
            <p:cNvSpPr/>
            <p:nvPr/>
          </p:nvSpPr>
          <p:spPr>
            <a:xfrm rot="1586497" flipH="1">
              <a:off x="7947269" y="3807273"/>
              <a:ext cx="1022580" cy="491664"/>
            </a:xfrm>
            <a:custGeom>
              <a:avLst/>
              <a:gdLst/>
              <a:ahLst/>
              <a:cxnLst/>
              <a:rect l="l" t="t" r="r" b="b"/>
              <a:pathLst>
                <a:path w="29410" h="14141" extrusionOk="0">
                  <a:moveTo>
                    <a:pt x="28923" y="0"/>
                  </a:moveTo>
                  <a:cubicBezTo>
                    <a:pt x="28912" y="0"/>
                    <a:pt x="28902" y="3"/>
                    <a:pt x="28892" y="8"/>
                  </a:cubicBezTo>
                  <a:lnTo>
                    <a:pt x="47" y="13126"/>
                  </a:lnTo>
                  <a:cubicBezTo>
                    <a:pt x="30" y="13134"/>
                    <a:pt x="16" y="13148"/>
                    <a:pt x="8" y="13169"/>
                  </a:cubicBezTo>
                  <a:cubicBezTo>
                    <a:pt x="4" y="13188"/>
                    <a:pt x="1" y="13210"/>
                    <a:pt x="9" y="13227"/>
                  </a:cubicBezTo>
                  <a:lnTo>
                    <a:pt x="423" y="14135"/>
                  </a:lnTo>
                  <a:cubicBezTo>
                    <a:pt x="424" y="14139"/>
                    <a:pt x="424" y="14139"/>
                    <a:pt x="429" y="14140"/>
                  </a:cubicBezTo>
                  <a:lnTo>
                    <a:pt x="29410" y="955"/>
                  </a:lnTo>
                  <a:cubicBezTo>
                    <a:pt x="29409" y="952"/>
                    <a:pt x="29409" y="952"/>
                    <a:pt x="29408" y="949"/>
                  </a:cubicBezTo>
                  <a:cubicBezTo>
                    <a:pt x="29405" y="945"/>
                    <a:pt x="29399" y="939"/>
                    <a:pt x="29398" y="937"/>
                  </a:cubicBezTo>
                  <a:cubicBezTo>
                    <a:pt x="29299" y="802"/>
                    <a:pt x="29216" y="656"/>
                    <a:pt x="29148" y="507"/>
                  </a:cubicBezTo>
                  <a:cubicBezTo>
                    <a:pt x="29081" y="362"/>
                    <a:pt x="29032" y="212"/>
                    <a:pt x="28996" y="62"/>
                  </a:cubicBezTo>
                  <a:cubicBezTo>
                    <a:pt x="28997" y="55"/>
                    <a:pt x="28994" y="48"/>
                    <a:pt x="28992" y="44"/>
                  </a:cubicBezTo>
                  <a:cubicBezTo>
                    <a:pt x="28985" y="28"/>
                    <a:pt x="28971" y="17"/>
                    <a:pt x="28954" y="8"/>
                  </a:cubicBezTo>
                  <a:cubicBezTo>
                    <a:pt x="28943" y="3"/>
                    <a:pt x="28933" y="0"/>
                    <a:pt x="28923" y="0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2" name="Google Shape;4322;p51"/>
            <p:cNvSpPr/>
            <p:nvPr/>
          </p:nvSpPr>
          <p:spPr>
            <a:xfrm rot="1586497" flipH="1">
              <a:off x="7955263" y="3552981"/>
              <a:ext cx="166478" cy="47146"/>
            </a:xfrm>
            <a:custGeom>
              <a:avLst/>
              <a:gdLst/>
              <a:ahLst/>
              <a:cxnLst/>
              <a:rect l="l" t="t" r="r" b="b"/>
              <a:pathLst>
                <a:path w="4788" h="1356" extrusionOk="0">
                  <a:moveTo>
                    <a:pt x="4704" y="0"/>
                  </a:moveTo>
                  <a:cubicBezTo>
                    <a:pt x="4703" y="0"/>
                    <a:pt x="4702" y="0"/>
                    <a:pt x="4701" y="0"/>
                  </a:cubicBezTo>
                  <a:lnTo>
                    <a:pt x="73" y="392"/>
                  </a:lnTo>
                  <a:cubicBezTo>
                    <a:pt x="52" y="393"/>
                    <a:pt x="31" y="402"/>
                    <a:pt x="18" y="421"/>
                  </a:cubicBezTo>
                  <a:cubicBezTo>
                    <a:pt x="6" y="439"/>
                    <a:pt x="1" y="463"/>
                    <a:pt x="5" y="481"/>
                  </a:cubicBezTo>
                  <a:cubicBezTo>
                    <a:pt x="33" y="627"/>
                    <a:pt x="83" y="772"/>
                    <a:pt x="146" y="910"/>
                  </a:cubicBezTo>
                  <a:cubicBezTo>
                    <a:pt x="236" y="1108"/>
                    <a:pt x="342" y="1259"/>
                    <a:pt x="415" y="1356"/>
                  </a:cubicBezTo>
                  <a:cubicBezTo>
                    <a:pt x="747" y="1276"/>
                    <a:pt x="2779" y="770"/>
                    <a:pt x="4651" y="319"/>
                  </a:cubicBezTo>
                  <a:lnTo>
                    <a:pt x="4772" y="119"/>
                  </a:lnTo>
                  <a:cubicBezTo>
                    <a:pt x="4787" y="94"/>
                    <a:pt x="4788" y="70"/>
                    <a:pt x="4775" y="45"/>
                  </a:cubicBezTo>
                  <a:cubicBezTo>
                    <a:pt x="4774" y="41"/>
                    <a:pt x="4774" y="41"/>
                    <a:pt x="4773" y="39"/>
                  </a:cubicBezTo>
                  <a:cubicBezTo>
                    <a:pt x="4758" y="14"/>
                    <a:pt x="4732" y="0"/>
                    <a:pt x="4704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3" name="Google Shape;4323;p51"/>
            <p:cNvSpPr/>
            <p:nvPr/>
          </p:nvSpPr>
          <p:spPr>
            <a:xfrm rot="1586497" flipH="1">
              <a:off x="7918080" y="3498473"/>
              <a:ext cx="52224" cy="13351"/>
            </a:xfrm>
            <a:custGeom>
              <a:avLst/>
              <a:gdLst/>
              <a:ahLst/>
              <a:cxnLst/>
              <a:rect l="l" t="t" r="r" b="b"/>
              <a:pathLst>
                <a:path w="1502" h="384" extrusionOk="0">
                  <a:moveTo>
                    <a:pt x="1448" y="0"/>
                  </a:moveTo>
                  <a:cubicBezTo>
                    <a:pt x="1446" y="0"/>
                    <a:pt x="1443" y="1"/>
                    <a:pt x="1441" y="1"/>
                  </a:cubicBezTo>
                  <a:lnTo>
                    <a:pt x="205" y="107"/>
                  </a:lnTo>
                  <a:cubicBezTo>
                    <a:pt x="181" y="109"/>
                    <a:pt x="158" y="123"/>
                    <a:pt x="146" y="142"/>
                  </a:cubicBezTo>
                  <a:lnTo>
                    <a:pt x="1" y="384"/>
                  </a:lnTo>
                  <a:cubicBezTo>
                    <a:pt x="540" y="255"/>
                    <a:pt x="1054" y="134"/>
                    <a:pt x="1502" y="32"/>
                  </a:cubicBezTo>
                  <a:cubicBezTo>
                    <a:pt x="1493" y="13"/>
                    <a:pt x="1470" y="0"/>
                    <a:pt x="1448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4" name="Google Shape;4324;p51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5" name="Google Shape;4325;p51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6" name="Google Shape;4326;p51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7" name="Google Shape;4327;p51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8" name="Google Shape;4328;p51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9" name="Google Shape;4329;p51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0" name="Google Shape;4330;p51"/>
            <p:cNvSpPr/>
            <p:nvPr/>
          </p:nvSpPr>
          <p:spPr>
            <a:xfrm rot="1586497" flipH="1">
              <a:off x="8747362" y="4472661"/>
              <a:ext cx="83065" cy="164456"/>
            </a:xfrm>
            <a:custGeom>
              <a:avLst/>
              <a:gdLst/>
              <a:ahLst/>
              <a:cxnLst/>
              <a:rect l="l" t="t" r="r" b="b"/>
              <a:pathLst>
                <a:path w="2389" h="4730" extrusionOk="0">
                  <a:moveTo>
                    <a:pt x="198" y="1"/>
                  </a:moveTo>
                  <a:cubicBezTo>
                    <a:pt x="174" y="1"/>
                    <a:pt x="149" y="6"/>
                    <a:pt x="126" y="17"/>
                  </a:cubicBezTo>
                  <a:cubicBezTo>
                    <a:pt x="39" y="57"/>
                    <a:pt x="1" y="159"/>
                    <a:pt x="40" y="246"/>
                  </a:cubicBezTo>
                  <a:lnTo>
                    <a:pt x="2034" y="4627"/>
                  </a:lnTo>
                  <a:cubicBezTo>
                    <a:pt x="2062" y="4691"/>
                    <a:pt x="2125" y="4730"/>
                    <a:pt x="2191" y="4730"/>
                  </a:cubicBezTo>
                  <a:cubicBezTo>
                    <a:pt x="2214" y="4730"/>
                    <a:pt x="2239" y="4725"/>
                    <a:pt x="2263" y="4714"/>
                  </a:cubicBezTo>
                  <a:cubicBezTo>
                    <a:pt x="2350" y="4674"/>
                    <a:pt x="2389" y="4571"/>
                    <a:pt x="2349" y="4485"/>
                  </a:cubicBezTo>
                  <a:lnTo>
                    <a:pt x="355" y="104"/>
                  </a:lnTo>
                  <a:cubicBezTo>
                    <a:pt x="327" y="39"/>
                    <a:pt x="264" y="1"/>
                    <a:pt x="1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1" name="Google Shape;4331;p51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2" name="Google Shape;4332;p51"/>
            <p:cNvSpPr/>
            <p:nvPr/>
          </p:nvSpPr>
          <p:spPr>
            <a:xfrm rot="1586497" flipH="1">
              <a:off x="8003534" y="3600507"/>
              <a:ext cx="27329" cy="20409"/>
            </a:xfrm>
            <a:custGeom>
              <a:avLst/>
              <a:gdLst/>
              <a:ahLst/>
              <a:cxnLst/>
              <a:rect l="l" t="t" r="r" b="b"/>
              <a:pathLst>
                <a:path w="786" h="587" extrusionOk="0">
                  <a:moveTo>
                    <a:pt x="692" y="0"/>
                  </a:moveTo>
                  <a:cubicBezTo>
                    <a:pt x="675" y="0"/>
                    <a:pt x="659" y="5"/>
                    <a:pt x="644" y="15"/>
                  </a:cubicBezTo>
                  <a:lnTo>
                    <a:pt x="46" y="436"/>
                  </a:lnTo>
                  <a:cubicBezTo>
                    <a:pt x="9" y="462"/>
                    <a:pt x="1" y="514"/>
                    <a:pt x="27" y="551"/>
                  </a:cubicBezTo>
                  <a:cubicBezTo>
                    <a:pt x="44" y="575"/>
                    <a:pt x="69" y="587"/>
                    <a:pt x="95" y="587"/>
                  </a:cubicBezTo>
                  <a:cubicBezTo>
                    <a:pt x="112" y="587"/>
                    <a:pt x="127" y="582"/>
                    <a:pt x="142" y="571"/>
                  </a:cubicBezTo>
                  <a:lnTo>
                    <a:pt x="740" y="150"/>
                  </a:lnTo>
                  <a:cubicBezTo>
                    <a:pt x="776" y="124"/>
                    <a:pt x="786" y="73"/>
                    <a:pt x="760" y="35"/>
                  </a:cubicBezTo>
                  <a:cubicBezTo>
                    <a:pt x="743" y="13"/>
                    <a:pt x="718" y="0"/>
                    <a:pt x="6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3" name="Google Shape;4333;p51"/>
            <p:cNvSpPr/>
            <p:nvPr/>
          </p:nvSpPr>
          <p:spPr>
            <a:xfrm rot="1586497" flipH="1">
              <a:off x="8754854" y="4621166"/>
              <a:ext cx="50451" cy="24373"/>
            </a:xfrm>
            <a:custGeom>
              <a:avLst/>
              <a:gdLst/>
              <a:ahLst/>
              <a:cxnLst/>
              <a:rect l="l" t="t" r="r" b="b"/>
              <a:pathLst>
                <a:path w="1451" h="701" extrusionOk="0">
                  <a:moveTo>
                    <a:pt x="1355" y="0"/>
                  </a:moveTo>
                  <a:cubicBezTo>
                    <a:pt x="1345" y="0"/>
                    <a:pt x="1334" y="2"/>
                    <a:pt x="1324" y="6"/>
                  </a:cubicBezTo>
                  <a:lnTo>
                    <a:pt x="64" y="541"/>
                  </a:lnTo>
                  <a:cubicBezTo>
                    <a:pt x="21" y="559"/>
                    <a:pt x="1" y="608"/>
                    <a:pt x="20" y="650"/>
                  </a:cubicBezTo>
                  <a:cubicBezTo>
                    <a:pt x="32" y="682"/>
                    <a:pt x="64" y="700"/>
                    <a:pt x="95" y="700"/>
                  </a:cubicBezTo>
                  <a:cubicBezTo>
                    <a:pt x="108" y="700"/>
                    <a:pt x="118" y="698"/>
                    <a:pt x="129" y="694"/>
                  </a:cubicBezTo>
                  <a:lnTo>
                    <a:pt x="1388" y="159"/>
                  </a:lnTo>
                  <a:cubicBezTo>
                    <a:pt x="1432" y="140"/>
                    <a:pt x="1450" y="92"/>
                    <a:pt x="1433" y="50"/>
                  </a:cubicBezTo>
                  <a:cubicBezTo>
                    <a:pt x="1418" y="18"/>
                    <a:pt x="1387" y="0"/>
                    <a:pt x="13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4" name="Google Shape;4334;p51"/>
            <p:cNvSpPr/>
            <p:nvPr/>
          </p:nvSpPr>
          <p:spPr>
            <a:xfrm rot="1586497" flipH="1">
              <a:off x="8788500" y="4616744"/>
              <a:ext cx="36613" cy="14290"/>
            </a:xfrm>
            <a:custGeom>
              <a:avLst/>
              <a:gdLst/>
              <a:ahLst/>
              <a:cxnLst/>
              <a:rect l="l" t="t" r="r" b="b"/>
              <a:pathLst>
                <a:path w="1053" h="411" extrusionOk="0">
                  <a:moveTo>
                    <a:pt x="960" y="0"/>
                  </a:moveTo>
                  <a:cubicBezTo>
                    <a:pt x="953" y="0"/>
                    <a:pt x="945" y="1"/>
                    <a:pt x="937" y="3"/>
                  </a:cubicBezTo>
                  <a:lnTo>
                    <a:pt x="71" y="248"/>
                  </a:lnTo>
                  <a:cubicBezTo>
                    <a:pt x="27" y="261"/>
                    <a:pt x="0" y="306"/>
                    <a:pt x="13" y="350"/>
                  </a:cubicBezTo>
                  <a:cubicBezTo>
                    <a:pt x="23" y="386"/>
                    <a:pt x="57" y="410"/>
                    <a:pt x="94" y="410"/>
                  </a:cubicBezTo>
                  <a:cubicBezTo>
                    <a:pt x="101" y="410"/>
                    <a:pt x="109" y="408"/>
                    <a:pt x="117" y="406"/>
                  </a:cubicBezTo>
                  <a:lnTo>
                    <a:pt x="983" y="161"/>
                  </a:lnTo>
                  <a:cubicBezTo>
                    <a:pt x="1026" y="150"/>
                    <a:pt x="1052" y="104"/>
                    <a:pt x="1039" y="59"/>
                  </a:cubicBezTo>
                  <a:cubicBezTo>
                    <a:pt x="1029" y="23"/>
                    <a:pt x="997" y="0"/>
                    <a:pt x="9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5" name="Google Shape;4335;p51"/>
            <p:cNvSpPr/>
            <p:nvPr/>
          </p:nvSpPr>
          <p:spPr>
            <a:xfrm rot="1586497" flipH="1">
              <a:off x="8841264" y="4594144"/>
              <a:ext cx="24965" cy="16828"/>
            </a:xfrm>
            <a:custGeom>
              <a:avLst/>
              <a:gdLst/>
              <a:ahLst/>
              <a:cxnLst/>
              <a:rect l="l" t="t" r="r" b="b"/>
              <a:pathLst>
                <a:path w="718" h="484" extrusionOk="0">
                  <a:moveTo>
                    <a:pt x="624" y="0"/>
                  </a:moveTo>
                  <a:cubicBezTo>
                    <a:pt x="616" y="0"/>
                    <a:pt x="609" y="1"/>
                    <a:pt x="601" y="4"/>
                  </a:cubicBezTo>
                  <a:cubicBezTo>
                    <a:pt x="386" y="67"/>
                    <a:pt x="190" y="185"/>
                    <a:pt x="33" y="343"/>
                  </a:cubicBezTo>
                  <a:cubicBezTo>
                    <a:pt x="0" y="375"/>
                    <a:pt x="0" y="427"/>
                    <a:pt x="33" y="459"/>
                  </a:cubicBezTo>
                  <a:cubicBezTo>
                    <a:pt x="50" y="476"/>
                    <a:pt x="71" y="484"/>
                    <a:pt x="92" y="484"/>
                  </a:cubicBezTo>
                  <a:cubicBezTo>
                    <a:pt x="113" y="484"/>
                    <a:pt x="134" y="474"/>
                    <a:pt x="151" y="459"/>
                  </a:cubicBezTo>
                  <a:cubicBezTo>
                    <a:pt x="288" y="321"/>
                    <a:pt x="461" y="218"/>
                    <a:pt x="648" y="164"/>
                  </a:cubicBezTo>
                  <a:cubicBezTo>
                    <a:pt x="692" y="150"/>
                    <a:pt x="717" y="103"/>
                    <a:pt x="705" y="60"/>
                  </a:cubicBezTo>
                  <a:cubicBezTo>
                    <a:pt x="693" y="23"/>
                    <a:pt x="660" y="0"/>
                    <a:pt x="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6" name="Google Shape;4336;p51"/>
            <p:cNvSpPr/>
            <p:nvPr/>
          </p:nvSpPr>
          <p:spPr>
            <a:xfrm rot="1586497" flipH="1">
              <a:off x="8854760" y="4547285"/>
              <a:ext cx="28268" cy="15681"/>
            </a:xfrm>
            <a:custGeom>
              <a:avLst/>
              <a:gdLst/>
              <a:ahLst/>
              <a:cxnLst/>
              <a:rect l="l" t="t" r="r" b="b"/>
              <a:pathLst>
                <a:path w="813" h="451" extrusionOk="0">
                  <a:moveTo>
                    <a:pt x="717" y="1"/>
                  </a:moveTo>
                  <a:cubicBezTo>
                    <a:pt x="706" y="1"/>
                    <a:pt x="694" y="3"/>
                    <a:pt x="683" y="8"/>
                  </a:cubicBezTo>
                  <a:lnTo>
                    <a:pt x="60" y="292"/>
                  </a:lnTo>
                  <a:cubicBezTo>
                    <a:pt x="20" y="312"/>
                    <a:pt x="1" y="360"/>
                    <a:pt x="20" y="402"/>
                  </a:cubicBezTo>
                  <a:cubicBezTo>
                    <a:pt x="34" y="432"/>
                    <a:pt x="65" y="450"/>
                    <a:pt x="96" y="450"/>
                  </a:cubicBezTo>
                  <a:cubicBezTo>
                    <a:pt x="108" y="450"/>
                    <a:pt x="119" y="448"/>
                    <a:pt x="130" y="443"/>
                  </a:cubicBezTo>
                  <a:lnTo>
                    <a:pt x="752" y="158"/>
                  </a:lnTo>
                  <a:cubicBezTo>
                    <a:pt x="793" y="139"/>
                    <a:pt x="813" y="90"/>
                    <a:pt x="793" y="48"/>
                  </a:cubicBezTo>
                  <a:cubicBezTo>
                    <a:pt x="779" y="19"/>
                    <a:pt x="748" y="1"/>
                    <a:pt x="7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7" name="Google Shape;4337;p51"/>
            <p:cNvSpPr/>
            <p:nvPr/>
          </p:nvSpPr>
          <p:spPr>
            <a:xfrm rot="1586497" flipH="1">
              <a:off x="8807458" y="4524897"/>
              <a:ext cx="129448" cy="110947"/>
            </a:xfrm>
            <a:custGeom>
              <a:avLst/>
              <a:gdLst/>
              <a:ahLst/>
              <a:cxnLst/>
              <a:rect l="l" t="t" r="r" b="b"/>
              <a:pathLst>
                <a:path w="3723" h="3191" extrusionOk="0">
                  <a:moveTo>
                    <a:pt x="3236" y="1"/>
                  </a:moveTo>
                  <a:cubicBezTo>
                    <a:pt x="3225" y="1"/>
                    <a:pt x="3215" y="3"/>
                    <a:pt x="3205" y="7"/>
                  </a:cubicBezTo>
                  <a:lnTo>
                    <a:pt x="807" y="1098"/>
                  </a:lnTo>
                  <a:cubicBezTo>
                    <a:pt x="765" y="1126"/>
                    <a:pt x="1" y="1636"/>
                    <a:pt x="541" y="3190"/>
                  </a:cubicBezTo>
                  <a:cubicBezTo>
                    <a:pt x="976" y="2603"/>
                    <a:pt x="1874" y="1818"/>
                    <a:pt x="3723" y="961"/>
                  </a:cubicBezTo>
                  <a:lnTo>
                    <a:pt x="3306" y="46"/>
                  </a:lnTo>
                  <a:cubicBezTo>
                    <a:pt x="3293" y="18"/>
                    <a:pt x="3265" y="1"/>
                    <a:pt x="3236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مربع نص 7">
            <a:extLst>
              <a:ext uri="{FF2B5EF4-FFF2-40B4-BE49-F238E27FC236}">
                <a16:creationId xmlns:a16="http://schemas.microsoft.com/office/drawing/2014/main" id="{AFA08AB7-BBE3-4633-849F-526E5B089347}"/>
              </a:ext>
            </a:extLst>
          </p:cNvPr>
          <p:cNvSpPr txBox="1"/>
          <p:nvPr/>
        </p:nvSpPr>
        <p:spPr>
          <a:xfrm rot="21369029">
            <a:off x="2870452" y="1018828"/>
            <a:ext cx="3018136" cy="4001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EG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مخطط الساق والورقة        </a:t>
            </a:r>
            <a:endParaRPr lang="en-US" sz="2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9" name="مربع نص 138">
            <a:extLst>
              <a:ext uri="{FF2B5EF4-FFF2-40B4-BE49-F238E27FC236}">
                <a16:creationId xmlns:a16="http://schemas.microsoft.com/office/drawing/2014/main" id="{FEE8AADC-CD95-480F-BDC7-6FB1AB0E8905}"/>
              </a:ext>
            </a:extLst>
          </p:cNvPr>
          <p:cNvSpPr txBox="1"/>
          <p:nvPr/>
        </p:nvSpPr>
        <p:spPr>
          <a:xfrm rot="21414038">
            <a:off x="1609084" y="1737905"/>
            <a:ext cx="602133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EG" sz="2000" b="1" dirty="0">
                <a:latin typeface="Calibri" panose="020F0502020204030204" pitchFamily="34" charset="0"/>
                <a:cs typeface="Calibri" panose="020F0502020204030204" pitchFamily="34" charset="0"/>
              </a:rPr>
              <a:t>هو نوع خاص من الجداول التي تسمح لك بتنظيم وعرض البيانات في فئات باستخدام قيم البيانات الفعلية. </a:t>
            </a:r>
          </a:p>
          <a:p>
            <a:pPr algn="r"/>
            <a:r>
              <a:rPr lang="ar-EG" sz="2000" b="1" dirty="0">
                <a:latin typeface="Calibri" panose="020F0502020204030204" pitchFamily="34" charset="0"/>
                <a:cs typeface="Calibri" panose="020F0502020204030204" pitchFamily="34" charset="0"/>
              </a:rPr>
              <a:t>عندما تستخدم </a:t>
            </a:r>
            <a:r>
              <a:rPr lang="ar-EG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جدولا تكراريا </a:t>
            </a:r>
            <a:r>
              <a:rPr lang="ar-EG" sz="2000" b="1" dirty="0">
                <a:latin typeface="Calibri" panose="020F0502020204030204" pitchFamily="34" charset="0"/>
                <a:cs typeface="Calibri" panose="020F0502020204030204" pitchFamily="34" charset="0"/>
              </a:rPr>
              <a:t>لتنظم البيانات في فئات لا يمكنك مشاهدة القيم الفعلية ولكن يمكن فقط معرفة عدد البيانات في كل فئة </a:t>
            </a:r>
          </a:p>
          <a:p>
            <a:pPr algn="r"/>
            <a:r>
              <a:rPr lang="ar-EG" sz="2000" b="1" dirty="0">
                <a:latin typeface="Calibri" panose="020F0502020204030204" pitchFamily="34" charset="0"/>
                <a:cs typeface="Calibri" panose="020F0502020204030204" pitchFamily="34" charset="0"/>
              </a:rPr>
              <a:t>يعتبر مخطط الساق والورقة مفيدا ،لأنه يحفظ القيم الفعلية ، مما يساعد علي حساب مدي البيانات </a:t>
            </a:r>
            <a:r>
              <a:rPr lang="ar-EG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ومتوسطاتها</a:t>
            </a:r>
            <a:endParaRPr lang="ar-EG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إطار 8">
            <a:extLst>
              <a:ext uri="{FF2B5EF4-FFF2-40B4-BE49-F238E27FC236}">
                <a16:creationId xmlns:a16="http://schemas.microsoft.com/office/drawing/2014/main" id="{5FCEC1AE-D49E-4231-9B88-320F52181728}"/>
              </a:ext>
            </a:extLst>
          </p:cNvPr>
          <p:cNvSpPr/>
          <p:nvPr/>
        </p:nvSpPr>
        <p:spPr>
          <a:xfrm rot="21381119">
            <a:off x="2900326" y="876392"/>
            <a:ext cx="3075539" cy="695959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41" name="Picture 2" descr="مثال على قسمة رقم برقم. جدول التقسيم">
            <a:extLst>
              <a:ext uri="{FF2B5EF4-FFF2-40B4-BE49-F238E27FC236}">
                <a16:creationId xmlns:a16="http://schemas.microsoft.com/office/drawing/2014/main" id="{686972DF-C93E-4E88-8388-89B6DC09D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48" y="2527776"/>
            <a:ext cx="1800021" cy="260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9" name="Google Shape;4257;p51">
            <a:extLst>
              <a:ext uri="{FF2B5EF4-FFF2-40B4-BE49-F238E27FC236}">
                <a16:creationId xmlns:a16="http://schemas.microsoft.com/office/drawing/2014/main" id="{82591229-5E55-4E83-94AE-396619EE4377}"/>
              </a:ext>
            </a:extLst>
          </p:cNvPr>
          <p:cNvGrpSpPr/>
          <p:nvPr/>
        </p:nvGrpSpPr>
        <p:grpSpPr>
          <a:xfrm rot="17468233">
            <a:off x="7911540" y="2611487"/>
            <a:ext cx="877250" cy="769050"/>
            <a:chOff x="3656813" y="4101238"/>
            <a:chExt cx="877250" cy="769050"/>
          </a:xfrm>
        </p:grpSpPr>
        <p:sp>
          <p:nvSpPr>
            <p:cNvPr id="110" name="Google Shape;4258;p51">
              <a:extLst>
                <a:ext uri="{FF2B5EF4-FFF2-40B4-BE49-F238E27FC236}">
                  <a16:creationId xmlns:a16="http://schemas.microsoft.com/office/drawing/2014/main" id="{FDD06B73-FDFB-4184-88CA-A86180448D8D}"/>
                </a:ext>
              </a:extLst>
            </p:cNvPr>
            <p:cNvSpPr/>
            <p:nvPr/>
          </p:nvSpPr>
          <p:spPr>
            <a:xfrm>
              <a:off x="3656813" y="4130988"/>
              <a:ext cx="877250" cy="739300"/>
            </a:xfrm>
            <a:custGeom>
              <a:avLst/>
              <a:gdLst/>
              <a:ahLst/>
              <a:cxnLst/>
              <a:rect l="l" t="t" r="r" b="b"/>
              <a:pathLst>
                <a:path w="35090" h="29572" extrusionOk="0">
                  <a:moveTo>
                    <a:pt x="4335" y="5066"/>
                  </a:moveTo>
                  <a:lnTo>
                    <a:pt x="4333" y="5068"/>
                  </a:lnTo>
                  <a:cubicBezTo>
                    <a:pt x="4333" y="5067"/>
                    <a:pt x="4333" y="5066"/>
                    <a:pt x="4335" y="5066"/>
                  </a:cubicBezTo>
                  <a:close/>
                  <a:moveTo>
                    <a:pt x="213" y="1"/>
                  </a:moveTo>
                  <a:cubicBezTo>
                    <a:pt x="155" y="1"/>
                    <a:pt x="98" y="27"/>
                    <a:pt x="59" y="74"/>
                  </a:cubicBezTo>
                  <a:cubicBezTo>
                    <a:pt x="7" y="138"/>
                    <a:pt x="0" y="228"/>
                    <a:pt x="40" y="300"/>
                  </a:cubicBezTo>
                  <a:lnTo>
                    <a:pt x="3874" y="6863"/>
                  </a:lnTo>
                  <a:cubicBezTo>
                    <a:pt x="3877" y="6871"/>
                    <a:pt x="3886" y="6873"/>
                    <a:pt x="3892" y="6880"/>
                  </a:cubicBezTo>
                  <a:cubicBezTo>
                    <a:pt x="3901" y="6892"/>
                    <a:pt x="3907" y="6906"/>
                    <a:pt x="3919" y="6915"/>
                  </a:cubicBezTo>
                  <a:lnTo>
                    <a:pt x="27422" y="26249"/>
                  </a:lnTo>
                  <a:lnTo>
                    <a:pt x="29127" y="27651"/>
                  </a:lnTo>
                  <a:lnTo>
                    <a:pt x="31407" y="29528"/>
                  </a:lnTo>
                  <a:cubicBezTo>
                    <a:pt x="31444" y="29558"/>
                    <a:pt x="31489" y="29572"/>
                    <a:pt x="31533" y="29572"/>
                  </a:cubicBezTo>
                  <a:cubicBezTo>
                    <a:pt x="31560" y="29572"/>
                    <a:pt x="31589" y="29567"/>
                    <a:pt x="31613" y="29555"/>
                  </a:cubicBezTo>
                  <a:cubicBezTo>
                    <a:pt x="33354" y="28780"/>
                    <a:pt x="34648" y="27208"/>
                    <a:pt x="35073" y="25350"/>
                  </a:cubicBezTo>
                  <a:cubicBezTo>
                    <a:pt x="35090" y="25276"/>
                    <a:pt x="35063" y="25201"/>
                    <a:pt x="35005" y="25153"/>
                  </a:cubicBezTo>
                  <a:lnTo>
                    <a:pt x="32726" y="23277"/>
                  </a:lnTo>
                  <a:lnTo>
                    <a:pt x="31020" y="21873"/>
                  </a:lnTo>
                  <a:lnTo>
                    <a:pt x="7518" y="2542"/>
                  </a:lnTo>
                  <a:cubicBezTo>
                    <a:pt x="7512" y="2539"/>
                    <a:pt x="7506" y="2537"/>
                    <a:pt x="7500" y="2532"/>
                  </a:cubicBezTo>
                  <a:cubicBezTo>
                    <a:pt x="7486" y="2524"/>
                    <a:pt x="7473" y="2514"/>
                    <a:pt x="7456" y="2508"/>
                  </a:cubicBezTo>
                  <a:lnTo>
                    <a:pt x="277" y="12"/>
                  </a:lnTo>
                  <a:cubicBezTo>
                    <a:pt x="256" y="4"/>
                    <a:pt x="235" y="1"/>
                    <a:pt x="213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4259;p51">
              <a:extLst>
                <a:ext uri="{FF2B5EF4-FFF2-40B4-BE49-F238E27FC236}">
                  <a16:creationId xmlns:a16="http://schemas.microsoft.com/office/drawing/2014/main" id="{2EBDF741-E79F-462D-9E4B-44600AF87A36}"/>
                </a:ext>
              </a:extLst>
            </p:cNvPr>
            <p:cNvSpPr/>
            <p:nvPr/>
          </p:nvSpPr>
          <p:spPr>
            <a:xfrm>
              <a:off x="4424213" y="4783413"/>
              <a:ext cx="24025" cy="18800"/>
            </a:xfrm>
            <a:custGeom>
              <a:avLst/>
              <a:gdLst/>
              <a:ahLst/>
              <a:cxnLst/>
              <a:rect l="l" t="t" r="r" b="b"/>
              <a:pathLst>
                <a:path w="961" h="752" extrusionOk="0">
                  <a:moveTo>
                    <a:pt x="113" y="1"/>
                  </a:moveTo>
                  <a:cubicBezTo>
                    <a:pt x="83" y="1"/>
                    <a:pt x="53" y="14"/>
                    <a:pt x="34" y="40"/>
                  </a:cubicBezTo>
                  <a:cubicBezTo>
                    <a:pt x="0" y="85"/>
                    <a:pt x="10" y="147"/>
                    <a:pt x="53" y="179"/>
                  </a:cubicBezTo>
                  <a:lnTo>
                    <a:pt x="788" y="732"/>
                  </a:lnTo>
                  <a:cubicBezTo>
                    <a:pt x="804" y="746"/>
                    <a:pt x="825" y="752"/>
                    <a:pt x="847" y="752"/>
                  </a:cubicBezTo>
                  <a:cubicBezTo>
                    <a:pt x="877" y="752"/>
                    <a:pt x="905" y="738"/>
                    <a:pt x="926" y="711"/>
                  </a:cubicBezTo>
                  <a:cubicBezTo>
                    <a:pt x="960" y="668"/>
                    <a:pt x="951" y="606"/>
                    <a:pt x="908" y="573"/>
                  </a:cubicBezTo>
                  <a:lnTo>
                    <a:pt x="173" y="20"/>
                  </a:lnTo>
                  <a:cubicBezTo>
                    <a:pt x="155" y="7"/>
                    <a:pt x="134" y="1"/>
                    <a:pt x="1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4260;p51">
              <a:extLst>
                <a:ext uri="{FF2B5EF4-FFF2-40B4-BE49-F238E27FC236}">
                  <a16:creationId xmlns:a16="http://schemas.microsoft.com/office/drawing/2014/main" id="{6DA375D4-A026-49F2-A61A-E95D3CEF063C}"/>
                </a:ext>
              </a:extLst>
            </p:cNvPr>
            <p:cNvSpPr/>
            <p:nvPr/>
          </p:nvSpPr>
          <p:spPr>
            <a:xfrm>
              <a:off x="4395613" y="4693813"/>
              <a:ext cx="129775" cy="137975"/>
            </a:xfrm>
            <a:custGeom>
              <a:avLst/>
              <a:gdLst/>
              <a:ahLst/>
              <a:cxnLst/>
              <a:rect l="l" t="t" r="r" b="b"/>
              <a:pathLst>
                <a:path w="5191" h="5519" extrusionOk="0">
                  <a:moveTo>
                    <a:pt x="3728" y="991"/>
                  </a:moveTo>
                  <a:lnTo>
                    <a:pt x="4038" y="1247"/>
                  </a:lnTo>
                  <a:lnTo>
                    <a:pt x="4043" y="1272"/>
                  </a:lnTo>
                  <a:lnTo>
                    <a:pt x="4101" y="1319"/>
                  </a:lnTo>
                  <a:lnTo>
                    <a:pt x="4041" y="1274"/>
                  </a:lnTo>
                  <a:lnTo>
                    <a:pt x="3728" y="991"/>
                  </a:lnTo>
                  <a:close/>
                  <a:moveTo>
                    <a:pt x="3396" y="1907"/>
                  </a:moveTo>
                  <a:lnTo>
                    <a:pt x="3799" y="2031"/>
                  </a:lnTo>
                  <a:lnTo>
                    <a:pt x="3804" y="2061"/>
                  </a:lnTo>
                  <a:cubicBezTo>
                    <a:pt x="3800" y="2066"/>
                    <a:pt x="3795" y="2068"/>
                    <a:pt x="3790" y="2068"/>
                  </a:cubicBezTo>
                  <a:cubicBezTo>
                    <a:pt x="3788" y="2068"/>
                    <a:pt x="3786" y="2068"/>
                    <a:pt x="3784" y="2067"/>
                  </a:cubicBezTo>
                  <a:lnTo>
                    <a:pt x="3396" y="1907"/>
                  </a:lnTo>
                  <a:close/>
                  <a:moveTo>
                    <a:pt x="2899" y="2632"/>
                  </a:moveTo>
                  <a:lnTo>
                    <a:pt x="3200" y="2828"/>
                  </a:lnTo>
                  <a:lnTo>
                    <a:pt x="3202" y="2856"/>
                  </a:lnTo>
                  <a:cubicBezTo>
                    <a:pt x="3198" y="2861"/>
                    <a:pt x="3193" y="2864"/>
                    <a:pt x="3187" y="2864"/>
                  </a:cubicBezTo>
                  <a:cubicBezTo>
                    <a:pt x="3183" y="2864"/>
                    <a:pt x="3179" y="2862"/>
                    <a:pt x="3175" y="2858"/>
                  </a:cubicBezTo>
                  <a:lnTo>
                    <a:pt x="2899" y="2632"/>
                  </a:lnTo>
                  <a:close/>
                  <a:moveTo>
                    <a:pt x="2380" y="3388"/>
                  </a:moveTo>
                  <a:lnTo>
                    <a:pt x="2380" y="3388"/>
                  </a:lnTo>
                  <a:cubicBezTo>
                    <a:pt x="2564" y="3507"/>
                    <a:pt x="2769" y="3614"/>
                    <a:pt x="2984" y="3652"/>
                  </a:cubicBezTo>
                  <a:lnTo>
                    <a:pt x="2999" y="3684"/>
                  </a:lnTo>
                  <a:cubicBezTo>
                    <a:pt x="2996" y="3688"/>
                    <a:pt x="2987" y="3691"/>
                    <a:pt x="2976" y="3693"/>
                  </a:cubicBezTo>
                  <a:cubicBezTo>
                    <a:pt x="2755" y="3649"/>
                    <a:pt x="2542" y="3540"/>
                    <a:pt x="2380" y="3388"/>
                  </a:cubicBezTo>
                  <a:close/>
                  <a:moveTo>
                    <a:pt x="1269" y="3670"/>
                  </a:moveTo>
                  <a:lnTo>
                    <a:pt x="2002" y="4221"/>
                  </a:lnTo>
                  <a:lnTo>
                    <a:pt x="2007" y="4246"/>
                  </a:lnTo>
                  <a:cubicBezTo>
                    <a:pt x="2001" y="4254"/>
                    <a:pt x="1995" y="4257"/>
                    <a:pt x="1990" y="4257"/>
                  </a:cubicBezTo>
                  <a:cubicBezTo>
                    <a:pt x="1985" y="4257"/>
                    <a:pt x="1981" y="4254"/>
                    <a:pt x="1978" y="4252"/>
                  </a:cubicBezTo>
                  <a:lnTo>
                    <a:pt x="1244" y="3700"/>
                  </a:lnTo>
                  <a:lnTo>
                    <a:pt x="1269" y="3670"/>
                  </a:lnTo>
                  <a:close/>
                  <a:moveTo>
                    <a:pt x="3158" y="0"/>
                  </a:moveTo>
                  <a:cubicBezTo>
                    <a:pt x="3151" y="0"/>
                    <a:pt x="3145" y="1"/>
                    <a:pt x="3138" y="3"/>
                  </a:cubicBezTo>
                  <a:cubicBezTo>
                    <a:pt x="3122" y="10"/>
                    <a:pt x="3111" y="17"/>
                    <a:pt x="3101" y="29"/>
                  </a:cubicBezTo>
                  <a:cubicBezTo>
                    <a:pt x="3094" y="38"/>
                    <a:pt x="3085" y="48"/>
                    <a:pt x="3084" y="63"/>
                  </a:cubicBezTo>
                  <a:cubicBezTo>
                    <a:pt x="3007" y="354"/>
                    <a:pt x="2915" y="637"/>
                    <a:pt x="2797" y="905"/>
                  </a:cubicBezTo>
                  <a:cubicBezTo>
                    <a:pt x="2586" y="1410"/>
                    <a:pt x="2307" y="1874"/>
                    <a:pt x="1968" y="2288"/>
                  </a:cubicBezTo>
                  <a:cubicBezTo>
                    <a:pt x="1623" y="2707"/>
                    <a:pt x="1251" y="3033"/>
                    <a:pt x="915" y="3275"/>
                  </a:cubicBezTo>
                  <a:cubicBezTo>
                    <a:pt x="568" y="3520"/>
                    <a:pt x="260" y="3683"/>
                    <a:pt x="50" y="3782"/>
                  </a:cubicBezTo>
                  <a:cubicBezTo>
                    <a:pt x="37" y="3785"/>
                    <a:pt x="29" y="3795"/>
                    <a:pt x="21" y="3804"/>
                  </a:cubicBezTo>
                  <a:cubicBezTo>
                    <a:pt x="13" y="3814"/>
                    <a:pt x="6" y="3828"/>
                    <a:pt x="5" y="3842"/>
                  </a:cubicBezTo>
                  <a:cubicBezTo>
                    <a:pt x="0" y="3869"/>
                    <a:pt x="11" y="3898"/>
                    <a:pt x="32" y="3916"/>
                  </a:cubicBezTo>
                  <a:lnTo>
                    <a:pt x="1959" y="5501"/>
                  </a:lnTo>
                  <a:cubicBezTo>
                    <a:pt x="1974" y="5513"/>
                    <a:pt x="1992" y="5519"/>
                    <a:pt x="2010" y="5519"/>
                  </a:cubicBezTo>
                  <a:cubicBezTo>
                    <a:pt x="2022" y="5519"/>
                    <a:pt x="2033" y="5516"/>
                    <a:pt x="2044" y="5511"/>
                  </a:cubicBezTo>
                  <a:cubicBezTo>
                    <a:pt x="2365" y="5358"/>
                    <a:pt x="2678" y="5173"/>
                    <a:pt x="2967" y="4964"/>
                  </a:cubicBezTo>
                  <a:cubicBezTo>
                    <a:pt x="3364" y="4675"/>
                    <a:pt x="3726" y="4336"/>
                    <a:pt x="4039" y="3956"/>
                  </a:cubicBezTo>
                  <a:cubicBezTo>
                    <a:pt x="4375" y="3548"/>
                    <a:pt x="4658" y="3093"/>
                    <a:pt x="4869" y="2610"/>
                  </a:cubicBezTo>
                  <a:cubicBezTo>
                    <a:pt x="4999" y="2315"/>
                    <a:pt x="5105" y="2012"/>
                    <a:pt x="5181" y="1700"/>
                  </a:cubicBezTo>
                  <a:cubicBezTo>
                    <a:pt x="5190" y="1670"/>
                    <a:pt x="5181" y="1637"/>
                    <a:pt x="5157" y="1617"/>
                  </a:cubicBezTo>
                  <a:lnTo>
                    <a:pt x="3213" y="18"/>
                  </a:lnTo>
                  <a:cubicBezTo>
                    <a:pt x="3197" y="6"/>
                    <a:pt x="3178" y="0"/>
                    <a:pt x="31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4261;p51">
              <a:extLst>
                <a:ext uri="{FF2B5EF4-FFF2-40B4-BE49-F238E27FC236}">
                  <a16:creationId xmlns:a16="http://schemas.microsoft.com/office/drawing/2014/main" id="{89D1EDA7-8EC8-4271-AEF1-42CAC49BE87E}"/>
                </a:ext>
              </a:extLst>
            </p:cNvPr>
            <p:cNvSpPr/>
            <p:nvPr/>
          </p:nvSpPr>
          <p:spPr>
            <a:xfrm>
              <a:off x="3671038" y="4113313"/>
              <a:ext cx="49225" cy="45000"/>
            </a:xfrm>
            <a:custGeom>
              <a:avLst/>
              <a:gdLst/>
              <a:ahLst/>
              <a:cxnLst/>
              <a:rect l="l" t="t" r="r" b="b"/>
              <a:pathLst>
                <a:path w="1969" h="1800" extrusionOk="0">
                  <a:moveTo>
                    <a:pt x="88" y="1"/>
                  </a:moveTo>
                  <a:cubicBezTo>
                    <a:pt x="64" y="1"/>
                    <a:pt x="41" y="11"/>
                    <a:pt x="26" y="29"/>
                  </a:cubicBezTo>
                  <a:cubicBezTo>
                    <a:pt x="5" y="54"/>
                    <a:pt x="1" y="91"/>
                    <a:pt x="19" y="120"/>
                  </a:cubicBezTo>
                  <a:lnTo>
                    <a:pt x="976" y="1760"/>
                  </a:lnTo>
                  <a:cubicBezTo>
                    <a:pt x="991" y="1785"/>
                    <a:pt x="1018" y="1799"/>
                    <a:pt x="1045" y="1799"/>
                  </a:cubicBezTo>
                  <a:cubicBezTo>
                    <a:pt x="1057" y="1799"/>
                    <a:pt x="1069" y="1797"/>
                    <a:pt x="1080" y="1791"/>
                  </a:cubicBezTo>
                  <a:cubicBezTo>
                    <a:pt x="1296" y="1687"/>
                    <a:pt x="1485" y="1541"/>
                    <a:pt x="1637" y="1354"/>
                  </a:cubicBezTo>
                  <a:cubicBezTo>
                    <a:pt x="1790" y="1169"/>
                    <a:pt x="1897" y="957"/>
                    <a:pt x="1958" y="723"/>
                  </a:cubicBezTo>
                  <a:cubicBezTo>
                    <a:pt x="1969" y="684"/>
                    <a:pt x="1947" y="642"/>
                    <a:pt x="1907" y="628"/>
                  </a:cubicBezTo>
                  <a:lnTo>
                    <a:pt x="112" y="5"/>
                  </a:lnTo>
                  <a:cubicBezTo>
                    <a:pt x="104" y="2"/>
                    <a:pt x="96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4262;p51">
              <a:extLst>
                <a:ext uri="{FF2B5EF4-FFF2-40B4-BE49-F238E27FC236}">
                  <a16:creationId xmlns:a16="http://schemas.microsoft.com/office/drawing/2014/main" id="{EEFC3CBB-D5FF-4CCB-A5C2-762A68445E03}"/>
                </a:ext>
              </a:extLst>
            </p:cNvPr>
            <p:cNvSpPr/>
            <p:nvPr/>
          </p:nvSpPr>
          <p:spPr>
            <a:xfrm>
              <a:off x="3700088" y="4132138"/>
              <a:ext cx="136625" cy="132800"/>
            </a:xfrm>
            <a:custGeom>
              <a:avLst/>
              <a:gdLst/>
              <a:ahLst/>
              <a:cxnLst/>
              <a:rect l="l" t="t" r="r" b="b"/>
              <a:pathLst>
                <a:path w="5465" h="5312" extrusionOk="0">
                  <a:moveTo>
                    <a:pt x="2124" y="1889"/>
                  </a:moveTo>
                  <a:lnTo>
                    <a:pt x="2701" y="2569"/>
                  </a:lnTo>
                  <a:lnTo>
                    <a:pt x="2706" y="2594"/>
                  </a:lnTo>
                  <a:lnTo>
                    <a:pt x="2761" y="2640"/>
                  </a:lnTo>
                  <a:lnTo>
                    <a:pt x="2758" y="2642"/>
                  </a:lnTo>
                  <a:lnTo>
                    <a:pt x="2703" y="2598"/>
                  </a:lnTo>
                  <a:lnTo>
                    <a:pt x="2095" y="1912"/>
                  </a:lnTo>
                  <a:lnTo>
                    <a:pt x="2124" y="1889"/>
                  </a:lnTo>
                  <a:close/>
                  <a:moveTo>
                    <a:pt x="1369" y="1975"/>
                  </a:moveTo>
                  <a:lnTo>
                    <a:pt x="1369" y="1975"/>
                  </a:lnTo>
                  <a:cubicBezTo>
                    <a:pt x="1725" y="2592"/>
                    <a:pt x="2111" y="3197"/>
                    <a:pt x="2545" y="3755"/>
                  </a:cubicBezTo>
                  <a:lnTo>
                    <a:pt x="2545" y="3780"/>
                  </a:lnTo>
                  <a:lnTo>
                    <a:pt x="2603" y="3827"/>
                  </a:lnTo>
                  <a:lnTo>
                    <a:pt x="2601" y="3831"/>
                  </a:lnTo>
                  <a:lnTo>
                    <a:pt x="2540" y="3785"/>
                  </a:lnTo>
                  <a:cubicBezTo>
                    <a:pt x="2080" y="3217"/>
                    <a:pt x="1693" y="2612"/>
                    <a:pt x="1369" y="1975"/>
                  </a:cubicBezTo>
                  <a:close/>
                  <a:moveTo>
                    <a:pt x="1096" y="1"/>
                  </a:moveTo>
                  <a:cubicBezTo>
                    <a:pt x="1083" y="1"/>
                    <a:pt x="1070" y="4"/>
                    <a:pt x="1059" y="11"/>
                  </a:cubicBezTo>
                  <a:cubicBezTo>
                    <a:pt x="1048" y="17"/>
                    <a:pt x="1040" y="21"/>
                    <a:pt x="1032" y="31"/>
                  </a:cubicBezTo>
                  <a:cubicBezTo>
                    <a:pt x="1024" y="40"/>
                    <a:pt x="1020" y="52"/>
                    <a:pt x="1018" y="59"/>
                  </a:cubicBezTo>
                  <a:cubicBezTo>
                    <a:pt x="946" y="315"/>
                    <a:pt x="825" y="549"/>
                    <a:pt x="656" y="754"/>
                  </a:cubicBezTo>
                  <a:cubicBezTo>
                    <a:pt x="488" y="959"/>
                    <a:pt x="283" y="1120"/>
                    <a:pt x="48" y="1240"/>
                  </a:cubicBezTo>
                  <a:cubicBezTo>
                    <a:pt x="38" y="1247"/>
                    <a:pt x="27" y="1253"/>
                    <a:pt x="19" y="1262"/>
                  </a:cubicBezTo>
                  <a:cubicBezTo>
                    <a:pt x="13" y="1269"/>
                    <a:pt x="12" y="1277"/>
                    <a:pt x="9" y="1285"/>
                  </a:cubicBezTo>
                  <a:lnTo>
                    <a:pt x="7" y="1289"/>
                  </a:lnTo>
                  <a:cubicBezTo>
                    <a:pt x="1" y="1309"/>
                    <a:pt x="3" y="1331"/>
                    <a:pt x="13" y="1351"/>
                  </a:cubicBezTo>
                  <a:lnTo>
                    <a:pt x="2304" y="5274"/>
                  </a:lnTo>
                  <a:cubicBezTo>
                    <a:pt x="2314" y="5293"/>
                    <a:pt x="2335" y="5304"/>
                    <a:pt x="2355" y="5311"/>
                  </a:cubicBezTo>
                  <a:cubicBezTo>
                    <a:pt x="2360" y="5311"/>
                    <a:pt x="2365" y="5312"/>
                    <a:pt x="2371" y="5312"/>
                  </a:cubicBezTo>
                  <a:cubicBezTo>
                    <a:pt x="2388" y="5312"/>
                    <a:pt x="2406" y="5306"/>
                    <a:pt x="2418" y="5296"/>
                  </a:cubicBezTo>
                  <a:cubicBezTo>
                    <a:pt x="2558" y="5189"/>
                    <a:pt x="2698" y="5080"/>
                    <a:pt x="2834" y="4966"/>
                  </a:cubicBezTo>
                  <a:cubicBezTo>
                    <a:pt x="3311" y="4562"/>
                    <a:pt x="3755" y="4115"/>
                    <a:pt x="4154" y="3631"/>
                  </a:cubicBezTo>
                  <a:cubicBezTo>
                    <a:pt x="4575" y="3119"/>
                    <a:pt x="4945" y="2570"/>
                    <a:pt x="5258" y="1990"/>
                  </a:cubicBezTo>
                  <a:cubicBezTo>
                    <a:pt x="5328" y="1862"/>
                    <a:pt x="5391" y="1735"/>
                    <a:pt x="5454" y="1607"/>
                  </a:cubicBezTo>
                  <a:cubicBezTo>
                    <a:pt x="5464" y="1589"/>
                    <a:pt x="5465" y="1563"/>
                    <a:pt x="5456" y="1542"/>
                  </a:cubicBezTo>
                  <a:cubicBezTo>
                    <a:pt x="5449" y="1520"/>
                    <a:pt x="5430" y="1504"/>
                    <a:pt x="5409" y="1498"/>
                  </a:cubicBezTo>
                  <a:lnTo>
                    <a:pt x="1599" y="172"/>
                  </a:lnTo>
                  <a:lnTo>
                    <a:pt x="1120" y="4"/>
                  </a:lnTo>
                  <a:cubicBezTo>
                    <a:pt x="1112" y="2"/>
                    <a:pt x="1104" y="1"/>
                    <a:pt x="1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4263;p51">
              <a:extLst>
                <a:ext uri="{FF2B5EF4-FFF2-40B4-BE49-F238E27FC236}">
                  <a16:creationId xmlns:a16="http://schemas.microsoft.com/office/drawing/2014/main" id="{6C48DA2B-9267-47A2-9D20-5C3FE22A6CD8}"/>
                </a:ext>
              </a:extLst>
            </p:cNvPr>
            <p:cNvSpPr/>
            <p:nvPr/>
          </p:nvSpPr>
          <p:spPr>
            <a:xfrm>
              <a:off x="3764063" y="4174513"/>
              <a:ext cx="661850" cy="575500"/>
            </a:xfrm>
            <a:custGeom>
              <a:avLst/>
              <a:gdLst/>
              <a:ahLst/>
              <a:cxnLst/>
              <a:rect l="l" t="t" r="r" b="b"/>
              <a:pathLst>
                <a:path w="26474" h="23020" extrusionOk="0">
                  <a:moveTo>
                    <a:pt x="4910" y="5313"/>
                  </a:moveTo>
                  <a:lnTo>
                    <a:pt x="6776" y="6747"/>
                  </a:lnTo>
                  <a:lnTo>
                    <a:pt x="6779" y="6774"/>
                  </a:lnTo>
                  <a:cubicBezTo>
                    <a:pt x="6774" y="6780"/>
                    <a:pt x="6769" y="6782"/>
                    <a:pt x="6764" y="6782"/>
                  </a:cubicBezTo>
                  <a:cubicBezTo>
                    <a:pt x="6759" y="6782"/>
                    <a:pt x="6755" y="6781"/>
                    <a:pt x="6752" y="6777"/>
                  </a:cubicBezTo>
                  <a:lnTo>
                    <a:pt x="4884" y="5343"/>
                  </a:lnTo>
                  <a:lnTo>
                    <a:pt x="4910" y="5313"/>
                  </a:lnTo>
                  <a:close/>
                  <a:moveTo>
                    <a:pt x="1930" y="4351"/>
                  </a:moveTo>
                  <a:lnTo>
                    <a:pt x="10181" y="10709"/>
                  </a:lnTo>
                  <a:lnTo>
                    <a:pt x="10248" y="10784"/>
                  </a:lnTo>
                  <a:lnTo>
                    <a:pt x="10248" y="10784"/>
                  </a:lnTo>
                  <a:lnTo>
                    <a:pt x="10196" y="10730"/>
                  </a:lnTo>
                  <a:cubicBezTo>
                    <a:pt x="10196" y="10730"/>
                    <a:pt x="10179" y="10742"/>
                    <a:pt x="10167" y="10742"/>
                  </a:cubicBezTo>
                  <a:cubicBezTo>
                    <a:pt x="10163" y="10742"/>
                    <a:pt x="10160" y="10742"/>
                    <a:pt x="10158" y="10739"/>
                  </a:cubicBezTo>
                  <a:lnTo>
                    <a:pt x="1906" y="4382"/>
                  </a:lnTo>
                  <a:lnTo>
                    <a:pt x="1930" y="4351"/>
                  </a:lnTo>
                  <a:close/>
                  <a:moveTo>
                    <a:pt x="20393" y="17014"/>
                  </a:moveTo>
                  <a:lnTo>
                    <a:pt x="21653" y="17999"/>
                  </a:lnTo>
                  <a:lnTo>
                    <a:pt x="21656" y="18026"/>
                  </a:lnTo>
                  <a:cubicBezTo>
                    <a:pt x="21651" y="18031"/>
                    <a:pt x="21645" y="18033"/>
                    <a:pt x="21639" y="18033"/>
                  </a:cubicBezTo>
                  <a:cubicBezTo>
                    <a:pt x="21635" y="18033"/>
                    <a:pt x="21630" y="18032"/>
                    <a:pt x="21628" y="18029"/>
                  </a:cubicBezTo>
                  <a:lnTo>
                    <a:pt x="20393" y="17014"/>
                  </a:lnTo>
                  <a:close/>
                  <a:moveTo>
                    <a:pt x="17895" y="13587"/>
                  </a:moveTo>
                  <a:lnTo>
                    <a:pt x="24335" y="18694"/>
                  </a:lnTo>
                  <a:lnTo>
                    <a:pt x="24337" y="18721"/>
                  </a:lnTo>
                  <a:cubicBezTo>
                    <a:pt x="24332" y="18726"/>
                    <a:pt x="24327" y="18729"/>
                    <a:pt x="24321" y="18729"/>
                  </a:cubicBezTo>
                  <a:cubicBezTo>
                    <a:pt x="24317" y="18729"/>
                    <a:pt x="24313" y="18727"/>
                    <a:pt x="24310" y="18724"/>
                  </a:cubicBezTo>
                  <a:lnTo>
                    <a:pt x="17870" y="13616"/>
                  </a:lnTo>
                  <a:lnTo>
                    <a:pt x="17895" y="13587"/>
                  </a:lnTo>
                  <a:close/>
                  <a:moveTo>
                    <a:pt x="3176" y="0"/>
                  </a:moveTo>
                  <a:cubicBezTo>
                    <a:pt x="3169" y="0"/>
                    <a:pt x="3162" y="1"/>
                    <a:pt x="3155" y="2"/>
                  </a:cubicBezTo>
                  <a:cubicBezTo>
                    <a:pt x="3138" y="4"/>
                    <a:pt x="3119" y="15"/>
                    <a:pt x="3110" y="26"/>
                  </a:cubicBezTo>
                  <a:cubicBezTo>
                    <a:pt x="3105" y="33"/>
                    <a:pt x="3106" y="38"/>
                    <a:pt x="3100" y="44"/>
                  </a:cubicBezTo>
                  <a:cubicBezTo>
                    <a:pt x="3038" y="169"/>
                    <a:pt x="2975" y="296"/>
                    <a:pt x="2906" y="418"/>
                  </a:cubicBezTo>
                  <a:cubicBezTo>
                    <a:pt x="2588" y="1010"/>
                    <a:pt x="2208" y="1570"/>
                    <a:pt x="1784" y="2089"/>
                  </a:cubicBezTo>
                  <a:cubicBezTo>
                    <a:pt x="1379" y="2580"/>
                    <a:pt x="931" y="3032"/>
                    <a:pt x="444" y="3443"/>
                  </a:cubicBezTo>
                  <a:cubicBezTo>
                    <a:pt x="308" y="3558"/>
                    <a:pt x="170" y="3669"/>
                    <a:pt x="31" y="3775"/>
                  </a:cubicBezTo>
                  <a:cubicBezTo>
                    <a:pt x="26" y="3783"/>
                    <a:pt x="21" y="3783"/>
                    <a:pt x="15" y="3789"/>
                  </a:cubicBezTo>
                  <a:cubicBezTo>
                    <a:pt x="5" y="3801"/>
                    <a:pt x="1" y="3818"/>
                    <a:pt x="1" y="3839"/>
                  </a:cubicBezTo>
                  <a:cubicBezTo>
                    <a:pt x="1" y="3864"/>
                    <a:pt x="8" y="3886"/>
                    <a:pt x="27" y="3901"/>
                  </a:cubicBezTo>
                  <a:lnTo>
                    <a:pt x="23247" y="23003"/>
                  </a:lnTo>
                  <a:cubicBezTo>
                    <a:pt x="23261" y="23014"/>
                    <a:pt x="23279" y="23020"/>
                    <a:pt x="23297" y="23020"/>
                  </a:cubicBezTo>
                  <a:cubicBezTo>
                    <a:pt x="23307" y="23020"/>
                    <a:pt x="23317" y="23018"/>
                    <a:pt x="23325" y="23014"/>
                  </a:cubicBezTo>
                  <a:cubicBezTo>
                    <a:pt x="23530" y="22941"/>
                    <a:pt x="23726" y="22851"/>
                    <a:pt x="23917" y="22751"/>
                  </a:cubicBezTo>
                  <a:cubicBezTo>
                    <a:pt x="24491" y="22447"/>
                    <a:pt x="25003" y="22031"/>
                    <a:pt x="25416" y="21529"/>
                  </a:cubicBezTo>
                  <a:cubicBezTo>
                    <a:pt x="25854" y="20996"/>
                    <a:pt x="26175" y="20375"/>
                    <a:pt x="26356" y="19706"/>
                  </a:cubicBezTo>
                  <a:cubicBezTo>
                    <a:pt x="26406" y="19538"/>
                    <a:pt x="26443" y="19368"/>
                    <a:pt x="26471" y="19190"/>
                  </a:cubicBezTo>
                  <a:cubicBezTo>
                    <a:pt x="26474" y="19165"/>
                    <a:pt x="26463" y="19135"/>
                    <a:pt x="26441" y="19118"/>
                  </a:cubicBezTo>
                  <a:lnTo>
                    <a:pt x="3221" y="16"/>
                  </a:lnTo>
                  <a:cubicBezTo>
                    <a:pt x="3208" y="4"/>
                    <a:pt x="3193" y="0"/>
                    <a:pt x="31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4264;p51">
              <a:extLst>
                <a:ext uri="{FF2B5EF4-FFF2-40B4-BE49-F238E27FC236}">
                  <a16:creationId xmlns:a16="http://schemas.microsoft.com/office/drawing/2014/main" id="{9DF6EDAD-2023-46D8-B090-61ACDCAE8F1A}"/>
                </a:ext>
              </a:extLst>
            </p:cNvPr>
            <p:cNvSpPr/>
            <p:nvPr/>
          </p:nvSpPr>
          <p:spPr>
            <a:xfrm>
              <a:off x="4353163" y="4659188"/>
              <a:ext cx="115275" cy="125925"/>
            </a:xfrm>
            <a:custGeom>
              <a:avLst/>
              <a:gdLst/>
              <a:ahLst/>
              <a:cxnLst/>
              <a:rect l="l" t="t" r="r" b="b"/>
              <a:pathLst>
                <a:path w="4611" h="5037" extrusionOk="0">
                  <a:moveTo>
                    <a:pt x="3178" y="1"/>
                  </a:moveTo>
                  <a:cubicBezTo>
                    <a:pt x="3169" y="1"/>
                    <a:pt x="3159" y="2"/>
                    <a:pt x="3150" y="5"/>
                  </a:cubicBezTo>
                  <a:cubicBezTo>
                    <a:pt x="3136" y="9"/>
                    <a:pt x="3125" y="16"/>
                    <a:pt x="3115" y="29"/>
                  </a:cubicBezTo>
                  <a:cubicBezTo>
                    <a:pt x="3107" y="38"/>
                    <a:pt x="3103" y="50"/>
                    <a:pt x="3098" y="61"/>
                  </a:cubicBezTo>
                  <a:cubicBezTo>
                    <a:pt x="3034" y="358"/>
                    <a:pt x="2949" y="649"/>
                    <a:pt x="2839" y="928"/>
                  </a:cubicBezTo>
                  <a:cubicBezTo>
                    <a:pt x="2641" y="1423"/>
                    <a:pt x="2368" y="1886"/>
                    <a:pt x="2034" y="2295"/>
                  </a:cubicBezTo>
                  <a:cubicBezTo>
                    <a:pt x="1720" y="2675"/>
                    <a:pt x="1351" y="3012"/>
                    <a:pt x="940" y="3286"/>
                  </a:cubicBezTo>
                  <a:cubicBezTo>
                    <a:pt x="660" y="3477"/>
                    <a:pt x="362" y="3639"/>
                    <a:pt x="51" y="3768"/>
                  </a:cubicBezTo>
                  <a:cubicBezTo>
                    <a:pt x="40" y="3775"/>
                    <a:pt x="30" y="3781"/>
                    <a:pt x="19" y="3793"/>
                  </a:cubicBezTo>
                  <a:cubicBezTo>
                    <a:pt x="11" y="3802"/>
                    <a:pt x="5" y="3817"/>
                    <a:pt x="3" y="3832"/>
                  </a:cubicBezTo>
                  <a:cubicBezTo>
                    <a:pt x="0" y="3860"/>
                    <a:pt x="9" y="3886"/>
                    <a:pt x="30" y="3905"/>
                  </a:cubicBezTo>
                  <a:lnTo>
                    <a:pt x="1383" y="5019"/>
                  </a:lnTo>
                  <a:cubicBezTo>
                    <a:pt x="1397" y="5031"/>
                    <a:pt x="1415" y="5037"/>
                    <a:pt x="1435" y="5037"/>
                  </a:cubicBezTo>
                  <a:cubicBezTo>
                    <a:pt x="1445" y="5037"/>
                    <a:pt x="1456" y="5035"/>
                    <a:pt x="1467" y="5032"/>
                  </a:cubicBezTo>
                  <a:cubicBezTo>
                    <a:pt x="1619" y="4970"/>
                    <a:pt x="1979" y="4806"/>
                    <a:pt x="2413" y="4500"/>
                  </a:cubicBezTo>
                  <a:cubicBezTo>
                    <a:pt x="2753" y="4260"/>
                    <a:pt x="3139" y="3936"/>
                    <a:pt x="3494" y="3503"/>
                  </a:cubicBezTo>
                  <a:cubicBezTo>
                    <a:pt x="3832" y="3093"/>
                    <a:pt x="4105" y="2635"/>
                    <a:pt x="4308" y="2139"/>
                  </a:cubicBezTo>
                  <a:cubicBezTo>
                    <a:pt x="4430" y="1843"/>
                    <a:pt x="4528" y="1534"/>
                    <a:pt x="4602" y="1209"/>
                  </a:cubicBezTo>
                  <a:cubicBezTo>
                    <a:pt x="4611" y="1176"/>
                    <a:pt x="4599" y="1148"/>
                    <a:pt x="4578" y="1129"/>
                  </a:cubicBezTo>
                  <a:lnTo>
                    <a:pt x="3226" y="17"/>
                  </a:lnTo>
                  <a:cubicBezTo>
                    <a:pt x="3213" y="6"/>
                    <a:pt x="3196" y="1"/>
                    <a:pt x="31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4265;p51">
              <a:extLst>
                <a:ext uri="{FF2B5EF4-FFF2-40B4-BE49-F238E27FC236}">
                  <a16:creationId xmlns:a16="http://schemas.microsoft.com/office/drawing/2014/main" id="{8D3CE4A6-A6C9-482D-BAA3-BC11F1D72C62}"/>
                </a:ext>
              </a:extLst>
            </p:cNvPr>
            <p:cNvSpPr/>
            <p:nvPr/>
          </p:nvSpPr>
          <p:spPr>
            <a:xfrm>
              <a:off x="3764038" y="4260563"/>
              <a:ext cx="597925" cy="489450"/>
            </a:xfrm>
            <a:custGeom>
              <a:avLst/>
              <a:gdLst/>
              <a:ahLst/>
              <a:cxnLst/>
              <a:rect l="l" t="t" r="r" b="b"/>
              <a:pathLst>
                <a:path w="23917" h="19578" extrusionOk="0">
                  <a:moveTo>
                    <a:pt x="445" y="1"/>
                  </a:moveTo>
                  <a:cubicBezTo>
                    <a:pt x="309" y="116"/>
                    <a:pt x="171" y="227"/>
                    <a:pt x="32" y="333"/>
                  </a:cubicBezTo>
                  <a:cubicBezTo>
                    <a:pt x="25" y="341"/>
                    <a:pt x="19" y="341"/>
                    <a:pt x="14" y="347"/>
                  </a:cubicBezTo>
                  <a:cubicBezTo>
                    <a:pt x="4" y="359"/>
                    <a:pt x="0" y="377"/>
                    <a:pt x="0" y="398"/>
                  </a:cubicBezTo>
                  <a:cubicBezTo>
                    <a:pt x="0" y="422"/>
                    <a:pt x="8" y="445"/>
                    <a:pt x="27" y="459"/>
                  </a:cubicBezTo>
                  <a:lnTo>
                    <a:pt x="23247" y="19561"/>
                  </a:lnTo>
                  <a:cubicBezTo>
                    <a:pt x="23261" y="19572"/>
                    <a:pt x="23279" y="19578"/>
                    <a:pt x="23297" y="19578"/>
                  </a:cubicBezTo>
                  <a:cubicBezTo>
                    <a:pt x="23307" y="19578"/>
                    <a:pt x="23316" y="19576"/>
                    <a:pt x="23325" y="19572"/>
                  </a:cubicBezTo>
                  <a:cubicBezTo>
                    <a:pt x="23528" y="19499"/>
                    <a:pt x="23726" y="19409"/>
                    <a:pt x="23917" y="19309"/>
                  </a:cubicBezTo>
                  <a:lnTo>
                    <a:pt x="445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4266;p51">
              <a:extLst>
                <a:ext uri="{FF2B5EF4-FFF2-40B4-BE49-F238E27FC236}">
                  <a16:creationId xmlns:a16="http://schemas.microsoft.com/office/drawing/2014/main" id="{76BC2FB4-CA11-45D0-A985-A603F4744051}"/>
                </a:ext>
              </a:extLst>
            </p:cNvPr>
            <p:cNvSpPr/>
            <p:nvPr/>
          </p:nvSpPr>
          <p:spPr>
            <a:xfrm>
              <a:off x="4395613" y="4775738"/>
              <a:ext cx="74225" cy="56100"/>
            </a:xfrm>
            <a:custGeom>
              <a:avLst/>
              <a:gdLst/>
              <a:ahLst/>
              <a:cxnLst/>
              <a:rect l="l" t="t" r="r" b="b"/>
              <a:pathLst>
                <a:path w="2969" h="2244" extrusionOk="0">
                  <a:moveTo>
                    <a:pt x="916" y="0"/>
                  </a:moveTo>
                  <a:cubicBezTo>
                    <a:pt x="570" y="244"/>
                    <a:pt x="262" y="407"/>
                    <a:pt x="52" y="506"/>
                  </a:cubicBezTo>
                  <a:cubicBezTo>
                    <a:pt x="38" y="511"/>
                    <a:pt x="31" y="519"/>
                    <a:pt x="22" y="528"/>
                  </a:cubicBezTo>
                  <a:cubicBezTo>
                    <a:pt x="15" y="538"/>
                    <a:pt x="7" y="553"/>
                    <a:pt x="6" y="566"/>
                  </a:cubicBezTo>
                  <a:cubicBezTo>
                    <a:pt x="0" y="592"/>
                    <a:pt x="12" y="622"/>
                    <a:pt x="33" y="640"/>
                  </a:cubicBezTo>
                  <a:lnTo>
                    <a:pt x="1960" y="2226"/>
                  </a:lnTo>
                  <a:cubicBezTo>
                    <a:pt x="1975" y="2237"/>
                    <a:pt x="1993" y="2243"/>
                    <a:pt x="2011" y="2243"/>
                  </a:cubicBezTo>
                  <a:cubicBezTo>
                    <a:pt x="2023" y="2243"/>
                    <a:pt x="2035" y="2240"/>
                    <a:pt x="2046" y="2235"/>
                  </a:cubicBezTo>
                  <a:cubicBezTo>
                    <a:pt x="2367" y="2082"/>
                    <a:pt x="2679" y="1897"/>
                    <a:pt x="2968" y="1689"/>
                  </a:cubicBezTo>
                  <a:lnTo>
                    <a:pt x="916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4267;p51">
              <a:extLst>
                <a:ext uri="{FF2B5EF4-FFF2-40B4-BE49-F238E27FC236}">
                  <a16:creationId xmlns:a16="http://schemas.microsoft.com/office/drawing/2014/main" id="{9245A320-5642-464B-80E8-2A45B6029598}"/>
                </a:ext>
              </a:extLst>
            </p:cNvPr>
            <p:cNvSpPr/>
            <p:nvPr/>
          </p:nvSpPr>
          <p:spPr>
            <a:xfrm>
              <a:off x="4353163" y="4741288"/>
              <a:ext cx="60325" cy="43750"/>
            </a:xfrm>
            <a:custGeom>
              <a:avLst/>
              <a:gdLst/>
              <a:ahLst/>
              <a:cxnLst/>
              <a:rect l="l" t="t" r="r" b="b"/>
              <a:pathLst>
                <a:path w="2413" h="1750" extrusionOk="0">
                  <a:moveTo>
                    <a:pt x="939" y="0"/>
                  </a:moveTo>
                  <a:cubicBezTo>
                    <a:pt x="658" y="191"/>
                    <a:pt x="361" y="353"/>
                    <a:pt x="50" y="481"/>
                  </a:cubicBezTo>
                  <a:cubicBezTo>
                    <a:pt x="39" y="489"/>
                    <a:pt x="29" y="495"/>
                    <a:pt x="18" y="507"/>
                  </a:cubicBezTo>
                  <a:cubicBezTo>
                    <a:pt x="13" y="516"/>
                    <a:pt x="5" y="532"/>
                    <a:pt x="3" y="544"/>
                  </a:cubicBezTo>
                  <a:cubicBezTo>
                    <a:pt x="0" y="574"/>
                    <a:pt x="9" y="600"/>
                    <a:pt x="30" y="618"/>
                  </a:cubicBezTo>
                  <a:lnTo>
                    <a:pt x="1383" y="1733"/>
                  </a:lnTo>
                  <a:cubicBezTo>
                    <a:pt x="1397" y="1744"/>
                    <a:pt x="1415" y="1750"/>
                    <a:pt x="1435" y="1750"/>
                  </a:cubicBezTo>
                  <a:cubicBezTo>
                    <a:pt x="1445" y="1750"/>
                    <a:pt x="1456" y="1748"/>
                    <a:pt x="1467" y="1744"/>
                  </a:cubicBezTo>
                  <a:cubicBezTo>
                    <a:pt x="1619" y="1684"/>
                    <a:pt x="1979" y="1520"/>
                    <a:pt x="2413" y="1213"/>
                  </a:cubicBezTo>
                  <a:lnTo>
                    <a:pt x="939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4268;p51">
              <a:extLst>
                <a:ext uri="{FF2B5EF4-FFF2-40B4-BE49-F238E27FC236}">
                  <a16:creationId xmlns:a16="http://schemas.microsoft.com/office/drawing/2014/main" id="{FEFB5B1F-95A1-4C3E-8E1B-4C0227D8DC7F}"/>
                </a:ext>
              </a:extLst>
            </p:cNvPr>
            <p:cNvSpPr/>
            <p:nvPr/>
          </p:nvSpPr>
          <p:spPr>
            <a:xfrm>
              <a:off x="3700113" y="4164238"/>
              <a:ext cx="70875" cy="100675"/>
            </a:xfrm>
            <a:custGeom>
              <a:avLst/>
              <a:gdLst/>
              <a:ahLst/>
              <a:cxnLst/>
              <a:rect l="l" t="t" r="r" b="b"/>
              <a:pathLst>
                <a:path w="2835" h="4027" extrusionOk="0">
                  <a:moveTo>
                    <a:pt x="10" y="0"/>
                  </a:moveTo>
                  <a:lnTo>
                    <a:pt x="7" y="4"/>
                  </a:lnTo>
                  <a:cubicBezTo>
                    <a:pt x="1" y="23"/>
                    <a:pt x="3" y="46"/>
                    <a:pt x="13" y="65"/>
                  </a:cubicBezTo>
                  <a:lnTo>
                    <a:pt x="2305" y="3989"/>
                  </a:lnTo>
                  <a:cubicBezTo>
                    <a:pt x="2315" y="4007"/>
                    <a:pt x="2336" y="4019"/>
                    <a:pt x="2355" y="4025"/>
                  </a:cubicBezTo>
                  <a:cubicBezTo>
                    <a:pt x="2361" y="4026"/>
                    <a:pt x="2366" y="4027"/>
                    <a:pt x="2371" y="4027"/>
                  </a:cubicBezTo>
                  <a:cubicBezTo>
                    <a:pt x="2389" y="4027"/>
                    <a:pt x="2406" y="4021"/>
                    <a:pt x="2419" y="4011"/>
                  </a:cubicBezTo>
                  <a:cubicBezTo>
                    <a:pt x="2557" y="3905"/>
                    <a:pt x="2700" y="3795"/>
                    <a:pt x="2834" y="368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4269;p51">
              <a:extLst>
                <a:ext uri="{FF2B5EF4-FFF2-40B4-BE49-F238E27FC236}">
                  <a16:creationId xmlns:a16="http://schemas.microsoft.com/office/drawing/2014/main" id="{055A6C96-8DFB-4BEA-BFF9-3216C1DFF06A}"/>
                </a:ext>
              </a:extLst>
            </p:cNvPr>
            <p:cNvSpPr/>
            <p:nvPr/>
          </p:nvSpPr>
          <p:spPr>
            <a:xfrm>
              <a:off x="3740063" y="4136413"/>
              <a:ext cx="96650" cy="45450"/>
            </a:xfrm>
            <a:custGeom>
              <a:avLst/>
              <a:gdLst/>
              <a:ahLst/>
              <a:cxnLst/>
              <a:rect l="l" t="t" r="r" b="b"/>
              <a:pathLst>
                <a:path w="3866" h="1818" extrusionOk="0">
                  <a:moveTo>
                    <a:pt x="1" y="1"/>
                  </a:moveTo>
                  <a:lnTo>
                    <a:pt x="3658" y="1818"/>
                  </a:lnTo>
                  <a:cubicBezTo>
                    <a:pt x="3729" y="1690"/>
                    <a:pt x="3792" y="1562"/>
                    <a:pt x="3855" y="1434"/>
                  </a:cubicBezTo>
                  <a:cubicBezTo>
                    <a:pt x="3863" y="1418"/>
                    <a:pt x="3866" y="1392"/>
                    <a:pt x="3857" y="1370"/>
                  </a:cubicBezTo>
                  <a:cubicBezTo>
                    <a:pt x="3850" y="1347"/>
                    <a:pt x="3831" y="1333"/>
                    <a:pt x="3811" y="132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396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4270;p51">
              <a:extLst>
                <a:ext uri="{FF2B5EF4-FFF2-40B4-BE49-F238E27FC236}">
                  <a16:creationId xmlns:a16="http://schemas.microsoft.com/office/drawing/2014/main" id="{2E775282-9F93-44DA-9520-012B583DA5E0}"/>
                </a:ext>
              </a:extLst>
            </p:cNvPr>
            <p:cNvSpPr/>
            <p:nvPr/>
          </p:nvSpPr>
          <p:spPr>
            <a:xfrm>
              <a:off x="4465513" y="4693813"/>
              <a:ext cx="59875" cy="65200"/>
            </a:xfrm>
            <a:custGeom>
              <a:avLst/>
              <a:gdLst/>
              <a:ahLst/>
              <a:cxnLst/>
              <a:rect l="l" t="t" r="r" b="b"/>
              <a:pathLst>
                <a:path w="2395" h="2608" extrusionOk="0">
                  <a:moveTo>
                    <a:pt x="362" y="0"/>
                  </a:moveTo>
                  <a:cubicBezTo>
                    <a:pt x="355" y="0"/>
                    <a:pt x="349" y="1"/>
                    <a:pt x="342" y="3"/>
                  </a:cubicBezTo>
                  <a:cubicBezTo>
                    <a:pt x="326" y="10"/>
                    <a:pt x="315" y="17"/>
                    <a:pt x="305" y="29"/>
                  </a:cubicBezTo>
                  <a:cubicBezTo>
                    <a:pt x="298" y="38"/>
                    <a:pt x="289" y="48"/>
                    <a:pt x="288" y="63"/>
                  </a:cubicBezTo>
                  <a:cubicBezTo>
                    <a:pt x="211" y="354"/>
                    <a:pt x="119" y="637"/>
                    <a:pt x="1" y="905"/>
                  </a:cubicBezTo>
                  <a:lnTo>
                    <a:pt x="2072" y="2608"/>
                  </a:lnTo>
                  <a:cubicBezTo>
                    <a:pt x="2201" y="2314"/>
                    <a:pt x="2308" y="2011"/>
                    <a:pt x="2384" y="1699"/>
                  </a:cubicBezTo>
                  <a:cubicBezTo>
                    <a:pt x="2394" y="1670"/>
                    <a:pt x="2385" y="1637"/>
                    <a:pt x="2361" y="1617"/>
                  </a:cubicBezTo>
                  <a:lnTo>
                    <a:pt x="417" y="18"/>
                  </a:lnTo>
                  <a:cubicBezTo>
                    <a:pt x="401" y="6"/>
                    <a:pt x="382" y="0"/>
                    <a:pt x="362" y="0"/>
                  </a:cubicBez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4271;p51">
              <a:extLst>
                <a:ext uri="{FF2B5EF4-FFF2-40B4-BE49-F238E27FC236}">
                  <a16:creationId xmlns:a16="http://schemas.microsoft.com/office/drawing/2014/main" id="{5AE9F9F9-B957-4B89-A54D-E54FCA4A5596}"/>
                </a:ext>
              </a:extLst>
            </p:cNvPr>
            <p:cNvSpPr/>
            <p:nvPr/>
          </p:nvSpPr>
          <p:spPr>
            <a:xfrm>
              <a:off x="4424138" y="4659188"/>
              <a:ext cx="44300" cy="53450"/>
            </a:xfrm>
            <a:custGeom>
              <a:avLst/>
              <a:gdLst/>
              <a:ahLst/>
              <a:cxnLst/>
              <a:rect l="l" t="t" r="r" b="b"/>
              <a:pathLst>
                <a:path w="1772" h="2138" extrusionOk="0">
                  <a:moveTo>
                    <a:pt x="339" y="1"/>
                  </a:moveTo>
                  <a:cubicBezTo>
                    <a:pt x="330" y="1"/>
                    <a:pt x="320" y="2"/>
                    <a:pt x="311" y="5"/>
                  </a:cubicBezTo>
                  <a:cubicBezTo>
                    <a:pt x="297" y="9"/>
                    <a:pt x="286" y="16"/>
                    <a:pt x="276" y="29"/>
                  </a:cubicBezTo>
                  <a:cubicBezTo>
                    <a:pt x="268" y="38"/>
                    <a:pt x="264" y="50"/>
                    <a:pt x="259" y="61"/>
                  </a:cubicBezTo>
                  <a:cubicBezTo>
                    <a:pt x="195" y="358"/>
                    <a:pt x="110" y="649"/>
                    <a:pt x="0" y="928"/>
                  </a:cubicBezTo>
                  <a:lnTo>
                    <a:pt x="1471" y="2138"/>
                  </a:lnTo>
                  <a:cubicBezTo>
                    <a:pt x="1592" y="1842"/>
                    <a:pt x="1691" y="1533"/>
                    <a:pt x="1764" y="1208"/>
                  </a:cubicBezTo>
                  <a:cubicBezTo>
                    <a:pt x="1772" y="1176"/>
                    <a:pt x="1760" y="1148"/>
                    <a:pt x="1739" y="1129"/>
                  </a:cubicBezTo>
                  <a:lnTo>
                    <a:pt x="387" y="17"/>
                  </a:lnTo>
                  <a:cubicBezTo>
                    <a:pt x="374" y="6"/>
                    <a:pt x="357" y="1"/>
                    <a:pt x="339" y="1"/>
                  </a:cubicBez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4272;p51">
              <a:extLst>
                <a:ext uri="{FF2B5EF4-FFF2-40B4-BE49-F238E27FC236}">
                  <a16:creationId xmlns:a16="http://schemas.microsoft.com/office/drawing/2014/main" id="{D24A23A8-83E4-44D8-9606-92C7861373D7}"/>
                </a:ext>
              </a:extLst>
            </p:cNvPr>
            <p:cNvSpPr/>
            <p:nvPr/>
          </p:nvSpPr>
          <p:spPr>
            <a:xfrm>
              <a:off x="3836688" y="4174513"/>
              <a:ext cx="589225" cy="492675"/>
            </a:xfrm>
            <a:custGeom>
              <a:avLst/>
              <a:gdLst/>
              <a:ahLst/>
              <a:cxnLst/>
              <a:rect l="l" t="t" r="r" b="b"/>
              <a:pathLst>
                <a:path w="23569" h="19707" extrusionOk="0">
                  <a:moveTo>
                    <a:pt x="271" y="0"/>
                  </a:moveTo>
                  <a:cubicBezTo>
                    <a:pt x="264" y="0"/>
                    <a:pt x="257" y="1"/>
                    <a:pt x="250" y="2"/>
                  </a:cubicBezTo>
                  <a:cubicBezTo>
                    <a:pt x="233" y="4"/>
                    <a:pt x="214" y="15"/>
                    <a:pt x="205" y="26"/>
                  </a:cubicBezTo>
                  <a:cubicBezTo>
                    <a:pt x="200" y="33"/>
                    <a:pt x="201" y="38"/>
                    <a:pt x="195" y="44"/>
                  </a:cubicBezTo>
                  <a:cubicBezTo>
                    <a:pt x="133" y="169"/>
                    <a:pt x="70" y="296"/>
                    <a:pt x="1" y="418"/>
                  </a:cubicBezTo>
                  <a:lnTo>
                    <a:pt x="23448" y="19706"/>
                  </a:lnTo>
                  <a:cubicBezTo>
                    <a:pt x="23499" y="19538"/>
                    <a:pt x="23536" y="19368"/>
                    <a:pt x="23563" y="19190"/>
                  </a:cubicBezTo>
                  <a:cubicBezTo>
                    <a:pt x="23569" y="19165"/>
                    <a:pt x="23558" y="19135"/>
                    <a:pt x="23536" y="19118"/>
                  </a:cubicBezTo>
                  <a:lnTo>
                    <a:pt x="316" y="16"/>
                  </a:lnTo>
                  <a:cubicBezTo>
                    <a:pt x="303" y="4"/>
                    <a:pt x="288" y="0"/>
                    <a:pt x="271" y="0"/>
                  </a:cubicBez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4273;p51">
              <a:extLst>
                <a:ext uri="{FF2B5EF4-FFF2-40B4-BE49-F238E27FC236}">
                  <a16:creationId xmlns:a16="http://schemas.microsoft.com/office/drawing/2014/main" id="{CC716A3D-E706-48DB-8666-4772472E3451}"/>
                </a:ext>
              </a:extLst>
            </p:cNvPr>
            <p:cNvSpPr/>
            <p:nvPr/>
          </p:nvSpPr>
          <p:spPr>
            <a:xfrm>
              <a:off x="3752938" y="4163613"/>
              <a:ext cx="681400" cy="594975"/>
            </a:xfrm>
            <a:custGeom>
              <a:avLst/>
              <a:gdLst/>
              <a:ahLst/>
              <a:cxnLst/>
              <a:rect l="l" t="t" r="r" b="b"/>
              <a:pathLst>
                <a:path w="27256" h="23799" extrusionOk="0">
                  <a:moveTo>
                    <a:pt x="3618" y="514"/>
                  </a:moveTo>
                  <a:lnTo>
                    <a:pt x="26835" y="19614"/>
                  </a:lnTo>
                  <a:cubicBezTo>
                    <a:pt x="26552" y="21340"/>
                    <a:pt x="25381" y="22766"/>
                    <a:pt x="23741" y="23376"/>
                  </a:cubicBezTo>
                  <a:lnTo>
                    <a:pt x="523" y="4276"/>
                  </a:lnTo>
                  <a:cubicBezTo>
                    <a:pt x="1831" y="3280"/>
                    <a:pt x="2894" y="1988"/>
                    <a:pt x="3618" y="514"/>
                  </a:cubicBezTo>
                  <a:close/>
                  <a:moveTo>
                    <a:pt x="3545" y="0"/>
                  </a:moveTo>
                  <a:cubicBezTo>
                    <a:pt x="3531" y="0"/>
                    <a:pt x="3516" y="2"/>
                    <a:pt x="3501" y="5"/>
                  </a:cubicBezTo>
                  <a:cubicBezTo>
                    <a:pt x="3442" y="19"/>
                    <a:pt x="3393" y="61"/>
                    <a:pt x="3366" y="116"/>
                  </a:cubicBezTo>
                  <a:cubicBezTo>
                    <a:pt x="2635" y="1703"/>
                    <a:pt x="1500" y="3082"/>
                    <a:pt x="83" y="4105"/>
                  </a:cubicBezTo>
                  <a:cubicBezTo>
                    <a:pt x="33" y="4142"/>
                    <a:pt x="3" y="4199"/>
                    <a:pt x="2" y="4261"/>
                  </a:cubicBezTo>
                  <a:cubicBezTo>
                    <a:pt x="0" y="4323"/>
                    <a:pt x="27" y="4382"/>
                    <a:pt x="74" y="4420"/>
                  </a:cubicBezTo>
                  <a:lnTo>
                    <a:pt x="23577" y="23755"/>
                  </a:lnTo>
                  <a:cubicBezTo>
                    <a:pt x="23614" y="23783"/>
                    <a:pt x="23659" y="23799"/>
                    <a:pt x="23703" y="23799"/>
                  </a:cubicBezTo>
                  <a:cubicBezTo>
                    <a:pt x="23724" y="23799"/>
                    <a:pt x="23746" y="23796"/>
                    <a:pt x="23767" y="23787"/>
                  </a:cubicBezTo>
                  <a:cubicBezTo>
                    <a:pt x="25638" y="23140"/>
                    <a:pt x="26969" y="21519"/>
                    <a:pt x="27245" y="19560"/>
                  </a:cubicBezTo>
                  <a:cubicBezTo>
                    <a:pt x="27255" y="19492"/>
                    <a:pt x="27228" y="19423"/>
                    <a:pt x="27175" y="19380"/>
                  </a:cubicBezTo>
                  <a:lnTo>
                    <a:pt x="3673" y="46"/>
                  </a:lnTo>
                  <a:cubicBezTo>
                    <a:pt x="3636" y="17"/>
                    <a:pt x="3591" y="0"/>
                    <a:pt x="35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4274;p51">
              <a:extLst>
                <a:ext uri="{FF2B5EF4-FFF2-40B4-BE49-F238E27FC236}">
                  <a16:creationId xmlns:a16="http://schemas.microsoft.com/office/drawing/2014/main" id="{40AD0589-ABD1-4A32-841D-3DE1F42DC57C}"/>
                </a:ext>
              </a:extLst>
            </p:cNvPr>
            <p:cNvSpPr/>
            <p:nvPr/>
          </p:nvSpPr>
          <p:spPr>
            <a:xfrm>
              <a:off x="3656813" y="4101238"/>
              <a:ext cx="190400" cy="174050"/>
            </a:xfrm>
            <a:custGeom>
              <a:avLst/>
              <a:gdLst/>
              <a:ahLst/>
              <a:cxnLst/>
              <a:rect l="l" t="t" r="r" b="b"/>
              <a:pathLst>
                <a:path w="7616" h="6962" extrusionOk="0">
                  <a:moveTo>
                    <a:pt x="215" y="1"/>
                  </a:moveTo>
                  <a:cubicBezTo>
                    <a:pt x="156" y="1"/>
                    <a:pt x="99" y="26"/>
                    <a:pt x="60" y="73"/>
                  </a:cubicBezTo>
                  <a:cubicBezTo>
                    <a:pt x="8" y="137"/>
                    <a:pt x="0" y="229"/>
                    <a:pt x="42" y="299"/>
                  </a:cubicBezTo>
                  <a:lnTo>
                    <a:pt x="3875" y="6862"/>
                  </a:lnTo>
                  <a:cubicBezTo>
                    <a:pt x="3912" y="6925"/>
                    <a:pt x="3977" y="6961"/>
                    <a:pt x="4045" y="6961"/>
                  </a:cubicBezTo>
                  <a:cubicBezTo>
                    <a:pt x="4080" y="6961"/>
                    <a:pt x="4114" y="6952"/>
                    <a:pt x="4145" y="6934"/>
                  </a:cubicBezTo>
                  <a:cubicBezTo>
                    <a:pt x="4240" y="6878"/>
                    <a:pt x="4272" y="6757"/>
                    <a:pt x="4217" y="6662"/>
                  </a:cubicBezTo>
                  <a:lnTo>
                    <a:pt x="655" y="563"/>
                  </a:lnTo>
                  <a:lnTo>
                    <a:pt x="7327" y="2883"/>
                  </a:lnTo>
                  <a:cubicBezTo>
                    <a:pt x="7349" y="2890"/>
                    <a:pt x="7371" y="2893"/>
                    <a:pt x="7392" y="2893"/>
                  </a:cubicBezTo>
                  <a:cubicBezTo>
                    <a:pt x="7475" y="2893"/>
                    <a:pt x="7551" y="2842"/>
                    <a:pt x="7580" y="2760"/>
                  </a:cubicBezTo>
                  <a:cubicBezTo>
                    <a:pt x="7616" y="2656"/>
                    <a:pt x="7561" y="2543"/>
                    <a:pt x="7458" y="2508"/>
                  </a:cubicBezTo>
                  <a:lnTo>
                    <a:pt x="279" y="11"/>
                  </a:lnTo>
                  <a:cubicBezTo>
                    <a:pt x="258" y="4"/>
                    <a:pt x="237" y="1"/>
                    <a:pt x="2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4275;p51">
              <a:extLst>
                <a:ext uri="{FF2B5EF4-FFF2-40B4-BE49-F238E27FC236}">
                  <a16:creationId xmlns:a16="http://schemas.microsoft.com/office/drawing/2014/main" id="{2AE9852B-6815-46E4-ACCE-1E582230822D}"/>
                </a:ext>
              </a:extLst>
            </p:cNvPr>
            <p:cNvSpPr/>
            <p:nvPr/>
          </p:nvSpPr>
          <p:spPr>
            <a:xfrm>
              <a:off x="3689463" y="4122688"/>
              <a:ext cx="39675" cy="44900"/>
            </a:xfrm>
            <a:custGeom>
              <a:avLst/>
              <a:gdLst/>
              <a:ahLst/>
              <a:cxnLst/>
              <a:rect l="l" t="t" r="r" b="b"/>
              <a:pathLst>
                <a:path w="1587" h="1796" extrusionOk="0">
                  <a:moveTo>
                    <a:pt x="1377" y="1"/>
                  </a:moveTo>
                  <a:cubicBezTo>
                    <a:pt x="1279" y="1"/>
                    <a:pt x="1194" y="71"/>
                    <a:pt x="1178" y="169"/>
                  </a:cubicBezTo>
                  <a:cubicBezTo>
                    <a:pt x="1091" y="740"/>
                    <a:pt x="700" y="1215"/>
                    <a:pt x="157" y="1410"/>
                  </a:cubicBezTo>
                  <a:cubicBezTo>
                    <a:pt x="54" y="1447"/>
                    <a:pt x="0" y="1561"/>
                    <a:pt x="37" y="1663"/>
                  </a:cubicBezTo>
                  <a:cubicBezTo>
                    <a:pt x="66" y="1745"/>
                    <a:pt x="143" y="1795"/>
                    <a:pt x="224" y="1795"/>
                  </a:cubicBezTo>
                  <a:cubicBezTo>
                    <a:pt x="247" y="1795"/>
                    <a:pt x="269" y="1792"/>
                    <a:pt x="291" y="1782"/>
                  </a:cubicBezTo>
                  <a:cubicBezTo>
                    <a:pt x="973" y="1539"/>
                    <a:pt x="1464" y="945"/>
                    <a:pt x="1571" y="227"/>
                  </a:cubicBezTo>
                  <a:cubicBezTo>
                    <a:pt x="1587" y="119"/>
                    <a:pt x="1512" y="18"/>
                    <a:pt x="1405" y="3"/>
                  </a:cubicBezTo>
                  <a:cubicBezTo>
                    <a:pt x="1395" y="1"/>
                    <a:pt x="1386" y="1"/>
                    <a:pt x="13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4276;p51">
              <a:extLst>
                <a:ext uri="{FF2B5EF4-FFF2-40B4-BE49-F238E27FC236}">
                  <a16:creationId xmlns:a16="http://schemas.microsoft.com/office/drawing/2014/main" id="{B3540EF1-546F-44EB-9CD7-6B94EDFA7E2B}"/>
                </a:ext>
              </a:extLst>
            </p:cNvPr>
            <p:cNvSpPr/>
            <p:nvPr/>
          </p:nvSpPr>
          <p:spPr>
            <a:xfrm>
              <a:off x="4339913" y="4646963"/>
              <a:ext cx="137075" cy="146700"/>
            </a:xfrm>
            <a:custGeom>
              <a:avLst/>
              <a:gdLst/>
              <a:ahLst/>
              <a:cxnLst/>
              <a:rect l="l" t="t" r="r" b="b"/>
              <a:pathLst>
                <a:path w="5483" h="5868" extrusionOk="0">
                  <a:moveTo>
                    <a:pt x="3571" y="1"/>
                  </a:moveTo>
                  <a:cubicBezTo>
                    <a:pt x="3513" y="1"/>
                    <a:pt x="3456" y="26"/>
                    <a:pt x="3416" y="73"/>
                  </a:cubicBezTo>
                  <a:cubicBezTo>
                    <a:pt x="3348" y="158"/>
                    <a:pt x="3360" y="283"/>
                    <a:pt x="3444" y="352"/>
                  </a:cubicBezTo>
                  <a:lnTo>
                    <a:pt x="5055" y="1679"/>
                  </a:lnTo>
                  <a:cubicBezTo>
                    <a:pt x="4469" y="4275"/>
                    <a:pt x="2440" y="5248"/>
                    <a:pt x="1966" y="5443"/>
                  </a:cubicBezTo>
                  <a:lnTo>
                    <a:pt x="349" y="4113"/>
                  </a:lnTo>
                  <a:cubicBezTo>
                    <a:pt x="313" y="4083"/>
                    <a:pt x="269" y="4069"/>
                    <a:pt x="225" y="4069"/>
                  </a:cubicBezTo>
                  <a:cubicBezTo>
                    <a:pt x="167" y="4069"/>
                    <a:pt x="110" y="4094"/>
                    <a:pt x="70" y="4142"/>
                  </a:cubicBezTo>
                  <a:cubicBezTo>
                    <a:pt x="1" y="4226"/>
                    <a:pt x="14" y="4351"/>
                    <a:pt x="98" y="4421"/>
                  </a:cubicBezTo>
                  <a:lnTo>
                    <a:pt x="1803" y="5823"/>
                  </a:lnTo>
                  <a:cubicBezTo>
                    <a:pt x="1840" y="5852"/>
                    <a:pt x="1885" y="5868"/>
                    <a:pt x="1929" y="5868"/>
                  </a:cubicBezTo>
                  <a:cubicBezTo>
                    <a:pt x="1950" y="5868"/>
                    <a:pt x="1970" y="5865"/>
                    <a:pt x="1990" y="5857"/>
                  </a:cubicBezTo>
                  <a:cubicBezTo>
                    <a:pt x="2104" y="5821"/>
                    <a:pt x="4798" y="4900"/>
                    <a:pt x="5469" y="1642"/>
                  </a:cubicBezTo>
                  <a:cubicBezTo>
                    <a:pt x="5483" y="1569"/>
                    <a:pt x="5456" y="1494"/>
                    <a:pt x="5401" y="1448"/>
                  </a:cubicBezTo>
                  <a:lnTo>
                    <a:pt x="3695" y="45"/>
                  </a:lnTo>
                  <a:cubicBezTo>
                    <a:pt x="3659" y="15"/>
                    <a:pt x="3615" y="1"/>
                    <a:pt x="35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4277;p51">
              <a:extLst>
                <a:ext uri="{FF2B5EF4-FFF2-40B4-BE49-F238E27FC236}">
                  <a16:creationId xmlns:a16="http://schemas.microsoft.com/office/drawing/2014/main" id="{13F5AB4E-5221-40E6-84C7-3114E4CA8254}"/>
                </a:ext>
              </a:extLst>
            </p:cNvPr>
            <p:cNvSpPr/>
            <p:nvPr/>
          </p:nvSpPr>
          <p:spPr>
            <a:xfrm>
              <a:off x="4382588" y="4682038"/>
              <a:ext cx="151425" cy="158525"/>
            </a:xfrm>
            <a:custGeom>
              <a:avLst/>
              <a:gdLst/>
              <a:ahLst/>
              <a:cxnLst/>
              <a:rect l="l" t="t" r="r" b="b"/>
              <a:pathLst>
                <a:path w="6057" h="6341" extrusionOk="0">
                  <a:moveTo>
                    <a:pt x="3566" y="0"/>
                  </a:moveTo>
                  <a:cubicBezTo>
                    <a:pt x="3509" y="0"/>
                    <a:pt x="3452" y="25"/>
                    <a:pt x="3412" y="72"/>
                  </a:cubicBezTo>
                  <a:cubicBezTo>
                    <a:pt x="3344" y="157"/>
                    <a:pt x="3356" y="282"/>
                    <a:pt x="3440" y="351"/>
                  </a:cubicBezTo>
                  <a:lnTo>
                    <a:pt x="5626" y="2149"/>
                  </a:lnTo>
                  <a:cubicBezTo>
                    <a:pt x="5211" y="3795"/>
                    <a:pt x="4066" y="5187"/>
                    <a:pt x="2532" y="5911"/>
                  </a:cubicBezTo>
                  <a:lnTo>
                    <a:pt x="347" y="4113"/>
                  </a:lnTo>
                  <a:cubicBezTo>
                    <a:pt x="311" y="4083"/>
                    <a:pt x="266" y="4068"/>
                    <a:pt x="222" y="4068"/>
                  </a:cubicBezTo>
                  <a:cubicBezTo>
                    <a:pt x="165" y="4068"/>
                    <a:pt x="108" y="4093"/>
                    <a:pt x="68" y="4141"/>
                  </a:cubicBezTo>
                  <a:cubicBezTo>
                    <a:pt x="0" y="4225"/>
                    <a:pt x="12" y="4350"/>
                    <a:pt x="96" y="4420"/>
                  </a:cubicBezTo>
                  <a:lnTo>
                    <a:pt x="2376" y="6296"/>
                  </a:lnTo>
                  <a:cubicBezTo>
                    <a:pt x="2413" y="6325"/>
                    <a:pt x="2458" y="6341"/>
                    <a:pt x="2502" y="6341"/>
                  </a:cubicBezTo>
                  <a:cubicBezTo>
                    <a:pt x="2530" y="6341"/>
                    <a:pt x="2558" y="6335"/>
                    <a:pt x="2580" y="6324"/>
                  </a:cubicBezTo>
                  <a:cubicBezTo>
                    <a:pt x="4321" y="5549"/>
                    <a:pt x="5613" y="3976"/>
                    <a:pt x="6039" y="2119"/>
                  </a:cubicBezTo>
                  <a:cubicBezTo>
                    <a:pt x="6057" y="2045"/>
                    <a:pt x="6030" y="1969"/>
                    <a:pt x="5971" y="1921"/>
                  </a:cubicBezTo>
                  <a:lnTo>
                    <a:pt x="3691" y="45"/>
                  </a:lnTo>
                  <a:cubicBezTo>
                    <a:pt x="3655" y="15"/>
                    <a:pt x="3610" y="0"/>
                    <a:pt x="35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4278;p51">
              <a:extLst>
                <a:ext uri="{FF2B5EF4-FFF2-40B4-BE49-F238E27FC236}">
                  <a16:creationId xmlns:a16="http://schemas.microsoft.com/office/drawing/2014/main" id="{7FF09472-5614-4B21-A315-219437B7D471}"/>
                </a:ext>
              </a:extLst>
            </p:cNvPr>
            <p:cNvSpPr/>
            <p:nvPr/>
          </p:nvSpPr>
          <p:spPr>
            <a:xfrm>
              <a:off x="4486438" y="4715738"/>
              <a:ext cx="12525" cy="12075"/>
            </a:xfrm>
            <a:custGeom>
              <a:avLst/>
              <a:gdLst/>
              <a:ahLst/>
              <a:cxnLst/>
              <a:rect l="l" t="t" r="r" b="b"/>
              <a:pathLst>
                <a:path w="501" h="483" extrusionOk="0">
                  <a:moveTo>
                    <a:pt x="109" y="0"/>
                  </a:moveTo>
                  <a:cubicBezTo>
                    <a:pt x="83" y="0"/>
                    <a:pt x="58" y="10"/>
                    <a:pt x="38" y="29"/>
                  </a:cubicBezTo>
                  <a:cubicBezTo>
                    <a:pt x="1" y="69"/>
                    <a:pt x="1" y="130"/>
                    <a:pt x="38" y="170"/>
                  </a:cubicBezTo>
                  <a:lnTo>
                    <a:pt x="322" y="454"/>
                  </a:lnTo>
                  <a:cubicBezTo>
                    <a:pt x="342" y="474"/>
                    <a:pt x="368" y="482"/>
                    <a:pt x="393" y="482"/>
                  </a:cubicBezTo>
                  <a:cubicBezTo>
                    <a:pt x="418" y="482"/>
                    <a:pt x="443" y="474"/>
                    <a:pt x="463" y="454"/>
                  </a:cubicBezTo>
                  <a:cubicBezTo>
                    <a:pt x="501" y="414"/>
                    <a:pt x="501" y="351"/>
                    <a:pt x="463" y="313"/>
                  </a:cubicBezTo>
                  <a:lnTo>
                    <a:pt x="179" y="29"/>
                  </a:lnTo>
                  <a:cubicBezTo>
                    <a:pt x="160" y="10"/>
                    <a:pt x="134" y="0"/>
                    <a:pt x="1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4279;p51">
              <a:extLst>
                <a:ext uri="{FF2B5EF4-FFF2-40B4-BE49-F238E27FC236}">
                  <a16:creationId xmlns:a16="http://schemas.microsoft.com/office/drawing/2014/main" id="{2DE29A20-41A9-49ED-A055-DD31C0F8BEC5}"/>
                </a:ext>
              </a:extLst>
            </p:cNvPr>
            <p:cNvSpPr/>
            <p:nvPr/>
          </p:nvSpPr>
          <p:spPr>
            <a:xfrm>
              <a:off x="3731888" y="4178888"/>
              <a:ext cx="34300" cy="49975"/>
            </a:xfrm>
            <a:custGeom>
              <a:avLst/>
              <a:gdLst/>
              <a:ahLst/>
              <a:cxnLst/>
              <a:rect l="l" t="t" r="r" b="b"/>
              <a:pathLst>
                <a:path w="1372" h="1999" extrusionOk="0">
                  <a:moveTo>
                    <a:pt x="114" y="0"/>
                  </a:moveTo>
                  <a:cubicBezTo>
                    <a:pt x="99" y="0"/>
                    <a:pt x="83" y="3"/>
                    <a:pt x="69" y="10"/>
                  </a:cubicBezTo>
                  <a:cubicBezTo>
                    <a:pt x="20" y="35"/>
                    <a:pt x="0" y="94"/>
                    <a:pt x="25" y="143"/>
                  </a:cubicBezTo>
                  <a:cubicBezTo>
                    <a:pt x="352" y="782"/>
                    <a:pt x="740" y="1393"/>
                    <a:pt x="1181" y="1961"/>
                  </a:cubicBezTo>
                  <a:cubicBezTo>
                    <a:pt x="1199" y="1985"/>
                    <a:pt x="1230" y="1998"/>
                    <a:pt x="1258" y="1998"/>
                  </a:cubicBezTo>
                  <a:cubicBezTo>
                    <a:pt x="1281" y="1998"/>
                    <a:pt x="1302" y="1992"/>
                    <a:pt x="1320" y="1978"/>
                  </a:cubicBezTo>
                  <a:cubicBezTo>
                    <a:pt x="1363" y="1945"/>
                    <a:pt x="1372" y="1883"/>
                    <a:pt x="1337" y="1840"/>
                  </a:cubicBezTo>
                  <a:cubicBezTo>
                    <a:pt x="903" y="1282"/>
                    <a:pt x="521" y="682"/>
                    <a:pt x="202" y="53"/>
                  </a:cubicBezTo>
                  <a:cubicBezTo>
                    <a:pt x="185" y="19"/>
                    <a:pt x="151" y="0"/>
                    <a:pt x="1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4280;p51">
              <a:extLst>
                <a:ext uri="{FF2B5EF4-FFF2-40B4-BE49-F238E27FC236}">
                  <a16:creationId xmlns:a16="http://schemas.microsoft.com/office/drawing/2014/main" id="{DF5DEB55-DDD3-437E-9561-64FF323C3674}"/>
                </a:ext>
              </a:extLst>
            </p:cNvPr>
            <p:cNvSpPr/>
            <p:nvPr/>
          </p:nvSpPr>
          <p:spPr>
            <a:xfrm>
              <a:off x="3750038" y="4177163"/>
              <a:ext cx="20000" cy="22000"/>
            </a:xfrm>
            <a:custGeom>
              <a:avLst/>
              <a:gdLst/>
              <a:ahLst/>
              <a:cxnLst/>
              <a:rect l="l" t="t" r="r" b="b"/>
              <a:pathLst>
                <a:path w="800" h="880" extrusionOk="0">
                  <a:moveTo>
                    <a:pt x="112" y="1"/>
                  </a:moveTo>
                  <a:cubicBezTo>
                    <a:pt x="90" y="1"/>
                    <a:pt x="67" y="8"/>
                    <a:pt x="48" y="24"/>
                  </a:cubicBezTo>
                  <a:cubicBezTo>
                    <a:pt x="6" y="59"/>
                    <a:pt x="0" y="121"/>
                    <a:pt x="36" y="163"/>
                  </a:cubicBezTo>
                  <a:lnTo>
                    <a:pt x="613" y="843"/>
                  </a:lnTo>
                  <a:cubicBezTo>
                    <a:pt x="632" y="868"/>
                    <a:pt x="662" y="879"/>
                    <a:pt x="689" y="879"/>
                  </a:cubicBezTo>
                  <a:cubicBezTo>
                    <a:pt x="713" y="879"/>
                    <a:pt x="735" y="872"/>
                    <a:pt x="752" y="856"/>
                  </a:cubicBezTo>
                  <a:cubicBezTo>
                    <a:pt x="794" y="820"/>
                    <a:pt x="799" y="758"/>
                    <a:pt x="764" y="716"/>
                  </a:cubicBezTo>
                  <a:lnTo>
                    <a:pt x="188" y="36"/>
                  </a:lnTo>
                  <a:cubicBezTo>
                    <a:pt x="169" y="13"/>
                    <a:pt x="141" y="1"/>
                    <a:pt x="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4281;p51">
              <a:extLst>
                <a:ext uri="{FF2B5EF4-FFF2-40B4-BE49-F238E27FC236}">
                  <a16:creationId xmlns:a16="http://schemas.microsoft.com/office/drawing/2014/main" id="{CF72BB8A-99D5-400F-B0C9-1D51C73172C8}"/>
                </a:ext>
              </a:extLst>
            </p:cNvPr>
            <p:cNvSpPr/>
            <p:nvPr/>
          </p:nvSpPr>
          <p:spPr>
            <a:xfrm>
              <a:off x="3809163" y="4281213"/>
              <a:ext cx="211925" cy="163950"/>
            </a:xfrm>
            <a:custGeom>
              <a:avLst/>
              <a:gdLst/>
              <a:ahLst/>
              <a:cxnLst/>
              <a:rect l="l" t="t" r="r" b="b"/>
              <a:pathLst>
                <a:path w="8477" h="6558" extrusionOk="0">
                  <a:moveTo>
                    <a:pt x="112" y="1"/>
                  </a:moveTo>
                  <a:cubicBezTo>
                    <a:pt x="82" y="1"/>
                    <a:pt x="53" y="14"/>
                    <a:pt x="33" y="39"/>
                  </a:cubicBezTo>
                  <a:cubicBezTo>
                    <a:pt x="1" y="83"/>
                    <a:pt x="8" y="146"/>
                    <a:pt x="51" y="179"/>
                  </a:cubicBezTo>
                  <a:lnTo>
                    <a:pt x="8305" y="6537"/>
                  </a:lnTo>
                  <a:cubicBezTo>
                    <a:pt x="8323" y="6551"/>
                    <a:pt x="8344" y="6558"/>
                    <a:pt x="8365" y="6558"/>
                  </a:cubicBezTo>
                  <a:cubicBezTo>
                    <a:pt x="8396" y="6558"/>
                    <a:pt x="8424" y="6545"/>
                    <a:pt x="8444" y="6519"/>
                  </a:cubicBezTo>
                  <a:cubicBezTo>
                    <a:pt x="8477" y="6474"/>
                    <a:pt x="8470" y="6411"/>
                    <a:pt x="8426" y="6379"/>
                  </a:cubicBezTo>
                  <a:lnTo>
                    <a:pt x="172" y="21"/>
                  </a:lnTo>
                  <a:cubicBezTo>
                    <a:pt x="154" y="8"/>
                    <a:pt x="133" y="1"/>
                    <a:pt x="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4282;p51">
              <a:extLst>
                <a:ext uri="{FF2B5EF4-FFF2-40B4-BE49-F238E27FC236}">
                  <a16:creationId xmlns:a16="http://schemas.microsoft.com/office/drawing/2014/main" id="{2FB82F9F-6423-4313-A430-8DFBDA990E28}"/>
                </a:ext>
              </a:extLst>
            </p:cNvPr>
            <p:cNvSpPr/>
            <p:nvPr/>
          </p:nvSpPr>
          <p:spPr>
            <a:xfrm>
              <a:off x="3883638" y="4305238"/>
              <a:ext cx="52325" cy="40850"/>
            </a:xfrm>
            <a:custGeom>
              <a:avLst/>
              <a:gdLst/>
              <a:ahLst/>
              <a:cxnLst/>
              <a:rect l="l" t="t" r="r" b="b"/>
              <a:pathLst>
                <a:path w="2093" h="1634" extrusionOk="0">
                  <a:moveTo>
                    <a:pt x="112" y="0"/>
                  </a:moveTo>
                  <a:cubicBezTo>
                    <a:pt x="82" y="0"/>
                    <a:pt x="53" y="14"/>
                    <a:pt x="33" y="39"/>
                  </a:cubicBezTo>
                  <a:cubicBezTo>
                    <a:pt x="0" y="82"/>
                    <a:pt x="8" y="145"/>
                    <a:pt x="51" y="179"/>
                  </a:cubicBezTo>
                  <a:lnTo>
                    <a:pt x="1921" y="1613"/>
                  </a:lnTo>
                  <a:cubicBezTo>
                    <a:pt x="1939" y="1627"/>
                    <a:pt x="1960" y="1634"/>
                    <a:pt x="1981" y="1634"/>
                  </a:cubicBezTo>
                  <a:cubicBezTo>
                    <a:pt x="2011" y="1634"/>
                    <a:pt x="2040" y="1621"/>
                    <a:pt x="2060" y="1595"/>
                  </a:cubicBezTo>
                  <a:cubicBezTo>
                    <a:pt x="2093" y="1551"/>
                    <a:pt x="2086" y="1487"/>
                    <a:pt x="2042" y="1455"/>
                  </a:cubicBezTo>
                  <a:lnTo>
                    <a:pt x="172" y="21"/>
                  </a:lnTo>
                  <a:cubicBezTo>
                    <a:pt x="154" y="7"/>
                    <a:pt x="133" y="0"/>
                    <a:pt x="1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4283;p51">
              <a:extLst>
                <a:ext uri="{FF2B5EF4-FFF2-40B4-BE49-F238E27FC236}">
                  <a16:creationId xmlns:a16="http://schemas.microsoft.com/office/drawing/2014/main" id="{4B210CE7-83E3-436E-A7CF-0A007E21FE60}"/>
                </a:ext>
              </a:extLst>
            </p:cNvPr>
            <p:cNvSpPr/>
            <p:nvPr/>
          </p:nvSpPr>
          <p:spPr>
            <a:xfrm>
              <a:off x="4208263" y="4512038"/>
              <a:ext cx="166625" cy="132725"/>
            </a:xfrm>
            <a:custGeom>
              <a:avLst/>
              <a:gdLst/>
              <a:ahLst/>
              <a:cxnLst/>
              <a:rect l="l" t="t" r="r" b="b"/>
              <a:pathLst>
                <a:path w="6665" h="5309" extrusionOk="0">
                  <a:moveTo>
                    <a:pt x="112" y="0"/>
                  </a:moveTo>
                  <a:cubicBezTo>
                    <a:pt x="83" y="0"/>
                    <a:pt x="55" y="13"/>
                    <a:pt x="36" y="38"/>
                  </a:cubicBezTo>
                  <a:cubicBezTo>
                    <a:pt x="1" y="81"/>
                    <a:pt x="7" y="143"/>
                    <a:pt x="51" y="177"/>
                  </a:cubicBezTo>
                  <a:lnTo>
                    <a:pt x="6491" y="5287"/>
                  </a:lnTo>
                  <a:cubicBezTo>
                    <a:pt x="6510" y="5302"/>
                    <a:pt x="6532" y="5308"/>
                    <a:pt x="6553" y="5308"/>
                  </a:cubicBezTo>
                  <a:cubicBezTo>
                    <a:pt x="6583" y="5308"/>
                    <a:pt x="6611" y="5296"/>
                    <a:pt x="6631" y="5272"/>
                  </a:cubicBezTo>
                  <a:cubicBezTo>
                    <a:pt x="6665" y="5228"/>
                    <a:pt x="6658" y="5166"/>
                    <a:pt x="6615" y="5132"/>
                  </a:cubicBezTo>
                  <a:lnTo>
                    <a:pt x="175" y="22"/>
                  </a:lnTo>
                  <a:cubicBezTo>
                    <a:pt x="156" y="7"/>
                    <a:pt x="134" y="0"/>
                    <a:pt x="1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4284;p51">
              <a:extLst>
                <a:ext uri="{FF2B5EF4-FFF2-40B4-BE49-F238E27FC236}">
                  <a16:creationId xmlns:a16="http://schemas.microsoft.com/office/drawing/2014/main" id="{A95CB623-0639-40DA-A58E-BCA1A6FE861F}"/>
                </a:ext>
              </a:extLst>
            </p:cNvPr>
            <p:cNvSpPr/>
            <p:nvPr/>
          </p:nvSpPr>
          <p:spPr>
            <a:xfrm>
              <a:off x="4271438" y="4597013"/>
              <a:ext cx="36425" cy="30350"/>
            </a:xfrm>
            <a:custGeom>
              <a:avLst/>
              <a:gdLst/>
              <a:ahLst/>
              <a:cxnLst/>
              <a:rect l="l" t="t" r="r" b="b"/>
              <a:pathLst>
                <a:path w="1457" h="1214" extrusionOk="0">
                  <a:moveTo>
                    <a:pt x="111" y="1"/>
                  </a:moveTo>
                  <a:cubicBezTo>
                    <a:pt x="83" y="1"/>
                    <a:pt x="55" y="13"/>
                    <a:pt x="36" y="37"/>
                  </a:cubicBezTo>
                  <a:cubicBezTo>
                    <a:pt x="0" y="79"/>
                    <a:pt x="6" y="141"/>
                    <a:pt x="48" y="177"/>
                  </a:cubicBezTo>
                  <a:lnTo>
                    <a:pt x="1282" y="1190"/>
                  </a:lnTo>
                  <a:cubicBezTo>
                    <a:pt x="1300" y="1205"/>
                    <a:pt x="1322" y="1214"/>
                    <a:pt x="1345" y="1214"/>
                  </a:cubicBezTo>
                  <a:cubicBezTo>
                    <a:pt x="1373" y="1214"/>
                    <a:pt x="1401" y="1200"/>
                    <a:pt x="1421" y="1178"/>
                  </a:cubicBezTo>
                  <a:cubicBezTo>
                    <a:pt x="1457" y="1136"/>
                    <a:pt x="1449" y="1074"/>
                    <a:pt x="1408" y="1038"/>
                  </a:cubicBezTo>
                  <a:lnTo>
                    <a:pt x="175" y="24"/>
                  </a:lnTo>
                  <a:cubicBezTo>
                    <a:pt x="156" y="8"/>
                    <a:pt x="134" y="1"/>
                    <a:pt x="1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4285;p51">
              <a:extLst>
                <a:ext uri="{FF2B5EF4-FFF2-40B4-BE49-F238E27FC236}">
                  <a16:creationId xmlns:a16="http://schemas.microsoft.com/office/drawing/2014/main" id="{B2E4E1A9-A183-4D07-B6CE-6B4EB0345579}"/>
                </a:ext>
              </a:extLst>
            </p:cNvPr>
            <p:cNvSpPr/>
            <p:nvPr/>
          </p:nvSpPr>
          <p:spPr>
            <a:xfrm>
              <a:off x="4452738" y="4775563"/>
              <a:ext cx="20125" cy="12550"/>
            </a:xfrm>
            <a:custGeom>
              <a:avLst/>
              <a:gdLst/>
              <a:ahLst/>
              <a:cxnLst/>
              <a:rect l="l" t="t" r="r" b="b"/>
              <a:pathLst>
                <a:path w="805" h="502" extrusionOk="0">
                  <a:moveTo>
                    <a:pt x="110" y="1"/>
                  </a:moveTo>
                  <a:cubicBezTo>
                    <a:pt x="84" y="1"/>
                    <a:pt x="58" y="10"/>
                    <a:pt x="38" y="30"/>
                  </a:cubicBezTo>
                  <a:cubicBezTo>
                    <a:pt x="0" y="70"/>
                    <a:pt x="0" y="133"/>
                    <a:pt x="39" y="171"/>
                  </a:cubicBezTo>
                  <a:cubicBezTo>
                    <a:pt x="213" y="340"/>
                    <a:pt x="439" y="457"/>
                    <a:pt x="678" y="500"/>
                  </a:cubicBezTo>
                  <a:cubicBezTo>
                    <a:pt x="684" y="502"/>
                    <a:pt x="690" y="502"/>
                    <a:pt x="696" y="502"/>
                  </a:cubicBezTo>
                  <a:cubicBezTo>
                    <a:pt x="742" y="502"/>
                    <a:pt x="784" y="468"/>
                    <a:pt x="795" y="420"/>
                  </a:cubicBezTo>
                  <a:cubicBezTo>
                    <a:pt x="804" y="366"/>
                    <a:pt x="769" y="314"/>
                    <a:pt x="715" y="304"/>
                  </a:cubicBezTo>
                  <a:cubicBezTo>
                    <a:pt x="515" y="267"/>
                    <a:pt x="323" y="168"/>
                    <a:pt x="179" y="27"/>
                  </a:cubicBezTo>
                  <a:cubicBezTo>
                    <a:pt x="160" y="10"/>
                    <a:pt x="135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4286;p51">
              <a:extLst>
                <a:ext uri="{FF2B5EF4-FFF2-40B4-BE49-F238E27FC236}">
                  <a16:creationId xmlns:a16="http://schemas.microsoft.com/office/drawing/2014/main" id="{191322BE-02E0-43B0-A3F6-8187444B469E}"/>
                </a:ext>
              </a:extLst>
            </p:cNvPr>
            <p:cNvSpPr/>
            <p:nvPr/>
          </p:nvSpPr>
          <p:spPr>
            <a:xfrm>
              <a:off x="4465563" y="4756738"/>
              <a:ext cx="12550" cy="10675"/>
            </a:xfrm>
            <a:custGeom>
              <a:avLst/>
              <a:gdLst/>
              <a:ahLst/>
              <a:cxnLst/>
              <a:rect l="l" t="t" r="r" b="b"/>
              <a:pathLst>
                <a:path w="502" h="427" extrusionOk="0">
                  <a:moveTo>
                    <a:pt x="112" y="1"/>
                  </a:moveTo>
                  <a:cubicBezTo>
                    <a:pt x="84" y="1"/>
                    <a:pt x="56" y="13"/>
                    <a:pt x="36" y="37"/>
                  </a:cubicBezTo>
                  <a:cubicBezTo>
                    <a:pt x="1" y="79"/>
                    <a:pt x="7" y="141"/>
                    <a:pt x="49" y="177"/>
                  </a:cubicBezTo>
                  <a:lnTo>
                    <a:pt x="327" y="404"/>
                  </a:lnTo>
                  <a:cubicBezTo>
                    <a:pt x="345" y="419"/>
                    <a:pt x="367" y="426"/>
                    <a:pt x="390" y="426"/>
                  </a:cubicBezTo>
                  <a:cubicBezTo>
                    <a:pt x="418" y="426"/>
                    <a:pt x="446" y="414"/>
                    <a:pt x="466" y="393"/>
                  </a:cubicBezTo>
                  <a:cubicBezTo>
                    <a:pt x="502" y="351"/>
                    <a:pt x="495" y="289"/>
                    <a:pt x="452" y="253"/>
                  </a:cubicBezTo>
                  <a:lnTo>
                    <a:pt x="176" y="24"/>
                  </a:lnTo>
                  <a:cubicBezTo>
                    <a:pt x="157" y="9"/>
                    <a:pt x="135" y="1"/>
                    <a:pt x="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4287;p51">
              <a:extLst>
                <a:ext uri="{FF2B5EF4-FFF2-40B4-BE49-F238E27FC236}">
                  <a16:creationId xmlns:a16="http://schemas.microsoft.com/office/drawing/2014/main" id="{B7DF0221-8E0E-4CC9-8F7B-02A5B07BE074}"/>
                </a:ext>
              </a:extLst>
            </p:cNvPr>
            <p:cNvSpPr/>
            <p:nvPr/>
          </p:nvSpPr>
          <p:spPr>
            <a:xfrm>
              <a:off x="4477963" y="4738463"/>
              <a:ext cx="15300" cy="9050"/>
            </a:xfrm>
            <a:custGeom>
              <a:avLst/>
              <a:gdLst/>
              <a:ahLst/>
              <a:cxnLst/>
              <a:rect l="l" t="t" r="r" b="b"/>
              <a:pathLst>
                <a:path w="612" h="362" extrusionOk="0">
                  <a:moveTo>
                    <a:pt x="113" y="1"/>
                  </a:moveTo>
                  <a:cubicBezTo>
                    <a:pt x="74" y="1"/>
                    <a:pt x="38" y="24"/>
                    <a:pt x="22" y="62"/>
                  </a:cubicBezTo>
                  <a:cubicBezTo>
                    <a:pt x="1" y="113"/>
                    <a:pt x="24" y="171"/>
                    <a:pt x="74" y="192"/>
                  </a:cubicBezTo>
                  <a:lnTo>
                    <a:pt x="458" y="354"/>
                  </a:lnTo>
                  <a:cubicBezTo>
                    <a:pt x="470" y="360"/>
                    <a:pt x="483" y="362"/>
                    <a:pt x="496" y="362"/>
                  </a:cubicBezTo>
                  <a:cubicBezTo>
                    <a:pt x="535" y="362"/>
                    <a:pt x="571" y="340"/>
                    <a:pt x="589" y="302"/>
                  </a:cubicBezTo>
                  <a:cubicBezTo>
                    <a:pt x="611" y="250"/>
                    <a:pt x="586" y="192"/>
                    <a:pt x="535" y="171"/>
                  </a:cubicBezTo>
                  <a:lnTo>
                    <a:pt x="152" y="9"/>
                  </a:lnTo>
                  <a:cubicBezTo>
                    <a:pt x="139" y="4"/>
                    <a:pt x="126" y="1"/>
                    <a:pt x="1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37" name="Google Shape;4237;p51"/>
          <p:cNvGrpSpPr/>
          <p:nvPr/>
        </p:nvGrpSpPr>
        <p:grpSpPr>
          <a:xfrm>
            <a:off x="6996615" y="107683"/>
            <a:ext cx="748759" cy="764291"/>
            <a:chOff x="6996615" y="107683"/>
            <a:chExt cx="748759" cy="764291"/>
          </a:xfrm>
        </p:grpSpPr>
        <p:sp>
          <p:nvSpPr>
            <p:cNvPr id="4238" name="Google Shape;4238;p51"/>
            <p:cNvSpPr/>
            <p:nvPr/>
          </p:nvSpPr>
          <p:spPr>
            <a:xfrm rot="-2370016">
              <a:off x="7117371" y="212993"/>
              <a:ext cx="507247" cy="561808"/>
            </a:xfrm>
            <a:custGeom>
              <a:avLst/>
              <a:gdLst/>
              <a:ahLst/>
              <a:cxnLst/>
              <a:rect l="l" t="t" r="r" b="b"/>
              <a:pathLst>
                <a:path w="17878" h="19801" extrusionOk="0">
                  <a:moveTo>
                    <a:pt x="14416" y="398"/>
                  </a:moveTo>
                  <a:cubicBezTo>
                    <a:pt x="14868" y="398"/>
                    <a:pt x="15458" y="662"/>
                    <a:pt x="16152" y="1178"/>
                  </a:cubicBezTo>
                  <a:cubicBezTo>
                    <a:pt x="17027" y="1827"/>
                    <a:pt x="17473" y="2438"/>
                    <a:pt x="17443" y="2942"/>
                  </a:cubicBezTo>
                  <a:cubicBezTo>
                    <a:pt x="17419" y="3338"/>
                    <a:pt x="17096" y="3601"/>
                    <a:pt x="16828" y="3752"/>
                  </a:cubicBezTo>
                  <a:cubicBezTo>
                    <a:pt x="15975" y="4236"/>
                    <a:pt x="15198" y="4242"/>
                    <a:pt x="15172" y="4242"/>
                  </a:cubicBezTo>
                  <a:lnTo>
                    <a:pt x="15170" y="4242"/>
                  </a:lnTo>
                  <a:cubicBezTo>
                    <a:pt x="15093" y="4242"/>
                    <a:pt x="15022" y="4287"/>
                    <a:pt x="14989" y="4356"/>
                  </a:cubicBezTo>
                  <a:lnTo>
                    <a:pt x="11133" y="12566"/>
                  </a:lnTo>
                  <a:lnTo>
                    <a:pt x="8915" y="10920"/>
                  </a:lnTo>
                  <a:lnTo>
                    <a:pt x="6699" y="9274"/>
                  </a:lnTo>
                  <a:lnTo>
                    <a:pt x="13444" y="3210"/>
                  </a:lnTo>
                  <a:cubicBezTo>
                    <a:pt x="13502" y="3159"/>
                    <a:pt x="13524" y="3078"/>
                    <a:pt x="13501" y="3003"/>
                  </a:cubicBezTo>
                  <a:cubicBezTo>
                    <a:pt x="13498" y="2994"/>
                    <a:pt x="13271" y="2250"/>
                    <a:pt x="13492" y="1274"/>
                  </a:cubicBezTo>
                  <a:cubicBezTo>
                    <a:pt x="13559" y="977"/>
                    <a:pt x="13718" y="590"/>
                    <a:pt x="14091" y="452"/>
                  </a:cubicBezTo>
                  <a:cubicBezTo>
                    <a:pt x="14189" y="416"/>
                    <a:pt x="14298" y="398"/>
                    <a:pt x="14416" y="398"/>
                  </a:cubicBezTo>
                  <a:close/>
                  <a:moveTo>
                    <a:pt x="14413" y="1"/>
                  </a:moveTo>
                  <a:cubicBezTo>
                    <a:pt x="14248" y="1"/>
                    <a:pt x="14094" y="27"/>
                    <a:pt x="13951" y="80"/>
                  </a:cubicBezTo>
                  <a:cubicBezTo>
                    <a:pt x="13524" y="238"/>
                    <a:pt x="13231" y="621"/>
                    <a:pt x="13103" y="1186"/>
                  </a:cubicBezTo>
                  <a:cubicBezTo>
                    <a:pt x="12912" y="2032"/>
                    <a:pt x="13026" y="2721"/>
                    <a:pt x="13089" y="2994"/>
                  </a:cubicBezTo>
                  <a:lnTo>
                    <a:pt x="6373" y="9032"/>
                  </a:lnTo>
                  <a:lnTo>
                    <a:pt x="3776" y="7101"/>
                  </a:lnTo>
                  <a:cubicBezTo>
                    <a:pt x="3656" y="7013"/>
                    <a:pt x="3514" y="6968"/>
                    <a:pt x="3363" y="6968"/>
                  </a:cubicBezTo>
                  <a:cubicBezTo>
                    <a:pt x="3303" y="6968"/>
                    <a:pt x="3241" y="6975"/>
                    <a:pt x="3179" y="6990"/>
                  </a:cubicBezTo>
                  <a:cubicBezTo>
                    <a:pt x="2909" y="7054"/>
                    <a:pt x="2667" y="7251"/>
                    <a:pt x="2534" y="7516"/>
                  </a:cubicBezTo>
                  <a:lnTo>
                    <a:pt x="610" y="11310"/>
                  </a:lnTo>
                  <a:lnTo>
                    <a:pt x="66" y="12042"/>
                  </a:lnTo>
                  <a:cubicBezTo>
                    <a:pt x="0" y="12131"/>
                    <a:pt x="19" y="12254"/>
                    <a:pt x="107" y="12320"/>
                  </a:cubicBezTo>
                  <a:lnTo>
                    <a:pt x="10128" y="19762"/>
                  </a:lnTo>
                  <a:cubicBezTo>
                    <a:pt x="10161" y="19787"/>
                    <a:pt x="10204" y="19801"/>
                    <a:pt x="10246" y="19801"/>
                  </a:cubicBezTo>
                  <a:cubicBezTo>
                    <a:pt x="10256" y="19801"/>
                    <a:pt x="10266" y="19800"/>
                    <a:pt x="10276" y="19799"/>
                  </a:cubicBezTo>
                  <a:cubicBezTo>
                    <a:pt x="10329" y="19790"/>
                    <a:pt x="10375" y="19763"/>
                    <a:pt x="10407" y="19720"/>
                  </a:cubicBezTo>
                  <a:lnTo>
                    <a:pt x="10946" y="18983"/>
                  </a:lnTo>
                  <a:lnTo>
                    <a:pt x="14019" y="16047"/>
                  </a:lnTo>
                  <a:cubicBezTo>
                    <a:pt x="14235" y="15842"/>
                    <a:pt x="14352" y="15555"/>
                    <a:pt x="14335" y="15277"/>
                  </a:cubicBezTo>
                  <a:cubicBezTo>
                    <a:pt x="14321" y="15053"/>
                    <a:pt x="14222" y="14862"/>
                    <a:pt x="14056" y="14739"/>
                  </a:cubicBezTo>
                  <a:lnTo>
                    <a:pt x="11457" y="12809"/>
                  </a:lnTo>
                  <a:lnTo>
                    <a:pt x="15297" y="4635"/>
                  </a:lnTo>
                  <a:cubicBezTo>
                    <a:pt x="15577" y="4616"/>
                    <a:pt x="16267" y="4527"/>
                    <a:pt x="17023" y="4099"/>
                  </a:cubicBezTo>
                  <a:cubicBezTo>
                    <a:pt x="17528" y="3811"/>
                    <a:pt x="17809" y="3421"/>
                    <a:pt x="17838" y="2967"/>
                  </a:cubicBezTo>
                  <a:cubicBezTo>
                    <a:pt x="17878" y="2312"/>
                    <a:pt x="17390" y="1604"/>
                    <a:pt x="16387" y="859"/>
                  </a:cubicBezTo>
                  <a:cubicBezTo>
                    <a:pt x="15618" y="288"/>
                    <a:pt x="14957" y="1"/>
                    <a:pt x="14413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9" name="Google Shape;4239;p51"/>
            <p:cNvSpPr/>
            <p:nvPr/>
          </p:nvSpPr>
          <p:spPr>
            <a:xfrm rot="-2370016">
              <a:off x="7186923" y="399314"/>
              <a:ext cx="372732" cy="324669"/>
            </a:xfrm>
            <a:custGeom>
              <a:avLst/>
              <a:gdLst/>
              <a:ahLst/>
              <a:cxnLst/>
              <a:rect l="l" t="t" r="r" b="b"/>
              <a:pathLst>
                <a:path w="13137" h="11443" extrusionOk="0">
                  <a:moveTo>
                    <a:pt x="2266" y="1279"/>
                  </a:moveTo>
                  <a:lnTo>
                    <a:pt x="2230" y="1326"/>
                  </a:lnTo>
                  <a:lnTo>
                    <a:pt x="2236" y="1343"/>
                  </a:lnTo>
                  <a:cubicBezTo>
                    <a:pt x="1973" y="2266"/>
                    <a:pt x="1595" y="3156"/>
                    <a:pt x="1114" y="3983"/>
                  </a:cubicBezTo>
                  <a:lnTo>
                    <a:pt x="1088" y="3967"/>
                  </a:lnTo>
                  <a:cubicBezTo>
                    <a:pt x="1569" y="3138"/>
                    <a:pt x="1946" y="2257"/>
                    <a:pt x="2226" y="1322"/>
                  </a:cubicBezTo>
                  <a:lnTo>
                    <a:pt x="2266" y="1279"/>
                  </a:lnTo>
                  <a:close/>
                  <a:moveTo>
                    <a:pt x="2872" y="2638"/>
                  </a:moveTo>
                  <a:lnTo>
                    <a:pt x="2836" y="2685"/>
                  </a:lnTo>
                  <a:lnTo>
                    <a:pt x="2838" y="2704"/>
                  </a:lnTo>
                  <a:lnTo>
                    <a:pt x="2110" y="4188"/>
                  </a:lnTo>
                  <a:lnTo>
                    <a:pt x="2083" y="4177"/>
                  </a:lnTo>
                  <a:lnTo>
                    <a:pt x="2835" y="2683"/>
                  </a:lnTo>
                  <a:lnTo>
                    <a:pt x="2872" y="2638"/>
                  </a:lnTo>
                  <a:close/>
                  <a:moveTo>
                    <a:pt x="5532" y="5646"/>
                  </a:moveTo>
                  <a:lnTo>
                    <a:pt x="5496" y="5693"/>
                  </a:lnTo>
                  <a:lnTo>
                    <a:pt x="5499" y="5711"/>
                  </a:lnTo>
                  <a:lnTo>
                    <a:pt x="5116" y="6505"/>
                  </a:lnTo>
                  <a:lnTo>
                    <a:pt x="5089" y="6489"/>
                  </a:lnTo>
                  <a:lnTo>
                    <a:pt x="5495" y="5690"/>
                  </a:lnTo>
                  <a:lnTo>
                    <a:pt x="5532" y="5646"/>
                  </a:lnTo>
                  <a:close/>
                  <a:moveTo>
                    <a:pt x="6894" y="5530"/>
                  </a:moveTo>
                  <a:lnTo>
                    <a:pt x="6861" y="5606"/>
                  </a:lnTo>
                  <a:lnTo>
                    <a:pt x="5803" y="7141"/>
                  </a:lnTo>
                  <a:lnTo>
                    <a:pt x="5777" y="7122"/>
                  </a:lnTo>
                  <a:lnTo>
                    <a:pt x="6833" y="5590"/>
                  </a:lnTo>
                  <a:cubicBezTo>
                    <a:pt x="6837" y="5585"/>
                    <a:pt x="6842" y="5583"/>
                    <a:pt x="6849" y="5583"/>
                  </a:cubicBezTo>
                  <a:cubicBezTo>
                    <a:pt x="6852" y="5583"/>
                    <a:pt x="6855" y="5583"/>
                    <a:pt x="6858" y="5584"/>
                  </a:cubicBezTo>
                  <a:lnTo>
                    <a:pt x="6894" y="5530"/>
                  </a:lnTo>
                  <a:close/>
                  <a:moveTo>
                    <a:pt x="8058" y="7517"/>
                  </a:moveTo>
                  <a:cubicBezTo>
                    <a:pt x="8062" y="7517"/>
                    <a:pt x="8066" y="7518"/>
                    <a:pt x="8069" y="7520"/>
                  </a:cubicBezTo>
                  <a:lnTo>
                    <a:pt x="8070" y="7545"/>
                  </a:lnTo>
                  <a:lnTo>
                    <a:pt x="7330" y="8320"/>
                  </a:lnTo>
                  <a:lnTo>
                    <a:pt x="7307" y="8294"/>
                  </a:lnTo>
                  <a:lnTo>
                    <a:pt x="8048" y="7521"/>
                  </a:lnTo>
                  <a:cubicBezTo>
                    <a:pt x="8050" y="7518"/>
                    <a:pt x="8054" y="7517"/>
                    <a:pt x="8058" y="7517"/>
                  </a:cubicBezTo>
                  <a:close/>
                  <a:moveTo>
                    <a:pt x="10815" y="8653"/>
                  </a:moveTo>
                  <a:cubicBezTo>
                    <a:pt x="10818" y="8653"/>
                    <a:pt x="10821" y="8653"/>
                    <a:pt x="10824" y="8655"/>
                  </a:cubicBezTo>
                  <a:lnTo>
                    <a:pt x="10825" y="8680"/>
                  </a:lnTo>
                  <a:lnTo>
                    <a:pt x="9972" y="9330"/>
                  </a:lnTo>
                  <a:lnTo>
                    <a:pt x="9948" y="9305"/>
                  </a:lnTo>
                  <a:lnTo>
                    <a:pt x="10803" y="8656"/>
                  </a:lnTo>
                  <a:cubicBezTo>
                    <a:pt x="10807" y="8655"/>
                    <a:pt x="10811" y="8653"/>
                    <a:pt x="10815" y="8653"/>
                  </a:cubicBezTo>
                  <a:close/>
                  <a:moveTo>
                    <a:pt x="11781" y="8749"/>
                  </a:moveTo>
                  <a:cubicBezTo>
                    <a:pt x="11784" y="8749"/>
                    <a:pt x="11787" y="8750"/>
                    <a:pt x="11789" y="8752"/>
                  </a:cubicBezTo>
                  <a:lnTo>
                    <a:pt x="11789" y="8780"/>
                  </a:lnTo>
                  <a:cubicBezTo>
                    <a:pt x="11136" y="9279"/>
                    <a:pt x="10505" y="9827"/>
                    <a:pt x="9918" y="10401"/>
                  </a:cubicBezTo>
                  <a:lnTo>
                    <a:pt x="9958" y="10450"/>
                  </a:lnTo>
                  <a:lnTo>
                    <a:pt x="9958" y="10450"/>
                  </a:lnTo>
                  <a:lnTo>
                    <a:pt x="9893" y="10380"/>
                  </a:lnTo>
                  <a:cubicBezTo>
                    <a:pt x="10483" y="9803"/>
                    <a:pt x="11114" y="9253"/>
                    <a:pt x="11768" y="8753"/>
                  </a:cubicBezTo>
                  <a:cubicBezTo>
                    <a:pt x="11773" y="8751"/>
                    <a:pt x="11777" y="8749"/>
                    <a:pt x="11781" y="8749"/>
                  </a:cubicBezTo>
                  <a:close/>
                  <a:moveTo>
                    <a:pt x="2446" y="0"/>
                  </a:moveTo>
                  <a:cubicBezTo>
                    <a:pt x="2408" y="0"/>
                    <a:pt x="2369" y="5"/>
                    <a:pt x="2330" y="14"/>
                  </a:cubicBezTo>
                  <a:cubicBezTo>
                    <a:pt x="2143" y="57"/>
                    <a:pt x="1976" y="196"/>
                    <a:pt x="1880" y="384"/>
                  </a:cubicBezTo>
                  <a:lnTo>
                    <a:pt x="13" y="4071"/>
                  </a:lnTo>
                  <a:cubicBezTo>
                    <a:pt x="1" y="4099"/>
                    <a:pt x="6" y="4135"/>
                    <a:pt x="32" y="4154"/>
                  </a:cubicBezTo>
                  <a:lnTo>
                    <a:pt x="9828" y="11430"/>
                  </a:lnTo>
                  <a:cubicBezTo>
                    <a:pt x="9840" y="11439"/>
                    <a:pt x="9853" y="11443"/>
                    <a:pt x="9866" y="11443"/>
                  </a:cubicBezTo>
                  <a:cubicBezTo>
                    <a:pt x="9884" y="11443"/>
                    <a:pt x="9901" y="11436"/>
                    <a:pt x="9914" y="11425"/>
                  </a:cubicBezTo>
                  <a:lnTo>
                    <a:pt x="12900" y="8569"/>
                  </a:lnTo>
                  <a:cubicBezTo>
                    <a:pt x="13053" y="8425"/>
                    <a:pt x="13137" y="8224"/>
                    <a:pt x="13125" y="8032"/>
                  </a:cubicBezTo>
                  <a:cubicBezTo>
                    <a:pt x="13118" y="7898"/>
                    <a:pt x="13063" y="7784"/>
                    <a:pt x="12966" y="7711"/>
                  </a:cubicBezTo>
                  <a:lnTo>
                    <a:pt x="2685" y="75"/>
                  </a:lnTo>
                  <a:cubicBezTo>
                    <a:pt x="2617" y="25"/>
                    <a:pt x="2535" y="0"/>
                    <a:pt x="24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0" name="Google Shape;4240;p51"/>
            <p:cNvSpPr/>
            <p:nvPr/>
          </p:nvSpPr>
          <p:spPr>
            <a:xfrm rot="-2370016">
              <a:off x="7230017" y="540922"/>
              <a:ext cx="291218" cy="223180"/>
            </a:xfrm>
            <a:custGeom>
              <a:avLst/>
              <a:gdLst/>
              <a:ahLst/>
              <a:cxnLst/>
              <a:rect l="l" t="t" r="r" b="b"/>
              <a:pathLst>
                <a:path w="10264" h="7866" extrusionOk="0">
                  <a:moveTo>
                    <a:pt x="437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2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9794" y="7854"/>
                  </a:lnTo>
                  <a:cubicBezTo>
                    <a:pt x="9805" y="7862"/>
                    <a:pt x="9818" y="7866"/>
                    <a:pt x="9832" y="7866"/>
                  </a:cubicBezTo>
                  <a:cubicBezTo>
                    <a:pt x="9836" y="7866"/>
                    <a:pt x="9839" y="7866"/>
                    <a:pt x="9842" y="7865"/>
                  </a:cubicBezTo>
                  <a:cubicBezTo>
                    <a:pt x="9861" y="7862"/>
                    <a:pt x="9877" y="7854"/>
                    <a:pt x="9887" y="7840"/>
                  </a:cubicBezTo>
                  <a:lnTo>
                    <a:pt x="10242" y="7349"/>
                  </a:lnTo>
                  <a:cubicBezTo>
                    <a:pt x="10263" y="7319"/>
                    <a:pt x="10258" y="7278"/>
                    <a:pt x="10230" y="7257"/>
                  </a:cubicBezTo>
                  <a:lnTo>
                    <a:pt x="476" y="13"/>
                  </a:lnTo>
                  <a:cubicBezTo>
                    <a:pt x="464" y="5"/>
                    <a:pt x="451" y="1"/>
                    <a:pt x="4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1" name="Google Shape;4241;p51"/>
            <p:cNvSpPr/>
            <p:nvPr/>
          </p:nvSpPr>
          <p:spPr>
            <a:xfrm rot="-2370016">
              <a:off x="7202136" y="633283"/>
              <a:ext cx="61824" cy="53085"/>
            </a:xfrm>
            <a:custGeom>
              <a:avLst/>
              <a:gdLst/>
              <a:ahLst/>
              <a:cxnLst/>
              <a:rect l="l" t="t" r="r" b="b"/>
              <a:pathLst>
                <a:path w="2179" h="1871" extrusionOk="0">
                  <a:moveTo>
                    <a:pt x="438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3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1740" y="1871"/>
                  </a:lnTo>
                  <a:lnTo>
                    <a:pt x="2179" y="1278"/>
                  </a:lnTo>
                  <a:lnTo>
                    <a:pt x="477" y="13"/>
                  </a:lnTo>
                  <a:cubicBezTo>
                    <a:pt x="465" y="5"/>
                    <a:pt x="451" y="1"/>
                    <a:pt x="438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2" name="Google Shape;4242;p51"/>
            <p:cNvSpPr/>
            <p:nvPr/>
          </p:nvSpPr>
          <p:spPr>
            <a:xfrm rot="-2370016">
              <a:off x="7491603" y="619838"/>
              <a:ext cx="57994" cy="50333"/>
            </a:xfrm>
            <a:custGeom>
              <a:avLst/>
              <a:gdLst/>
              <a:ahLst/>
              <a:cxnLst/>
              <a:rect l="l" t="t" r="r" b="b"/>
              <a:pathLst>
                <a:path w="2044" h="1774" extrusionOk="0">
                  <a:moveTo>
                    <a:pt x="440" y="1"/>
                  </a:moveTo>
                  <a:lnTo>
                    <a:pt x="0" y="593"/>
                  </a:lnTo>
                  <a:lnTo>
                    <a:pt x="1574" y="1762"/>
                  </a:lnTo>
                  <a:cubicBezTo>
                    <a:pt x="1585" y="1770"/>
                    <a:pt x="1598" y="1774"/>
                    <a:pt x="1613" y="1774"/>
                  </a:cubicBezTo>
                  <a:cubicBezTo>
                    <a:pt x="1616" y="1774"/>
                    <a:pt x="1620" y="1774"/>
                    <a:pt x="1623" y="1773"/>
                  </a:cubicBezTo>
                  <a:cubicBezTo>
                    <a:pt x="1641" y="1770"/>
                    <a:pt x="1657" y="1762"/>
                    <a:pt x="1667" y="1748"/>
                  </a:cubicBezTo>
                  <a:lnTo>
                    <a:pt x="2023" y="1257"/>
                  </a:lnTo>
                  <a:cubicBezTo>
                    <a:pt x="2043" y="1227"/>
                    <a:pt x="2037" y="1186"/>
                    <a:pt x="2009" y="1165"/>
                  </a:cubicBezTo>
                  <a:lnTo>
                    <a:pt x="440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3" name="Google Shape;4243;p51"/>
            <p:cNvSpPr/>
            <p:nvPr/>
          </p:nvSpPr>
          <p:spPr>
            <a:xfrm rot="-2370016">
              <a:off x="7423838" y="575765"/>
              <a:ext cx="27238" cy="27578"/>
            </a:xfrm>
            <a:custGeom>
              <a:avLst/>
              <a:gdLst/>
              <a:ahLst/>
              <a:cxnLst/>
              <a:rect l="l" t="t" r="r" b="b"/>
              <a:pathLst>
                <a:path w="960" h="972" extrusionOk="0">
                  <a:moveTo>
                    <a:pt x="849" y="0"/>
                  </a:moveTo>
                  <a:cubicBezTo>
                    <a:pt x="823" y="0"/>
                    <a:pt x="798" y="10"/>
                    <a:pt x="778" y="30"/>
                  </a:cubicBezTo>
                  <a:lnTo>
                    <a:pt x="39" y="804"/>
                  </a:lnTo>
                  <a:cubicBezTo>
                    <a:pt x="1" y="843"/>
                    <a:pt x="2" y="907"/>
                    <a:pt x="42" y="945"/>
                  </a:cubicBezTo>
                  <a:cubicBezTo>
                    <a:pt x="61" y="962"/>
                    <a:pt x="85" y="972"/>
                    <a:pt x="110" y="972"/>
                  </a:cubicBezTo>
                  <a:cubicBezTo>
                    <a:pt x="136" y="972"/>
                    <a:pt x="163" y="962"/>
                    <a:pt x="182" y="941"/>
                  </a:cubicBezTo>
                  <a:lnTo>
                    <a:pt x="922" y="168"/>
                  </a:lnTo>
                  <a:cubicBezTo>
                    <a:pt x="960" y="129"/>
                    <a:pt x="958" y="66"/>
                    <a:pt x="918" y="28"/>
                  </a:cubicBezTo>
                  <a:cubicBezTo>
                    <a:pt x="899" y="10"/>
                    <a:pt x="874" y="0"/>
                    <a:pt x="8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4" name="Google Shape;4244;p51"/>
            <p:cNvSpPr/>
            <p:nvPr/>
          </p:nvSpPr>
          <p:spPr>
            <a:xfrm rot="-2370016">
              <a:off x="7361256" y="555675"/>
              <a:ext cx="36431" cy="49113"/>
            </a:xfrm>
            <a:custGeom>
              <a:avLst/>
              <a:gdLst/>
              <a:ahLst/>
              <a:cxnLst/>
              <a:rect l="l" t="t" r="r" b="b"/>
              <a:pathLst>
                <a:path w="1284" h="1731" extrusionOk="0">
                  <a:moveTo>
                    <a:pt x="1171" y="0"/>
                  </a:moveTo>
                  <a:cubicBezTo>
                    <a:pt x="1139" y="0"/>
                    <a:pt x="1108" y="15"/>
                    <a:pt x="1089" y="42"/>
                  </a:cubicBezTo>
                  <a:lnTo>
                    <a:pt x="32" y="1574"/>
                  </a:lnTo>
                  <a:cubicBezTo>
                    <a:pt x="0" y="1620"/>
                    <a:pt x="12" y="1682"/>
                    <a:pt x="57" y="1713"/>
                  </a:cubicBezTo>
                  <a:cubicBezTo>
                    <a:pt x="74" y="1725"/>
                    <a:pt x="94" y="1730"/>
                    <a:pt x="114" y="1730"/>
                  </a:cubicBezTo>
                  <a:cubicBezTo>
                    <a:pt x="145" y="1730"/>
                    <a:pt x="175" y="1716"/>
                    <a:pt x="195" y="1688"/>
                  </a:cubicBezTo>
                  <a:lnTo>
                    <a:pt x="1252" y="156"/>
                  </a:lnTo>
                  <a:cubicBezTo>
                    <a:pt x="1283" y="110"/>
                    <a:pt x="1272" y="48"/>
                    <a:pt x="1226" y="17"/>
                  </a:cubicBezTo>
                  <a:cubicBezTo>
                    <a:pt x="1210" y="5"/>
                    <a:pt x="1190" y="0"/>
                    <a:pt x="1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5" name="Google Shape;4245;p51"/>
            <p:cNvSpPr/>
            <p:nvPr/>
          </p:nvSpPr>
          <p:spPr>
            <a:xfrm rot="-2370016">
              <a:off x="7343620" y="578861"/>
              <a:ext cx="17279" cy="28117"/>
            </a:xfrm>
            <a:custGeom>
              <a:avLst/>
              <a:gdLst/>
              <a:ahLst/>
              <a:cxnLst/>
              <a:rect l="l" t="t" r="r" b="b"/>
              <a:pathLst>
                <a:path w="609" h="991" extrusionOk="0">
                  <a:moveTo>
                    <a:pt x="495" y="1"/>
                  </a:moveTo>
                  <a:cubicBezTo>
                    <a:pt x="458" y="1"/>
                    <a:pt x="423" y="21"/>
                    <a:pt x="406" y="57"/>
                  </a:cubicBezTo>
                  <a:lnTo>
                    <a:pt x="24" y="848"/>
                  </a:lnTo>
                  <a:cubicBezTo>
                    <a:pt x="1" y="899"/>
                    <a:pt x="22" y="958"/>
                    <a:pt x="70" y="982"/>
                  </a:cubicBezTo>
                  <a:cubicBezTo>
                    <a:pt x="84" y="988"/>
                    <a:pt x="99" y="991"/>
                    <a:pt x="114" y="991"/>
                  </a:cubicBezTo>
                  <a:cubicBezTo>
                    <a:pt x="150" y="991"/>
                    <a:pt x="186" y="969"/>
                    <a:pt x="203" y="936"/>
                  </a:cubicBezTo>
                  <a:lnTo>
                    <a:pt x="585" y="143"/>
                  </a:lnTo>
                  <a:cubicBezTo>
                    <a:pt x="608" y="94"/>
                    <a:pt x="587" y="34"/>
                    <a:pt x="539" y="11"/>
                  </a:cubicBezTo>
                  <a:cubicBezTo>
                    <a:pt x="525" y="4"/>
                    <a:pt x="510" y="1"/>
                    <a:pt x="4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6" name="Google Shape;4246;p51"/>
            <p:cNvSpPr/>
            <p:nvPr/>
          </p:nvSpPr>
          <p:spPr>
            <a:xfrm rot="-2370016">
              <a:off x="7228607" y="561887"/>
              <a:ext cx="27209" cy="47808"/>
            </a:xfrm>
            <a:custGeom>
              <a:avLst/>
              <a:gdLst/>
              <a:ahLst/>
              <a:cxnLst/>
              <a:rect l="l" t="t" r="r" b="b"/>
              <a:pathLst>
                <a:path w="959" h="1685" extrusionOk="0">
                  <a:moveTo>
                    <a:pt x="845" y="0"/>
                  </a:moveTo>
                  <a:cubicBezTo>
                    <a:pt x="808" y="0"/>
                    <a:pt x="774" y="21"/>
                    <a:pt x="756" y="56"/>
                  </a:cubicBezTo>
                  <a:lnTo>
                    <a:pt x="26" y="1541"/>
                  </a:lnTo>
                  <a:cubicBezTo>
                    <a:pt x="1" y="1590"/>
                    <a:pt x="22" y="1649"/>
                    <a:pt x="70" y="1674"/>
                  </a:cubicBezTo>
                  <a:cubicBezTo>
                    <a:pt x="84" y="1682"/>
                    <a:pt x="100" y="1685"/>
                    <a:pt x="113" y="1685"/>
                  </a:cubicBezTo>
                  <a:cubicBezTo>
                    <a:pt x="149" y="1685"/>
                    <a:pt x="185" y="1664"/>
                    <a:pt x="204" y="1629"/>
                  </a:cubicBezTo>
                  <a:lnTo>
                    <a:pt x="933" y="144"/>
                  </a:lnTo>
                  <a:cubicBezTo>
                    <a:pt x="959" y="96"/>
                    <a:pt x="937" y="36"/>
                    <a:pt x="889" y="11"/>
                  </a:cubicBezTo>
                  <a:cubicBezTo>
                    <a:pt x="875" y="4"/>
                    <a:pt x="860" y="0"/>
                    <a:pt x="8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7" name="Google Shape;4247;p51"/>
            <p:cNvSpPr/>
            <p:nvPr/>
          </p:nvSpPr>
          <p:spPr>
            <a:xfrm rot="-2370016">
              <a:off x="7191471" y="542904"/>
              <a:ext cx="38105" cy="80437"/>
            </a:xfrm>
            <a:custGeom>
              <a:avLst/>
              <a:gdLst/>
              <a:ahLst/>
              <a:cxnLst/>
              <a:rect l="l" t="t" r="r" b="b"/>
              <a:pathLst>
                <a:path w="1343" h="2835" extrusionOk="0">
                  <a:moveTo>
                    <a:pt x="1231" y="0"/>
                  </a:moveTo>
                  <a:cubicBezTo>
                    <a:pt x="1188" y="0"/>
                    <a:pt x="1149" y="29"/>
                    <a:pt x="1137" y="73"/>
                  </a:cubicBezTo>
                  <a:cubicBezTo>
                    <a:pt x="878" y="987"/>
                    <a:pt x="505" y="1866"/>
                    <a:pt x="27" y="2686"/>
                  </a:cubicBezTo>
                  <a:cubicBezTo>
                    <a:pt x="0" y="2734"/>
                    <a:pt x="16" y="2794"/>
                    <a:pt x="63" y="2822"/>
                  </a:cubicBezTo>
                  <a:cubicBezTo>
                    <a:pt x="79" y="2830"/>
                    <a:pt x="96" y="2835"/>
                    <a:pt x="114" y="2835"/>
                  </a:cubicBezTo>
                  <a:cubicBezTo>
                    <a:pt x="147" y="2835"/>
                    <a:pt x="182" y="2818"/>
                    <a:pt x="199" y="2784"/>
                  </a:cubicBezTo>
                  <a:cubicBezTo>
                    <a:pt x="684" y="1950"/>
                    <a:pt x="1064" y="1056"/>
                    <a:pt x="1327" y="126"/>
                  </a:cubicBezTo>
                  <a:cubicBezTo>
                    <a:pt x="1342" y="74"/>
                    <a:pt x="1312" y="19"/>
                    <a:pt x="1259" y="4"/>
                  </a:cubicBezTo>
                  <a:cubicBezTo>
                    <a:pt x="1250" y="1"/>
                    <a:pt x="1240" y="0"/>
                    <a:pt x="12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8" name="Google Shape;4248;p51"/>
            <p:cNvSpPr/>
            <p:nvPr/>
          </p:nvSpPr>
          <p:spPr>
            <a:xfrm rot="-2370016">
              <a:off x="7500602" y="552311"/>
              <a:ext cx="30614" cy="24088"/>
            </a:xfrm>
            <a:custGeom>
              <a:avLst/>
              <a:gdLst/>
              <a:ahLst/>
              <a:cxnLst/>
              <a:rect l="l" t="t" r="r" b="b"/>
              <a:pathLst>
                <a:path w="1079" h="849" extrusionOk="0">
                  <a:moveTo>
                    <a:pt x="966" y="1"/>
                  </a:moveTo>
                  <a:cubicBezTo>
                    <a:pt x="945" y="1"/>
                    <a:pt x="924" y="8"/>
                    <a:pt x="906" y="21"/>
                  </a:cubicBezTo>
                  <a:lnTo>
                    <a:pt x="52" y="669"/>
                  </a:lnTo>
                  <a:cubicBezTo>
                    <a:pt x="9" y="704"/>
                    <a:pt x="0" y="766"/>
                    <a:pt x="34" y="809"/>
                  </a:cubicBezTo>
                  <a:cubicBezTo>
                    <a:pt x="53" y="836"/>
                    <a:pt x="83" y="848"/>
                    <a:pt x="113" y="848"/>
                  </a:cubicBezTo>
                  <a:cubicBezTo>
                    <a:pt x="134" y="848"/>
                    <a:pt x="155" y="841"/>
                    <a:pt x="173" y="827"/>
                  </a:cubicBezTo>
                  <a:lnTo>
                    <a:pt x="1027" y="179"/>
                  </a:lnTo>
                  <a:cubicBezTo>
                    <a:pt x="1070" y="145"/>
                    <a:pt x="1078" y="83"/>
                    <a:pt x="1046" y="40"/>
                  </a:cubicBezTo>
                  <a:cubicBezTo>
                    <a:pt x="1026" y="14"/>
                    <a:pt x="996" y="1"/>
                    <a:pt x="9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9" name="Google Shape;4249;p51"/>
            <p:cNvSpPr/>
            <p:nvPr/>
          </p:nvSpPr>
          <p:spPr>
            <a:xfrm rot="-2370016">
              <a:off x="7506691" y="543065"/>
              <a:ext cx="59554" cy="51780"/>
            </a:xfrm>
            <a:custGeom>
              <a:avLst/>
              <a:gdLst/>
              <a:ahLst/>
              <a:cxnLst/>
              <a:rect l="l" t="t" r="r" b="b"/>
              <a:pathLst>
                <a:path w="2099" h="1825" extrusionOk="0">
                  <a:moveTo>
                    <a:pt x="1987" y="1"/>
                  </a:moveTo>
                  <a:cubicBezTo>
                    <a:pt x="1965" y="1"/>
                    <a:pt x="1944" y="8"/>
                    <a:pt x="1926" y="22"/>
                  </a:cubicBezTo>
                  <a:cubicBezTo>
                    <a:pt x="1267" y="526"/>
                    <a:pt x="632" y="1075"/>
                    <a:pt x="41" y="1654"/>
                  </a:cubicBezTo>
                  <a:cubicBezTo>
                    <a:pt x="1" y="1692"/>
                    <a:pt x="1" y="1755"/>
                    <a:pt x="39" y="1795"/>
                  </a:cubicBezTo>
                  <a:cubicBezTo>
                    <a:pt x="59" y="1814"/>
                    <a:pt x="85" y="1824"/>
                    <a:pt x="110" y="1824"/>
                  </a:cubicBezTo>
                  <a:cubicBezTo>
                    <a:pt x="135" y="1824"/>
                    <a:pt x="160" y="1816"/>
                    <a:pt x="180" y="1797"/>
                  </a:cubicBezTo>
                  <a:cubicBezTo>
                    <a:pt x="765" y="1223"/>
                    <a:pt x="1393" y="680"/>
                    <a:pt x="2047" y="180"/>
                  </a:cubicBezTo>
                  <a:cubicBezTo>
                    <a:pt x="2090" y="145"/>
                    <a:pt x="2099" y="84"/>
                    <a:pt x="2065" y="40"/>
                  </a:cubicBezTo>
                  <a:cubicBezTo>
                    <a:pt x="2046" y="15"/>
                    <a:pt x="2016" y="1"/>
                    <a:pt x="19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0" name="Google Shape;4250;p51"/>
            <p:cNvSpPr/>
            <p:nvPr/>
          </p:nvSpPr>
          <p:spPr>
            <a:xfrm rot="-2370016">
              <a:off x="7159751" y="501231"/>
              <a:ext cx="115988" cy="146914"/>
            </a:xfrm>
            <a:custGeom>
              <a:avLst/>
              <a:gdLst/>
              <a:ahLst/>
              <a:cxnLst/>
              <a:rect l="l" t="t" r="r" b="b"/>
              <a:pathLst>
                <a:path w="4088" h="5178" extrusionOk="0">
                  <a:moveTo>
                    <a:pt x="2446" y="1"/>
                  </a:moveTo>
                  <a:cubicBezTo>
                    <a:pt x="2408" y="1"/>
                    <a:pt x="2369" y="5"/>
                    <a:pt x="2329" y="15"/>
                  </a:cubicBezTo>
                  <a:cubicBezTo>
                    <a:pt x="2143" y="59"/>
                    <a:pt x="1974" y="198"/>
                    <a:pt x="1880" y="385"/>
                  </a:cubicBezTo>
                  <a:lnTo>
                    <a:pt x="12" y="4073"/>
                  </a:lnTo>
                  <a:cubicBezTo>
                    <a:pt x="1" y="4100"/>
                    <a:pt x="6" y="4136"/>
                    <a:pt x="32" y="4156"/>
                  </a:cubicBezTo>
                  <a:lnTo>
                    <a:pt x="1409" y="5178"/>
                  </a:lnTo>
                  <a:cubicBezTo>
                    <a:pt x="1409" y="5178"/>
                    <a:pt x="2419" y="3182"/>
                    <a:pt x="3118" y="1912"/>
                  </a:cubicBezTo>
                  <a:cubicBezTo>
                    <a:pt x="3390" y="1421"/>
                    <a:pt x="3750" y="1203"/>
                    <a:pt x="4088" y="1119"/>
                  </a:cubicBezTo>
                  <a:lnTo>
                    <a:pt x="2685" y="77"/>
                  </a:lnTo>
                  <a:cubicBezTo>
                    <a:pt x="2617" y="26"/>
                    <a:pt x="2535" y="1"/>
                    <a:pt x="244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1" name="Google Shape;4251;p51"/>
            <p:cNvSpPr/>
            <p:nvPr/>
          </p:nvSpPr>
          <p:spPr>
            <a:xfrm rot="-2370016">
              <a:off x="7463857" y="491711"/>
              <a:ext cx="128982" cy="132869"/>
            </a:xfrm>
            <a:custGeom>
              <a:avLst/>
              <a:gdLst/>
              <a:ahLst/>
              <a:cxnLst/>
              <a:rect l="l" t="t" r="r" b="b"/>
              <a:pathLst>
                <a:path w="4546" h="4683" extrusionOk="0">
                  <a:moveTo>
                    <a:pt x="3093" y="1"/>
                  </a:moveTo>
                  <a:lnTo>
                    <a:pt x="3093" y="1"/>
                  </a:lnTo>
                  <a:cubicBezTo>
                    <a:pt x="3119" y="358"/>
                    <a:pt x="3019" y="776"/>
                    <a:pt x="2615" y="1189"/>
                  </a:cubicBezTo>
                  <a:cubicBezTo>
                    <a:pt x="1665" y="2165"/>
                    <a:pt x="175" y="3586"/>
                    <a:pt x="1" y="3752"/>
                  </a:cubicBezTo>
                  <a:lnTo>
                    <a:pt x="1237" y="4670"/>
                  </a:lnTo>
                  <a:cubicBezTo>
                    <a:pt x="1249" y="4679"/>
                    <a:pt x="1262" y="4683"/>
                    <a:pt x="1275" y="4683"/>
                  </a:cubicBezTo>
                  <a:cubicBezTo>
                    <a:pt x="1293" y="4683"/>
                    <a:pt x="1310" y="4676"/>
                    <a:pt x="1323" y="4665"/>
                  </a:cubicBezTo>
                  <a:lnTo>
                    <a:pt x="4309" y="1810"/>
                  </a:lnTo>
                  <a:cubicBezTo>
                    <a:pt x="4462" y="1664"/>
                    <a:pt x="4546" y="1463"/>
                    <a:pt x="4534" y="1273"/>
                  </a:cubicBezTo>
                  <a:cubicBezTo>
                    <a:pt x="4525" y="1137"/>
                    <a:pt x="4471" y="1024"/>
                    <a:pt x="4375" y="952"/>
                  </a:cubicBezTo>
                  <a:lnTo>
                    <a:pt x="3093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2" name="Google Shape;4252;p51"/>
            <p:cNvSpPr/>
            <p:nvPr/>
          </p:nvSpPr>
          <p:spPr>
            <a:xfrm rot="-2370016">
              <a:off x="7161170" y="451448"/>
              <a:ext cx="240147" cy="237281"/>
            </a:xfrm>
            <a:custGeom>
              <a:avLst/>
              <a:gdLst/>
              <a:ahLst/>
              <a:cxnLst/>
              <a:rect l="l" t="t" r="r" b="b"/>
              <a:pathLst>
                <a:path w="8464" h="8363" extrusionOk="0">
                  <a:moveTo>
                    <a:pt x="2804" y="0"/>
                  </a:moveTo>
                  <a:cubicBezTo>
                    <a:pt x="2744" y="0"/>
                    <a:pt x="2682" y="7"/>
                    <a:pt x="2620" y="22"/>
                  </a:cubicBezTo>
                  <a:cubicBezTo>
                    <a:pt x="2350" y="85"/>
                    <a:pt x="2108" y="282"/>
                    <a:pt x="1974" y="547"/>
                  </a:cubicBezTo>
                  <a:lnTo>
                    <a:pt x="44" y="4355"/>
                  </a:lnTo>
                  <a:cubicBezTo>
                    <a:pt x="1" y="4440"/>
                    <a:pt x="25" y="4545"/>
                    <a:pt x="103" y="4603"/>
                  </a:cubicBezTo>
                  <a:lnTo>
                    <a:pt x="5110" y="8323"/>
                  </a:lnTo>
                  <a:cubicBezTo>
                    <a:pt x="5146" y="8349"/>
                    <a:pt x="5187" y="8362"/>
                    <a:pt x="5229" y="8362"/>
                  </a:cubicBezTo>
                  <a:cubicBezTo>
                    <a:pt x="5290" y="8362"/>
                    <a:pt x="5350" y="8335"/>
                    <a:pt x="5388" y="8282"/>
                  </a:cubicBezTo>
                  <a:cubicBezTo>
                    <a:pt x="5454" y="8194"/>
                    <a:pt x="5435" y="8071"/>
                    <a:pt x="5347" y="8004"/>
                  </a:cubicBezTo>
                  <a:lnTo>
                    <a:pt x="475" y="4384"/>
                  </a:lnTo>
                  <a:lnTo>
                    <a:pt x="2328" y="726"/>
                  </a:lnTo>
                  <a:cubicBezTo>
                    <a:pt x="2409" y="564"/>
                    <a:pt x="2553" y="445"/>
                    <a:pt x="2711" y="408"/>
                  </a:cubicBezTo>
                  <a:cubicBezTo>
                    <a:pt x="2738" y="402"/>
                    <a:pt x="2770" y="397"/>
                    <a:pt x="2805" y="397"/>
                  </a:cubicBezTo>
                  <a:cubicBezTo>
                    <a:pt x="2861" y="397"/>
                    <a:pt x="2923" y="410"/>
                    <a:pt x="2979" y="452"/>
                  </a:cubicBezTo>
                  <a:lnTo>
                    <a:pt x="8119" y="4271"/>
                  </a:lnTo>
                  <a:cubicBezTo>
                    <a:pt x="8155" y="4297"/>
                    <a:pt x="8197" y="4310"/>
                    <a:pt x="8239" y="4310"/>
                  </a:cubicBezTo>
                  <a:cubicBezTo>
                    <a:pt x="8299" y="4310"/>
                    <a:pt x="8359" y="4283"/>
                    <a:pt x="8397" y="4230"/>
                  </a:cubicBezTo>
                  <a:cubicBezTo>
                    <a:pt x="8464" y="4141"/>
                    <a:pt x="8445" y="4018"/>
                    <a:pt x="8356" y="3952"/>
                  </a:cubicBezTo>
                  <a:lnTo>
                    <a:pt x="3215" y="134"/>
                  </a:lnTo>
                  <a:cubicBezTo>
                    <a:pt x="3097" y="45"/>
                    <a:pt x="2955" y="0"/>
                    <a:pt x="2804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3" name="Google Shape;4253;p51"/>
            <p:cNvSpPr/>
            <p:nvPr/>
          </p:nvSpPr>
          <p:spPr>
            <a:xfrm rot="-2370016">
              <a:off x="7318558" y="130240"/>
              <a:ext cx="195715" cy="347566"/>
            </a:xfrm>
            <a:custGeom>
              <a:avLst/>
              <a:gdLst/>
              <a:ahLst/>
              <a:cxnLst/>
              <a:rect l="l" t="t" r="r" b="b"/>
              <a:pathLst>
                <a:path w="6898" h="12250" extrusionOk="0">
                  <a:moveTo>
                    <a:pt x="5290" y="1"/>
                  </a:moveTo>
                  <a:cubicBezTo>
                    <a:pt x="5230" y="1"/>
                    <a:pt x="5170" y="28"/>
                    <a:pt x="5131" y="80"/>
                  </a:cubicBezTo>
                  <a:cubicBezTo>
                    <a:pt x="5065" y="169"/>
                    <a:pt x="5083" y="292"/>
                    <a:pt x="5172" y="358"/>
                  </a:cubicBezTo>
                  <a:cubicBezTo>
                    <a:pt x="6046" y="1008"/>
                    <a:pt x="6493" y="1618"/>
                    <a:pt x="6461" y="2122"/>
                  </a:cubicBezTo>
                  <a:cubicBezTo>
                    <a:pt x="6436" y="2518"/>
                    <a:pt x="6114" y="2781"/>
                    <a:pt x="5846" y="2933"/>
                  </a:cubicBezTo>
                  <a:cubicBezTo>
                    <a:pt x="4981" y="3423"/>
                    <a:pt x="4182" y="3414"/>
                    <a:pt x="4190" y="3422"/>
                  </a:cubicBezTo>
                  <a:lnTo>
                    <a:pt x="4189" y="3422"/>
                  </a:lnTo>
                  <a:cubicBezTo>
                    <a:pt x="4111" y="3422"/>
                    <a:pt x="4041" y="3468"/>
                    <a:pt x="4009" y="3537"/>
                  </a:cubicBezTo>
                  <a:lnTo>
                    <a:pt x="48" y="11967"/>
                  </a:lnTo>
                  <a:cubicBezTo>
                    <a:pt x="0" y="12067"/>
                    <a:pt x="45" y="12185"/>
                    <a:pt x="143" y="12231"/>
                  </a:cubicBezTo>
                  <a:cubicBezTo>
                    <a:pt x="171" y="12243"/>
                    <a:pt x="198" y="12249"/>
                    <a:pt x="227" y="12249"/>
                  </a:cubicBezTo>
                  <a:cubicBezTo>
                    <a:pt x="303" y="12249"/>
                    <a:pt x="373" y="12207"/>
                    <a:pt x="409" y="12134"/>
                  </a:cubicBezTo>
                  <a:lnTo>
                    <a:pt x="4318" y="3814"/>
                  </a:lnTo>
                  <a:cubicBezTo>
                    <a:pt x="4598" y="3796"/>
                    <a:pt x="5289" y="3705"/>
                    <a:pt x="6044" y="3277"/>
                  </a:cubicBezTo>
                  <a:cubicBezTo>
                    <a:pt x="6550" y="2991"/>
                    <a:pt x="6831" y="2600"/>
                    <a:pt x="6858" y="2145"/>
                  </a:cubicBezTo>
                  <a:cubicBezTo>
                    <a:pt x="6898" y="1492"/>
                    <a:pt x="6411" y="782"/>
                    <a:pt x="5409" y="39"/>
                  </a:cubicBezTo>
                  <a:cubicBezTo>
                    <a:pt x="5373" y="13"/>
                    <a:pt x="5332" y="1"/>
                    <a:pt x="5290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4" name="Google Shape;4254;p51"/>
            <p:cNvSpPr/>
            <p:nvPr/>
          </p:nvSpPr>
          <p:spPr>
            <a:xfrm rot="-2370016">
              <a:off x="7338500" y="444475"/>
              <a:ext cx="249510" cy="231777"/>
            </a:xfrm>
            <a:custGeom>
              <a:avLst/>
              <a:gdLst/>
              <a:ahLst/>
              <a:cxnLst/>
              <a:rect l="l" t="t" r="r" b="b"/>
              <a:pathLst>
                <a:path w="8794" h="8169" extrusionOk="0">
                  <a:moveTo>
                    <a:pt x="3238" y="0"/>
                  </a:moveTo>
                  <a:cubicBezTo>
                    <a:pt x="3177" y="0"/>
                    <a:pt x="3117" y="27"/>
                    <a:pt x="3078" y="80"/>
                  </a:cubicBezTo>
                  <a:cubicBezTo>
                    <a:pt x="3012" y="168"/>
                    <a:pt x="3031" y="291"/>
                    <a:pt x="3120" y="358"/>
                  </a:cubicBezTo>
                  <a:lnTo>
                    <a:pt x="8259" y="4175"/>
                  </a:lnTo>
                  <a:cubicBezTo>
                    <a:pt x="8351" y="4243"/>
                    <a:pt x="8374" y="4345"/>
                    <a:pt x="8379" y="4419"/>
                  </a:cubicBezTo>
                  <a:cubicBezTo>
                    <a:pt x="8389" y="4581"/>
                    <a:pt x="8316" y="4752"/>
                    <a:pt x="8184" y="4879"/>
                  </a:cubicBezTo>
                  <a:lnTo>
                    <a:pt x="5217" y="7711"/>
                  </a:lnTo>
                  <a:lnTo>
                    <a:pt x="344" y="4091"/>
                  </a:lnTo>
                  <a:cubicBezTo>
                    <a:pt x="309" y="4065"/>
                    <a:pt x="267" y="4052"/>
                    <a:pt x="226" y="4052"/>
                  </a:cubicBezTo>
                  <a:cubicBezTo>
                    <a:pt x="166" y="4052"/>
                    <a:pt x="106" y="4080"/>
                    <a:pt x="67" y="4132"/>
                  </a:cubicBezTo>
                  <a:cubicBezTo>
                    <a:pt x="1" y="4221"/>
                    <a:pt x="20" y="4344"/>
                    <a:pt x="107" y="4410"/>
                  </a:cubicBezTo>
                  <a:lnTo>
                    <a:pt x="5115" y="8129"/>
                  </a:lnTo>
                  <a:cubicBezTo>
                    <a:pt x="5151" y="8155"/>
                    <a:pt x="5191" y="8169"/>
                    <a:pt x="5234" y="8169"/>
                  </a:cubicBezTo>
                  <a:cubicBezTo>
                    <a:pt x="5284" y="8169"/>
                    <a:pt x="5332" y="8150"/>
                    <a:pt x="5373" y="8115"/>
                  </a:cubicBezTo>
                  <a:lnTo>
                    <a:pt x="8461" y="5166"/>
                  </a:lnTo>
                  <a:cubicBezTo>
                    <a:pt x="8675" y="4961"/>
                    <a:pt x="8794" y="4673"/>
                    <a:pt x="8777" y="4395"/>
                  </a:cubicBezTo>
                  <a:cubicBezTo>
                    <a:pt x="8762" y="4171"/>
                    <a:pt x="8662" y="3981"/>
                    <a:pt x="8496" y="3858"/>
                  </a:cubicBezTo>
                  <a:lnTo>
                    <a:pt x="3356" y="39"/>
                  </a:lnTo>
                  <a:cubicBezTo>
                    <a:pt x="3321" y="13"/>
                    <a:pt x="3279" y="0"/>
                    <a:pt x="3238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5" name="Google Shape;4255;p51"/>
            <p:cNvSpPr/>
            <p:nvPr/>
          </p:nvSpPr>
          <p:spPr>
            <a:xfrm rot="-2370016">
              <a:off x="7162242" y="177236"/>
              <a:ext cx="293119" cy="269172"/>
            </a:xfrm>
            <a:custGeom>
              <a:avLst/>
              <a:gdLst/>
              <a:ahLst/>
              <a:cxnLst/>
              <a:rect l="l" t="t" r="r" b="b"/>
              <a:pathLst>
                <a:path w="10331" h="9487" extrusionOk="0">
                  <a:moveTo>
                    <a:pt x="8249" y="0"/>
                  </a:moveTo>
                  <a:cubicBezTo>
                    <a:pt x="8084" y="0"/>
                    <a:pt x="7930" y="26"/>
                    <a:pt x="7787" y="79"/>
                  </a:cubicBezTo>
                  <a:cubicBezTo>
                    <a:pt x="7360" y="237"/>
                    <a:pt x="7068" y="620"/>
                    <a:pt x="6939" y="1187"/>
                  </a:cubicBezTo>
                  <a:cubicBezTo>
                    <a:pt x="6748" y="2032"/>
                    <a:pt x="6863" y="2720"/>
                    <a:pt x="6925" y="2994"/>
                  </a:cubicBezTo>
                  <a:lnTo>
                    <a:pt x="88" y="9140"/>
                  </a:lnTo>
                  <a:cubicBezTo>
                    <a:pt x="7" y="9214"/>
                    <a:pt x="1" y="9338"/>
                    <a:pt x="75" y="9420"/>
                  </a:cubicBezTo>
                  <a:cubicBezTo>
                    <a:pt x="114" y="9463"/>
                    <a:pt x="167" y="9486"/>
                    <a:pt x="222" y="9486"/>
                  </a:cubicBezTo>
                  <a:cubicBezTo>
                    <a:pt x="269" y="9486"/>
                    <a:pt x="317" y="9470"/>
                    <a:pt x="355" y="9436"/>
                  </a:cubicBezTo>
                  <a:lnTo>
                    <a:pt x="7280" y="3209"/>
                  </a:lnTo>
                  <a:cubicBezTo>
                    <a:pt x="7338" y="3157"/>
                    <a:pt x="7359" y="3076"/>
                    <a:pt x="7337" y="3002"/>
                  </a:cubicBezTo>
                  <a:cubicBezTo>
                    <a:pt x="7334" y="2994"/>
                    <a:pt x="7107" y="2242"/>
                    <a:pt x="7327" y="1274"/>
                  </a:cubicBezTo>
                  <a:cubicBezTo>
                    <a:pt x="7395" y="976"/>
                    <a:pt x="7553" y="590"/>
                    <a:pt x="7925" y="452"/>
                  </a:cubicBezTo>
                  <a:cubicBezTo>
                    <a:pt x="8022" y="416"/>
                    <a:pt x="8131" y="398"/>
                    <a:pt x="8249" y="398"/>
                  </a:cubicBezTo>
                  <a:cubicBezTo>
                    <a:pt x="8700" y="398"/>
                    <a:pt x="9293" y="661"/>
                    <a:pt x="9987" y="1177"/>
                  </a:cubicBezTo>
                  <a:cubicBezTo>
                    <a:pt x="10022" y="1203"/>
                    <a:pt x="10064" y="1216"/>
                    <a:pt x="10106" y="1216"/>
                  </a:cubicBezTo>
                  <a:cubicBezTo>
                    <a:pt x="10167" y="1216"/>
                    <a:pt x="10226" y="1189"/>
                    <a:pt x="10264" y="1136"/>
                  </a:cubicBezTo>
                  <a:cubicBezTo>
                    <a:pt x="10331" y="1048"/>
                    <a:pt x="10312" y="925"/>
                    <a:pt x="10223" y="858"/>
                  </a:cubicBezTo>
                  <a:cubicBezTo>
                    <a:pt x="9455" y="287"/>
                    <a:pt x="8793" y="0"/>
                    <a:pt x="8249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6" name="Google Shape;4256;p51"/>
            <p:cNvSpPr/>
            <p:nvPr/>
          </p:nvSpPr>
          <p:spPr>
            <a:xfrm rot="-2370016">
              <a:off x="7219330" y="530655"/>
              <a:ext cx="312639" cy="243637"/>
            </a:xfrm>
            <a:custGeom>
              <a:avLst/>
              <a:gdLst/>
              <a:ahLst/>
              <a:cxnLst/>
              <a:rect l="l" t="t" r="r" b="b"/>
              <a:pathLst>
                <a:path w="11019" h="8587" extrusionOk="0">
                  <a:moveTo>
                    <a:pt x="779" y="1"/>
                  </a:moveTo>
                  <a:cubicBezTo>
                    <a:pt x="719" y="1"/>
                    <a:pt x="658" y="28"/>
                    <a:pt x="619" y="80"/>
                  </a:cubicBezTo>
                  <a:lnTo>
                    <a:pt x="65" y="828"/>
                  </a:lnTo>
                  <a:cubicBezTo>
                    <a:pt x="0" y="916"/>
                    <a:pt x="18" y="1039"/>
                    <a:pt x="106" y="1106"/>
                  </a:cubicBezTo>
                  <a:lnTo>
                    <a:pt x="10127" y="8547"/>
                  </a:lnTo>
                  <a:cubicBezTo>
                    <a:pt x="10160" y="8574"/>
                    <a:pt x="10203" y="8586"/>
                    <a:pt x="10245" y="8586"/>
                  </a:cubicBezTo>
                  <a:cubicBezTo>
                    <a:pt x="10254" y="8586"/>
                    <a:pt x="10265" y="8585"/>
                    <a:pt x="10273" y="8584"/>
                  </a:cubicBezTo>
                  <a:cubicBezTo>
                    <a:pt x="10326" y="8576"/>
                    <a:pt x="10371" y="8547"/>
                    <a:pt x="10403" y="8505"/>
                  </a:cubicBezTo>
                  <a:lnTo>
                    <a:pt x="10953" y="7755"/>
                  </a:lnTo>
                  <a:cubicBezTo>
                    <a:pt x="11018" y="7665"/>
                    <a:pt x="10999" y="7542"/>
                    <a:pt x="10911" y="7478"/>
                  </a:cubicBezTo>
                  <a:cubicBezTo>
                    <a:pt x="10876" y="7451"/>
                    <a:pt x="10834" y="7439"/>
                    <a:pt x="10793" y="7439"/>
                  </a:cubicBezTo>
                  <a:cubicBezTo>
                    <a:pt x="10732" y="7439"/>
                    <a:pt x="10672" y="7467"/>
                    <a:pt x="10633" y="7520"/>
                  </a:cubicBezTo>
                  <a:lnTo>
                    <a:pt x="10202" y="8109"/>
                  </a:lnTo>
                  <a:lnTo>
                    <a:pt x="501" y="905"/>
                  </a:lnTo>
                  <a:lnTo>
                    <a:pt x="938" y="317"/>
                  </a:lnTo>
                  <a:cubicBezTo>
                    <a:pt x="1003" y="229"/>
                    <a:pt x="985" y="106"/>
                    <a:pt x="897" y="39"/>
                  </a:cubicBezTo>
                  <a:cubicBezTo>
                    <a:pt x="862" y="13"/>
                    <a:pt x="820" y="1"/>
                    <a:pt x="779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88" name="Google Shape;4288;p51"/>
          <p:cNvGrpSpPr/>
          <p:nvPr/>
        </p:nvGrpSpPr>
        <p:grpSpPr>
          <a:xfrm rot="16972516">
            <a:off x="7582503" y="1190672"/>
            <a:ext cx="1069070" cy="870226"/>
            <a:chOff x="7573474" y="3466512"/>
            <a:chExt cx="1617164" cy="1316285"/>
          </a:xfrm>
        </p:grpSpPr>
        <p:sp>
          <p:nvSpPr>
            <p:cNvPr id="4289" name="Google Shape;4289;p51"/>
            <p:cNvSpPr/>
            <p:nvPr/>
          </p:nvSpPr>
          <p:spPr>
            <a:xfrm rot="1586497" flipH="1">
              <a:off x="7655390" y="3792140"/>
              <a:ext cx="1442044" cy="706569"/>
            </a:xfrm>
            <a:custGeom>
              <a:avLst/>
              <a:gdLst/>
              <a:ahLst/>
              <a:cxnLst/>
              <a:rect l="l" t="t" r="r" b="b"/>
              <a:pathLst>
                <a:path w="41474" h="20322" extrusionOk="0">
                  <a:moveTo>
                    <a:pt x="40833" y="385"/>
                  </a:moveTo>
                  <a:lnTo>
                    <a:pt x="40831" y="386"/>
                  </a:lnTo>
                  <a:lnTo>
                    <a:pt x="40831" y="385"/>
                  </a:lnTo>
                  <a:close/>
                  <a:moveTo>
                    <a:pt x="34920" y="2081"/>
                  </a:moveTo>
                  <a:lnTo>
                    <a:pt x="34941" y="2106"/>
                  </a:lnTo>
                  <a:lnTo>
                    <a:pt x="34917" y="2097"/>
                  </a:lnTo>
                  <a:cubicBezTo>
                    <a:pt x="34918" y="2092"/>
                    <a:pt x="34918" y="2087"/>
                    <a:pt x="34920" y="2081"/>
                  </a:cubicBezTo>
                  <a:close/>
                  <a:moveTo>
                    <a:pt x="35639" y="3693"/>
                  </a:moveTo>
                  <a:lnTo>
                    <a:pt x="35639" y="3717"/>
                  </a:lnTo>
                  <a:cubicBezTo>
                    <a:pt x="35634" y="3716"/>
                    <a:pt x="35628" y="3714"/>
                    <a:pt x="35624" y="3714"/>
                  </a:cubicBezTo>
                  <a:lnTo>
                    <a:pt x="35639" y="3693"/>
                  </a:lnTo>
                  <a:close/>
                  <a:moveTo>
                    <a:pt x="35758" y="3839"/>
                  </a:moveTo>
                  <a:lnTo>
                    <a:pt x="35787" y="3844"/>
                  </a:lnTo>
                  <a:lnTo>
                    <a:pt x="35762" y="3854"/>
                  </a:lnTo>
                  <a:lnTo>
                    <a:pt x="35758" y="3839"/>
                  </a:lnTo>
                  <a:close/>
                  <a:moveTo>
                    <a:pt x="41286" y="1"/>
                  </a:moveTo>
                  <a:lnTo>
                    <a:pt x="34162" y="598"/>
                  </a:lnTo>
                  <a:cubicBezTo>
                    <a:pt x="34148" y="599"/>
                    <a:pt x="34136" y="605"/>
                    <a:pt x="34122" y="610"/>
                  </a:cubicBezTo>
                  <a:cubicBezTo>
                    <a:pt x="34117" y="611"/>
                    <a:pt x="34111" y="611"/>
                    <a:pt x="34106" y="614"/>
                  </a:cubicBezTo>
                  <a:lnTo>
                    <a:pt x="4851" y="13924"/>
                  </a:lnTo>
                  <a:cubicBezTo>
                    <a:pt x="4850" y="13925"/>
                    <a:pt x="4849" y="13925"/>
                    <a:pt x="4848" y="13925"/>
                  </a:cubicBezTo>
                  <a:cubicBezTo>
                    <a:pt x="4847" y="13925"/>
                    <a:pt x="4846" y="13925"/>
                    <a:pt x="4846" y="13926"/>
                  </a:cubicBezTo>
                  <a:cubicBezTo>
                    <a:pt x="4844" y="13927"/>
                    <a:pt x="4843" y="13928"/>
                    <a:pt x="4840" y="13929"/>
                  </a:cubicBezTo>
                  <a:lnTo>
                    <a:pt x="3807" y="14399"/>
                  </a:lnTo>
                  <a:cubicBezTo>
                    <a:pt x="3806" y="14399"/>
                    <a:pt x="3806" y="14399"/>
                    <a:pt x="3805" y="14399"/>
                  </a:cubicBezTo>
                  <a:cubicBezTo>
                    <a:pt x="3804" y="14399"/>
                    <a:pt x="3803" y="14399"/>
                    <a:pt x="3801" y="14400"/>
                  </a:cubicBezTo>
                  <a:cubicBezTo>
                    <a:pt x="3799" y="14402"/>
                    <a:pt x="3799" y="14403"/>
                    <a:pt x="3796" y="14404"/>
                  </a:cubicBezTo>
                  <a:lnTo>
                    <a:pt x="1184" y="15593"/>
                  </a:lnTo>
                  <a:cubicBezTo>
                    <a:pt x="1135" y="15622"/>
                    <a:pt x="1" y="16338"/>
                    <a:pt x="990" y="18513"/>
                  </a:cubicBezTo>
                  <a:cubicBezTo>
                    <a:pt x="1706" y="20086"/>
                    <a:pt x="2575" y="20322"/>
                    <a:pt x="3030" y="20322"/>
                  </a:cubicBezTo>
                  <a:cubicBezTo>
                    <a:pt x="3204" y="20322"/>
                    <a:pt x="3318" y="20287"/>
                    <a:pt x="3336" y="20280"/>
                  </a:cubicBezTo>
                  <a:lnTo>
                    <a:pt x="5936" y="19097"/>
                  </a:lnTo>
                  <a:lnTo>
                    <a:pt x="6978" y="18623"/>
                  </a:lnTo>
                  <a:lnTo>
                    <a:pt x="6979" y="18623"/>
                  </a:lnTo>
                  <a:lnTo>
                    <a:pt x="6981" y="18622"/>
                  </a:lnTo>
                  <a:lnTo>
                    <a:pt x="36240" y="5310"/>
                  </a:lnTo>
                  <a:cubicBezTo>
                    <a:pt x="36245" y="5308"/>
                    <a:pt x="36247" y="5304"/>
                    <a:pt x="36251" y="5302"/>
                  </a:cubicBezTo>
                  <a:cubicBezTo>
                    <a:pt x="36265" y="5294"/>
                    <a:pt x="36277" y="5288"/>
                    <a:pt x="36288" y="5278"/>
                  </a:cubicBezTo>
                  <a:lnTo>
                    <a:pt x="41419" y="300"/>
                  </a:lnTo>
                  <a:cubicBezTo>
                    <a:pt x="41421" y="297"/>
                    <a:pt x="41421" y="295"/>
                    <a:pt x="41425" y="292"/>
                  </a:cubicBezTo>
                  <a:cubicBezTo>
                    <a:pt x="41432" y="282"/>
                    <a:pt x="41438" y="273"/>
                    <a:pt x="41443" y="263"/>
                  </a:cubicBezTo>
                  <a:cubicBezTo>
                    <a:pt x="41449" y="254"/>
                    <a:pt x="41456" y="247"/>
                    <a:pt x="41459" y="235"/>
                  </a:cubicBezTo>
                  <a:cubicBezTo>
                    <a:pt x="41466" y="223"/>
                    <a:pt x="41468" y="212"/>
                    <a:pt x="41469" y="202"/>
                  </a:cubicBezTo>
                  <a:cubicBezTo>
                    <a:pt x="41472" y="190"/>
                    <a:pt x="41473" y="179"/>
                    <a:pt x="41473" y="166"/>
                  </a:cubicBezTo>
                  <a:cubicBezTo>
                    <a:pt x="41473" y="164"/>
                    <a:pt x="41474" y="161"/>
                    <a:pt x="41474" y="157"/>
                  </a:cubicBezTo>
                  <a:cubicBezTo>
                    <a:pt x="41473" y="148"/>
                    <a:pt x="41469" y="141"/>
                    <a:pt x="41468" y="134"/>
                  </a:cubicBezTo>
                  <a:cubicBezTo>
                    <a:pt x="41464" y="123"/>
                    <a:pt x="41463" y="112"/>
                    <a:pt x="41458" y="102"/>
                  </a:cubicBezTo>
                  <a:cubicBezTo>
                    <a:pt x="41453" y="91"/>
                    <a:pt x="41446" y="80"/>
                    <a:pt x="41437" y="71"/>
                  </a:cubicBezTo>
                  <a:cubicBezTo>
                    <a:pt x="41433" y="64"/>
                    <a:pt x="41431" y="58"/>
                    <a:pt x="41426" y="53"/>
                  </a:cubicBezTo>
                  <a:cubicBezTo>
                    <a:pt x="41425" y="50"/>
                    <a:pt x="41421" y="50"/>
                    <a:pt x="41419" y="49"/>
                  </a:cubicBezTo>
                  <a:cubicBezTo>
                    <a:pt x="41411" y="42"/>
                    <a:pt x="41402" y="37"/>
                    <a:pt x="41394" y="32"/>
                  </a:cubicBezTo>
                  <a:cubicBezTo>
                    <a:pt x="41383" y="24"/>
                    <a:pt x="41372" y="17"/>
                    <a:pt x="41360" y="12"/>
                  </a:cubicBezTo>
                  <a:cubicBezTo>
                    <a:pt x="41354" y="9"/>
                    <a:pt x="41348" y="9"/>
                    <a:pt x="41342" y="8"/>
                  </a:cubicBezTo>
                  <a:cubicBezTo>
                    <a:pt x="41326" y="4"/>
                    <a:pt x="41311" y="2"/>
                    <a:pt x="41295" y="2"/>
                  </a:cubicBezTo>
                  <a:cubicBezTo>
                    <a:pt x="41292" y="2"/>
                    <a:pt x="41290" y="1"/>
                    <a:pt x="4128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0" name="Google Shape;4290;p51"/>
            <p:cNvSpPr/>
            <p:nvPr/>
          </p:nvSpPr>
          <p:spPr>
            <a:xfrm rot="1586497" flipH="1">
              <a:off x="7887424" y="3522917"/>
              <a:ext cx="260356" cy="32822"/>
            </a:xfrm>
            <a:custGeom>
              <a:avLst/>
              <a:gdLst/>
              <a:ahLst/>
              <a:cxnLst/>
              <a:rect l="l" t="t" r="r" b="b"/>
              <a:pathLst>
                <a:path w="7488" h="944" extrusionOk="0">
                  <a:moveTo>
                    <a:pt x="7302" y="0"/>
                  </a:moveTo>
                  <a:cubicBezTo>
                    <a:pt x="7298" y="0"/>
                    <a:pt x="7295" y="0"/>
                    <a:pt x="7291" y="1"/>
                  </a:cubicBezTo>
                  <a:lnTo>
                    <a:pt x="167" y="598"/>
                  </a:lnTo>
                  <a:cubicBezTo>
                    <a:pt x="71" y="606"/>
                    <a:pt x="1" y="689"/>
                    <a:pt x="8" y="786"/>
                  </a:cubicBezTo>
                  <a:cubicBezTo>
                    <a:pt x="16" y="876"/>
                    <a:pt x="93" y="944"/>
                    <a:pt x="182" y="944"/>
                  </a:cubicBezTo>
                  <a:cubicBezTo>
                    <a:pt x="185" y="944"/>
                    <a:pt x="189" y="943"/>
                    <a:pt x="192" y="943"/>
                  </a:cubicBezTo>
                  <a:cubicBezTo>
                    <a:pt x="193" y="943"/>
                    <a:pt x="194" y="943"/>
                    <a:pt x="195" y="944"/>
                  </a:cubicBezTo>
                  <a:lnTo>
                    <a:pt x="7321" y="346"/>
                  </a:lnTo>
                  <a:cubicBezTo>
                    <a:pt x="7416" y="338"/>
                    <a:pt x="7487" y="254"/>
                    <a:pt x="7479" y="159"/>
                  </a:cubicBezTo>
                  <a:cubicBezTo>
                    <a:pt x="7472" y="66"/>
                    <a:pt x="7392" y="0"/>
                    <a:pt x="73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1" name="Google Shape;4291;p51"/>
            <p:cNvSpPr/>
            <p:nvPr/>
          </p:nvSpPr>
          <p:spPr>
            <a:xfrm rot="1586497" flipH="1">
              <a:off x="8747362" y="4472661"/>
              <a:ext cx="83065" cy="164456"/>
            </a:xfrm>
            <a:custGeom>
              <a:avLst/>
              <a:gdLst/>
              <a:ahLst/>
              <a:cxnLst/>
              <a:rect l="l" t="t" r="r" b="b"/>
              <a:pathLst>
                <a:path w="2389" h="4730" extrusionOk="0">
                  <a:moveTo>
                    <a:pt x="198" y="1"/>
                  </a:moveTo>
                  <a:cubicBezTo>
                    <a:pt x="174" y="1"/>
                    <a:pt x="149" y="6"/>
                    <a:pt x="126" y="17"/>
                  </a:cubicBezTo>
                  <a:cubicBezTo>
                    <a:pt x="39" y="57"/>
                    <a:pt x="1" y="159"/>
                    <a:pt x="40" y="246"/>
                  </a:cubicBezTo>
                  <a:lnTo>
                    <a:pt x="2034" y="4627"/>
                  </a:lnTo>
                  <a:cubicBezTo>
                    <a:pt x="2062" y="4691"/>
                    <a:pt x="2125" y="4730"/>
                    <a:pt x="2191" y="4730"/>
                  </a:cubicBezTo>
                  <a:cubicBezTo>
                    <a:pt x="2214" y="4730"/>
                    <a:pt x="2239" y="4725"/>
                    <a:pt x="2263" y="4714"/>
                  </a:cubicBezTo>
                  <a:cubicBezTo>
                    <a:pt x="2350" y="4674"/>
                    <a:pt x="2389" y="4571"/>
                    <a:pt x="2349" y="4485"/>
                  </a:cubicBezTo>
                  <a:lnTo>
                    <a:pt x="355" y="104"/>
                  </a:lnTo>
                  <a:cubicBezTo>
                    <a:pt x="327" y="39"/>
                    <a:pt x="264" y="1"/>
                    <a:pt x="1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2" name="Google Shape;4292;p51"/>
            <p:cNvSpPr/>
            <p:nvPr/>
          </p:nvSpPr>
          <p:spPr>
            <a:xfrm rot="1586497" flipH="1">
              <a:off x="8003534" y="3600507"/>
              <a:ext cx="27329" cy="20409"/>
            </a:xfrm>
            <a:custGeom>
              <a:avLst/>
              <a:gdLst/>
              <a:ahLst/>
              <a:cxnLst/>
              <a:rect l="l" t="t" r="r" b="b"/>
              <a:pathLst>
                <a:path w="786" h="587" extrusionOk="0">
                  <a:moveTo>
                    <a:pt x="692" y="0"/>
                  </a:moveTo>
                  <a:cubicBezTo>
                    <a:pt x="675" y="0"/>
                    <a:pt x="659" y="5"/>
                    <a:pt x="644" y="15"/>
                  </a:cubicBezTo>
                  <a:lnTo>
                    <a:pt x="46" y="436"/>
                  </a:lnTo>
                  <a:cubicBezTo>
                    <a:pt x="9" y="462"/>
                    <a:pt x="1" y="514"/>
                    <a:pt x="27" y="551"/>
                  </a:cubicBezTo>
                  <a:cubicBezTo>
                    <a:pt x="44" y="575"/>
                    <a:pt x="69" y="587"/>
                    <a:pt x="95" y="587"/>
                  </a:cubicBezTo>
                  <a:cubicBezTo>
                    <a:pt x="112" y="587"/>
                    <a:pt x="127" y="582"/>
                    <a:pt x="142" y="571"/>
                  </a:cubicBezTo>
                  <a:lnTo>
                    <a:pt x="740" y="150"/>
                  </a:lnTo>
                  <a:cubicBezTo>
                    <a:pt x="776" y="124"/>
                    <a:pt x="786" y="73"/>
                    <a:pt x="760" y="35"/>
                  </a:cubicBezTo>
                  <a:cubicBezTo>
                    <a:pt x="743" y="13"/>
                    <a:pt x="718" y="0"/>
                    <a:pt x="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3" name="Google Shape;4293;p51"/>
            <p:cNvSpPr/>
            <p:nvPr/>
          </p:nvSpPr>
          <p:spPr>
            <a:xfrm rot="1586497" flipH="1">
              <a:off x="8754854" y="4621166"/>
              <a:ext cx="50451" cy="24373"/>
            </a:xfrm>
            <a:custGeom>
              <a:avLst/>
              <a:gdLst/>
              <a:ahLst/>
              <a:cxnLst/>
              <a:rect l="l" t="t" r="r" b="b"/>
              <a:pathLst>
                <a:path w="1451" h="701" extrusionOk="0">
                  <a:moveTo>
                    <a:pt x="1355" y="0"/>
                  </a:moveTo>
                  <a:cubicBezTo>
                    <a:pt x="1345" y="0"/>
                    <a:pt x="1334" y="2"/>
                    <a:pt x="1324" y="6"/>
                  </a:cubicBezTo>
                  <a:lnTo>
                    <a:pt x="64" y="541"/>
                  </a:lnTo>
                  <a:cubicBezTo>
                    <a:pt x="21" y="559"/>
                    <a:pt x="1" y="608"/>
                    <a:pt x="20" y="650"/>
                  </a:cubicBezTo>
                  <a:cubicBezTo>
                    <a:pt x="32" y="682"/>
                    <a:pt x="64" y="700"/>
                    <a:pt x="95" y="700"/>
                  </a:cubicBezTo>
                  <a:cubicBezTo>
                    <a:pt x="108" y="700"/>
                    <a:pt x="118" y="698"/>
                    <a:pt x="129" y="694"/>
                  </a:cubicBezTo>
                  <a:lnTo>
                    <a:pt x="1388" y="159"/>
                  </a:lnTo>
                  <a:cubicBezTo>
                    <a:pt x="1432" y="140"/>
                    <a:pt x="1450" y="92"/>
                    <a:pt x="1433" y="50"/>
                  </a:cubicBezTo>
                  <a:cubicBezTo>
                    <a:pt x="1418" y="18"/>
                    <a:pt x="1387" y="0"/>
                    <a:pt x="13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4" name="Google Shape;4294;p51"/>
            <p:cNvSpPr/>
            <p:nvPr/>
          </p:nvSpPr>
          <p:spPr>
            <a:xfrm rot="1586497" flipH="1">
              <a:off x="8788500" y="4616744"/>
              <a:ext cx="36613" cy="14290"/>
            </a:xfrm>
            <a:custGeom>
              <a:avLst/>
              <a:gdLst/>
              <a:ahLst/>
              <a:cxnLst/>
              <a:rect l="l" t="t" r="r" b="b"/>
              <a:pathLst>
                <a:path w="1053" h="411" extrusionOk="0">
                  <a:moveTo>
                    <a:pt x="960" y="0"/>
                  </a:moveTo>
                  <a:cubicBezTo>
                    <a:pt x="953" y="0"/>
                    <a:pt x="945" y="1"/>
                    <a:pt x="937" y="3"/>
                  </a:cubicBezTo>
                  <a:lnTo>
                    <a:pt x="71" y="248"/>
                  </a:lnTo>
                  <a:cubicBezTo>
                    <a:pt x="27" y="261"/>
                    <a:pt x="0" y="306"/>
                    <a:pt x="13" y="350"/>
                  </a:cubicBezTo>
                  <a:cubicBezTo>
                    <a:pt x="23" y="386"/>
                    <a:pt x="57" y="410"/>
                    <a:pt x="94" y="410"/>
                  </a:cubicBezTo>
                  <a:cubicBezTo>
                    <a:pt x="101" y="410"/>
                    <a:pt x="109" y="408"/>
                    <a:pt x="117" y="406"/>
                  </a:cubicBezTo>
                  <a:lnTo>
                    <a:pt x="983" y="161"/>
                  </a:lnTo>
                  <a:cubicBezTo>
                    <a:pt x="1026" y="150"/>
                    <a:pt x="1052" y="104"/>
                    <a:pt x="1039" y="59"/>
                  </a:cubicBezTo>
                  <a:cubicBezTo>
                    <a:pt x="1029" y="23"/>
                    <a:pt x="997" y="0"/>
                    <a:pt x="9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5" name="Google Shape;4295;p51"/>
            <p:cNvSpPr/>
            <p:nvPr/>
          </p:nvSpPr>
          <p:spPr>
            <a:xfrm rot="1586497" flipH="1">
              <a:off x="8841264" y="4594144"/>
              <a:ext cx="24965" cy="16828"/>
            </a:xfrm>
            <a:custGeom>
              <a:avLst/>
              <a:gdLst/>
              <a:ahLst/>
              <a:cxnLst/>
              <a:rect l="l" t="t" r="r" b="b"/>
              <a:pathLst>
                <a:path w="718" h="484" extrusionOk="0">
                  <a:moveTo>
                    <a:pt x="624" y="0"/>
                  </a:moveTo>
                  <a:cubicBezTo>
                    <a:pt x="616" y="0"/>
                    <a:pt x="609" y="1"/>
                    <a:pt x="601" y="4"/>
                  </a:cubicBezTo>
                  <a:cubicBezTo>
                    <a:pt x="386" y="67"/>
                    <a:pt x="190" y="185"/>
                    <a:pt x="33" y="343"/>
                  </a:cubicBezTo>
                  <a:cubicBezTo>
                    <a:pt x="0" y="375"/>
                    <a:pt x="0" y="427"/>
                    <a:pt x="33" y="459"/>
                  </a:cubicBezTo>
                  <a:cubicBezTo>
                    <a:pt x="50" y="476"/>
                    <a:pt x="71" y="484"/>
                    <a:pt x="92" y="484"/>
                  </a:cubicBezTo>
                  <a:cubicBezTo>
                    <a:pt x="113" y="484"/>
                    <a:pt x="134" y="474"/>
                    <a:pt x="151" y="459"/>
                  </a:cubicBezTo>
                  <a:cubicBezTo>
                    <a:pt x="288" y="321"/>
                    <a:pt x="461" y="218"/>
                    <a:pt x="648" y="164"/>
                  </a:cubicBezTo>
                  <a:cubicBezTo>
                    <a:pt x="692" y="150"/>
                    <a:pt x="717" y="103"/>
                    <a:pt x="705" y="60"/>
                  </a:cubicBezTo>
                  <a:cubicBezTo>
                    <a:pt x="693" y="23"/>
                    <a:pt x="660" y="0"/>
                    <a:pt x="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6" name="Google Shape;4296;p51"/>
            <p:cNvSpPr/>
            <p:nvPr/>
          </p:nvSpPr>
          <p:spPr>
            <a:xfrm rot="1586497" flipH="1">
              <a:off x="8854760" y="4547285"/>
              <a:ext cx="28268" cy="15681"/>
            </a:xfrm>
            <a:custGeom>
              <a:avLst/>
              <a:gdLst/>
              <a:ahLst/>
              <a:cxnLst/>
              <a:rect l="l" t="t" r="r" b="b"/>
              <a:pathLst>
                <a:path w="813" h="451" extrusionOk="0">
                  <a:moveTo>
                    <a:pt x="717" y="1"/>
                  </a:moveTo>
                  <a:cubicBezTo>
                    <a:pt x="706" y="1"/>
                    <a:pt x="694" y="3"/>
                    <a:pt x="683" y="8"/>
                  </a:cubicBezTo>
                  <a:lnTo>
                    <a:pt x="60" y="292"/>
                  </a:lnTo>
                  <a:cubicBezTo>
                    <a:pt x="20" y="312"/>
                    <a:pt x="1" y="360"/>
                    <a:pt x="20" y="402"/>
                  </a:cubicBezTo>
                  <a:cubicBezTo>
                    <a:pt x="34" y="432"/>
                    <a:pt x="65" y="450"/>
                    <a:pt x="96" y="450"/>
                  </a:cubicBezTo>
                  <a:cubicBezTo>
                    <a:pt x="108" y="450"/>
                    <a:pt x="119" y="448"/>
                    <a:pt x="130" y="443"/>
                  </a:cubicBezTo>
                  <a:lnTo>
                    <a:pt x="752" y="158"/>
                  </a:lnTo>
                  <a:cubicBezTo>
                    <a:pt x="793" y="139"/>
                    <a:pt x="813" y="90"/>
                    <a:pt x="793" y="48"/>
                  </a:cubicBezTo>
                  <a:cubicBezTo>
                    <a:pt x="779" y="19"/>
                    <a:pt x="748" y="1"/>
                    <a:pt x="7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7" name="Google Shape;4297;p51"/>
            <p:cNvSpPr/>
            <p:nvPr/>
          </p:nvSpPr>
          <p:spPr>
            <a:xfrm rot="1586497" flipH="1">
              <a:off x="7934060" y="3499828"/>
              <a:ext cx="44923" cy="52570"/>
            </a:xfrm>
            <a:custGeom>
              <a:avLst/>
              <a:gdLst/>
              <a:ahLst/>
              <a:cxnLst/>
              <a:rect l="l" t="t" r="r" b="b"/>
              <a:pathLst>
                <a:path w="1292" h="1512" extrusionOk="0">
                  <a:moveTo>
                    <a:pt x="571" y="1"/>
                  </a:moveTo>
                  <a:cubicBezTo>
                    <a:pt x="513" y="1"/>
                    <a:pt x="456" y="31"/>
                    <a:pt x="424" y="85"/>
                  </a:cubicBezTo>
                  <a:lnTo>
                    <a:pt x="94" y="639"/>
                  </a:lnTo>
                  <a:cubicBezTo>
                    <a:pt x="10" y="780"/>
                    <a:pt x="0" y="955"/>
                    <a:pt x="68" y="1106"/>
                  </a:cubicBezTo>
                  <a:cubicBezTo>
                    <a:pt x="136" y="1257"/>
                    <a:pt x="275" y="1365"/>
                    <a:pt x="437" y="1394"/>
                  </a:cubicBezTo>
                  <a:lnTo>
                    <a:pt x="1072" y="1509"/>
                  </a:lnTo>
                  <a:cubicBezTo>
                    <a:pt x="1082" y="1510"/>
                    <a:pt x="1093" y="1512"/>
                    <a:pt x="1103" y="1512"/>
                  </a:cubicBezTo>
                  <a:cubicBezTo>
                    <a:pt x="1185" y="1512"/>
                    <a:pt x="1257" y="1452"/>
                    <a:pt x="1273" y="1369"/>
                  </a:cubicBezTo>
                  <a:cubicBezTo>
                    <a:pt x="1292" y="1274"/>
                    <a:pt x="1229" y="1184"/>
                    <a:pt x="1135" y="1168"/>
                  </a:cubicBezTo>
                  <a:lnTo>
                    <a:pt x="500" y="1053"/>
                  </a:lnTo>
                  <a:cubicBezTo>
                    <a:pt x="447" y="1043"/>
                    <a:pt x="405" y="1011"/>
                    <a:pt x="383" y="963"/>
                  </a:cubicBezTo>
                  <a:cubicBezTo>
                    <a:pt x="361" y="915"/>
                    <a:pt x="366" y="861"/>
                    <a:pt x="392" y="816"/>
                  </a:cubicBezTo>
                  <a:lnTo>
                    <a:pt x="721" y="262"/>
                  </a:lnTo>
                  <a:cubicBezTo>
                    <a:pt x="770" y="181"/>
                    <a:pt x="743" y="74"/>
                    <a:pt x="661" y="26"/>
                  </a:cubicBezTo>
                  <a:cubicBezTo>
                    <a:pt x="633" y="9"/>
                    <a:pt x="602" y="1"/>
                    <a:pt x="5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8" name="Google Shape;4298;p51"/>
            <p:cNvSpPr/>
            <p:nvPr/>
          </p:nvSpPr>
          <p:spPr>
            <a:xfrm rot="1586497" flipH="1">
              <a:off x="8722239" y="4441750"/>
              <a:ext cx="83030" cy="164421"/>
            </a:xfrm>
            <a:custGeom>
              <a:avLst/>
              <a:gdLst/>
              <a:ahLst/>
              <a:cxnLst/>
              <a:rect l="l" t="t" r="r" b="b"/>
              <a:pathLst>
                <a:path w="2388" h="4729" extrusionOk="0">
                  <a:moveTo>
                    <a:pt x="196" y="1"/>
                  </a:moveTo>
                  <a:cubicBezTo>
                    <a:pt x="172" y="1"/>
                    <a:pt x="148" y="5"/>
                    <a:pt x="126" y="16"/>
                  </a:cubicBezTo>
                  <a:cubicBezTo>
                    <a:pt x="38" y="55"/>
                    <a:pt x="0" y="159"/>
                    <a:pt x="39" y="245"/>
                  </a:cubicBezTo>
                  <a:lnTo>
                    <a:pt x="2033" y="4626"/>
                  </a:lnTo>
                  <a:cubicBezTo>
                    <a:pt x="2062" y="4691"/>
                    <a:pt x="2125" y="4729"/>
                    <a:pt x="2190" y="4729"/>
                  </a:cubicBezTo>
                  <a:cubicBezTo>
                    <a:pt x="2215" y="4729"/>
                    <a:pt x="2238" y="4723"/>
                    <a:pt x="2262" y="4713"/>
                  </a:cubicBezTo>
                  <a:cubicBezTo>
                    <a:pt x="2350" y="4673"/>
                    <a:pt x="2387" y="4571"/>
                    <a:pt x="2348" y="4484"/>
                  </a:cubicBezTo>
                  <a:lnTo>
                    <a:pt x="354" y="103"/>
                  </a:lnTo>
                  <a:cubicBezTo>
                    <a:pt x="325" y="38"/>
                    <a:pt x="262" y="1"/>
                    <a:pt x="1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9" name="Google Shape;4299;p51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0" name="Google Shape;4300;p51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1" name="Google Shape;4301;p51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2" name="Google Shape;4302;p51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3" name="Google Shape;4303;p51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4" name="Google Shape;4304;p51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5" name="Google Shape;4305;p51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6" name="Google Shape;4306;p51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7" name="Google Shape;4307;p51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8" name="Google Shape;4308;p51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9" name="Google Shape;4309;p51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0" name="Google Shape;4310;p51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1" name="Google Shape;4311;p51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2" name="Google Shape;4312;p51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3" name="Google Shape;4313;p51"/>
            <p:cNvSpPr/>
            <p:nvPr/>
          </p:nvSpPr>
          <p:spPr>
            <a:xfrm rot="1586497" flipH="1">
              <a:off x="7911936" y="3498438"/>
              <a:ext cx="59491" cy="35464"/>
            </a:xfrm>
            <a:custGeom>
              <a:avLst/>
              <a:gdLst/>
              <a:ahLst/>
              <a:cxnLst/>
              <a:rect l="l" t="t" r="r" b="b"/>
              <a:pathLst>
                <a:path w="1711" h="1020" extrusionOk="0">
                  <a:moveTo>
                    <a:pt x="1628" y="1"/>
                  </a:moveTo>
                  <a:cubicBezTo>
                    <a:pt x="1626" y="1"/>
                    <a:pt x="1625" y="1"/>
                    <a:pt x="1623" y="1"/>
                  </a:cubicBezTo>
                  <a:lnTo>
                    <a:pt x="387" y="107"/>
                  </a:lnTo>
                  <a:cubicBezTo>
                    <a:pt x="364" y="110"/>
                    <a:pt x="340" y="124"/>
                    <a:pt x="328" y="142"/>
                  </a:cubicBezTo>
                  <a:lnTo>
                    <a:pt x="183" y="385"/>
                  </a:lnTo>
                  <a:lnTo>
                    <a:pt x="51" y="608"/>
                  </a:lnTo>
                  <a:cubicBezTo>
                    <a:pt x="1" y="694"/>
                    <a:pt x="30" y="773"/>
                    <a:pt x="41" y="800"/>
                  </a:cubicBezTo>
                  <a:cubicBezTo>
                    <a:pt x="56" y="832"/>
                    <a:pt x="98" y="905"/>
                    <a:pt x="192" y="921"/>
                  </a:cubicBezTo>
                  <a:lnTo>
                    <a:pt x="726" y="1018"/>
                  </a:lnTo>
                  <a:cubicBezTo>
                    <a:pt x="730" y="1019"/>
                    <a:pt x="735" y="1020"/>
                    <a:pt x="739" y="1020"/>
                  </a:cubicBezTo>
                  <a:cubicBezTo>
                    <a:pt x="757" y="1020"/>
                    <a:pt x="777" y="1012"/>
                    <a:pt x="791" y="999"/>
                  </a:cubicBezTo>
                  <a:lnTo>
                    <a:pt x="1683" y="134"/>
                  </a:lnTo>
                  <a:cubicBezTo>
                    <a:pt x="1706" y="110"/>
                    <a:pt x="1711" y="78"/>
                    <a:pt x="1698" y="47"/>
                  </a:cubicBezTo>
                  <a:cubicBezTo>
                    <a:pt x="1695" y="40"/>
                    <a:pt x="1691" y="32"/>
                    <a:pt x="1684" y="32"/>
                  </a:cubicBezTo>
                  <a:cubicBezTo>
                    <a:pt x="1675" y="13"/>
                    <a:pt x="1651" y="1"/>
                    <a:pt x="16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4" name="Google Shape;4314;p51"/>
            <p:cNvSpPr/>
            <p:nvPr/>
          </p:nvSpPr>
          <p:spPr>
            <a:xfrm rot="1586497" flipH="1">
              <a:off x="8729712" y="4461477"/>
              <a:ext cx="93357" cy="155903"/>
            </a:xfrm>
            <a:custGeom>
              <a:avLst/>
              <a:gdLst/>
              <a:ahLst/>
              <a:cxnLst/>
              <a:rect l="l" t="t" r="r" b="b"/>
              <a:pathLst>
                <a:path w="2685" h="4484" extrusionOk="0">
                  <a:moveTo>
                    <a:pt x="769" y="1"/>
                  </a:moveTo>
                  <a:cubicBezTo>
                    <a:pt x="759" y="1"/>
                    <a:pt x="748" y="3"/>
                    <a:pt x="738" y="7"/>
                  </a:cubicBezTo>
                  <a:lnTo>
                    <a:pt x="56" y="318"/>
                  </a:lnTo>
                  <a:cubicBezTo>
                    <a:pt x="18" y="335"/>
                    <a:pt x="0" y="381"/>
                    <a:pt x="18" y="419"/>
                  </a:cubicBezTo>
                  <a:lnTo>
                    <a:pt x="1846" y="4439"/>
                  </a:lnTo>
                  <a:cubicBezTo>
                    <a:pt x="1860" y="4466"/>
                    <a:pt x="1888" y="4483"/>
                    <a:pt x="1916" y="4483"/>
                  </a:cubicBezTo>
                  <a:cubicBezTo>
                    <a:pt x="1926" y="4483"/>
                    <a:pt x="1937" y="4481"/>
                    <a:pt x="1947" y="4476"/>
                  </a:cubicBezTo>
                  <a:lnTo>
                    <a:pt x="2630" y="4167"/>
                  </a:lnTo>
                  <a:cubicBezTo>
                    <a:pt x="2668" y="4150"/>
                    <a:pt x="2685" y="4104"/>
                    <a:pt x="2668" y="4066"/>
                  </a:cubicBezTo>
                  <a:lnTo>
                    <a:pt x="840" y="46"/>
                  </a:lnTo>
                  <a:cubicBezTo>
                    <a:pt x="826" y="17"/>
                    <a:pt x="798" y="1"/>
                    <a:pt x="7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5" name="Google Shape;4315;p51"/>
            <p:cNvSpPr/>
            <p:nvPr/>
          </p:nvSpPr>
          <p:spPr>
            <a:xfrm rot="1586497" flipH="1">
              <a:off x="8744088" y="4510035"/>
              <a:ext cx="179134" cy="183857"/>
            </a:xfrm>
            <a:custGeom>
              <a:avLst/>
              <a:gdLst/>
              <a:ahLst/>
              <a:cxnLst/>
              <a:rect l="l" t="t" r="r" b="b"/>
              <a:pathLst>
                <a:path w="5152" h="5288" extrusionOk="0">
                  <a:moveTo>
                    <a:pt x="2575" y="829"/>
                  </a:moveTo>
                  <a:lnTo>
                    <a:pt x="1965" y="1147"/>
                  </a:lnTo>
                  <a:lnTo>
                    <a:pt x="1941" y="1138"/>
                  </a:lnTo>
                  <a:cubicBezTo>
                    <a:pt x="1936" y="1127"/>
                    <a:pt x="1943" y="1116"/>
                    <a:pt x="1950" y="1113"/>
                  </a:cubicBezTo>
                  <a:lnTo>
                    <a:pt x="2575" y="829"/>
                  </a:lnTo>
                  <a:close/>
                  <a:moveTo>
                    <a:pt x="2310" y="2225"/>
                  </a:moveTo>
                  <a:lnTo>
                    <a:pt x="2321" y="2262"/>
                  </a:lnTo>
                  <a:cubicBezTo>
                    <a:pt x="2122" y="2318"/>
                    <a:pt x="1942" y="2429"/>
                    <a:pt x="1796" y="2576"/>
                  </a:cubicBezTo>
                  <a:lnTo>
                    <a:pt x="1767" y="2567"/>
                  </a:lnTo>
                  <a:cubicBezTo>
                    <a:pt x="1764" y="2561"/>
                    <a:pt x="1760" y="2554"/>
                    <a:pt x="1770" y="2546"/>
                  </a:cubicBezTo>
                  <a:cubicBezTo>
                    <a:pt x="1920" y="2398"/>
                    <a:pt x="2106" y="2284"/>
                    <a:pt x="2310" y="2225"/>
                  </a:cubicBezTo>
                  <a:close/>
                  <a:moveTo>
                    <a:pt x="3415" y="3412"/>
                  </a:moveTo>
                  <a:lnTo>
                    <a:pt x="2560" y="3692"/>
                  </a:lnTo>
                  <a:lnTo>
                    <a:pt x="2538" y="3681"/>
                  </a:lnTo>
                  <a:lnTo>
                    <a:pt x="2472" y="3711"/>
                  </a:lnTo>
                  <a:lnTo>
                    <a:pt x="2536" y="3677"/>
                  </a:lnTo>
                  <a:lnTo>
                    <a:pt x="3415" y="3412"/>
                  </a:lnTo>
                  <a:close/>
                  <a:moveTo>
                    <a:pt x="4176" y="3853"/>
                  </a:moveTo>
                  <a:lnTo>
                    <a:pt x="4192" y="3888"/>
                  </a:lnTo>
                  <a:lnTo>
                    <a:pt x="2932" y="4423"/>
                  </a:lnTo>
                  <a:lnTo>
                    <a:pt x="2909" y="4417"/>
                  </a:lnTo>
                  <a:lnTo>
                    <a:pt x="4176" y="3853"/>
                  </a:lnTo>
                  <a:close/>
                  <a:moveTo>
                    <a:pt x="3235" y="1"/>
                  </a:moveTo>
                  <a:cubicBezTo>
                    <a:pt x="3225" y="1"/>
                    <a:pt x="3214" y="3"/>
                    <a:pt x="3205" y="7"/>
                  </a:cubicBezTo>
                  <a:lnTo>
                    <a:pt x="807" y="1099"/>
                  </a:lnTo>
                  <a:cubicBezTo>
                    <a:pt x="765" y="1126"/>
                    <a:pt x="1" y="1636"/>
                    <a:pt x="541" y="3190"/>
                  </a:cubicBezTo>
                  <a:cubicBezTo>
                    <a:pt x="588" y="3332"/>
                    <a:pt x="650" y="3485"/>
                    <a:pt x="724" y="3648"/>
                  </a:cubicBezTo>
                  <a:cubicBezTo>
                    <a:pt x="1390" y="5110"/>
                    <a:pt x="2163" y="5288"/>
                    <a:pt x="2499" y="5288"/>
                  </a:cubicBezTo>
                  <a:cubicBezTo>
                    <a:pt x="2582" y="5288"/>
                    <a:pt x="2639" y="5277"/>
                    <a:pt x="2660" y="5272"/>
                  </a:cubicBezTo>
                  <a:lnTo>
                    <a:pt x="5097" y="4167"/>
                  </a:lnTo>
                  <a:cubicBezTo>
                    <a:pt x="5135" y="4150"/>
                    <a:pt x="5151" y="4104"/>
                    <a:pt x="5135" y="4066"/>
                  </a:cubicBezTo>
                  <a:lnTo>
                    <a:pt x="3305" y="45"/>
                  </a:lnTo>
                  <a:cubicBezTo>
                    <a:pt x="3293" y="17"/>
                    <a:pt x="3264" y="1"/>
                    <a:pt x="32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6" name="Google Shape;4316;p51"/>
            <p:cNvSpPr/>
            <p:nvPr/>
          </p:nvSpPr>
          <p:spPr>
            <a:xfrm rot="1586497" flipH="1">
              <a:off x="7854617" y="3882075"/>
              <a:ext cx="1022859" cy="493090"/>
            </a:xfrm>
            <a:custGeom>
              <a:avLst/>
              <a:gdLst/>
              <a:ahLst/>
              <a:cxnLst/>
              <a:rect l="l" t="t" r="r" b="b"/>
              <a:pathLst>
                <a:path w="29418" h="14182" extrusionOk="0">
                  <a:moveTo>
                    <a:pt x="28930" y="0"/>
                  </a:moveTo>
                  <a:cubicBezTo>
                    <a:pt x="28919" y="0"/>
                    <a:pt x="28909" y="3"/>
                    <a:pt x="28899" y="7"/>
                  </a:cubicBezTo>
                  <a:lnTo>
                    <a:pt x="55" y="13130"/>
                  </a:lnTo>
                  <a:cubicBezTo>
                    <a:pt x="18" y="13146"/>
                    <a:pt x="1" y="13192"/>
                    <a:pt x="18" y="13230"/>
                  </a:cubicBezTo>
                  <a:lnTo>
                    <a:pt x="430" y="14137"/>
                  </a:lnTo>
                  <a:cubicBezTo>
                    <a:pt x="442" y="14165"/>
                    <a:pt x="471" y="14182"/>
                    <a:pt x="500" y="14182"/>
                  </a:cubicBezTo>
                  <a:cubicBezTo>
                    <a:pt x="510" y="14182"/>
                    <a:pt x="521" y="14180"/>
                    <a:pt x="530" y="14175"/>
                  </a:cubicBezTo>
                  <a:lnTo>
                    <a:pt x="29371" y="1054"/>
                  </a:lnTo>
                  <a:cubicBezTo>
                    <a:pt x="29392" y="1046"/>
                    <a:pt x="29407" y="1027"/>
                    <a:pt x="29413" y="1005"/>
                  </a:cubicBezTo>
                  <a:cubicBezTo>
                    <a:pt x="29418" y="988"/>
                    <a:pt x="29416" y="969"/>
                    <a:pt x="29409" y="953"/>
                  </a:cubicBezTo>
                  <a:cubicBezTo>
                    <a:pt x="29407" y="948"/>
                    <a:pt x="29404" y="943"/>
                    <a:pt x="29401" y="939"/>
                  </a:cubicBezTo>
                  <a:cubicBezTo>
                    <a:pt x="29308" y="813"/>
                    <a:pt x="29228" y="677"/>
                    <a:pt x="29163" y="534"/>
                  </a:cubicBezTo>
                  <a:cubicBezTo>
                    <a:pt x="29095" y="384"/>
                    <a:pt x="29041" y="225"/>
                    <a:pt x="29004" y="60"/>
                  </a:cubicBezTo>
                  <a:cubicBezTo>
                    <a:pt x="29003" y="54"/>
                    <a:pt x="29002" y="50"/>
                    <a:pt x="28999" y="46"/>
                  </a:cubicBezTo>
                  <a:cubicBezTo>
                    <a:pt x="28993" y="30"/>
                    <a:pt x="28980" y="17"/>
                    <a:pt x="28965" y="9"/>
                  </a:cubicBezTo>
                  <a:cubicBezTo>
                    <a:pt x="28954" y="3"/>
                    <a:pt x="28942" y="0"/>
                    <a:pt x="289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7" name="Google Shape;4317;p51"/>
            <p:cNvSpPr/>
            <p:nvPr/>
          </p:nvSpPr>
          <p:spPr>
            <a:xfrm rot="1586497" flipH="1">
              <a:off x="7946784" y="3807126"/>
              <a:ext cx="1022650" cy="492985"/>
            </a:xfrm>
            <a:custGeom>
              <a:avLst/>
              <a:gdLst/>
              <a:ahLst/>
              <a:cxnLst/>
              <a:rect l="l" t="t" r="r" b="b"/>
              <a:pathLst>
                <a:path w="29412" h="14179" extrusionOk="0">
                  <a:moveTo>
                    <a:pt x="28921" y="0"/>
                  </a:moveTo>
                  <a:cubicBezTo>
                    <a:pt x="28910" y="0"/>
                    <a:pt x="28900" y="3"/>
                    <a:pt x="28890" y="8"/>
                  </a:cubicBezTo>
                  <a:lnTo>
                    <a:pt x="45" y="13126"/>
                  </a:lnTo>
                  <a:cubicBezTo>
                    <a:pt x="28" y="13134"/>
                    <a:pt x="14" y="13148"/>
                    <a:pt x="6" y="13169"/>
                  </a:cubicBezTo>
                  <a:cubicBezTo>
                    <a:pt x="2" y="13188"/>
                    <a:pt x="0" y="13210"/>
                    <a:pt x="7" y="13227"/>
                  </a:cubicBezTo>
                  <a:lnTo>
                    <a:pt x="421" y="14135"/>
                  </a:lnTo>
                  <a:cubicBezTo>
                    <a:pt x="422" y="14138"/>
                    <a:pt x="422" y="14138"/>
                    <a:pt x="427" y="14140"/>
                  </a:cubicBezTo>
                  <a:cubicBezTo>
                    <a:pt x="438" y="14164"/>
                    <a:pt x="463" y="14178"/>
                    <a:pt x="490" y="14178"/>
                  </a:cubicBezTo>
                  <a:cubicBezTo>
                    <a:pt x="500" y="14178"/>
                    <a:pt x="511" y="14176"/>
                    <a:pt x="520" y="14172"/>
                  </a:cubicBezTo>
                  <a:lnTo>
                    <a:pt x="29367" y="1048"/>
                  </a:lnTo>
                  <a:cubicBezTo>
                    <a:pt x="29388" y="1039"/>
                    <a:pt x="29400" y="1021"/>
                    <a:pt x="29407" y="1000"/>
                  </a:cubicBezTo>
                  <a:cubicBezTo>
                    <a:pt x="29412" y="984"/>
                    <a:pt x="29410" y="970"/>
                    <a:pt x="29407" y="954"/>
                  </a:cubicBezTo>
                  <a:cubicBezTo>
                    <a:pt x="29406" y="950"/>
                    <a:pt x="29406" y="950"/>
                    <a:pt x="29405" y="948"/>
                  </a:cubicBezTo>
                  <a:cubicBezTo>
                    <a:pt x="29402" y="944"/>
                    <a:pt x="29396" y="938"/>
                    <a:pt x="29395" y="935"/>
                  </a:cubicBezTo>
                  <a:cubicBezTo>
                    <a:pt x="29296" y="801"/>
                    <a:pt x="29213" y="655"/>
                    <a:pt x="29145" y="505"/>
                  </a:cubicBezTo>
                  <a:cubicBezTo>
                    <a:pt x="29078" y="360"/>
                    <a:pt x="29029" y="211"/>
                    <a:pt x="28993" y="60"/>
                  </a:cubicBezTo>
                  <a:cubicBezTo>
                    <a:pt x="28994" y="55"/>
                    <a:pt x="28992" y="49"/>
                    <a:pt x="28991" y="44"/>
                  </a:cubicBezTo>
                  <a:cubicBezTo>
                    <a:pt x="28983" y="28"/>
                    <a:pt x="28970" y="17"/>
                    <a:pt x="28952" y="8"/>
                  </a:cubicBezTo>
                  <a:cubicBezTo>
                    <a:pt x="28941" y="3"/>
                    <a:pt x="28931" y="0"/>
                    <a:pt x="289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8" name="Google Shape;4318;p51"/>
            <p:cNvSpPr/>
            <p:nvPr/>
          </p:nvSpPr>
          <p:spPr>
            <a:xfrm rot="1586497" flipH="1">
              <a:off x="7903114" y="3839886"/>
              <a:ext cx="1023797" cy="509327"/>
            </a:xfrm>
            <a:custGeom>
              <a:avLst/>
              <a:gdLst/>
              <a:ahLst/>
              <a:cxnLst/>
              <a:rect l="l" t="t" r="r" b="b"/>
              <a:pathLst>
                <a:path w="29445" h="14649" extrusionOk="0">
                  <a:moveTo>
                    <a:pt x="28695" y="0"/>
                  </a:moveTo>
                  <a:cubicBezTo>
                    <a:pt x="28684" y="0"/>
                    <a:pt x="28674" y="2"/>
                    <a:pt x="28664" y="7"/>
                  </a:cubicBezTo>
                  <a:lnTo>
                    <a:pt x="55" y="13023"/>
                  </a:lnTo>
                  <a:cubicBezTo>
                    <a:pt x="17" y="13040"/>
                    <a:pt x="0" y="13085"/>
                    <a:pt x="17" y="13124"/>
                  </a:cubicBezTo>
                  <a:lnTo>
                    <a:pt x="691" y="14603"/>
                  </a:lnTo>
                  <a:cubicBezTo>
                    <a:pt x="704" y="14631"/>
                    <a:pt x="732" y="14648"/>
                    <a:pt x="761" y="14648"/>
                  </a:cubicBezTo>
                  <a:cubicBezTo>
                    <a:pt x="771" y="14648"/>
                    <a:pt x="782" y="14646"/>
                    <a:pt x="792" y="14642"/>
                  </a:cubicBezTo>
                  <a:lnTo>
                    <a:pt x="29401" y="1625"/>
                  </a:lnTo>
                  <a:cubicBezTo>
                    <a:pt x="29427" y="1613"/>
                    <a:pt x="29444" y="1588"/>
                    <a:pt x="29445" y="1560"/>
                  </a:cubicBezTo>
                  <a:cubicBezTo>
                    <a:pt x="29445" y="1546"/>
                    <a:pt x="29444" y="1535"/>
                    <a:pt x="29438" y="1524"/>
                  </a:cubicBezTo>
                  <a:cubicBezTo>
                    <a:pt x="29432" y="1510"/>
                    <a:pt x="29422" y="1498"/>
                    <a:pt x="29407" y="1491"/>
                  </a:cubicBezTo>
                  <a:cubicBezTo>
                    <a:pt x="29176" y="1358"/>
                    <a:pt x="28998" y="1154"/>
                    <a:pt x="28876" y="887"/>
                  </a:cubicBezTo>
                  <a:cubicBezTo>
                    <a:pt x="28754" y="620"/>
                    <a:pt x="28719" y="352"/>
                    <a:pt x="28770" y="92"/>
                  </a:cubicBezTo>
                  <a:cubicBezTo>
                    <a:pt x="28774" y="76"/>
                    <a:pt x="28772" y="60"/>
                    <a:pt x="28764" y="47"/>
                  </a:cubicBezTo>
                  <a:cubicBezTo>
                    <a:pt x="28761" y="36"/>
                    <a:pt x="28753" y="27"/>
                    <a:pt x="28742" y="16"/>
                  </a:cubicBezTo>
                  <a:cubicBezTo>
                    <a:pt x="28729" y="6"/>
                    <a:pt x="28712" y="0"/>
                    <a:pt x="286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9" name="Google Shape;4319;p51"/>
            <p:cNvSpPr/>
            <p:nvPr/>
          </p:nvSpPr>
          <p:spPr>
            <a:xfrm rot="1586497" flipH="1">
              <a:off x="7915377" y="3543566"/>
              <a:ext cx="183272" cy="154721"/>
            </a:xfrm>
            <a:custGeom>
              <a:avLst/>
              <a:gdLst/>
              <a:ahLst/>
              <a:cxnLst/>
              <a:rect l="l" t="t" r="r" b="b"/>
              <a:pathLst>
                <a:path w="5271" h="4450" extrusionOk="0">
                  <a:moveTo>
                    <a:pt x="2790" y="1606"/>
                  </a:moveTo>
                  <a:lnTo>
                    <a:pt x="2813" y="1637"/>
                  </a:lnTo>
                  <a:lnTo>
                    <a:pt x="2219" y="2058"/>
                  </a:lnTo>
                  <a:lnTo>
                    <a:pt x="2185" y="2049"/>
                  </a:lnTo>
                  <a:cubicBezTo>
                    <a:pt x="2183" y="2045"/>
                    <a:pt x="2185" y="2032"/>
                    <a:pt x="2195" y="2026"/>
                  </a:cubicBezTo>
                  <a:lnTo>
                    <a:pt x="2790" y="1606"/>
                  </a:lnTo>
                  <a:close/>
                  <a:moveTo>
                    <a:pt x="3945" y="1578"/>
                  </a:moveTo>
                  <a:lnTo>
                    <a:pt x="2182" y="3117"/>
                  </a:lnTo>
                  <a:lnTo>
                    <a:pt x="2154" y="3109"/>
                  </a:lnTo>
                  <a:cubicBezTo>
                    <a:pt x="2150" y="3102"/>
                    <a:pt x="2150" y="3093"/>
                    <a:pt x="2156" y="3087"/>
                  </a:cubicBezTo>
                  <a:lnTo>
                    <a:pt x="3945" y="1578"/>
                  </a:lnTo>
                  <a:close/>
                  <a:moveTo>
                    <a:pt x="4704" y="0"/>
                  </a:moveTo>
                  <a:cubicBezTo>
                    <a:pt x="4703" y="0"/>
                    <a:pt x="4702" y="0"/>
                    <a:pt x="4701" y="0"/>
                  </a:cubicBezTo>
                  <a:lnTo>
                    <a:pt x="73" y="392"/>
                  </a:lnTo>
                  <a:cubicBezTo>
                    <a:pt x="52" y="393"/>
                    <a:pt x="31" y="402"/>
                    <a:pt x="20" y="420"/>
                  </a:cubicBezTo>
                  <a:cubicBezTo>
                    <a:pt x="6" y="439"/>
                    <a:pt x="1" y="462"/>
                    <a:pt x="5" y="481"/>
                  </a:cubicBezTo>
                  <a:cubicBezTo>
                    <a:pt x="34" y="627"/>
                    <a:pt x="83" y="771"/>
                    <a:pt x="146" y="910"/>
                  </a:cubicBezTo>
                  <a:cubicBezTo>
                    <a:pt x="236" y="1108"/>
                    <a:pt x="342" y="1259"/>
                    <a:pt x="415" y="1356"/>
                  </a:cubicBezTo>
                  <a:cubicBezTo>
                    <a:pt x="464" y="1417"/>
                    <a:pt x="502" y="1454"/>
                    <a:pt x="511" y="1463"/>
                  </a:cubicBezTo>
                  <a:cubicBezTo>
                    <a:pt x="513" y="1467"/>
                    <a:pt x="539" y="1505"/>
                    <a:pt x="540" y="1508"/>
                  </a:cubicBezTo>
                  <a:cubicBezTo>
                    <a:pt x="545" y="1519"/>
                    <a:pt x="548" y="1535"/>
                    <a:pt x="550" y="1550"/>
                  </a:cubicBezTo>
                  <a:lnTo>
                    <a:pt x="612" y="1622"/>
                  </a:lnTo>
                  <a:lnTo>
                    <a:pt x="541" y="1596"/>
                  </a:lnTo>
                  <a:lnTo>
                    <a:pt x="519" y="1632"/>
                  </a:lnTo>
                  <a:cubicBezTo>
                    <a:pt x="515" y="1642"/>
                    <a:pt x="166" y="2052"/>
                    <a:pt x="441" y="2659"/>
                  </a:cubicBezTo>
                  <a:cubicBezTo>
                    <a:pt x="712" y="3255"/>
                    <a:pt x="1241" y="3275"/>
                    <a:pt x="1262" y="3276"/>
                  </a:cubicBezTo>
                  <a:lnTo>
                    <a:pt x="1307" y="3209"/>
                  </a:lnTo>
                  <a:lnTo>
                    <a:pt x="1308" y="3284"/>
                  </a:lnTo>
                  <a:lnTo>
                    <a:pt x="1349" y="3307"/>
                  </a:lnTo>
                  <a:cubicBezTo>
                    <a:pt x="1358" y="3319"/>
                    <a:pt x="1369" y="3333"/>
                    <a:pt x="1375" y="3345"/>
                  </a:cubicBezTo>
                  <a:lnTo>
                    <a:pt x="1456" y="3359"/>
                  </a:lnTo>
                  <a:lnTo>
                    <a:pt x="1386" y="3390"/>
                  </a:lnTo>
                  <a:cubicBezTo>
                    <a:pt x="1390" y="3423"/>
                    <a:pt x="1416" y="3703"/>
                    <a:pt x="1565" y="4033"/>
                  </a:cubicBezTo>
                  <a:cubicBezTo>
                    <a:pt x="1628" y="4171"/>
                    <a:pt x="1706" y="4303"/>
                    <a:pt x="1795" y="4417"/>
                  </a:cubicBezTo>
                  <a:cubicBezTo>
                    <a:pt x="1808" y="4437"/>
                    <a:pt x="1829" y="4447"/>
                    <a:pt x="1851" y="4449"/>
                  </a:cubicBezTo>
                  <a:cubicBezTo>
                    <a:pt x="1872" y="4449"/>
                    <a:pt x="1894" y="4444"/>
                    <a:pt x="1909" y="4431"/>
                  </a:cubicBezTo>
                  <a:lnTo>
                    <a:pt x="5243" y="1193"/>
                  </a:lnTo>
                  <a:cubicBezTo>
                    <a:pt x="5264" y="1176"/>
                    <a:pt x="5270" y="1144"/>
                    <a:pt x="5263" y="1118"/>
                  </a:cubicBezTo>
                  <a:lnTo>
                    <a:pt x="5258" y="1108"/>
                  </a:lnTo>
                  <a:cubicBezTo>
                    <a:pt x="5248" y="1087"/>
                    <a:pt x="5229" y="1071"/>
                    <a:pt x="5206" y="1064"/>
                  </a:cubicBezTo>
                  <a:lnTo>
                    <a:pt x="4950" y="1016"/>
                  </a:lnTo>
                  <a:cubicBezTo>
                    <a:pt x="4814" y="994"/>
                    <a:pt x="4694" y="895"/>
                    <a:pt x="4630" y="753"/>
                  </a:cubicBezTo>
                  <a:cubicBezTo>
                    <a:pt x="4567" y="614"/>
                    <a:pt x="4571" y="457"/>
                    <a:pt x="4641" y="336"/>
                  </a:cubicBezTo>
                  <a:lnTo>
                    <a:pt x="4651" y="319"/>
                  </a:lnTo>
                  <a:lnTo>
                    <a:pt x="4772" y="118"/>
                  </a:lnTo>
                  <a:cubicBezTo>
                    <a:pt x="4787" y="94"/>
                    <a:pt x="4788" y="69"/>
                    <a:pt x="4776" y="45"/>
                  </a:cubicBezTo>
                  <a:cubicBezTo>
                    <a:pt x="4774" y="41"/>
                    <a:pt x="4774" y="41"/>
                    <a:pt x="4773" y="38"/>
                  </a:cubicBezTo>
                  <a:cubicBezTo>
                    <a:pt x="4758" y="13"/>
                    <a:pt x="4732" y="0"/>
                    <a:pt x="47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0" name="Google Shape;4320;p51"/>
            <p:cNvSpPr/>
            <p:nvPr/>
          </p:nvSpPr>
          <p:spPr>
            <a:xfrm rot="1586497" flipH="1">
              <a:off x="8801211" y="4478241"/>
              <a:ext cx="43671" cy="46347"/>
            </a:xfrm>
            <a:custGeom>
              <a:avLst/>
              <a:gdLst/>
              <a:ahLst/>
              <a:cxnLst/>
              <a:rect l="l" t="t" r="r" b="b"/>
              <a:pathLst>
                <a:path w="1256" h="1333" extrusionOk="0">
                  <a:moveTo>
                    <a:pt x="769" y="1"/>
                  </a:moveTo>
                  <a:cubicBezTo>
                    <a:pt x="759" y="1"/>
                    <a:pt x="748" y="3"/>
                    <a:pt x="738" y="7"/>
                  </a:cubicBezTo>
                  <a:lnTo>
                    <a:pt x="56" y="317"/>
                  </a:lnTo>
                  <a:cubicBezTo>
                    <a:pt x="18" y="335"/>
                    <a:pt x="0" y="380"/>
                    <a:pt x="18" y="419"/>
                  </a:cubicBezTo>
                  <a:lnTo>
                    <a:pt x="433" y="1332"/>
                  </a:lnTo>
                  <a:lnTo>
                    <a:pt x="1255" y="959"/>
                  </a:lnTo>
                  <a:lnTo>
                    <a:pt x="838" y="44"/>
                  </a:lnTo>
                  <a:cubicBezTo>
                    <a:pt x="826" y="17"/>
                    <a:pt x="799" y="1"/>
                    <a:pt x="769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1" name="Google Shape;4321;p51"/>
            <p:cNvSpPr/>
            <p:nvPr/>
          </p:nvSpPr>
          <p:spPr>
            <a:xfrm rot="1586497" flipH="1">
              <a:off x="7947269" y="3807273"/>
              <a:ext cx="1022580" cy="491664"/>
            </a:xfrm>
            <a:custGeom>
              <a:avLst/>
              <a:gdLst/>
              <a:ahLst/>
              <a:cxnLst/>
              <a:rect l="l" t="t" r="r" b="b"/>
              <a:pathLst>
                <a:path w="29410" h="14141" extrusionOk="0">
                  <a:moveTo>
                    <a:pt x="28923" y="0"/>
                  </a:moveTo>
                  <a:cubicBezTo>
                    <a:pt x="28912" y="0"/>
                    <a:pt x="28902" y="3"/>
                    <a:pt x="28892" y="8"/>
                  </a:cubicBezTo>
                  <a:lnTo>
                    <a:pt x="47" y="13126"/>
                  </a:lnTo>
                  <a:cubicBezTo>
                    <a:pt x="30" y="13134"/>
                    <a:pt x="16" y="13148"/>
                    <a:pt x="8" y="13169"/>
                  </a:cubicBezTo>
                  <a:cubicBezTo>
                    <a:pt x="4" y="13188"/>
                    <a:pt x="1" y="13210"/>
                    <a:pt x="9" y="13227"/>
                  </a:cubicBezTo>
                  <a:lnTo>
                    <a:pt x="423" y="14135"/>
                  </a:lnTo>
                  <a:cubicBezTo>
                    <a:pt x="424" y="14139"/>
                    <a:pt x="424" y="14139"/>
                    <a:pt x="429" y="14140"/>
                  </a:cubicBezTo>
                  <a:lnTo>
                    <a:pt x="29410" y="955"/>
                  </a:lnTo>
                  <a:cubicBezTo>
                    <a:pt x="29409" y="952"/>
                    <a:pt x="29409" y="952"/>
                    <a:pt x="29408" y="949"/>
                  </a:cubicBezTo>
                  <a:cubicBezTo>
                    <a:pt x="29405" y="945"/>
                    <a:pt x="29399" y="939"/>
                    <a:pt x="29398" y="937"/>
                  </a:cubicBezTo>
                  <a:cubicBezTo>
                    <a:pt x="29299" y="802"/>
                    <a:pt x="29216" y="656"/>
                    <a:pt x="29148" y="507"/>
                  </a:cubicBezTo>
                  <a:cubicBezTo>
                    <a:pt x="29081" y="362"/>
                    <a:pt x="29032" y="212"/>
                    <a:pt x="28996" y="62"/>
                  </a:cubicBezTo>
                  <a:cubicBezTo>
                    <a:pt x="28997" y="55"/>
                    <a:pt x="28994" y="48"/>
                    <a:pt x="28992" y="44"/>
                  </a:cubicBezTo>
                  <a:cubicBezTo>
                    <a:pt x="28985" y="28"/>
                    <a:pt x="28971" y="17"/>
                    <a:pt x="28954" y="8"/>
                  </a:cubicBezTo>
                  <a:cubicBezTo>
                    <a:pt x="28943" y="3"/>
                    <a:pt x="28933" y="0"/>
                    <a:pt x="28923" y="0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2" name="Google Shape;4322;p51"/>
            <p:cNvSpPr/>
            <p:nvPr/>
          </p:nvSpPr>
          <p:spPr>
            <a:xfrm rot="1586497" flipH="1">
              <a:off x="7955263" y="3552981"/>
              <a:ext cx="166478" cy="47146"/>
            </a:xfrm>
            <a:custGeom>
              <a:avLst/>
              <a:gdLst/>
              <a:ahLst/>
              <a:cxnLst/>
              <a:rect l="l" t="t" r="r" b="b"/>
              <a:pathLst>
                <a:path w="4788" h="1356" extrusionOk="0">
                  <a:moveTo>
                    <a:pt x="4704" y="0"/>
                  </a:moveTo>
                  <a:cubicBezTo>
                    <a:pt x="4703" y="0"/>
                    <a:pt x="4702" y="0"/>
                    <a:pt x="4701" y="0"/>
                  </a:cubicBezTo>
                  <a:lnTo>
                    <a:pt x="73" y="392"/>
                  </a:lnTo>
                  <a:cubicBezTo>
                    <a:pt x="52" y="393"/>
                    <a:pt x="31" y="402"/>
                    <a:pt x="18" y="421"/>
                  </a:cubicBezTo>
                  <a:cubicBezTo>
                    <a:pt x="6" y="439"/>
                    <a:pt x="1" y="463"/>
                    <a:pt x="5" y="481"/>
                  </a:cubicBezTo>
                  <a:cubicBezTo>
                    <a:pt x="33" y="627"/>
                    <a:pt x="83" y="772"/>
                    <a:pt x="146" y="910"/>
                  </a:cubicBezTo>
                  <a:cubicBezTo>
                    <a:pt x="236" y="1108"/>
                    <a:pt x="342" y="1259"/>
                    <a:pt x="415" y="1356"/>
                  </a:cubicBezTo>
                  <a:cubicBezTo>
                    <a:pt x="747" y="1276"/>
                    <a:pt x="2779" y="770"/>
                    <a:pt x="4651" y="319"/>
                  </a:cubicBezTo>
                  <a:lnTo>
                    <a:pt x="4772" y="119"/>
                  </a:lnTo>
                  <a:cubicBezTo>
                    <a:pt x="4787" y="94"/>
                    <a:pt x="4788" y="70"/>
                    <a:pt x="4775" y="45"/>
                  </a:cubicBezTo>
                  <a:cubicBezTo>
                    <a:pt x="4774" y="41"/>
                    <a:pt x="4774" y="41"/>
                    <a:pt x="4773" y="39"/>
                  </a:cubicBezTo>
                  <a:cubicBezTo>
                    <a:pt x="4758" y="14"/>
                    <a:pt x="4732" y="0"/>
                    <a:pt x="4704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3" name="Google Shape;4323;p51"/>
            <p:cNvSpPr/>
            <p:nvPr/>
          </p:nvSpPr>
          <p:spPr>
            <a:xfrm rot="1586497" flipH="1">
              <a:off x="7918080" y="3498473"/>
              <a:ext cx="52224" cy="13351"/>
            </a:xfrm>
            <a:custGeom>
              <a:avLst/>
              <a:gdLst/>
              <a:ahLst/>
              <a:cxnLst/>
              <a:rect l="l" t="t" r="r" b="b"/>
              <a:pathLst>
                <a:path w="1502" h="384" extrusionOk="0">
                  <a:moveTo>
                    <a:pt x="1448" y="0"/>
                  </a:moveTo>
                  <a:cubicBezTo>
                    <a:pt x="1446" y="0"/>
                    <a:pt x="1443" y="1"/>
                    <a:pt x="1441" y="1"/>
                  </a:cubicBezTo>
                  <a:lnTo>
                    <a:pt x="205" y="107"/>
                  </a:lnTo>
                  <a:cubicBezTo>
                    <a:pt x="181" y="109"/>
                    <a:pt x="158" y="123"/>
                    <a:pt x="146" y="142"/>
                  </a:cubicBezTo>
                  <a:lnTo>
                    <a:pt x="1" y="384"/>
                  </a:lnTo>
                  <a:cubicBezTo>
                    <a:pt x="540" y="255"/>
                    <a:pt x="1054" y="134"/>
                    <a:pt x="1502" y="32"/>
                  </a:cubicBezTo>
                  <a:cubicBezTo>
                    <a:pt x="1493" y="13"/>
                    <a:pt x="1470" y="0"/>
                    <a:pt x="1448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4" name="Google Shape;4324;p51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5" name="Google Shape;4325;p51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6" name="Google Shape;4326;p51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7" name="Google Shape;4327;p51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8" name="Google Shape;4328;p51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9" name="Google Shape;4329;p51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0" name="Google Shape;4330;p51"/>
            <p:cNvSpPr/>
            <p:nvPr/>
          </p:nvSpPr>
          <p:spPr>
            <a:xfrm rot="1586497" flipH="1">
              <a:off x="8747362" y="4472661"/>
              <a:ext cx="83065" cy="164456"/>
            </a:xfrm>
            <a:custGeom>
              <a:avLst/>
              <a:gdLst/>
              <a:ahLst/>
              <a:cxnLst/>
              <a:rect l="l" t="t" r="r" b="b"/>
              <a:pathLst>
                <a:path w="2389" h="4730" extrusionOk="0">
                  <a:moveTo>
                    <a:pt x="198" y="1"/>
                  </a:moveTo>
                  <a:cubicBezTo>
                    <a:pt x="174" y="1"/>
                    <a:pt x="149" y="6"/>
                    <a:pt x="126" y="17"/>
                  </a:cubicBezTo>
                  <a:cubicBezTo>
                    <a:pt x="39" y="57"/>
                    <a:pt x="1" y="159"/>
                    <a:pt x="40" y="246"/>
                  </a:cubicBezTo>
                  <a:lnTo>
                    <a:pt x="2034" y="4627"/>
                  </a:lnTo>
                  <a:cubicBezTo>
                    <a:pt x="2062" y="4691"/>
                    <a:pt x="2125" y="4730"/>
                    <a:pt x="2191" y="4730"/>
                  </a:cubicBezTo>
                  <a:cubicBezTo>
                    <a:pt x="2214" y="4730"/>
                    <a:pt x="2239" y="4725"/>
                    <a:pt x="2263" y="4714"/>
                  </a:cubicBezTo>
                  <a:cubicBezTo>
                    <a:pt x="2350" y="4674"/>
                    <a:pt x="2389" y="4571"/>
                    <a:pt x="2349" y="4485"/>
                  </a:cubicBezTo>
                  <a:lnTo>
                    <a:pt x="355" y="104"/>
                  </a:lnTo>
                  <a:cubicBezTo>
                    <a:pt x="327" y="39"/>
                    <a:pt x="264" y="1"/>
                    <a:pt x="1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1" name="Google Shape;4331;p51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2" name="Google Shape;4332;p51"/>
            <p:cNvSpPr/>
            <p:nvPr/>
          </p:nvSpPr>
          <p:spPr>
            <a:xfrm rot="1586497" flipH="1">
              <a:off x="8003534" y="3600507"/>
              <a:ext cx="27329" cy="20409"/>
            </a:xfrm>
            <a:custGeom>
              <a:avLst/>
              <a:gdLst/>
              <a:ahLst/>
              <a:cxnLst/>
              <a:rect l="l" t="t" r="r" b="b"/>
              <a:pathLst>
                <a:path w="786" h="587" extrusionOk="0">
                  <a:moveTo>
                    <a:pt x="692" y="0"/>
                  </a:moveTo>
                  <a:cubicBezTo>
                    <a:pt x="675" y="0"/>
                    <a:pt x="659" y="5"/>
                    <a:pt x="644" y="15"/>
                  </a:cubicBezTo>
                  <a:lnTo>
                    <a:pt x="46" y="436"/>
                  </a:lnTo>
                  <a:cubicBezTo>
                    <a:pt x="9" y="462"/>
                    <a:pt x="1" y="514"/>
                    <a:pt x="27" y="551"/>
                  </a:cubicBezTo>
                  <a:cubicBezTo>
                    <a:pt x="44" y="575"/>
                    <a:pt x="69" y="587"/>
                    <a:pt x="95" y="587"/>
                  </a:cubicBezTo>
                  <a:cubicBezTo>
                    <a:pt x="112" y="587"/>
                    <a:pt x="127" y="582"/>
                    <a:pt x="142" y="571"/>
                  </a:cubicBezTo>
                  <a:lnTo>
                    <a:pt x="740" y="150"/>
                  </a:lnTo>
                  <a:cubicBezTo>
                    <a:pt x="776" y="124"/>
                    <a:pt x="786" y="73"/>
                    <a:pt x="760" y="35"/>
                  </a:cubicBezTo>
                  <a:cubicBezTo>
                    <a:pt x="743" y="13"/>
                    <a:pt x="718" y="0"/>
                    <a:pt x="6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3" name="Google Shape;4333;p51"/>
            <p:cNvSpPr/>
            <p:nvPr/>
          </p:nvSpPr>
          <p:spPr>
            <a:xfrm rot="1586497" flipH="1">
              <a:off x="8754854" y="4621166"/>
              <a:ext cx="50451" cy="24373"/>
            </a:xfrm>
            <a:custGeom>
              <a:avLst/>
              <a:gdLst/>
              <a:ahLst/>
              <a:cxnLst/>
              <a:rect l="l" t="t" r="r" b="b"/>
              <a:pathLst>
                <a:path w="1451" h="701" extrusionOk="0">
                  <a:moveTo>
                    <a:pt x="1355" y="0"/>
                  </a:moveTo>
                  <a:cubicBezTo>
                    <a:pt x="1345" y="0"/>
                    <a:pt x="1334" y="2"/>
                    <a:pt x="1324" y="6"/>
                  </a:cubicBezTo>
                  <a:lnTo>
                    <a:pt x="64" y="541"/>
                  </a:lnTo>
                  <a:cubicBezTo>
                    <a:pt x="21" y="559"/>
                    <a:pt x="1" y="608"/>
                    <a:pt x="20" y="650"/>
                  </a:cubicBezTo>
                  <a:cubicBezTo>
                    <a:pt x="32" y="682"/>
                    <a:pt x="64" y="700"/>
                    <a:pt x="95" y="700"/>
                  </a:cubicBezTo>
                  <a:cubicBezTo>
                    <a:pt x="108" y="700"/>
                    <a:pt x="118" y="698"/>
                    <a:pt x="129" y="694"/>
                  </a:cubicBezTo>
                  <a:lnTo>
                    <a:pt x="1388" y="159"/>
                  </a:lnTo>
                  <a:cubicBezTo>
                    <a:pt x="1432" y="140"/>
                    <a:pt x="1450" y="92"/>
                    <a:pt x="1433" y="50"/>
                  </a:cubicBezTo>
                  <a:cubicBezTo>
                    <a:pt x="1418" y="18"/>
                    <a:pt x="1387" y="0"/>
                    <a:pt x="13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4" name="Google Shape;4334;p51"/>
            <p:cNvSpPr/>
            <p:nvPr/>
          </p:nvSpPr>
          <p:spPr>
            <a:xfrm rot="1586497" flipH="1">
              <a:off x="8788500" y="4616744"/>
              <a:ext cx="36613" cy="14290"/>
            </a:xfrm>
            <a:custGeom>
              <a:avLst/>
              <a:gdLst/>
              <a:ahLst/>
              <a:cxnLst/>
              <a:rect l="l" t="t" r="r" b="b"/>
              <a:pathLst>
                <a:path w="1053" h="411" extrusionOk="0">
                  <a:moveTo>
                    <a:pt x="960" y="0"/>
                  </a:moveTo>
                  <a:cubicBezTo>
                    <a:pt x="953" y="0"/>
                    <a:pt x="945" y="1"/>
                    <a:pt x="937" y="3"/>
                  </a:cubicBezTo>
                  <a:lnTo>
                    <a:pt x="71" y="248"/>
                  </a:lnTo>
                  <a:cubicBezTo>
                    <a:pt x="27" y="261"/>
                    <a:pt x="0" y="306"/>
                    <a:pt x="13" y="350"/>
                  </a:cubicBezTo>
                  <a:cubicBezTo>
                    <a:pt x="23" y="386"/>
                    <a:pt x="57" y="410"/>
                    <a:pt x="94" y="410"/>
                  </a:cubicBezTo>
                  <a:cubicBezTo>
                    <a:pt x="101" y="410"/>
                    <a:pt x="109" y="408"/>
                    <a:pt x="117" y="406"/>
                  </a:cubicBezTo>
                  <a:lnTo>
                    <a:pt x="983" y="161"/>
                  </a:lnTo>
                  <a:cubicBezTo>
                    <a:pt x="1026" y="150"/>
                    <a:pt x="1052" y="104"/>
                    <a:pt x="1039" y="59"/>
                  </a:cubicBezTo>
                  <a:cubicBezTo>
                    <a:pt x="1029" y="23"/>
                    <a:pt x="997" y="0"/>
                    <a:pt x="9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5" name="Google Shape;4335;p51"/>
            <p:cNvSpPr/>
            <p:nvPr/>
          </p:nvSpPr>
          <p:spPr>
            <a:xfrm rot="1586497" flipH="1">
              <a:off x="8841264" y="4594144"/>
              <a:ext cx="24965" cy="16828"/>
            </a:xfrm>
            <a:custGeom>
              <a:avLst/>
              <a:gdLst/>
              <a:ahLst/>
              <a:cxnLst/>
              <a:rect l="l" t="t" r="r" b="b"/>
              <a:pathLst>
                <a:path w="718" h="484" extrusionOk="0">
                  <a:moveTo>
                    <a:pt x="624" y="0"/>
                  </a:moveTo>
                  <a:cubicBezTo>
                    <a:pt x="616" y="0"/>
                    <a:pt x="609" y="1"/>
                    <a:pt x="601" y="4"/>
                  </a:cubicBezTo>
                  <a:cubicBezTo>
                    <a:pt x="386" y="67"/>
                    <a:pt x="190" y="185"/>
                    <a:pt x="33" y="343"/>
                  </a:cubicBezTo>
                  <a:cubicBezTo>
                    <a:pt x="0" y="375"/>
                    <a:pt x="0" y="427"/>
                    <a:pt x="33" y="459"/>
                  </a:cubicBezTo>
                  <a:cubicBezTo>
                    <a:pt x="50" y="476"/>
                    <a:pt x="71" y="484"/>
                    <a:pt x="92" y="484"/>
                  </a:cubicBezTo>
                  <a:cubicBezTo>
                    <a:pt x="113" y="484"/>
                    <a:pt x="134" y="474"/>
                    <a:pt x="151" y="459"/>
                  </a:cubicBezTo>
                  <a:cubicBezTo>
                    <a:pt x="288" y="321"/>
                    <a:pt x="461" y="218"/>
                    <a:pt x="648" y="164"/>
                  </a:cubicBezTo>
                  <a:cubicBezTo>
                    <a:pt x="692" y="150"/>
                    <a:pt x="717" y="103"/>
                    <a:pt x="705" y="60"/>
                  </a:cubicBezTo>
                  <a:cubicBezTo>
                    <a:pt x="693" y="23"/>
                    <a:pt x="660" y="0"/>
                    <a:pt x="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6" name="Google Shape;4336;p51"/>
            <p:cNvSpPr/>
            <p:nvPr/>
          </p:nvSpPr>
          <p:spPr>
            <a:xfrm rot="1586497" flipH="1">
              <a:off x="8854760" y="4547285"/>
              <a:ext cx="28268" cy="15681"/>
            </a:xfrm>
            <a:custGeom>
              <a:avLst/>
              <a:gdLst/>
              <a:ahLst/>
              <a:cxnLst/>
              <a:rect l="l" t="t" r="r" b="b"/>
              <a:pathLst>
                <a:path w="813" h="451" extrusionOk="0">
                  <a:moveTo>
                    <a:pt x="717" y="1"/>
                  </a:moveTo>
                  <a:cubicBezTo>
                    <a:pt x="706" y="1"/>
                    <a:pt x="694" y="3"/>
                    <a:pt x="683" y="8"/>
                  </a:cubicBezTo>
                  <a:lnTo>
                    <a:pt x="60" y="292"/>
                  </a:lnTo>
                  <a:cubicBezTo>
                    <a:pt x="20" y="312"/>
                    <a:pt x="1" y="360"/>
                    <a:pt x="20" y="402"/>
                  </a:cubicBezTo>
                  <a:cubicBezTo>
                    <a:pt x="34" y="432"/>
                    <a:pt x="65" y="450"/>
                    <a:pt x="96" y="450"/>
                  </a:cubicBezTo>
                  <a:cubicBezTo>
                    <a:pt x="108" y="450"/>
                    <a:pt x="119" y="448"/>
                    <a:pt x="130" y="443"/>
                  </a:cubicBezTo>
                  <a:lnTo>
                    <a:pt x="752" y="158"/>
                  </a:lnTo>
                  <a:cubicBezTo>
                    <a:pt x="793" y="139"/>
                    <a:pt x="813" y="90"/>
                    <a:pt x="793" y="48"/>
                  </a:cubicBezTo>
                  <a:cubicBezTo>
                    <a:pt x="779" y="19"/>
                    <a:pt x="748" y="1"/>
                    <a:pt x="7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7" name="Google Shape;4337;p51"/>
            <p:cNvSpPr/>
            <p:nvPr/>
          </p:nvSpPr>
          <p:spPr>
            <a:xfrm rot="1586497" flipH="1">
              <a:off x="8807458" y="4524897"/>
              <a:ext cx="129448" cy="110947"/>
            </a:xfrm>
            <a:custGeom>
              <a:avLst/>
              <a:gdLst/>
              <a:ahLst/>
              <a:cxnLst/>
              <a:rect l="l" t="t" r="r" b="b"/>
              <a:pathLst>
                <a:path w="3723" h="3191" extrusionOk="0">
                  <a:moveTo>
                    <a:pt x="3236" y="1"/>
                  </a:moveTo>
                  <a:cubicBezTo>
                    <a:pt x="3225" y="1"/>
                    <a:pt x="3215" y="3"/>
                    <a:pt x="3205" y="7"/>
                  </a:cubicBezTo>
                  <a:lnTo>
                    <a:pt x="807" y="1098"/>
                  </a:lnTo>
                  <a:cubicBezTo>
                    <a:pt x="765" y="1126"/>
                    <a:pt x="1" y="1636"/>
                    <a:pt x="541" y="3190"/>
                  </a:cubicBezTo>
                  <a:cubicBezTo>
                    <a:pt x="976" y="2603"/>
                    <a:pt x="1874" y="1818"/>
                    <a:pt x="3723" y="961"/>
                  </a:cubicBezTo>
                  <a:lnTo>
                    <a:pt x="3306" y="46"/>
                  </a:lnTo>
                  <a:cubicBezTo>
                    <a:pt x="3293" y="18"/>
                    <a:pt x="3265" y="1"/>
                    <a:pt x="3236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مربع نص 7">
            <a:extLst>
              <a:ext uri="{FF2B5EF4-FFF2-40B4-BE49-F238E27FC236}">
                <a16:creationId xmlns:a16="http://schemas.microsoft.com/office/drawing/2014/main" id="{AFA08AB7-BBE3-4633-849F-526E5B089347}"/>
              </a:ext>
            </a:extLst>
          </p:cNvPr>
          <p:cNvSpPr txBox="1"/>
          <p:nvPr/>
        </p:nvSpPr>
        <p:spPr>
          <a:xfrm rot="21369029">
            <a:off x="2870452" y="1018828"/>
            <a:ext cx="3018136" cy="4001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EG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مخطط الساق والورقة        </a:t>
            </a:r>
            <a:endParaRPr lang="en-US" sz="2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9" name="مربع نص 138">
            <a:extLst>
              <a:ext uri="{FF2B5EF4-FFF2-40B4-BE49-F238E27FC236}">
                <a16:creationId xmlns:a16="http://schemas.microsoft.com/office/drawing/2014/main" id="{FEE8AADC-CD95-480F-BDC7-6FB1AB0E8905}"/>
              </a:ext>
            </a:extLst>
          </p:cNvPr>
          <p:cNvSpPr txBox="1"/>
          <p:nvPr/>
        </p:nvSpPr>
        <p:spPr>
          <a:xfrm rot="21414038">
            <a:off x="1587942" y="1820100"/>
            <a:ext cx="602133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EG" sz="2000" b="1" dirty="0">
                <a:latin typeface="Calibri" panose="020F0502020204030204" pitchFamily="34" charset="0"/>
                <a:cs typeface="Calibri" panose="020F0502020204030204" pitchFamily="34" charset="0"/>
              </a:rPr>
              <a:t>في مخطط الساق والورقة تقسم كل مدخلة من البيانات الي جزأين :  الساق والورقة. تمثل الورقة رقم الاحاد لكل قيمة ، ويمثل الساق الأرقام المتبقية . تكتب كلمة "الساق " الي يسار خط رأسي ، وتكتب كلمة "الورقة" الي يمينه . فمثلا تكتب القيمة 13 كما يلي. </a:t>
            </a:r>
          </a:p>
          <a:p>
            <a:pPr algn="r"/>
            <a:endParaRPr lang="ar-EG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إطار 8">
            <a:extLst>
              <a:ext uri="{FF2B5EF4-FFF2-40B4-BE49-F238E27FC236}">
                <a16:creationId xmlns:a16="http://schemas.microsoft.com/office/drawing/2014/main" id="{5FCEC1AE-D49E-4231-9B88-320F52181728}"/>
              </a:ext>
            </a:extLst>
          </p:cNvPr>
          <p:cNvSpPr/>
          <p:nvPr/>
        </p:nvSpPr>
        <p:spPr>
          <a:xfrm rot="21381119">
            <a:off x="2900326" y="876392"/>
            <a:ext cx="3075539" cy="695959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41" name="Picture 2" descr="مثال على قسمة رقم برقم. جدول التقسيم">
            <a:extLst>
              <a:ext uri="{FF2B5EF4-FFF2-40B4-BE49-F238E27FC236}">
                <a16:creationId xmlns:a16="http://schemas.microsoft.com/office/drawing/2014/main" id="{686972DF-C93E-4E88-8388-89B6DC09D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4" y="2466017"/>
            <a:ext cx="1800021" cy="260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9" name="Google Shape;4257;p51">
            <a:extLst>
              <a:ext uri="{FF2B5EF4-FFF2-40B4-BE49-F238E27FC236}">
                <a16:creationId xmlns:a16="http://schemas.microsoft.com/office/drawing/2014/main" id="{82591229-5E55-4E83-94AE-396619EE4377}"/>
              </a:ext>
            </a:extLst>
          </p:cNvPr>
          <p:cNvGrpSpPr/>
          <p:nvPr/>
        </p:nvGrpSpPr>
        <p:grpSpPr>
          <a:xfrm rot="17468233">
            <a:off x="8015629" y="2708081"/>
            <a:ext cx="877250" cy="769050"/>
            <a:chOff x="3656813" y="4101238"/>
            <a:chExt cx="877250" cy="769050"/>
          </a:xfrm>
        </p:grpSpPr>
        <p:sp>
          <p:nvSpPr>
            <p:cNvPr id="110" name="Google Shape;4258;p51">
              <a:extLst>
                <a:ext uri="{FF2B5EF4-FFF2-40B4-BE49-F238E27FC236}">
                  <a16:creationId xmlns:a16="http://schemas.microsoft.com/office/drawing/2014/main" id="{FDD06B73-FDFB-4184-88CA-A86180448D8D}"/>
                </a:ext>
              </a:extLst>
            </p:cNvPr>
            <p:cNvSpPr/>
            <p:nvPr/>
          </p:nvSpPr>
          <p:spPr>
            <a:xfrm>
              <a:off x="3656813" y="4130988"/>
              <a:ext cx="877250" cy="739300"/>
            </a:xfrm>
            <a:custGeom>
              <a:avLst/>
              <a:gdLst/>
              <a:ahLst/>
              <a:cxnLst/>
              <a:rect l="l" t="t" r="r" b="b"/>
              <a:pathLst>
                <a:path w="35090" h="29572" extrusionOk="0">
                  <a:moveTo>
                    <a:pt x="4335" y="5066"/>
                  </a:moveTo>
                  <a:lnTo>
                    <a:pt x="4333" y="5068"/>
                  </a:lnTo>
                  <a:cubicBezTo>
                    <a:pt x="4333" y="5067"/>
                    <a:pt x="4333" y="5066"/>
                    <a:pt x="4335" y="5066"/>
                  </a:cubicBezTo>
                  <a:close/>
                  <a:moveTo>
                    <a:pt x="213" y="1"/>
                  </a:moveTo>
                  <a:cubicBezTo>
                    <a:pt x="155" y="1"/>
                    <a:pt x="98" y="27"/>
                    <a:pt x="59" y="74"/>
                  </a:cubicBezTo>
                  <a:cubicBezTo>
                    <a:pt x="7" y="138"/>
                    <a:pt x="0" y="228"/>
                    <a:pt x="40" y="300"/>
                  </a:cubicBezTo>
                  <a:lnTo>
                    <a:pt x="3874" y="6863"/>
                  </a:lnTo>
                  <a:cubicBezTo>
                    <a:pt x="3877" y="6871"/>
                    <a:pt x="3886" y="6873"/>
                    <a:pt x="3892" y="6880"/>
                  </a:cubicBezTo>
                  <a:cubicBezTo>
                    <a:pt x="3901" y="6892"/>
                    <a:pt x="3907" y="6906"/>
                    <a:pt x="3919" y="6915"/>
                  </a:cubicBezTo>
                  <a:lnTo>
                    <a:pt x="27422" y="26249"/>
                  </a:lnTo>
                  <a:lnTo>
                    <a:pt x="29127" y="27651"/>
                  </a:lnTo>
                  <a:lnTo>
                    <a:pt x="31407" y="29528"/>
                  </a:lnTo>
                  <a:cubicBezTo>
                    <a:pt x="31444" y="29558"/>
                    <a:pt x="31489" y="29572"/>
                    <a:pt x="31533" y="29572"/>
                  </a:cubicBezTo>
                  <a:cubicBezTo>
                    <a:pt x="31560" y="29572"/>
                    <a:pt x="31589" y="29567"/>
                    <a:pt x="31613" y="29555"/>
                  </a:cubicBezTo>
                  <a:cubicBezTo>
                    <a:pt x="33354" y="28780"/>
                    <a:pt x="34648" y="27208"/>
                    <a:pt x="35073" y="25350"/>
                  </a:cubicBezTo>
                  <a:cubicBezTo>
                    <a:pt x="35090" y="25276"/>
                    <a:pt x="35063" y="25201"/>
                    <a:pt x="35005" y="25153"/>
                  </a:cubicBezTo>
                  <a:lnTo>
                    <a:pt x="32726" y="23277"/>
                  </a:lnTo>
                  <a:lnTo>
                    <a:pt x="31020" y="21873"/>
                  </a:lnTo>
                  <a:lnTo>
                    <a:pt x="7518" y="2542"/>
                  </a:lnTo>
                  <a:cubicBezTo>
                    <a:pt x="7512" y="2539"/>
                    <a:pt x="7506" y="2537"/>
                    <a:pt x="7500" y="2532"/>
                  </a:cubicBezTo>
                  <a:cubicBezTo>
                    <a:pt x="7486" y="2524"/>
                    <a:pt x="7473" y="2514"/>
                    <a:pt x="7456" y="2508"/>
                  </a:cubicBezTo>
                  <a:lnTo>
                    <a:pt x="277" y="12"/>
                  </a:lnTo>
                  <a:cubicBezTo>
                    <a:pt x="256" y="4"/>
                    <a:pt x="235" y="1"/>
                    <a:pt x="213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4259;p51">
              <a:extLst>
                <a:ext uri="{FF2B5EF4-FFF2-40B4-BE49-F238E27FC236}">
                  <a16:creationId xmlns:a16="http://schemas.microsoft.com/office/drawing/2014/main" id="{2EBDF741-E79F-462D-9E4B-44600AF87A36}"/>
                </a:ext>
              </a:extLst>
            </p:cNvPr>
            <p:cNvSpPr/>
            <p:nvPr/>
          </p:nvSpPr>
          <p:spPr>
            <a:xfrm>
              <a:off x="4424213" y="4783413"/>
              <a:ext cx="24025" cy="18800"/>
            </a:xfrm>
            <a:custGeom>
              <a:avLst/>
              <a:gdLst/>
              <a:ahLst/>
              <a:cxnLst/>
              <a:rect l="l" t="t" r="r" b="b"/>
              <a:pathLst>
                <a:path w="961" h="752" extrusionOk="0">
                  <a:moveTo>
                    <a:pt x="113" y="1"/>
                  </a:moveTo>
                  <a:cubicBezTo>
                    <a:pt x="83" y="1"/>
                    <a:pt x="53" y="14"/>
                    <a:pt x="34" y="40"/>
                  </a:cubicBezTo>
                  <a:cubicBezTo>
                    <a:pt x="0" y="85"/>
                    <a:pt x="10" y="147"/>
                    <a:pt x="53" y="179"/>
                  </a:cubicBezTo>
                  <a:lnTo>
                    <a:pt x="788" y="732"/>
                  </a:lnTo>
                  <a:cubicBezTo>
                    <a:pt x="804" y="746"/>
                    <a:pt x="825" y="752"/>
                    <a:pt x="847" y="752"/>
                  </a:cubicBezTo>
                  <a:cubicBezTo>
                    <a:pt x="877" y="752"/>
                    <a:pt x="905" y="738"/>
                    <a:pt x="926" y="711"/>
                  </a:cubicBezTo>
                  <a:cubicBezTo>
                    <a:pt x="960" y="668"/>
                    <a:pt x="951" y="606"/>
                    <a:pt x="908" y="573"/>
                  </a:cubicBezTo>
                  <a:lnTo>
                    <a:pt x="173" y="20"/>
                  </a:lnTo>
                  <a:cubicBezTo>
                    <a:pt x="155" y="7"/>
                    <a:pt x="134" y="1"/>
                    <a:pt x="1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4260;p51">
              <a:extLst>
                <a:ext uri="{FF2B5EF4-FFF2-40B4-BE49-F238E27FC236}">
                  <a16:creationId xmlns:a16="http://schemas.microsoft.com/office/drawing/2014/main" id="{6DA375D4-A026-49F2-A61A-E95D3CEF063C}"/>
                </a:ext>
              </a:extLst>
            </p:cNvPr>
            <p:cNvSpPr/>
            <p:nvPr/>
          </p:nvSpPr>
          <p:spPr>
            <a:xfrm>
              <a:off x="4395613" y="4693813"/>
              <a:ext cx="129775" cy="137975"/>
            </a:xfrm>
            <a:custGeom>
              <a:avLst/>
              <a:gdLst/>
              <a:ahLst/>
              <a:cxnLst/>
              <a:rect l="l" t="t" r="r" b="b"/>
              <a:pathLst>
                <a:path w="5191" h="5519" extrusionOk="0">
                  <a:moveTo>
                    <a:pt x="3728" y="991"/>
                  </a:moveTo>
                  <a:lnTo>
                    <a:pt x="4038" y="1247"/>
                  </a:lnTo>
                  <a:lnTo>
                    <a:pt x="4043" y="1272"/>
                  </a:lnTo>
                  <a:lnTo>
                    <a:pt x="4101" y="1319"/>
                  </a:lnTo>
                  <a:lnTo>
                    <a:pt x="4041" y="1274"/>
                  </a:lnTo>
                  <a:lnTo>
                    <a:pt x="3728" y="991"/>
                  </a:lnTo>
                  <a:close/>
                  <a:moveTo>
                    <a:pt x="3396" y="1907"/>
                  </a:moveTo>
                  <a:lnTo>
                    <a:pt x="3799" y="2031"/>
                  </a:lnTo>
                  <a:lnTo>
                    <a:pt x="3804" y="2061"/>
                  </a:lnTo>
                  <a:cubicBezTo>
                    <a:pt x="3800" y="2066"/>
                    <a:pt x="3795" y="2068"/>
                    <a:pt x="3790" y="2068"/>
                  </a:cubicBezTo>
                  <a:cubicBezTo>
                    <a:pt x="3788" y="2068"/>
                    <a:pt x="3786" y="2068"/>
                    <a:pt x="3784" y="2067"/>
                  </a:cubicBezTo>
                  <a:lnTo>
                    <a:pt x="3396" y="1907"/>
                  </a:lnTo>
                  <a:close/>
                  <a:moveTo>
                    <a:pt x="2899" y="2632"/>
                  </a:moveTo>
                  <a:lnTo>
                    <a:pt x="3200" y="2828"/>
                  </a:lnTo>
                  <a:lnTo>
                    <a:pt x="3202" y="2856"/>
                  </a:lnTo>
                  <a:cubicBezTo>
                    <a:pt x="3198" y="2861"/>
                    <a:pt x="3193" y="2864"/>
                    <a:pt x="3187" y="2864"/>
                  </a:cubicBezTo>
                  <a:cubicBezTo>
                    <a:pt x="3183" y="2864"/>
                    <a:pt x="3179" y="2862"/>
                    <a:pt x="3175" y="2858"/>
                  </a:cubicBezTo>
                  <a:lnTo>
                    <a:pt x="2899" y="2632"/>
                  </a:lnTo>
                  <a:close/>
                  <a:moveTo>
                    <a:pt x="2380" y="3388"/>
                  </a:moveTo>
                  <a:lnTo>
                    <a:pt x="2380" y="3388"/>
                  </a:lnTo>
                  <a:cubicBezTo>
                    <a:pt x="2564" y="3507"/>
                    <a:pt x="2769" y="3614"/>
                    <a:pt x="2984" y="3652"/>
                  </a:cubicBezTo>
                  <a:lnTo>
                    <a:pt x="2999" y="3684"/>
                  </a:lnTo>
                  <a:cubicBezTo>
                    <a:pt x="2996" y="3688"/>
                    <a:pt x="2987" y="3691"/>
                    <a:pt x="2976" y="3693"/>
                  </a:cubicBezTo>
                  <a:cubicBezTo>
                    <a:pt x="2755" y="3649"/>
                    <a:pt x="2542" y="3540"/>
                    <a:pt x="2380" y="3388"/>
                  </a:cubicBezTo>
                  <a:close/>
                  <a:moveTo>
                    <a:pt x="1269" y="3670"/>
                  </a:moveTo>
                  <a:lnTo>
                    <a:pt x="2002" y="4221"/>
                  </a:lnTo>
                  <a:lnTo>
                    <a:pt x="2007" y="4246"/>
                  </a:lnTo>
                  <a:cubicBezTo>
                    <a:pt x="2001" y="4254"/>
                    <a:pt x="1995" y="4257"/>
                    <a:pt x="1990" y="4257"/>
                  </a:cubicBezTo>
                  <a:cubicBezTo>
                    <a:pt x="1985" y="4257"/>
                    <a:pt x="1981" y="4254"/>
                    <a:pt x="1978" y="4252"/>
                  </a:cubicBezTo>
                  <a:lnTo>
                    <a:pt x="1244" y="3700"/>
                  </a:lnTo>
                  <a:lnTo>
                    <a:pt x="1269" y="3670"/>
                  </a:lnTo>
                  <a:close/>
                  <a:moveTo>
                    <a:pt x="3158" y="0"/>
                  </a:moveTo>
                  <a:cubicBezTo>
                    <a:pt x="3151" y="0"/>
                    <a:pt x="3145" y="1"/>
                    <a:pt x="3138" y="3"/>
                  </a:cubicBezTo>
                  <a:cubicBezTo>
                    <a:pt x="3122" y="10"/>
                    <a:pt x="3111" y="17"/>
                    <a:pt x="3101" y="29"/>
                  </a:cubicBezTo>
                  <a:cubicBezTo>
                    <a:pt x="3094" y="38"/>
                    <a:pt x="3085" y="48"/>
                    <a:pt x="3084" y="63"/>
                  </a:cubicBezTo>
                  <a:cubicBezTo>
                    <a:pt x="3007" y="354"/>
                    <a:pt x="2915" y="637"/>
                    <a:pt x="2797" y="905"/>
                  </a:cubicBezTo>
                  <a:cubicBezTo>
                    <a:pt x="2586" y="1410"/>
                    <a:pt x="2307" y="1874"/>
                    <a:pt x="1968" y="2288"/>
                  </a:cubicBezTo>
                  <a:cubicBezTo>
                    <a:pt x="1623" y="2707"/>
                    <a:pt x="1251" y="3033"/>
                    <a:pt x="915" y="3275"/>
                  </a:cubicBezTo>
                  <a:cubicBezTo>
                    <a:pt x="568" y="3520"/>
                    <a:pt x="260" y="3683"/>
                    <a:pt x="50" y="3782"/>
                  </a:cubicBezTo>
                  <a:cubicBezTo>
                    <a:pt x="37" y="3785"/>
                    <a:pt x="29" y="3795"/>
                    <a:pt x="21" y="3804"/>
                  </a:cubicBezTo>
                  <a:cubicBezTo>
                    <a:pt x="13" y="3814"/>
                    <a:pt x="6" y="3828"/>
                    <a:pt x="5" y="3842"/>
                  </a:cubicBezTo>
                  <a:cubicBezTo>
                    <a:pt x="0" y="3869"/>
                    <a:pt x="11" y="3898"/>
                    <a:pt x="32" y="3916"/>
                  </a:cubicBezTo>
                  <a:lnTo>
                    <a:pt x="1959" y="5501"/>
                  </a:lnTo>
                  <a:cubicBezTo>
                    <a:pt x="1974" y="5513"/>
                    <a:pt x="1992" y="5519"/>
                    <a:pt x="2010" y="5519"/>
                  </a:cubicBezTo>
                  <a:cubicBezTo>
                    <a:pt x="2022" y="5519"/>
                    <a:pt x="2033" y="5516"/>
                    <a:pt x="2044" y="5511"/>
                  </a:cubicBezTo>
                  <a:cubicBezTo>
                    <a:pt x="2365" y="5358"/>
                    <a:pt x="2678" y="5173"/>
                    <a:pt x="2967" y="4964"/>
                  </a:cubicBezTo>
                  <a:cubicBezTo>
                    <a:pt x="3364" y="4675"/>
                    <a:pt x="3726" y="4336"/>
                    <a:pt x="4039" y="3956"/>
                  </a:cubicBezTo>
                  <a:cubicBezTo>
                    <a:pt x="4375" y="3548"/>
                    <a:pt x="4658" y="3093"/>
                    <a:pt x="4869" y="2610"/>
                  </a:cubicBezTo>
                  <a:cubicBezTo>
                    <a:pt x="4999" y="2315"/>
                    <a:pt x="5105" y="2012"/>
                    <a:pt x="5181" y="1700"/>
                  </a:cubicBezTo>
                  <a:cubicBezTo>
                    <a:pt x="5190" y="1670"/>
                    <a:pt x="5181" y="1637"/>
                    <a:pt x="5157" y="1617"/>
                  </a:cubicBezTo>
                  <a:lnTo>
                    <a:pt x="3213" y="18"/>
                  </a:lnTo>
                  <a:cubicBezTo>
                    <a:pt x="3197" y="6"/>
                    <a:pt x="3178" y="0"/>
                    <a:pt x="31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4261;p51">
              <a:extLst>
                <a:ext uri="{FF2B5EF4-FFF2-40B4-BE49-F238E27FC236}">
                  <a16:creationId xmlns:a16="http://schemas.microsoft.com/office/drawing/2014/main" id="{89D1EDA7-8EC8-4271-AEF1-42CAC49BE87E}"/>
                </a:ext>
              </a:extLst>
            </p:cNvPr>
            <p:cNvSpPr/>
            <p:nvPr/>
          </p:nvSpPr>
          <p:spPr>
            <a:xfrm>
              <a:off x="3671038" y="4113313"/>
              <a:ext cx="49225" cy="45000"/>
            </a:xfrm>
            <a:custGeom>
              <a:avLst/>
              <a:gdLst/>
              <a:ahLst/>
              <a:cxnLst/>
              <a:rect l="l" t="t" r="r" b="b"/>
              <a:pathLst>
                <a:path w="1969" h="1800" extrusionOk="0">
                  <a:moveTo>
                    <a:pt x="88" y="1"/>
                  </a:moveTo>
                  <a:cubicBezTo>
                    <a:pt x="64" y="1"/>
                    <a:pt x="41" y="11"/>
                    <a:pt x="26" y="29"/>
                  </a:cubicBezTo>
                  <a:cubicBezTo>
                    <a:pt x="5" y="54"/>
                    <a:pt x="1" y="91"/>
                    <a:pt x="19" y="120"/>
                  </a:cubicBezTo>
                  <a:lnTo>
                    <a:pt x="976" y="1760"/>
                  </a:lnTo>
                  <a:cubicBezTo>
                    <a:pt x="991" y="1785"/>
                    <a:pt x="1018" y="1799"/>
                    <a:pt x="1045" y="1799"/>
                  </a:cubicBezTo>
                  <a:cubicBezTo>
                    <a:pt x="1057" y="1799"/>
                    <a:pt x="1069" y="1797"/>
                    <a:pt x="1080" y="1791"/>
                  </a:cubicBezTo>
                  <a:cubicBezTo>
                    <a:pt x="1296" y="1687"/>
                    <a:pt x="1485" y="1541"/>
                    <a:pt x="1637" y="1354"/>
                  </a:cubicBezTo>
                  <a:cubicBezTo>
                    <a:pt x="1790" y="1169"/>
                    <a:pt x="1897" y="957"/>
                    <a:pt x="1958" y="723"/>
                  </a:cubicBezTo>
                  <a:cubicBezTo>
                    <a:pt x="1969" y="684"/>
                    <a:pt x="1947" y="642"/>
                    <a:pt x="1907" y="628"/>
                  </a:cubicBezTo>
                  <a:lnTo>
                    <a:pt x="112" y="5"/>
                  </a:lnTo>
                  <a:cubicBezTo>
                    <a:pt x="104" y="2"/>
                    <a:pt x="96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4262;p51">
              <a:extLst>
                <a:ext uri="{FF2B5EF4-FFF2-40B4-BE49-F238E27FC236}">
                  <a16:creationId xmlns:a16="http://schemas.microsoft.com/office/drawing/2014/main" id="{EEFC3CBB-D5FF-4CCB-A5C2-762A68445E03}"/>
                </a:ext>
              </a:extLst>
            </p:cNvPr>
            <p:cNvSpPr/>
            <p:nvPr/>
          </p:nvSpPr>
          <p:spPr>
            <a:xfrm>
              <a:off x="3700088" y="4132138"/>
              <a:ext cx="136625" cy="132800"/>
            </a:xfrm>
            <a:custGeom>
              <a:avLst/>
              <a:gdLst/>
              <a:ahLst/>
              <a:cxnLst/>
              <a:rect l="l" t="t" r="r" b="b"/>
              <a:pathLst>
                <a:path w="5465" h="5312" extrusionOk="0">
                  <a:moveTo>
                    <a:pt x="2124" y="1889"/>
                  </a:moveTo>
                  <a:lnTo>
                    <a:pt x="2701" y="2569"/>
                  </a:lnTo>
                  <a:lnTo>
                    <a:pt x="2706" y="2594"/>
                  </a:lnTo>
                  <a:lnTo>
                    <a:pt x="2761" y="2640"/>
                  </a:lnTo>
                  <a:lnTo>
                    <a:pt x="2758" y="2642"/>
                  </a:lnTo>
                  <a:lnTo>
                    <a:pt x="2703" y="2598"/>
                  </a:lnTo>
                  <a:lnTo>
                    <a:pt x="2095" y="1912"/>
                  </a:lnTo>
                  <a:lnTo>
                    <a:pt x="2124" y="1889"/>
                  </a:lnTo>
                  <a:close/>
                  <a:moveTo>
                    <a:pt x="1369" y="1975"/>
                  </a:moveTo>
                  <a:lnTo>
                    <a:pt x="1369" y="1975"/>
                  </a:lnTo>
                  <a:cubicBezTo>
                    <a:pt x="1725" y="2592"/>
                    <a:pt x="2111" y="3197"/>
                    <a:pt x="2545" y="3755"/>
                  </a:cubicBezTo>
                  <a:lnTo>
                    <a:pt x="2545" y="3780"/>
                  </a:lnTo>
                  <a:lnTo>
                    <a:pt x="2603" y="3827"/>
                  </a:lnTo>
                  <a:lnTo>
                    <a:pt x="2601" y="3831"/>
                  </a:lnTo>
                  <a:lnTo>
                    <a:pt x="2540" y="3785"/>
                  </a:lnTo>
                  <a:cubicBezTo>
                    <a:pt x="2080" y="3217"/>
                    <a:pt x="1693" y="2612"/>
                    <a:pt x="1369" y="1975"/>
                  </a:cubicBezTo>
                  <a:close/>
                  <a:moveTo>
                    <a:pt x="1096" y="1"/>
                  </a:moveTo>
                  <a:cubicBezTo>
                    <a:pt x="1083" y="1"/>
                    <a:pt x="1070" y="4"/>
                    <a:pt x="1059" y="11"/>
                  </a:cubicBezTo>
                  <a:cubicBezTo>
                    <a:pt x="1048" y="17"/>
                    <a:pt x="1040" y="21"/>
                    <a:pt x="1032" y="31"/>
                  </a:cubicBezTo>
                  <a:cubicBezTo>
                    <a:pt x="1024" y="40"/>
                    <a:pt x="1020" y="52"/>
                    <a:pt x="1018" y="59"/>
                  </a:cubicBezTo>
                  <a:cubicBezTo>
                    <a:pt x="946" y="315"/>
                    <a:pt x="825" y="549"/>
                    <a:pt x="656" y="754"/>
                  </a:cubicBezTo>
                  <a:cubicBezTo>
                    <a:pt x="488" y="959"/>
                    <a:pt x="283" y="1120"/>
                    <a:pt x="48" y="1240"/>
                  </a:cubicBezTo>
                  <a:cubicBezTo>
                    <a:pt x="38" y="1247"/>
                    <a:pt x="27" y="1253"/>
                    <a:pt x="19" y="1262"/>
                  </a:cubicBezTo>
                  <a:cubicBezTo>
                    <a:pt x="13" y="1269"/>
                    <a:pt x="12" y="1277"/>
                    <a:pt x="9" y="1285"/>
                  </a:cubicBezTo>
                  <a:lnTo>
                    <a:pt x="7" y="1289"/>
                  </a:lnTo>
                  <a:cubicBezTo>
                    <a:pt x="1" y="1309"/>
                    <a:pt x="3" y="1331"/>
                    <a:pt x="13" y="1351"/>
                  </a:cubicBezTo>
                  <a:lnTo>
                    <a:pt x="2304" y="5274"/>
                  </a:lnTo>
                  <a:cubicBezTo>
                    <a:pt x="2314" y="5293"/>
                    <a:pt x="2335" y="5304"/>
                    <a:pt x="2355" y="5311"/>
                  </a:cubicBezTo>
                  <a:cubicBezTo>
                    <a:pt x="2360" y="5311"/>
                    <a:pt x="2365" y="5312"/>
                    <a:pt x="2371" y="5312"/>
                  </a:cubicBezTo>
                  <a:cubicBezTo>
                    <a:pt x="2388" y="5312"/>
                    <a:pt x="2406" y="5306"/>
                    <a:pt x="2418" y="5296"/>
                  </a:cubicBezTo>
                  <a:cubicBezTo>
                    <a:pt x="2558" y="5189"/>
                    <a:pt x="2698" y="5080"/>
                    <a:pt x="2834" y="4966"/>
                  </a:cubicBezTo>
                  <a:cubicBezTo>
                    <a:pt x="3311" y="4562"/>
                    <a:pt x="3755" y="4115"/>
                    <a:pt x="4154" y="3631"/>
                  </a:cubicBezTo>
                  <a:cubicBezTo>
                    <a:pt x="4575" y="3119"/>
                    <a:pt x="4945" y="2570"/>
                    <a:pt x="5258" y="1990"/>
                  </a:cubicBezTo>
                  <a:cubicBezTo>
                    <a:pt x="5328" y="1862"/>
                    <a:pt x="5391" y="1735"/>
                    <a:pt x="5454" y="1607"/>
                  </a:cubicBezTo>
                  <a:cubicBezTo>
                    <a:pt x="5464" y="1589"/>
                    <a:pt x="5465" y="1563"/>
                    <a:pt x="5456" y="1542"/>
                  </a:cubicBezTo>
                  <a:cubicBezTo>
                    <a:pt x="5449" y="1520"/>
                    <a:pt x="5430" y="1504"/>
                    <a:pt x="5409" y="1498"/>
                  </a:cubicBezTo>
                  <a:lnTo>
                    <a:pt x="1599" y="172"/>
                  </a:lnTo>
                  <a:lnTo>
                    <a:pt x="1120" y="4"/>
                  </a:lnTo>
                  <a:cubicBezTo>
                    <a:pt x="1112" y="2"/>
                    <a:pt x="1104" y="1"/>
                    <a:pt x="1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4263;p51">
              <a:extLst>
                <a:ext uri="{FF2B5EF4-FFF2-40B4-BE49-F238E27FC236}">
                  <a16:creationId xmlns:a16="http://schemas.microsoft.com/office/drawing/2014/main" id="{6C48DA2B-9267-47A2-9D20-5C3FE22A6CD8}"/>
                </a:ext>
              </a:extLst>
            </p:cNvPr>
            <p:cNvSpPr/>
            <p:nvPr/>
          </p:nvSpPr>
          <p:spPr>
            <a:xfrm>
              <a:off x="3764063" y="4174513"/>
              <a:ext cx="661850" cy="575500"/>
            </a:xfrm>
            <a:custGeom>
              <a:avLst/>
              <a:gdLst/>
              <a:ahLst/>
              <a:cxnLst/>
              <a:rect l="l" t="t" r="r" b="b"/>
              <a:pathLst>
                <a:path w="26474" h="23020" extrusionOk="0">
                  <a:moveTo>
                    <a:pt x="4910" y="5313"/>
                  </a:moveTo>
                  <a:lnTo>
                    <a:pt x="6776" y="6747"/>
                  </a:lnTo>
                  <a:lnTo>
                    <a:pt x="6779" y="6774"/>
                  </a:lnTo>
                  <a:cubicBezTo>
                    <a:pt x="6774" y="6780"/>
                    <a:pt x="6769" y="6782"/>
                    <a:pt x="6764" y="6782"/>
                  </a:cubicBezTo>
                  <a:cubicBezTo>
                    <a:pt x="6759" y="6782"/>
                    <a:pt x="6755" y="6781"/>
                    <a:pt x="6752" y="6777"/>
                  </a:cubicBezTo>
                  <a:lnTo>
                    <a:pt x="4884" y="5343"/>
                  </a:lnTo>
                  <a:lnTo>
                    <a:pt x="4910" y="5313"/>
                  </a:lnTo>
                  <a:close/>
                  <a:moveTo>
                    <a:pt x="1930" y="4351"/>
                  </a:moveTo>
                  <a:lnTo>
                    <a:pt x="10181" y="10709"/>
                  </a:lnTo>
                  <a:lnTo>
                    <a:pt x="10248" y="10784"/>
                  </a:lnTo>
                  <a:lnTo>
                    <a:pt x="10248" y="10784"/>
                  </a:lnTo>
                  <a:lnTo>
                    <a:pt x="10196" y="10730"/>
                  </a:lnTo>
                  <a:cubicBezTo>
                    <a:pt x="10196" y="10730"/>
                    <a:pt x="10179" y="10742"/>
                    <a:pt x="10167" y="10742"/>
                  </a:cubicBezTo>
                  <a:cubicBezTo>
                    <a:pt x="10163" y="10742"/>
                    <a:pt x="10160" y="10742"/>
                    <a:pt x="10158" y="10739"/>
                  </a:cubicBezTo>
                  <a:lnTo>
                    <a:pt x="1906" y="4382"/>
                  </a:lnTo>
                  <a:lnTo>
                    <a:pt x="1930" y="4351"/>
                  </a:lnTo>
                  <a:close/>
                  <a:moveTo>
                    <a:pt x="20393" y="17014"/>
                  </a:moveTo>
                  <a:lnTo>
                    <a:pt x="21653" y="17999"/>
                  </a:lnTo>
                  <a:lnTo>
                    <a:pt x="21656" y="18026"/>
                  </a:lnTo>
                  <a:cubicBezTo>
                    <a:pt x="21651" y="18031"/>
                    <a:pt x="21645" y="18033"/>
                    <a:pt x="21639" y="18033"/>
                  </a:cubicBezTo>
                  <a:cubicBezTo>
                    <a:pt x="21635" y="18033"/>
                    <a:pt x="21630" y="18032"/>
                    <a:pt x="21628" y="18029"/>
                  </a:cubicBezTo>
                  <a:lnTo>
                    <a:pt x="20393" y="17014"/>
                  </a:lnTo>
                  <a:close/>
                  <a:moveTo>
                    <a:pt x="17895" y="13587"/>
                  </a:moveTo>
                  <a:lnTo>
                    <a:pt x="24335" y="18694"/>
                  </a:lnTo>
                  <a:lnTo>
                    <a:pt x="24337" y="18721"/>
                  </a:lnTo>
                  <a:cubicBezTo>
                    <a:pt x="24332" y="18726"/>
                    <a:pt x="24327" y="18729"/>
                    <a:pt x="24321" y="18729"/>
                  </a:cubicBezTo>
                  <a:cubicBezTo>
                    <a:pt x="24317" y="18729"/>
                    <a:pt x="24313" y="18727"/>
                    <a:pt x="24310" y="18724"/>
                  </a:cubicBezTo>
                  <a:lnTo>
                    <a:pt x="17870" y="13616"/>
                  </a:lnTo>
                  <a:lnTo>
                    <a:pt x="17895" y="13587"/>
                  </a:lnTo>
                  <a:close/>
                  <a:moveTo>
                    <a:pt x="3176" y="0"/>
                  </a:moveTo>
                  <a:cubicBezTo>
                    <a:pt x="3169" y="0"/>
                    <a:pt x="3162" y="1"/>
                    <a:pt x="3155" y="2"/>
                  </a:cubicBezTo>
                  <a:cubicBezTo>
                    <a:pt x="3138" y="4"/>
                    <a:pt x="3119" y="15"/>
                    <a:pt x="3110" y="26"/>
                  </a:cubicBezTo>
                  <a:cubicBezTo>
                    <a:pt x="3105" y="33"/>
                    <a:pt x="3106" y="38"/>
                    <a:pt x="3100" y="44"/>
                  </a:cubicBezTo>
                  <a:cubicBezTo>
                    <a:pt x="3038" y="169"/>
                    <a:pt x="2975" y="296"/>
                    <a:pt x="2906" y="418"/>
                  </a:cubicBezTo>
                  <a:cubicBezTo>
                    <a:pt x="2588" y="1010"/>
                    <a:pt x="2208" y="1570"/>
                    <a:pt x="1784" y="2089"/>
                  </a:cubicBezTo>
                  <a:cubicBezTo>
                    <a:pt x="1379" y="2580"/>
                    <a:pt x="931" y="3032"/>
                    <a:pt x="444" y="3443"/>
                  </a:cubicBezTo>
                  <a:cubicBezTo>
                    <a:pt x="308" y="3558"/>
                    <a:pt x="170" y="3669"/>
                    <a:pt x="31" y="3775"/>
                  </a:cubicBezTo>
                  <a:cubicBezTo>
                    <a:pt x="26" y="3783"/>
                    <a:pt x="21" y="3783"/>
                    <a:pt x="15" y="3789"/>
                  </a:cubicBezTo>
                  <a:cubicBezTo>
                    <a:pt x="5" y="3801"/>
                    <a:pt x="1" y="3818"/>
                    <a:pt x="1" y="3839"/>
                  </a:cubicBezTo>
                  <a:cubicBezTo>
                    <a:pt x="1" y="3864"/>
                    <a:pt x="8" y="3886"/>
                    <a:pt x="27" y="3901"/>
                  </a:cubicBezTo>
                  <a:lnTo>
                    <a:pt x="23247" y="23003"/>
                  </a:lnTo>
                  <a:cubicBezTo>
                    <a:pt x="23261" y="23014"/>
                    <a:pt x="23279" y="23020"/>
                    <a:pt x="23297" y="23020"/>
                  </a:cubicBezTo>
                  <a:cubicBezTo>
                    <a:pt x="23307" y="23020"/>
                    <a:pt x="23317" y="23018"/>
                    <a:pt x="23325" y="23014"/>
                  </a:cubicBezTo>
                  <a:cubicBezTo>
                    <a:pt x="23530" y="22941"/>
                    <a:pt x="23726" y="22851"/>
                    <a:pt x="23917" y="22751"/>
                  </a:cubicBezTo>
                  <a:cubicBezTo>
                    <a:pt x="24491" y="22447"/>
                    <a:pt x="25003" y="22031"/>
                    <a:pt x="25416" y="21529"/>
                  </a:cubicBezTo>
                  <a:cubicBezTo>
                    <a:pt x="25854" y="20996"/>
                    <a:pt x="26175" y="20375"/>
                    <a:pt x="26356" y="19706"/>
                  </a:cubicBezTo>
                  <a:cubicBezTo>
                    <a:pt x="26406" y="19538"/>
                    <a:pt x="26443" y="19368"/>
                    <a:pt x="26471" y="19190"/>
                  </a:cubicBezTo>
                  <a:cubicBezTo>
                    <a:pt x="26474" y="19165"/>
                    <a:pt x="26463" y="19135"/>
                    <a:pt x="26441" y="19118"/>
                  </a:cubicBezTo>
                  <a:lnTo>
                    <a:pt x="3221" y="16"/>
                  </a:lnTo>
                  <a:cubicBezTo>
                    <a:pt x="3208" y="4"/>
                    <a:pt x="3193" y="0"/>
                    <a:pt x="31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4264;p51">
              <a:extLst>
                <a:ext uri="{FF2B5EF4-FFF2-40B4-BE49-F238E27FC236}">
                  <a16:creationId xmlns:a16="http://schemas.microsoft.com/office/drawing/2014/main" id="{9DF6EDAD-2023-46D8-B090-61ACDCAE8F1A}"/>
                </a:ext>
              </a:extLst>
            </p:cNvPr>
            <p:cNvSpPr/>
            <p:nvPr/>
          </p:nvSpPr>
          <p:spPr>
            <a:xfrm>
              <a:off x="4353163" y="4659188"/>
              <a:ext cx="115275" cy="125925"/>
            </a:xfrm>
            <a:custGeom>
              <a:avLst/>
              <a:gdLst/>
              <a:ahLst/>
              <a:cxnLst/>
              <a:rect l="l" t="t" r="r" b="b"/>
              <a:pathLst>
                <a:path w="4611" h="5037" extrusionOk="0">
                  <a:moveTo>
                    <a:pt x="3178" y="1"/>
                  </a:moveTo>
                  <a:cubicBezTo>
                    <a:pt x="3169" y="1"/>
                    <a:pt x="3159" y="2"/>
                    <a:pt x="3150" y="5"/>
                  </a:cubicBezTo>
                  <a:cubicBezTo>
                    <a:pt x="3136" y="9"/>
                    <a:pt x="3125" y="16"/>
                    <a:pt x="3115" y="29"/>
                  </a:cubicBezTo>
                  <a:cubicBezTo>
                    <a:pt x="3107" y="38"/>
                    <a:pt x="3103" y="50"/>
                    <a:pt x="3098" y="61"/>
                  </a:cubicBezTo>
                  <a:cubicBezTo>
                    <a:pt x="3034" y="358"/>
                    <a:pt x="2949" y="649"/>
                    <a:pt x="2839" y="928"/>
                  </a:cubicBezTo>
                  <a:cubicBezTo>
                    <a:pt x="2641" y="1423"/>
                    <a:pt x="2368" y="1886"/>
                    <a:pt x="2034" y="2295"/>
                  </a:cubicBezTo>
                  <a:cubicBezTo>
                    <a:pt x="1720" y="2675"/>
                    <a:pt x="1351" y="3012"/>
                    <a:pt x="940" y="3286"/>
                  </a:cubicBezTo>
                  <a:cubicBezTo>
                    <a:pt x="660" y="3477"/>
                    <a:pt x="362" y="3639"/>
                    <a:pt x="51" y="3768"/>
                  </a:cubicBezTo>
                  <a:cubicBezTo>
                    <a:pt x="40" y="3775"/>
                    <a:pt x="30" y="3781"/>
                    <a:pt x="19" y="3793"/>
                  </a:cubicBezTo>
                  <a:cubicBezTo>
                    <a:pt x="11" y="3802"/>
                    <a:pt x="5" y="3817"/>
                    <a:pt x="3" y="3832"/>
                  </a:cubicBezTo>
                  <a:cubicBezTo>
                    <a:pt x="0" y="3860"/>
                    <a:pt x="9" y="3886"/>
                    <a:pt x="30" y="3905"/>
                  </a:cubicBezTo>
                  <a:lnTo>
                    <a:pt x="1383" y="5019"/>
                  </a:lnTo>
                  <a:cubicBezTo>
                    <a:pt x="1397" y="5031"/>
                    <a:pt x="1415" y="5037"/>
                    <a:pt x="1435" y="5037"/>
                  </a:cubicBezTo>
                  <a:cubicBezTo>
                    <a:pt x="1445" y="5037"/>
                    <a:pt x="1456" y="5035"/>
                    <a:pt x="1467" y="5032"/>
                  </a:cubicBezTo>
                  <a:cubicBezTo>
                    <a:pt x="1619" y="4970"/>
                    <a:pt x="1979" y="4806"/>
                    <a:pt x="2413" y="4500"/>
                  </a:cubicBezTo>
                  <a:cubicBezTo>
                    <a:pt x="2753" y="4260"/>
                    <a:pt x="3139" y="3936"/>
                    <a:pt x="3494" y="3503"/>
                  </a:cubicBezTo>
                  <a:cubicBezTo>
                    <a:pt x="3832" y="3093"/>
                    <a:pt x="4105" y="2635"/>
                    <a:pt x="4308" y="2139"/>
                  </a:cubicBezTo>
                  <a:cubicBezTo>
                    <a:pt x="4430" y="1843"/>
                    <a:pt x="4528" y="1534"/>
                    <a:pt x="4602" y="1209"/>
                  </a:cubicBezTo>
                  <a:cubicBezTo>
                    <a:pt x="4611" y="1176"/>
                    <a:pt x="4599" y="1148"/>
                    <a:pt x="4578" y="1129"/>
                  </a:cubicBezTo>
                  <a:lnTo>
                    <a:pt x="3226" y="17"/>
                  </a:lnTo>
                  <a:cubicBezTo>
                    <a:pt x="3213" y="6"/>
                    <a:pt x="3196" y="1"/>
                    <a:pt x="31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4265;p51">
              <a:extLst>
                <a:ext uri="{FF2B5EF4-FFF2-40B4-BE49-F238E27FC236}">
                  <a16:creationId xmlns:a16="http://schemas.microsoft.com/office/drawing/2014/main" id="{8D3CE4A6-A6C9-482D-BAA3-BC11F1D72C62}"/>
                </a:ext>
              </a:extLst>
            </p:cNvPr>
            <p:cNvSpPr/>
            <p:nvPr/>
          </p:nvSpPr>
          <p:spPr>
            <a:xfrm>
              <a:off x="3764038" y="4260563"/>
              <a:ext cx="597925" cy="489450"/>
            </a:xfrm>
            <a:custGeom>
              <a:avLst/>
              <a:gdLst/>
              <a:ahLst/>
              <a:cxnLst/>
              <a:rect l="l" t="t" r="r" b="b"/>
              <a:pathLst>
                <a:path w="23917" h="19578" extrusionOk="0">
                  <a:moveTo>
                    <a:pt x="445" y="1"/>
                  </a:moveTo>
                  <a:cubicBezTo>
                    <a:pt x="309" y="116"/>
                    <a:pt x="171" y="227"/>
                    <a:pt x="32" y="333"/>
                  </a:cubicBezTo>
                  <a:cubicBezTo>
                    <a:pt x="25" y="341"/>
                    <a:pt x="19" y="341"/>
                    <a:pt x="14" y="347"/>
                  </a:cubicBezTo>
                  <a:cubicBezTo>
                    <a:pt x="4" y="359"/>
                    <a:pt x="0" y="377"/>
                    <a:pt x="0" y="398"/>
                  </a:cubicBezTo>
                  <a:cubicBezTo>
                    <a:pt x="0" y="422"/>
                    <a:pt x="8" y="445"/>
                    <a:pt x="27" y="459"/>
                  </a:cubicBezTo>
                  <a:lnTo>
                    <a:pt x="23247" y="19561"/>
                  </a:lnTo>
                  <a:cubicBezTo>
                    <a:pt x="23261" y="19572"/>
                    <a:pt x="23279" y="19578"/>
                    <a:pt x="23297" y="19578"/>
                  </a:cubicBezTo>
                  <a:cubicBezTo>
                    <a:pt x="23307" y="19578"/>
                    <a:pt x="23316" y="19576"/>
                    <a:pt x="23325" y="19572"/>
                  </a:cubicBezTo>
                  <a:cubicBezTo>
                    <a:pt x="23528" y="19499"/>
                    <a:pt x="23726" y="19409"/>
                    <a:pt x="23917" y="19309"/>
                  </a:cubicBezTo>
                  <a:lnTo>
                    <a:pt x="445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4266;p51">
              <a:extLst>
                <a:ext uri="{FF2B5EF4-FFF2-40B4-BE49-F238E27FC236}">
                  <a16:creationId xmlns:a16="http://schemas.microsoft.com/office/drawing/2014/main" id="{76BC2FB4-CA11-45D0-A985-A603F4744051}"/>
                </a:ext>
              </a:extLst>
            </p:cNvPr>
            <p:cNvSpPr/>
            <p:nvPr/>
          </p:nvSpPr>
          <p:spPr>
            <a:xfrm>
              <a:off x="4395613" y="4775738"/>
              <a:ext cx="74225" cy="56100"/>
            </a:xfrm>
            <a:custGeom>
              <a:avLst/>
              <a:gdLst/>
              <a:ahLst/>
              <a:cxnLst/>
              <a:rect l="l" t="t" r="r" b="b"/>
              <a:pathLst>
                <a:path w="2969" h="2244" extrusionOk="0">
                  <a:moveTo>
                    <a:pt x="916" y="0"/>
                  </a:moveTo>
                  <a:cubicBezTo>
                    <a:pt x="570" y="244"/>
                    <a:pt x="262" y="407"/>
                    <a:pt x="52" y="506"/>
                  </a:cubicBezTo>
                  <a:cubicBezTo>
                    <a:pt x="38" y="511"/>
                    <a:pt x="31" y="519"/>
                    <a:pt x="22" y="528"/>
                  </a:cubicBezTo>
                  <a:cubicBezTo>
                    <a:pt x="15" y="538"/>
                    <a:pt x="7" y="553"/>
                    <a:pt x="6" y="566"/>
                  </a:cubicBezTo>
                  <a:cubicBezTo>
                    <a:pt x="0" y="592"/>
                    <a:pt x="12" y="622"/>
                    <a:pt x="33" y="640"/>
                  </a:cubicBezTo>
                  <a:lnTo>
                    <a:pt x="1960" y="2226"/>
                  </a:lnTo>
                  <a:cubicBezTo>
                    <a:pt x="1975" y="2237"/>
                    <a:pt x="1993" y="2243"/>
                    <a:pt x="2011" y="2243"/>
                  </a:cubicBezTo>
                  <a:cubicBezTo>
                    <a:pt x="2023" y="2243"/>
                    <a:pt x="2035" y="2240"/>
                    <a:pt x="2046" y="2235"/>
                  </a:cubicBezTo>
                  <a:cubicBezTo>
                    <a:pt x="2367" y="2082"/>
                    <a:pt x="2679" y="1897"/>
                    <a:pt x="2968" y="1689"/>
                  </a:cubicBezTo>
                  <a:lnTo>
                    <a:pt x="916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4267;p51">
              <a:extLst>
                <a:ext uri="{FF2B5EF4-FFF2-40B4-BE49-F238E27FC236}">
                  <a16:creationId xmlns:a16="http://schemas.microsoft.com/office/drawing/2014/main" id="{9245A320-5642-464B-80E8-2A45B6029598}"/>
                </a:ext>
              </a:extLst>
            </p:cNvPr>
            <p:cNvSpPr/>
            <p:nvPr/>
          </p:nvSpPr>
          <p:spPr>
            <a:xfrm>
              <a:off x="4353163" y="4741288"/>
              <a:ext cx="60325" cy="43750"/>
            </a:xfrm>
            <a:custGeom>
              <a:avLst/>
              <a:gdLst/>
              <a:ahLst/>
              <a:cxnLst/>
              <a:rect l="l" t="t" r="r" b="b"/>
              <a:pathLst>
                <a:path w="2413" h="1750" extrusionOk="0">
                  <a:moveTo>
                    <a:pt x="939" y="0"/>
                  </a:moveTo>
                  <a:cubicBezTo>
                    <a:pt x="658" y="191"/>
                    <a:pt x="361" y="353"/>
                    <a:pt x="50" y="481"/>
                  </a:cubicBezTo>
                  <a:cubicBezTo>
                    <a:pt x="39" y="489"/>
                    <a:pt x="29" y="495"/>
                    <a:pt x="18" y="507"/>
                  </a:cubicBezTo>
                  <a:cubicBezTo>
                    <a:pt x="13" y="516"/>
                    <a:pt x="5" y="532"/>
                    <a:pt x="3" y="544"/>
                  </a:cubicBezTo>
                  <a:cubicBezTo>
                    <a:pt x="0" y="574"/>
                    <a:pt x="9" y="600"/>
                    <a:pt x="30" y="618"/>
                  </a:cubicBezTo>
                  <a:lnTo>
                    <a:pt x="1383" y="1733"/>
                  </a:lnTo>
                  <a:cubicBezTo>
                    <a:pt x="1397" y="1744"/>
                    <a:pt x="1415" y="1750"/>
                    <a:pt x="1435" y="1750"/>
                  </a:cubicBezTo>
                  <a:cubicBezTo>
                    <a:pt x="1445" y="1750"/>
                    <a:pt x="1456" y="1748"/>
                    <a:pt x="1467" y="1744"/>
                  </a:cubicBezTo>
                  <a:cubicBezTo>
                    <a:pt x="1619" y="1684"/>
                    <a:pt x="1979" y="1520"/>
                    <a:pt x="2413" y="1213"/>
                  </a:cubicBezTo>
                  <a:lnTo>
                    <a:pt x="939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4268;p51">
              <a:extLst>
                <a:ext uri="{FF2B5EF4-FFF2-40B4-BE49-F238E27FC236}">
                  <a16:creationId xmlns:a16="http://schemas.microsoft.com/office/drawing/2014/main" id="{FEFB5B1F-95A1-4C3E-8E1B-4C0227D8DC7F}"/>
                </a:ext>
              </a:extLst>
            </p:cNvPr>
            <p:cNvSpPr/>
            <p:nvPr/>
          </p:nvSpPr>
          <p:spPr>
            <a:xfrm>
              <a:off x="3700113" y="4164238"/>
              <a:ext cx="70875" cy="100675"/>
            </a:xfrm>
            <a:custGeom>
              <a:avLst/>
              <a:gdLst/>
              <a:ahLst/>
              <a:cxnLst/>
              <a:rect l="l" t="t" r="r" b="b"/>
              <a:pathLst>
                <a:path w="2835" h="4027" extrusionOk="0">
                  <a:moveTo>
                    <a:pt x="10" y="0"/>
                  </a:moveTo>
                  <a:lnTo>
                    <a:pt x="7" y="4"/>
                  </a:lnTo>
                  <a:cubicBezTo>
                    <a:pt x="1" y="23"/>
                    <a:pt x="3" y="46"/>
                    <a:pt x="13" y="65"/>
                  </a:cubicBezTo>
                  <a:lnTo>
                    <a:pt x="2305" y="3989"/>
                  </a:lnTo>
                  <a:cubicBezTo>
                    <a:pt x="2315" y="4007"/>
                    <a:pt x="2336" y="4019"/>
                    <a:pt x="2355" y="4025"/>
                  </a:cubicBezTo>
                  <a:cubicBezTo>
                    <a:pt x="2361" y="4026"/>
                    <a:pt x="2366" y="4027"/>
                    <a:pt x="2371" y="4027"/>
                  </a:cubicBezTo>
                  <a:cubicBezTo>
                    <a:pt x="2389" y="4027"/>
                    <a:pt x="2406" y="4021"/>
                    <a:pt x="2419" y="4011"/>
                  </a:cubicBezTo>
                  <a:cubicBezTo>
                    <a:pt x="2557" y="3905"/>
                    <a:pt x="2700" y="3795"/>
                    <a:pt x="2834" y="368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4269;p51">
              <a:extLst>
                <a:ext uri="{FF2B5EF4-FFF2-40B4-BE49-F238E27FC236}">
                  <a16:creationId xmlns:a16="http://schemas.microsoft.com/office/drawing/2014/main" id="{055A6C96-8DFB-4BEA-BFF9-3216C1DFF06A}"/>
                </a:ext>
              </a:extLst>
            </p:cNvPr>
            <p:cNvSpPr/>
            <p:nvPr/>
          </p:nvSpPr>
          <p:spPr>
            <a:xfrm>
              <a:off x="3740063" y="4136413"/>
              <a:ext cx="96650" cy="45450"/>
            </a:xfrm>
            <a:custGeom>
              <a:avLst/>
              <a:gdLst/>
              <a:ahLst/>
              <a:cxnLst/>
              <a:rect l="l" t="t" r="r" b="b"/>
              <a:pathLst>
                <a:path w="3866" h="1818" extrusionOk="0">
                  <a:moveTo>
                    <a:pt x="1" y="1"/>
                  </a:moveTo>
                  <a:lnTo>
                    <a:pt x="3658" y="1818"/>
                  </a:lnTo>
                  <a:cubicBezTo>
                    <a:pt x="3729" y="1690"/>
                    <a:pt x="3792" y="1562"/>
                    <a:pt x="3855" y="1434"/>
                  </a:cubicBezTo>
                  <a:cubicBezTo>
                    <a:pt x="3863" y="1418"/>
                    <a:pt x="3866" y="1392"/>
                    <a:pt x="3857" y="1370"/>
                  </a:cubicBezTo>
                  <a:cubicBezTo>
                    <a:pt x="3850" y="1347"/>
                    <a:pt x="3831" y="1333"/>
                    <a:pt x="3811" y="132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396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4270;p51">
              <a:extLst>
                <a:ext uri="{FF2B5EF4-FFF2-40B4-BE49-F238E27FC236}">
                  <a16:creationId xmlns:a16="http://schemas.microsoft.com/office/drawing/2014/main" id="{2E775282-9F93-44DA-9520-012B583DA5E0}"/>
                </a:ext>
              </a:extLst>
            </p:cNvPr>
            <p:cNvSpPr/>
            <p:nvPr/>
          </p:nvSpPr>
          <p:spPr>
            <a:xfrm>
              <a:off x="4465513" y="4693813"/>
              <a:ext cx="59875" cy="65200"/>
            </a:xfrm>
            <a:custGeom>
              <a:avLst/>
              <a:gdLst/>
              <a:ahLst/>
              <a:cxnLst/>
              <a:rect l="l" t="t" r="r" b="b"/>
              <a:pathLst>
                <a:path w="2395" h="2608" extrusionOk="0">
                  <a:moveTo>
                    <a:pt x="362" y="0"/>
                  </a:moveTo>
                  <a:cubicBezTo>
                    <a:pt x="355" y="0"/>
                    <a:pt x="349" y="1"/>
                    <a:pt x="342" y="3"/>
                  </a:cubicBezTo>
                  <a:cubicBezTo>
                    <a:pt x="326" y="10"/>
                    <a:pt x="315" y="17"/>
                    <a:pt x="305" y="29"/>
                  </a:cubicBezTo>
                  <a:cubicBezTo>
                    <a:pt x="298" y="38"/>
                    <a:pt x="289" y="48"/>
                    <a:pt x="288" y="63"/>
                  </a:cubicBezTo>
                  <a:cubicBezTo>
                    <a:pt x="211" y="354"/>
                    <a:pt x="119" y="637"/>
                    <a:pt x="1" y="905"/>
                  </a:cubicBezTo>
                  <a:lnTo>
                    <a:pt x="2072" y="2608"/>
                  </a:lnTo>
                  <a:cubicBezTo>
                    <a:pt x="2201" y="2314"/>
                    <a:pt x="2308" y="2011"/>
                    <a:pt x="2384" y="1699"/>
                  </a:cubicBezTo>
                  <a:cubicBezTo>
                    <a:pt x="2394" y="1670"/>
                    <a:pt x="2385" y="1637"/>
                    <a:pt x="2361" y="1617"/>
                  </a:cubicBezTo>
                  <a:lnTo>
                    <a:pt x="417" y="18"/>
                  </a:lnTo>
                  <a:cubicBezTo>
                    <a:pt x="401" y="6"/>
                    <a:pt x="382" y="0"/>
                    <a:pt x="362" y="0"/>
                  </a:cubicBez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4271;p51">
              <a:extLst>
                <a:ext uri="{FF2B5EF4-FFF2-40B4-BE49-F238E27FC236}">
                  <a16:creationId xmlns:a16="http://schemas.microsoft.com/office/drawing/2014/main" id="{5AE9F9F9-B957-4B89-A54D-E54FCA4A5596}"/>
                </a:ext>
              </a:extLst>
            </p:cNvPr>
            <p:cNvSpPr/>
            <p:nvPr/>
          </p:nvSpPr>
          <p:spPr>
            <a:xfrm>
              <a:off x="4424138" y="4659188"/>
              <a:ext cx="44300" cy="53450"/>
            </a:xfrm>
            <a:custGeom>
              <a:avLst/>
              <a:gdLst/>
              <a:ahLst/>
              <a:cxnLst/>
              <a:rect l="l" t="t" r="r" b="b"/>
              <a:pathLst>
                <a:path w="1772" h="2138" extrusionOk="0">
                  <a:moveTo>
                    <a:pt x="339" y="1"/>
                  </a:moveTo>
                  <a:cubicBezTo>
                    <a:pt x="330" y="1"/>
                    <a:pt x="320" y="2"/>
                    <a:pt x="311" y="5"/>
                  </a:cubicBezTo>
                  <a:cubicBezTo>
                    <a:pt x="297" y="9"/>
                    <a:pt x="286" y="16"/>
                    <a:pt x="276" y="29"/>
                  </a:cubicBezTo>
                  <a:cubicBezTo>
                    <a:pt x="268" y="38"/>
                    <a:pt x="264" y="50"/>
                    <a:pt x="259" y="61"/>
                  </a:cubicBezTo>
                  <a:cubicBezTo>
                    <a:pt x="195" y="358"/>
                    <a:pt x="110" y="649"/>
                    <a:pt x="0" y="928"/>
                  </a:cubicBezTo>
                  <a:lnTo>
                    <a:pt x="1471" y="2138"/>
                  </a:lnTo>
                  <a:cubicBezTo>
                    <a:pt x="1592" y="1842"/>
                    <a:pt x="1691" y="1533"/>
                    <a:pt x="1764" y="1208"/>
                  </a:cubicBezTo>
                  <a:cubicBezTo>
                    <a:pt x="1772" y="1176"/>
                    <a:pt x="1760" y="1148"/>
                    <a:pt x="1739" y="1129"/>
                  </a:cubicBezTo>
                  <a:lnTo>
                    <a:pt x="387" y="17"/>
                  </a:lnTo>
                  <a:cubicBezTo>
                    <a:pt x="374" y="6"/>
                    <a:pt x="357" y="1"/>
                    <a:pt x="339" y="1"/>
                  </a:cubicBez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4272;p51">
              <a:extLst>
                <a:ext uri="{FF2B5EF4-FFF2-40B4-BE49-F238E27FC236}">
                  <a16:creationId xmlns:a16="http://schemas.microsoft.com/office/drawing/2014/main" id="{D24A23A8-83E4-44D8-9606-92C7861373D7}"/>
                </a:ext>
              </a:extLst>
            </p:cNvPr>
            <p:cNvSpPr/>
            <p:nvPr/>
          </p:nvSpPr>
          <p:spPr>
            <a:xfrm>
              <a:off x="3836688" y="4174513"/>
              <a:ext cx="589225" cy="492675"/>
            </a:xfrm>
            <a:custGeom>
              <a:avLst/>
              <a:gdLst/>
              <a:ahLst/>
              <a:cxnLst/>
              <a:rect l="l" t="t" r="r" b="b"/>
              <a:pathLst>
                <a:path w="23569" h="19707" extrusionOk="0">
                  <a:moveTo>
                    <a:pt x="271" y="0"/>
                  </a:moveTo>
                  <a:cubicBezTo>
                    <a:pt x="264" y="0"/>
                    <a:pt x="257" y="1"/>
                    <a:pt x="250" y="2"/>
                  </a:cubicBezTo>
                  <a:cubicBezTo>
                    <a:pt x="233" y="4"/>
                    <a:pt x="214" y="15"/>
                    <a:pt x="205" y="26"/>
                  </a:cubicBezTo>
                  <a:cubicBezTo>
                    <a:pt x="200" y="33"/>
                    <a:pt x="201" y="38"/>
                    <a:pt x="195" y="44"/>
                  </a:cubicBezTo>
                  <a:cubicBezTo>
                    <a:pt x="133" y="169"/>
                    <a:pt x="70" y="296"/>
                    <a:pt x="1" y="418"/>
                  </a:cubicBezTo>
                  <a:lnTo>
                    <a:pt x="23448" y="19706"/>
                  </a:lnTo>
                  <a:cubicBezTo>
                    <a:pt x="23499" y="19538"/>
                    <a:pt x="23536" y="19368"/>
                    <a:pt x="23563" y="19190"/>
                  </a:cubicBezTo>
                  <a:cubicBezTo>
                    <a:pt x="23569" y="19165"/>
                    <a:pt x="23558" y="19135"/>
                    <a:pt x="23536" y="19118"/>
                  </a:cubicBezTo>
                  <a:lnTo>
                    <a:pt x="316" y="16"/>
                  </a:lnTo>
                  <a:cubicBezTo>
                    <a:pt x="303" y="4"/>
                    <a:pt x="288" y="0"/>
                    <a:pt x="271" y="0"/>
                  </a:cubicBez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4273;p51">
              <a:extLst>
                <a:ext uri="{FF2B5EF4-FFF2-40B4-BE49-F238E27FC236}">
                  <a16:creationId xmlns:a16="http://schemas.microsoft.com/office/drawing/2014/main" id="{CC716A3D-E706-48DB-8666-4772472E3451}"/>
                </a:ext>
              </a:extLst>
            </p:cNvPr>
            <p:cNvSpPr/>
            <p:nvPr/>
          </p:nvSpPr>
          <p:spPr>
            <a:xfrm>
              <a:off x="3752938" y="4163613"/>
              <a:ext cx="681400" cy="594975"/>
            </a:xfrm>
            <a:custGeom>
              <a:avLst/>
              <a:gdLst/>
              <a:ahLst/>
              <a:cxnLst/>
              <a:rect l="l" t="t" r="r" b="b"/>
              <a:pathLst>
                <a:path w="27256" h="23799" extrusionOk="0">
                  <a:moveTo>
                    <a:pt x="3618" y="514"/>
                  </a:moveTo>
                  <a:lnTo>
                    <a:pt x="26835" y="19614"/>
                  </a:lnTo>
                  <a:cubicBezTo>
                    <a:pt x="26552" y="21340"/>
                    <a:pt x="25381" y="22766"/>
                    <a:pt x="23741" y="23376"/>
                  </a:cubicBezTo>
                  <a:lnTo>
                    <a:pt x="523" y="4276"/>
                  </a:lnTo>
                  <a:cubicBezTo>
                    <a:pt x="1831" y="3280"/>
                    <a:pt x="2894" y="1988"/>
                    <a:pt x="3618" y="514"/>
                  </a:cubicBezTo>
                  <a:close/>
                  <a:moveTo>
                    <a:pt x="3545" y="0"/>
                  </a:moveTo>
                  <a:cubicBezTo>
                    <a:pt x="3531" y="0"/>
                    <a:pt x="3516" y="2"/>
                    <a:pt x="3501" y="5"/>
                  </a:cubicBezTo>
                  <a:cubicBezTo>
                    <a:pt x="3442" y="19"/>
                    <a:pt x="3393" y="61"/>
                    <a:pt x="3366" y="116"/>
                  </a:cubicBezTo>
                  <a:cubicBezTo>
                    <a:pt x="2635" y="1703"/>
                    <a:pt x="1500" y="3082"/>
                    <a:pt x="83" y="4105"/>
                  </a:cubicBezTo>
                  <a:cubicBezTo>
                    <a:pt x="33" y="4142"/>
                    <a:pt x="3" y="4199"/>
                    <a:pt x="2" y="4261"/>
                  </a:cubicBezTo>
                  <a:cubicBezTo>
                    <a:pt x="0" y="4323"/>
                    <a:pt x="27" y="4382"/>
                    <a:pt x="74" y="4420"/>
                  </a:cubicBezTo>
                  <a:lnTo>
                    <a:pt x="23577" y="23755"/>
                  </a:lnTo>
                  <a:cubicBezTo>
                    <a:pt x="23614" y="23783"/>
                    <a:pt x="23659" y="23799"/>
                    <a:pt x="23703" y="23799"/>
                  </a:cubicBezTo>
                  <a:cubicBezTo>
                    <a:pt x="23724" y="23799"/>
                    <a:pt x="23746" y="23796"/>
                    <a:pt x="23767" y="23787"/>
                  </a:cubicBezTo>
                  <a:cubicBezTo>
                    <a:pt x="25638" y="23140"/>
                    <a:pt x="26969" y="21519"/>
                    <a:pt x="27245" y="19560"/>
                  </a:cubicBezTo>
                  <a:cubicBezTo>
                    <a:pt x="27255" y="19492"/>
                    <a:pt x="27228" y="19423"/>
                    <a:pt x="27175" y="19380"/>
                  </a:cubicBezTo>
                  <a:lnTo>
                    <a:pt x="3673" y="46"/>
                  </a:lnTo>
                  <a:cubicBezTo>
                    <a:pt x="3636" y="17"/>
                    <a:pt x="3591" y="0"/>
                    <a:pt x="35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4274;p51">
              <a:extLst>
                <a:ext uri="{FF2B5EF4-FFF2-40B4-BE49-F238E27FC236}">
                  <a16:creationId xmlns:a16="http://schemas.microsoft.com/office/drawing/2014/main" id="{40AD0589-ABD1-4A32-841D-3DE1F42DC57C}"/>
                </a:ext>
              </a:extLst>
            </p:cNvPr>
            <p:cNvSpPr/>
            <p:nvPr/>
          </p:nvSpPr>
          <p:spPr>
            <a:xfrm>
              <a:off x="3656813" y="4101238"/>
              <a:ext cx="190400" cy="174050"/>
            </a:xfrm>
            <a:custGeom>
              <a:avLst/>
              <a:gdLst/>
              <a:ahLst/>
              <a:cxnLst/>
              <a:rect l="l" t="t" r="r" b="b"/>
              <a:pathLst>
                <a:path w="7616" h="6962" extrusionOk="0">
                  <a:moveTo>
                    <a:pt x="215" y="1"/>
                  </a:moveTo>
                  <a:cubicBezTo>
                    <a:pt x="156" y="1"/>
                    <a:pt x="99" y="26"/>
                    <a:pt x="60" y="73"/>
                  </a:cubicBezTo>
                  <a:cubicBezTo>
                    <a:pt x="8" y="137"/>
                    <a:pt x="0" y="229"/>
                    <a:pt x="42" y="299"/>
                  </a:cubicBezTo>
                  <a:lnTo>
                    <a:pt x="3875" y="6862"/>
                  </a:lnTo>
                  <a:cubicBezTo>
                    <a:pt x="3912" y="6925"/>
                    <a:pt x="3977" y="6961"/>
                    <a:pt x="4045" y="6961"/>
                  </a:cubicBezTo>
                  <a:cubicBezTo>
                    <a:pt x="4080" y="6961"/>
                    <a:pt x="4114" y="6952"/>
                    <a:pt x="4145" y="6934"/>
                  </a:cubicBezTo>
                  <a:cubicBezTo>
                    <a:pt x="4240" y="6878"/>
                    <a:pt x="4272" y="6757"/>
                    <a:pt x="4217" y="6662"/>
                  </a:cubicBezTo>
                  <a:lnTo>
                    <a:pt x="655" y="563"/>
                  </a:lnTo>
                  <a:lnTo>
                    <a:pt x="7327" y="2883"/>
                  </a:lnTo>
                  <a:cubicBezTo>
                    <a:pt x="7349" y="2890"/>
                    <a:pt x="7371" y="2893"/>
                    <a:pt x="7392" y="2893"/>
                  </a:cubicBezTo>
                  <a:cubicBezTo>
                    <a:pt x="7475" y="2893"/>
                    <a:pt x="7551" y="2842"/>
                    <a:pt x="7580" y="2760"/>
                  </a:cubicBezTo>
                  <a:cubicBezTo>
                    <a:pt x="7616" y="2656"/>
                    <a:pt x="7561" y="2543"/>
                    <a:pt x="7458" y="2508"/>
                  </a:cubicBezTo>
                  <a:lnTo>
                    <a:pt x="279" y="11"/>
                  </a:lnTo>
                  <a:cubicBezTo>
                    <a:pt x="258" y="4"/>
                    <a:pt x="237" y="1"/>
                    <a:pt x="2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4275;p51">
              <a:extLst>
                <a:ext uri="{FF2B5EF4-FFF2-40B4-BE49-F238E27FC236}">
                  <a16:creationId xmlns:a16="http://schemas.microsoft.com/office/drawing/2014/main" id="{2AE9852B-6815-46E4-ACCE-1E582230822D}"/>
                </a:ext>
              </a:extLst>
            </p:cNvPr>
            <p:cNvSpPr/>
            <p:nvPr/>
          </p:nvSpPr>
          <p:spPr>
            <a:xfrm>
              <a:off x="3689463" y="4122688"/>
              <a:ext cx="39675" cy="44900"/>
            </a:xfrm>
            <a:custGeom>
              <a:avLst/>
              <a:gdLst/>
              <a:ahLst/>
              <a:cxnLst/>
              <a:rect l="l" t="t" r="r" b="b"/>
              <a:pathLst>
                <a:path w="1587" h="1796" extrusionOk="0">
                  <a:moveTo>
                    <a:pt x="1377" y="1"/>
                  </a:moveTo>
                  <a:cubicBezTo>
                    <a:pt x="1279" y="1"/>
                    <a:pt x="1194" y="71"/>
                    <a:pt x="1178" y="169"/>
                  </a:cubicBezTo>
                  <a:cubicBezTo>
                    <a:pt x="1091" y="740"/>
                    <a:pt x="700" y="1215"/>
                    <a:pt x="157" y="1410"/>
                  </a:cubicBezTo>
                  <a:cubicBezTo>
                    <a:pt x="54" y="1447"/>
                    <a:pt x="0" y="1561"/>
                    <a:pt x="37" y="1663"/>
                  </a:cubicBezTo>
                  <a:cubicBezTo>
                    <a:pt x="66" y="1745"/>
                    <a:pt x="143" y="1795"/>
                    <a:pt x="224" y="1795"/>
                  </a:cubicBezTo>
                  <a:cubicBezTo>
                    <a:pt x="247" y="1795"/>
                    <a:pt x="269" y="1792"/>
                    <a:pt x="291" y="1782"/>
                  </a:cubicBezTo>
                  <a:cubicBezTo>
                    <a:pt x="973" y="1539"/>
                    <a:pt x="1464" y="945"/>
                    <a:pt x="1571" y="227"/>
                  </a:cubicBezTo>
                  <a:cubicBezTo>
                    <a:pt x="1587" y="119"/>
                    <a:pt x="1512" y="18"/>
                    <a:pt x="1405" y="3"/>
                  </a:cubicBezTo>
                  <a:cubicBezTo>
                    <a:pt x="1395" y="1"/>
                    <a:pt x="1386" y="1"/>
                    <a:pt x="13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4276;p51">
              <a:extLst>
                <a:ext uri="{FF2B5EF4-FFF2-40B4-BE49-F238E27FC236}">
                  <a16:creationId xmlns:a16="http://schemas.microsoft.com/office/drawing/2014/main" id="{B3540EF1-546F-44EB-9CD7-6B94EDFA7E2B}"/>
                </a:ext>
              </a:extLst>
            </p:cNvPr>
            <p:cNvSpPr/>
            <p:nvPr/>
          </p:nvSpPr>
          <p:spPr>
            <a:xfrm>
              <a:off x="4339913" y="4646963"/>
              <a:ext cx="137075" cy="146700"/>
            </a:xfrm>
            <a:custGeom>
              <a:avLst/>
              <a:gdLst/>
              <a:ahLst/>
              <a:cxnLst/>
              <a:rect l="l" t="t" r="r" b="b"/>
              <a:pathLst>
                <a:path w="5483" h="5868" extrusionOk="0">
                  <a:moveTo>
                    <a:pt x="3571" y="1"/>
                  </a:moveTo>
                  <a:cubicBezTo>
                    <a:pt x="3513" y="1"/>
                    <a:pt x="3456" y="26"/>
                    <a:pt x="3416" y="73"/>
                  </a:cubicBezTo>
                  <a:cubicBezTo>
                    <a:pt x="3348" y="158"/>
                    <a:pt x="3360" y="283"/>
                    <a:pt x="3444" y="352"/>
                  </a:cubicBezTo>
                  <a:lnTo>
                    <a:pt x="5055" y="1679"/>
                  </a:lnTo>
                  <a:cubicBezTo>
                    <a:pt x="4469" y="4275"/>
                    <a:pt x="2440" y="5248"/>
                    <a:pt x="1966" y="5443"/>
                  </a:cubicBezTo>
                  <a:lnTo>
                    <a:pt x="349" y="4113"/>
                  </a:lnTo>
                  <a:cubicBezTo>
                    <a:pt x="313" y="4083"/>
                    <a:pt x="269" y="4069"/>
                    <a:pt x="225" y="4069"/>
                  </a:cubicBezTo>
                  <a:cubicBezTo>
                    <a:pt x="167" y="4069"/>
                    <a:pt x="110" y="4094"/>
                    <a:pt x="70" y="4142"/>
                  </a:cubicBezTo>
                  <a:cubicBezTo>
                    <a:pt x="1" y="4226"/>
                    <a:pt x="14" y="4351"/>
                    <a:pt x="98" y="4421"/>
                  </a:cubicBezTo>
                  <a:lnTo>
                    <a:pt x="1803" y="5823"/>
                  </a:lnTo>
                  <a:cubicBezTo>
                    <a:pt x="1840" y="5852"/>
                    <a:pt x="1885" y="5868"/>
                    <a:pt x="1929" y="5868"/>
                  </a:cubicBezTo>
                  <a:cubicBezTo>
                    <a:pt x="1950" y="5868"/>
                    <a:pt x="1970" y="5865"/>
                    <a:pt x="1990" y="5857"/>
                  </a:cubicBezTo>
                  <a:cubicBezTo>
                    <a:pt x="2104" y="5821"/>
                    <a:pt x="4798" y="4900"/>
                    <a:pt x="5469" y="1642"/>
                  </a:cubicBezTo>
                  <a:cubicBezTo>
                    <a:pt x="5483" y="1569"/>
                    <a:pt x="5456" y="1494"/>
                    <a:pt x="5401" y="1448"/>
                  </a:cubicBezTo>
                  <a:lnTo>
                    <a:pt x="3695" y="45"/>
                  </a:lnTo>
                  <a:cubicBezTo>
                    <a:pt x="3659" y="15"/>
                    <a:pt x="3615" y="1"/>
                    <a:pt x="35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4277;p51">
              <a:extLst>
                <a:ext uri="{FF2B5EF4-FFF2-40B4-BE49-F238E27FC236}">
                  <a16:creationId xmlns:a16="http://schemas.microsoft.com/office/drawing/2014/main" id="{13F5AB4E-5221-40E6-84C7-3114E4CA8254}"/>
                </a:ext>
              </a:extLst>
            </p:cNvPr>
            <p:cNvSpPr/>
            <p:nvPr/>
          </p:nvSpPr>
          <p:spPr>
            <a:xfrm>
              <a:off x="4382588" y="4682038"/>
              <a:ext cx="151425" cy="158525"/>
            </a:xfrm>
            <a:custGeom>
              <a:avLst/>
              <a:gdLst/>
              <a:ahLst/>
              <a:cxnLst/>
              <a:rect l="l" t="t" r="r" b="b"/>
              <a:pathLst>
                <a:path w="6057" h="6341" extrusionOk="0">
                  <a:moveTo>
                    <a:pt x="3566" y="0"/>
                  </a:moveTo>
                  <a:cubicBezTo>
                    <a:pt x="3509" y="0"/>
                    <a:pt x="3452" y="25"/>
                    <a:pt x="3412" y="72"/>
                  </a:cubicBezTo>
                  <a:cubicBezTo>
                    <a:pt x="3344" y="157"/>
                    <a:pt x="3356" y="282"/>
                    <a:pt x="3440" y="351"/>
                  </a:cubicBezTo>
                  <a:lnTo>
                    <a:pt x="5626" y="2149"/>
                  </a:lnTo>
                  <a:cubicBezTo>
                    <a:pt x="5211" y="3795"/>
                    <a:pt x="4066" y="5187"/>
                    <a:pt x="2532" y="5911"/>
                  </a:cubicBezTo>
                  <a:lnTo>
                    <a:pt x="347" y="4113"/>
                  </a:lnTo>
                  <a:cubicBezTo>
                    <a:pt x="311" y="4083"/>
                    <a:pt x="266" y="4068"/>
                    <a:pt x="222" y="4068"/>
                  </a:cubicBezTo>
                  <a:cubicBezTo>
                    <a:pt x="165" y="4068"/>
                    <a:pt x="108" y="4093"/>
                    <a:pt x="68" y="4141"/>
                  </a:cubicBezTo>
                  <a:cubicBezTo>
                    <a:pt x="0" y="4225"/>
                    <a:pt x="12" y="4350"/>
                    <a:pt x="96" y="4420"/>
                  </a:cubicBezTo>
                  <a:lnTo>
                    <a:pt x="2376" y="6296"/>
                  </a:lnTo>
                  <a:cubicBezTo>
                    <a:pt x="2413" y="6325"/>
                    <a:pt x="2458" y="6341"/>
                    <a:pt x="2502" y="6341"/>
                  </a:cubicBezTo>
                  <a:cubicBezTo>
                    <a:pt x="2530" y="6341"/>
                    <a:pt x="2558" y="6335"/>
                    <a:pt x="2580" y="6324"/>
                  </a:cubicBezTo>
                  <a:cubicBezTo>
                    <a:pt x="4321" y="5549"/>
                    <a:pt x="5613" y="3976"/>
                    <a:pt x="6039" y="2119"/>
                  </a:cubicBezTo>
                  <a:cubicBezTo>
                    <a:pt x="6057" y="2045"/>
                    <a:pt x="6030" y="1969"/>
                    <a:pt x="5971" y="1921"/>
                  </a:cubicBezTo>
                  <a:lnTo>
                    <a:pt x="3691" y="45"/>
                  </a:lnTo>
                  <a:cubicBezTo>
                    <a:pt x="3655" y="15"/>
                    <a:pt x="3610" y="0"/>
                    <a:pt x="35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4278;p51">
              <a:extLst>
                <a:ext uri="{FF2B5EF4-FFF2-40B4-BE49-F238E27FC236}">
                  <a16:creationId xmlns:a16="http://schemas.microsoft.com/office/drawing/2014/main" id="{7FF09472-5614-4B21-A315-219437B7D471}"/>
                </a:ext>
              </a:extLst>
            </p:cNvPr>
            <p:cNvSpPr/>
            <p:nvPr/>
          </p:nvSpPr>
          <p:spPr>
            <a:xfrm>
              <a:off x="4486438" y="4715738"/>
              <a:ext cx="12525" cy="12075"/>
            </a:xfrm>
            <a:custGeom>
              <a:avLst/>
              <a:gdLst/>
              <a:ahLst/>
              <a:cxnLst/>
              <a:rect l="l" t="t" r="r" b="b"/>
              <a:pathLst>
                <a:path w="501" h="483" extrusionOk="0">
                  <a:moveTo>
                    <a:pt x="109" y="0"/>
                  </a:moveTo>
                  <a:cubicBezTo>
                    <a:pt x="83" y="0"/>
                    <a:pt x="58" y="10"/>
                    <a:pt x="38" y="29"/>
                  </a:cubicBezTo>
                  <a:cubicBezTo>
                    <a:pt x="1" y="69"/>
                    <a:pt x="1" y="130"/>
                    <a:pt x="38" y="170"/>
                  </a:cubicBezTo>
                  <a:lnTo>
                    <a:pt x="322" y="454"/>
                  </a:lnTo>
                  <a:cubicBezTo>
                    <a:pt x="342" y="474"/>
                    <a:pt x="368" y="482"/>
                    <a:pt x="393" y="482"/>
                  </a:cubicBezTo>
                  <a:cubicBezTo>
                    <a:pt x="418" y="482"/>
                    <a:pt x="443" y="474"/>
                    <a:pt x="463" y="454"/>
                  </a:cubicBezTo>
                  <a:cubicBezTo>
                    <a:pt x="501" y="414"/>
                    <a:pt x="501" y="351"/>
                    <a:pt x="463" y="313"/>
                  </a:cubicBezTo>
                  <a:lnTo>
                    <a:pt x="179" y="29"/>
                  </a:lnTo>
                  <a:cubicBezTo>
                    <a:pt x="160" y="10"/>
                    <a:pt x="134" y="0"/>
                    <a:pt x="1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4279;p51">
              <a:extLst>
                <a:ext uri="{FF2B5EF4-FFF2-40B4-BE49-F238E27FC236}">
                  <a16:creationId xmlns:a16="http://schemas.microsoft.com/office/drawing/2014/main" id="{2DE29A20-41A9-49ED-A055-DD31C0F8BEC5}"/>
                </a:ext>
              </a:extLst>
            </p:cNvPr>
            <p:cNvSpPr/>
            <p:nvPr/>
          </p:nvSpPr>
          <p:spPr>
            <a:xfrm>
              <a:off x="3731888" y="4178888"/>
              <a:ext cx="34300" cy="49975"/>
            </a:xfrm>
            <a:custGeom>
              <a:avLst/>
              <a:gdLst/>
              <a:ahLst/>
              <a:cxnLst/>
              <a:rect l="l" t="t" r="r" b="b"/>
              <a:pathLst>
                <a:path w="1372" h="1999" extrusionOk="0">
                  <a:moveTo>
                    <a:pt x="114" y="0"/>
                  </a:moveTo>
                  <a:cubicBezTo>
                    <a:pt x="99" y="0"/>
                    <a:pt x="83" y="3"/>
                    <a:pt x="69" y="10"/>
                  </a:cubicBezTo>
                  <a:cubicBezTo>
                    <a:pt x="20" y="35"/>
                    <a:pt x="0" y="94"/>
                    <a:pt x="25" y="143"/>
                  </a:cubicBezTo>
                  <a:cubicBezTo>
                    <a:pt x="352" y="782"/>
                    <a:pt x="740" y="1393"/>
                    <a:pt x="1181" y="1961"/>
                  </a:cubicBezTo>
                  <a:cubicBezTo>
                    <a:pt x="1199" y="1985"/>
                    <a:pt x="1230" y="1998"/>
                    <a:pt x="1258" y="1998"/>
                  </a:cubicBezTo>
                  <a:cubicBezTo>
                    <a:pt x="1281" y="1998"/>
                    <a:pt x="1302" y="1992"/>
                    <a:pt x="1320" y="1978"/>
                  </a:cubicBezTo>
                  <a:cubicBezTo>
                    <a:pt x="1363" y="1945"/>
                    <a:pt x="1372" y="1883"/>
                    <a:pt x="1337" y="1840"/>
                  </a:cubicBezTo>
                  <a:cubicBezTo>
                    <a:pt x="903" y="1282"/>
                    <a:pt x="521" y="682"/>
                    <a:pt x="202" y="53"/>
                  </a:cubicBezTo>
                  <a:cubicBezTo>
                    <a:pt x="185" y="19"/>
                    <a:pt x="151" y="0"/>
                    <a:pt x="1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4280;p51">
              <a:extLst>
                <a:ext uri="{FF2B5EF4-FFF2-40B4-BE49-F238E27FC236}">
                  <a16:creationId xmlns:a16="http://schemas.microsoft.com/office/drawing/2014/main" id="{DF5DEB55-DDD3-437E-9561-64FF323C3674}"/>
                </a:ext>
              </a:extLst>
            </p:cNvPr>
            <p:cNvSpPr/>
            <p:nvPr/>
          </p:nvSpPr>
          <p:spPr>
            <a:xfrm>
              <a:off x="3750038" y="4177163"/>
              <a:ext cx="20000" cy="22000"/>
            </a:xfrm>
            <a:custGeom>
              <a:avLst/>
              <a:gdLst/>
              <a:ahLst/>
              <a:cxnLst/>
              <a:rect l="l" t="t" r="r" b="b"/>
              <a:pathLst>
                <a:path w="800" h="880" extrusionOk="0">
                  <a:moveTo>
                    <a:pt x="112" y="1"/>
                  </a:moveTo>
                  <a:cubicBezTo>
                    <a:pt x="90" y="1"/>
                    <a:pt x="67" y="8"/>
                    <a:pt x="48" y="24"/>
                  </a:cubicBezTo>
                  <a:cubicBezTo>
                    <a:pt x="6" y="59"/>
                    <a:pt x="0" y="121"/>
                    <a:pt x="36" y="163"/>
                  </a:cubicBezTo>
                  <a:lnTo>
                    <a:pt x="613" y="843"/>
                  </a:lnTo>
                  <a:cubicBezTo>
                    <a:pt x="632" y="868"/>
                    <a:pt x="662" y="879"/>
                    <a:pt x="689" y="879"/>
                  </a:cubicBezTo>
                  <a:cubicBezTo>
                    <a:pt x="713" y="879"/>
                    <a:pt x="735" y="872"/>
                    <a:pt x="752" y="856"/>
                  </a:cubicBezTo>
                  <a:cubicBezTo>
                    <a:pt x="794" y="820"/>
                    <a:pt x="799" y="758"/>
                    <a:pt x="764" y="716"/>
                  </a:cubicBezTo>
                  <a:lnTo>
                    <a:pt x="188" y="36"/>
                  </a:lnTo>
                  <a:cubicBezTo>
                    <a:pt x="169" y="13"/>
                    <a:pt x="141" y="1"/>
                    <a:pt x="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4281;p51">
              <a:extLst>
                <a:ext uri="{FF2B5EF4-FFF2-40B4-BE49-F238E27FC236}">
                  <a16:creationId xmlns:a16="http://schemas.microsoft.com/office/drawing/2014/main" id="{CF72BB8A-99D5-400F-B0C9-1D51C73172C8}"/>
                </a:ext>
              </a:extLst>
            </p:cNvPr>
            <p:cNvSpPr/>
            <p:nvPr/>
          </p:nvSpPr>
          <p:spPr>
            <a:xfrm>
              <a:off x="3809163" y="4281213"/>
              <a:ext cx="211925" cy="163950"/>
            </a:xfrm>
            <a:custGeom>
              <a:avLst/>
              <a:gdLst/>
              <a:ahLst/>
              <a:cxnLst/>
              <a:rect l="l" t="t" r="r" b="b"/>
              <a:pathLst>
                <a:path w="8477" h="6558" extrusionOk="0">
                  <a:moveTo>
                    <a:pt x="112" y="1"/>
                  </a:moveTo>
                  <a:cubicBezTo>
                    <a:pt x="82" y="1"/>
                    <a:pt x="53" y="14"/>
                    <a:pt x="33" y="39"/>
                  </a:cubicBezTo>
                  <a:cubicBezTo>
                    <a:pt x="1" y="83"/>
                    <a:pt x="8" y="146"/>
                    <a:pt x="51" y="179"/>
                  </a:cubicBezTo>
                  <a:lnTo>
                    <a:pt x="8305" y="6537"/>
                  </a:lnTo>
                  <a:cubicBezTo>
                    <a:pt x="8323" y="6551"/>
                    <a:pt x="8344" y="6558"/>
                    <a:pt x="8365" y="6558"/>
                  </a:cubicBezTo>
                  <a:cubicBezTo>
                    <a:pt x="8396" y="6558"/>
                    <a:pt x="8424" y="6545"/>
                    <a:pt x="8444" y="6519"/>
                  </a:cubicBezTo>
                  <a:cubicBezTo>
                    <a:pt x="8477" y="6474"/>
                    <a:pt x="8470" y="6411"/>
                    <a:pt x="8426" y="6379"/>
                  </a:cubicBezTo>
                  <a:lnTo>
                    <a:pt x="172" y="21"/>
                  </a:lnTo>
                  <a:cubicBezTo>
                    <a:pt x="154" y="8"/>
                    <a:pt x="133" y="1"/>
                    <a:pt x="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4282;p51">
              <a:extLst>
                <a:ext uri="{FF2B5EF4-FFF2-40B4-BE49-F238E27FC236}">
                  <a16:creationId xmlns:a16="http://schemas.microsoft.com/office/drawing/2014/main" id="{2FB82F9F-6423-4313-A430-8DFBDA990E28}"/>
                </a:ext>
              </a:extLst>
            </p:cNvPr>
            <p:cNvSpPr/>
            <p:nvPr/>
          </p:nvSpPr>
          <p:spPr>
            <a:xfrm>
              <a:off x="3883638" y="4305238"/>
              <a:ext cx="52325" cy="40850"/>
            </a:xfrm>
            <a:custGeom>
              <a:avLst/>
              <a:gdLst/>
              <a:ahLst/>
              <a:cxnLst/>
              <a:rect l="l" t="t" r="r" b="b"/>
              <a:pathLst>
                <a:path w="2093" h="1634" extrusionOk="0">
                  <a:moveTo>
                    <a:pt x="112" y="0"/>
                  </a:moveTo>
                  <a:cubicBezTo>
                    <a:pt x="82" y="0"/>
                    <a:pt x="53" y="14"/>
                    <a:pt x="33" y="39"/>
                  </a:cubicBezTo>
                  <a:cubicBezTo>
                    <a:pt x="0" y="82"/>
                    <a:pt x="8" y="145"/>
                    <a:pt x="51" y="179"/>
                  </a:cubicBezTo>
                  <a:lnTo>
                    <a:pt x="1921" y="1613"/>
                  </a:lnTo>
                  <a:cubicBezTo>
                    <a:pt x="1939" y="1627"/>
                    <a:pt x="1960" y="1634"/>
                    <a:pt x="1981" y="1634"/>
                  </a:cubicBezTo>
                  <a:cubicBezTo>
                    <a:pt x="2011" y="1634"/>
                    <a:pt x="2040" y="1621"/>
                    <a:pt x="2060" y="1595"/>
                  </a:cubicBezTo>
                  <a:cubicBezTo>
                    <a:pt x="2093" y="1551"/>
                    <a:pt x="2086" y="1487"/>
                    <a:pt x="2042" y="1455"/>
                  </a:cubicBezTo>
                  <a:lnTo>
                    <a:pt x="172" y="21"/>
                  </a:lnTo>
                  <a:cubicBezTo>
                    <a:pt x="154" y="7"/>
                    <a:pt x="133" y="0"/>
                    <a:pt x="1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4283;p51">
              <a:extLst>
                <a:ext uri="{FF2B5EF4-FFF2-40B4-BE49-F238E27FC236}">
                  <a16:creationId xmlns:a16="http://schemas.microsoft.com/office/drawing/2014/main" id="{4B210CE7-83E3-436E-A7CF-0A007E21FE60}"/>
                </a:ext>
              </a:extLst>
            </p:cNvPr>
            <p:cNvSpPr/>
            <p:nvPr/>
          </p:nvSpPr>
          <p:spPr>
            <a:xfrm>
              <a:off x="4208263" y="4512038"/>
              <a:ext cx="166625" cy="132725"/>
            </a:xfrm>
            <a:custGeom>
              <a:avLst/>
              <a:gdLst/>
              <a:ahLst/>
              <a:cxnLst/>
              <a:rect l="l" t="t" r="r" b="b"/>
              <a:pathLst>
                <a:path w="6665" h="5309" extrusionOk="0">
                  <a:moveTo>
                    <a:pt x="112" y="0"/>
                  </a:moveTo>
                  <a:cubicBezTo>
                    <a:pt x="83" y="0"/>
                    <a:pt x="55" y="13"/>
                    <a:pt x="36" y="38"/>
                  </a:cubicBezTo>
                  <a:cubicBezTo>
                    <a:pt x="1" y="81"/>
                    <a:pt x="7" y="143"/>
                    <a:pt x="51" y="177"/>
                  </a:cubicBezTo>
                  <a:lnTo>
                    <a:pt x="6491" y="5287"/>
                  </a:lnTo>
                  <a:cubicBezTo>
                    <a:pt x="6510" y="5302"/>
                    <a:pt x="6532" y="5308"/>
                    <a:pt x="6553" y="5308"/>
                  </a:cubicBezTo>
                  <a:cubicBezTo>
                    <a:pt x="6583" y="5308"/>
                    <a:pt x="6611" y="5296"/>
                    <a:pt x="6631" y="5272"/>
                  </a:cubicBezTo>
                  <a:cubicBezTo>
                    <a:pt x="6665" y="5228"/>
                    <a:pt x="6658" y="5166"/>
                    <a:pt x="6615" y="5132"/>
                  </a:cubicBezTo>
                  <a:lnTo>
                    <a:pt x="175" y="22"/>
                  </a:lnTo>
                  <a:cubicBezTo>
                    <a:pt x="156" y="7"/>
                    <a:pt x="134" y="0"/>
                    <a:pt x="1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4284;p51">
              <a:extLst>
                <a:ext uri="{FF2B5EF4-FFF2-40B4-BE49-F238E27FC236}">
                  <a16:creationId xmlns:a16="http://schemas.microsoft.com/office/drawing/2014/main" id="{A95CB623-0639-40DA-A58E-BCA1A6FE861F}"/>
                </a:ext>
              </a:extLst>
            </p:cNvPr>
            <p:cNvSpPr/>
            <p:nvPr/>
          </p:nvSpPr>
          <p:spPr>
            <a:xfrm>
              <a:off x="4271438" y="4597013"/>
              <a:ext cx="36425" cy="30350"/>
            </a:xfrm>
            <a:custGeom>
              <a:avLst/>
              <a:gdLst/>
              <a:ahLst/>
              <a:cxnLst/>
              <a:rect l="l" t="t" r="r" b="b"/>
              <a:pathLst>
                <a:path w="1457" h="1214" extrusionOk="0">
                  <a:moveTo>
                    <a:pt x="111" y="1"/>
                  </a:moveTo>
                  <a:cubicBezTo>
                    <a:pt x="83" y="1"/>
                    <a:pt x="55" y="13"/>
                    <a:pt x="36" y="37"/>
                  </a:cubicBezTo>
                  <a:cubicBezTo>
                    <a:pt x="0" y="79"/>
                    <a:pt x="6" y="141"/>
                    <a:pt x="48" y="177"/>
                  </a:cubicBezTo>
                  <a:lnTo>
                    <a:pt x="1282" y="1190"/>
                  </a:lnTo>
                  <a:cubicBezTo>
                    <a:pt x="1300" y="1205"/>
                    <a:pt x="1322" y="1214"/>
                    <a:pt x="1345" y="1214"/>
                  </a:cubicBezTo>
                  <a:cubicBezTo>
                    <a:pt x="1373" y="1214"/>
                    <a:pt x="1401" y="1200"/>
                    <a:pt x="1421" y="1178"/>
                  </a:cubicBezTo>
                  <a:cubicBezTo>
                    <a:pt x="1457" y="1136"/>
                    <a:pt x="1449" y="1074"/>
                    <a:pt x="1408" y="1038"/>
                  </a:cubicBezTo>
                  <a:lnTo>
                    <a:pt x="175" y="24"/>
                  </a:lnTo>
                  <a:cubicBezTo>
                    <a:pt x="156" y="8"/>
                    <a:pt x="134" y="1"/>
                    <a:pt x="1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4285;p51">
              <a:extLst>
                <a:ext uri="{FF2B5EF4-FFF2-40B4-BE49-F238E27FC236}">
                  <a16:creationId xmlns:a16="http://schemas.microsoft.com/office/drawing/2014/main" id="{B2E4E1A9-A183-4D07-B6CE-6B4EB0345579}"/>
                </a:ext>
              </a:extLst>
            </p:cNvPr>
            <p:cNvSpPr/>
            <p:nvPr/>
          </p:nvSpPr>
          <p:spPr>
            <a:xfrm>
              <a:off x="4452738" y="4775563"/>
              <a:ext cx="20125" cy="12550"/>
            </a:xfrm>
            <a:custGeom>
              <a:avLst/>
              <a:gdLst/>
              <a:ahLst/>
              <a:cxnLst/>
              <a:rect l="l" t="t" r="r" b="b"/>
              <a:pathLst>
                <a:path w="805" h="502" extrusionOk="0">
                  <a:moveTo>
                    <a:pt x="110" y="1"/>
                  </a:moveTo>
                  <a:cubicBezTo>
                    <a:pt x="84" y="1"/>
                    <a:pt x="58" y="10"/>
                    <a:pt x="38" y="30"/>
                  </a:cubicBezTo>
                  <a:cubicBezTo>
                    <a:pt x="0" y="70"/>
                    <a:pt x="0" y="133"/>
                    <a:pt x="39" y="171"/>
                  </a:cubicBezTo>
                  <a:cubicBezTo>
                    <a:pt x="213" y="340"/>
                    <a:pt x="439" y="457"/>
                    <a:pt x="678" y="500"/>
                  </a:cubicBezTo>
                  <a:cubicBezTo>
                    <a:pt x="684" y="502"/>
                    <a:pt x="690" y="502"/>
                    <a:pt x="696" y="502"/>
                  </a:cubicBezTo>
                  <a:cubicBezTo>
                    <a:pt x="742" y="502"/>
                    <a:pt x="784" y="468"/>
                    <a:pt x="795" y="420"/>
                  </a:cubicBezTo>
                  <a:cubicBezTo>
                    <a:pt x="804" y="366"/>
                    <a:pt x="769" y="314"/>
                    <a:pt x="715" y="304"/>
                  </a:cubicBezTo>
                  <a:cubicBezTo>
                    <a:pt x="515" y="267"/>
                    <a:pt x="323" y="168"/>
                    <a:pt x="179" y="27"/>
                  </a:cubicBezTo>
                  <a:cubicBezTo>
                    <a:pt x="160" y="10"/>
                    <a:pt x="135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4286;p51">
              <a:extLst>
                <a:ext uri="{FF2B5EF4-FFF2-40B4-BE49-F238E27FC236}">
                  <a16:creationId xmlns:a16="http://schemas.microsoft.com/office/drawing/2014/main" id="{191322BE-02E0-43B0-A3F6-8187444B469E}"/>
                </a:ext>
              </a:extLst>
            </p:cNvPr>
            <p:cNvSpPr/>
            <p:nvPr/>
          </p:nvSpPr>
          <p:spPr>
            <a:xfrm>
              <a:off x="4465563" y="4756738"/>
              <a:ext cx="12550" cy="10675"/>
            </a:xfrm>
            <a:custGeom>
              <a:avLst/>
              <a:gdLst/>
              <a:ahLst/>
              <a:cxnLst/>
              <a:rect l="l" t="t" r="r" b="b"/>
              <a:pathLst>
                <a:path w="502" h="427" extrusionOk="0">
                  <a:moveTo>
                    <a:pt x="112" y="1"/>
                  </a:moveTo>
                  <a:cubicBezTo>
                    <a:pt x="84" y="1"/>
                    <a:pt x="56" y="13"/>
                    <a:pt x="36" y="37"/>
                  </a:cubicBezTo>
                  <a:cubicBezTo>
                    <a:pt x="1" y="79"/>
                    <a:pt x="7" y="141"/>
                    <a:pt x="49" y="177"/>
                  </a:cubicBezTo>
                  <a:lnTo>
                    <a:pt x="327" y="404"/>
                  </a:lnTo>
                  <a:cubicBezTo>
                    <a:pt x="345" y="419"/>
                    <a:pt x="367" y="426"/>
                    <a:pt x="390" y="426"/>
                  </a:cubicBezTo>
                  <a:cubicBezTo>
                    <a:pt x="418" y="426"/>
                    <a:pt x="446" y="414"/>
                    <a:pt x="466" y="393"/>
                  </a:cubicBezTo>
                  <a:cubicBezTo>
                    <a:pt x="502" y="351"/>
                    <a:pt x="495" y="289"/>
                    <a:pt x="452" y="253"/>
                  </a:cubicBezTo>
                  <a:lnTo>
                    <a:pt x="176" y="24"/>
                  </a:lnTo>
                  <a:cubicBezTo>
                    <a:pt x="157" y="9"/>
                    <a:pt x="135" y="1"/>
                    <a:pt x="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4287;p51">
              <a:extLst>
                <a:ext uri="{FF2B5EF4-FFF2-40B4-BE49-F238E27FC236}">
                  <a16:creationId xmlns:a16="http://schemas.microsoft.com/office/drawing/2014/main" id="{B7DF0221-8E0E-4CC9-8F7B-02A5B07BE074}"/>
                </a:ext>
              </a:extLst>
            </p:cNvPr>
            <p:cNvSpPr/>
            <p:nvPr/>
          </p:nvSpPr>
          <p:spPr>
            <a:xfrm>
              <a:off x="4477963" y="4738463"/>
              <a:ext cx="15300" cy="9050"/>
            </a:xfrm>
            <a:custGeom>
              <a:avLst/>
              <a:gdLst/>
              <a:ahLst/>
              <a:cxnLst/>
              <a:rect l="l" t="t" r="r" b="b"/>
              <a:pathLst>
                <a:path w="612" h="362" extrusionOk="0">
                  <a:moveTo>
                    <a:pt x="113" y="1"/>
                  </a:moveTo>
                  <a:cubicBezTo>
                    <a:pt x="74" y="1"/>
                    <a:pt x="38" y="24"/>
                    <a:pt x="22" y="62"/>
                  </a:cubicBezTo>
                  <a:cubicBezTo>
                    <a:pt x="1" y="113"/>
                    <a:pt x="24" y="171"/>
                    <a:pt x="74" y="192"/>
                  </a:cubicBezTo>
                  <a:lnTo>
                    <a:pt x="458" y="354"/>
                  </a:lnTo>
                  <a:cubicBezTo>
                    <a:pt x="470" y="360"/>
                    <a:pt x="483" y="362"/>
                    <a:pt x="496" y="362"/>
                  </a:cubicBezTo>
                  <a:cubicBezTo>
                    <a:pt x="535" y="362"/>
                    <a:pt x="571" y="340"/>
                    <a:pt x="589" y="302"/>
                  </a:cubicBezTo>
                  <a:cubicBezTo>
                    <a:pt x="611" y="250"/>
                    <a:pt x="586" y="192"/>
                    <a:pt x="535" y="171"/>
                  </a:cubicBezTo>
                  <a:lnTo>
                    <a:pt x="152" y="9"/>
                  </a:lnTo>
                  <a:cubicBezTo>
                    <a:pt x="139" y="4"/>
                    <a:pt x="126" y="1"/>
                    <a:pt x="1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1" name="صورة 20">
            <a:extLst>
              <a:ext uri="{FF2B5EF4-FFF2-40B4-BE49-F238E27FC236}">
                <a16:creationId xmlns:a16="http://schemas.microsoft.com/office/drawing/2014/main" id="{2094CB8C-63DB-4BEE-B75B-4BD45DB832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87618">
            <a:off x="4020705" y="3177316"/>
            <a:ext cx="1486107" cy="676369"/>
          </a:xfrm>
          <a:prstGeom prst="rect">
            <a:avLst/>
          </a:prstGeom>
        </p:spPr>
      </p:pic>
      <p:sp>
        <p:nvSpPr>
          <p:cNvPr id="22" name="مستطيل 21">
            <a:extLst>
              <a:ext uri="{FF2B5EF4-FFF2-40B4-BE49-F238E27FC236}">
                <a16:creationId xmlns:a16="http://schemas.microsoft.com/office/drawing/2014/main" id="{1529A821-2155-4342-BD9B-AE1297959EA4}"/>
              </a:ext>
            </a:extLst>
          </p:cNvPr>
          <p:cNvSpPr/>
          <p:nvPr/>
        </p:nvSpPr>
        <p:spPr>
          <a:xfrm rot="21436741">
            <a:off x="3078077" y="3897387"/>
            <a:ext cx="4593265" cy="4175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b="1" dirty="0">
                <a:solidFill>
                  <a:schemeClr val="accent2">
                    <a:lumMod val="10000"/>
                  </a:schemeClr>
                </a:solidFill>
              </a:rPr>
              <a:t>في هذه الحالة ، تمثل الورقة رقم الاحاد وتمثل الساق رقم العشرات  </a:t>
            </a:r>
            <a:endParaRPr lang="en-US" b="1" dirty="0">
              <a:solidFill>
                <a:schemeClr val="accent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062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مربع نص 85">
            <a:extLst>
              <a:ext uri="{FF2B5EF4-FFF2-40B4-BE49-F238E27FC236}">
                <a16:creationId xmlns:a16="http://schemas.microsoft.com/office/drawing/2014/main" id="{84D9B6C9-0A0E-4348-A147-E1AFC38EA86D}"/>
              </a:ext>
            </a:extLst>
          </p:cNvPr>
          <p:cNvSpPr txBox="1"/>
          <p:nvPr/>
        </p:nvSpPr>
        <p:spPr>
          <a:xfrm>
            <a:off x="2095094" y="174829"/>
            <a:ext cx="49538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2000" b="1" dirty="0">
                <a:latin typeface="Calibri" panose="020F0502020204030204" pitchFamily="34" charset="0"/>
                <a:cs typeface="Calibri" panose="020F0502020204030204" pitchFamily="34" charset="0"/>
              </a:rPr>
              <a:t>تظهر البيانات الكبيرة259 في صورة: </a:t>
            </a:r>
          </a:p>
          <a:p>
            <a:pPr algn="ctr"/>
            <a:endParaRPr lang="ar-EG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7693C50C-683C-469B-81FC-B60FF1249B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128" y="618958"/>
            <a:ext cx="1533739" cy="676369"/>
          </a:xfrm>
          <a:prstGeom prst="rect">
            <a:avLst/>
          </a:prstGeom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D447F79D-031F-437E-A9EF-44E8FA693731}"/>
              </a:ext>
            </a:extLst>
          </p:cNvPr>
          <p:cNvSpPr txBox="1"/>
          <p:nvPr/>
        </p:nvSpPr>
        <p:spPr>
          <a:xfrm>
            <a:off x="2095093" y="1349918"/>
            <a:ext cx="49538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2000" b="1" dirty="0">
                <a:latin typeface="Calibri" panose="020F0502020204030204" pitchFamily="34" charset="0"/>
                <a:cs typeface="Calibri" panose="020F0502020204030204" pitchFamily="34" charset="0"/>
              </a:rPr>
              <a:t>في هذه الحالة تمثل الورقة رقم الاحاد ويمثل الساق رقمي العشرات والمئات </a:t>
            </a:r>
          </a:p>
          <a:p>
            <a:pPr algn="ctr"/>
            <a:endParaRPr lang="ar-EG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B8EF09D5-9551-47AD-909D-9A06579D882B}"/>
              </a:ext>
            </a:extLst>
          </p:cNvPr>
          <p:cNvSpPr txBox="1"/>
          <p:nvPr/>
        </p:nvSpPr>
        <p:spPr>
          <a:xfrm>
            <a:off x="2095093" y="2478841"/>
            <a:ext cx="495381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2000" b="1" dirty="0">
                <a:latin typeface="Calibri" panose="020F0502020204030204" pitchFamily="34" charset="0"/>
                <a:cs typeface="Calibri" panose="020F0502020204030204" pitchFamily="34" charset="0"/>
              </a:rPr>
              <a:t>يصبح التعامل مع مخطط الساق والورقة أسهل عند ترتيب الأوراق من الأصغر الي الأكبر  </a:t>
            </a:r>
          </a:p>
          <a:p>
            <a:pPr algn="ctr"/>
            <a:r>
              <a:rPr lang="ar-EG" sz="2000" b="1" dirty="0">
                <a:latin typeface="Calibri" panose="020F0502020204030204" pitchFamily="34" charset="0"/>
                <a:cs typeface="Calibri" panose="020F0502020204030204" pitchFamily="34" charset="0"/>
              </a:rPr>
              <a:t>ويسمي في هذه الحالة مخطط الساق والورقة المرتب</a:t>
            </a:r>
          </a:p>
          <a:p>
            <a:pPr algn="ctr"/>
            <a:r>
              <a:rPr lang="ar-EG" sz="2000" b="1" dirty="0">
                <a:latin typeface="Calibri" panose="020F0502020204030204" pitchFamily="34" charset="0"/>
                <a:cs typeface="Calibri" panose="020F0502020204030204" pitchFamily="34" charset="0"/>
              </a:rPr>
              <a:t>كم يتم وضع مفتاح لتوضيح معني الساق ومعني الورقة  سيكون المفتاح في صورة</a:t>
            </a:r>
          </a:p>
          <a:p>
            <a:pPr algn="ctr"/>
            <a:endParaRPr lang="ar-EG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ar-EG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8385BC42-0552-4DD4-9F71-2070E9B1D9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2838" y="4115925"/>
            <a:ext cx="838317" cy="609685"/>
          </a:xfrm>
          <a:prstGeom prst="rect">
            <a:avLst/>
          </a:prstGeom>
        </p:spPr>
      </p:pic>
      <p:pic>
        <p:nvPicPr>
          <p:cNvPr id="25" name="صورة 24">
            <a:extLst>
              <a:ext uri="{FF2B5EF4-FFF2-40B4-BE49-F238E27FC236}">
                <a16:creationId xmlns:a16="http://schemas.microsoft.com/office/drawing/2014/main" id="{5A76B587-D609-4389-BB5A-884C7688B34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07780" y="1223229"/>
            <a:ext cx="2377680" cy="374544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4412DE84-D252-49CC-A1F5-55A1F1165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619" y="70921"/>
            <a:ext cx="6315956" cy="4672592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5C8E00EF-6F65-4D6A-99B9-D511213359A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96762" y="1398058"/>
            <a:ext cx="2377680" cy="374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555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7F262A98-6C5D-4B4E-8607-ECB6C945AEE8}"/>
              </a:ext>
            </a:extLst>
          </p:cNvPr>
          <p:cNvSpPr/>
          <p:nvPr/>
        </p:nvSpPr>
        <p:spPr>
          <a:xfrm>
            <a:off x="2701528" y="1265273"/>
            <a:ext cx="5377154" cy="243485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AFBB29D6-2E3D-4F27-90BA-EA1604C68A6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848" y="1458647"/>
            <a:ext cx="2377680" cy="3745442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21BD1FD2-5DA8-42B2-977B-B9B41A4AF847}"/>
              </a:ext>
            </a:extLst>
          </p:cNvPr>
          <p:cNvSpPr txBox="1"/>
          <p:nvPr/>
        </p:nvSpPr>
        <p:spPr>
          <a:xfrm>
            <a:off x="2427271" y="429963"/>
            <a:ext cx="4602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2000" b="1" dirty="0">
                <a:latin typeface="Calibri" panose="020F0502020204030204" pitchFamily="34" charset="0"/>
                <a:cs typeface="Calibri" panose="020F0502020204030204" pitchFamily="34" charset="0"/>
              </a:rPr>
              <a:t>كتاب الطالب صـــــــــــ 58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3E271AB7-4BA6-4332-ACBE-2E8A21180D88}"/>
              </a:ext>
            </a:extLst>
          </p:cNvPr>
          <p:cNvSpPr txBox="1"/>
          <p:nvPr/>
        </p:nvSpPr>
        <p:spPr>
          <a:xfrm>
            <a:off x="5902333" y="413359"/>
            <a:ext cx="1417172" cy="461665"/>
          </a:xfrm>
          <a:prstGeom prst="rect">
            <a:avLst/>
          </a:prstGeom>
          <a:solidFill>
            <a:schemeClr val="bg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مثال (2)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1" name="Google Shape;619;p13">
            <a:extLst>
              <a:ext uri="{FF2B5EF4-FFF2-40B4-BE49-F238E27FC236}">
                <a16:creationId xmlns:a16="http://schemas.microsoft.com/office/drawing/2014/main" id="{3FD8B75D-6CD0-475B-AEF5-FF4C3B415D5A}"/>
              </a:ext>
            </a:extLst>
          </p:cNvPr>
          <p:cNvGrpSpPr/>
          <p:nvPr/>
        </p:nvGrpSpPr>
        <p:grpSpPr>
          <a:xfrm>
            <a:off x="444448" y="85407"/>
            <a:ext cx="9072057" cy="3967511"/>
            <a:chOff x="712838" y="134977"/>
            <a:chExt cx="9072057" cy="3967511"/>
          </a:xfrm>
        </p:grpSpPr>
        <p:grpSp>
          <p:nvGrpSpPr>
            <p:cNvPr id="82" name="Google Shape;620;p13">
              <a:extLst>
                <a:ext uri="{FF2B5EF4-FFF2-40B4-BE49-F238E27FC236}">
                  <a16:creationId xmlns:a16="http://schemas.microsoft.com/office/drawing/2014/main" id="{B5E1201F-5B77-4A1B-8157-0263D989E600}"/>
                </a:ext>
              </a:extLst>
            </p:cNvPr>
            <p:cNvGrpSpPr/>
            <p:nvPr/>
          </p:nvGrpSpPr>
          <p:grpSpPr>
            <a:xfrm rot="2403300" flipH="1">
              <a:off x="7703843" y="1026829"/>
              <a:ext cx="2081052" cy="748649"/>
              <a:chOff x="-370250" y="165063"/>
              <a:chExt cx="2081125" cy="748675"/>
            </a:xfrm>
          </p:grpSpPr>
          <p:grpSp>
            <p:nvGrpSpPr>
              <p:cNvPr id="96" name="Google Shape;621;p13">
                <a:extLst>
                  <a:ext uri="{FF2B5EF4-FFF2-40B4-BE49-F238E27FC236}">
                    <a16:creationId xmlns:a16="http://schemas.microsoft.com/office/drawing/2014/main" id="{A0DEB979-677E-499F-91C6-5BF504ADD93F}"/>
                  </a:ext>
                </a:extLst>
              </p:cNvPr>
              <p:cNvGrpSpPr/>
              <p:nvPr/>
            </p:nvGrpSpPr>
            <p:grpSpPr>
              <a:xfrm>
                <a:off x="1359350" y="210138"/>
                <a:ext cx="351525" cy="226000"/>
                <a:chOff x="2671300" y="2198700"/>
                <a:chExt cx="351525" cy="226000"/>
              </a:xfrm>
            </p:grpSpPr>
            <p:sp>
              <p:nvSpPr>
                <p:cNvPr id="98" name="Google Shape;622;p13">
                  <a:extLst>
                    <a:ext uri="{FF2B5EF4-FFF2-40B4-BE49-F238E27FC236}">
                      <a16:creationId xmlns:a16="http://schemas.microsoft.com/office/drawing/2014/main" id="{4EF1078A-5E33-4898-B47B-42BC31A9B3F6}"/>
                    </a:ext>
                  </a:extLst>
                </p:cNvPr>
                <p:cNvSpPr/>
                <p:nvPr/>
              </p:nvSpPr>
              <p:spPr>
                <a:xfrm>
                  <a:off x="2671300" y="2198700"/>
                  <a:ext cx="351525" cy="22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1" h="9017" fill="none" extrusionOk="0">
                      <a:moveTo>
                        <a:pt x="2351" y="0"/>
                      </a:moveTo>
                      <a:cubicBezTo>
                        <a:pt x="5547" y="2694"/>
                        <a:pt x="10865" y="6323"/>
                        <a:pt x="14060" y="9016"/>
                      </a:cubicBezTo>
                      <a:cubicBezTo>
                        <a:pt x="9199" y="8605"/>
                        <a:pt x="5250" y="8309"/>
                        <a:pt x="0" y="7601"/>
                      </a:cubicBezTo>
                      <a:cubicBezTo>
                        <a:pt x="297" y="6734"/>
                        <a:pt x="1027" y="4291"/>
                        <a:pt x="1164" y="4246"/>
                      </a:cubicBezTo>
                      <a:cubicBezTo>
                        <a:pt x="1255" y="4223"/>
                        <a:pt x="5364" y="5592"/>
                        <a:pt x="7350" y="6254"/>
                      </a:cubicBezTo>
                      <a:cubicBezTo>
                        <a:pt x="5159" y="5067"/>
                        <a:pt x="3447" y="4451"/>
                        <a:pt x="1415" y="3424"/>
                      </a:cubicBezTo>
                      <a:cubicBezTo>
                        <a:pt x="1712" y="2488"/>
                        <a:pt x="2077" y="936"/>
                        <a:pt x="2351" y="0"/>
                      </a:cubicBezTo>
                      <a:close/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" name="Google Shape;623;p13">
                  <a:extLst>
                    <a:ext uri="{FF2B5EF4-FFF2-40B4-BE49-F238E27FC236}">
                      <a16:creationId xmlns:a16="http://schemas.microsoft.com/office/drawing/2014/main" id="{909D7709-82D5-465A-BBBC-60FB254D7361}"/>
                    </a:ext>
                  </a:extLst>
                </p:cNvPr>
                <p:cNvSpPr/>
                <p:nvPr/>
              </p:nvSpPr>
              <p:spPr>
                <a:xfrm>
                  <a:off x="2706675" y="2283725"/>
                  <a:ext cx="4575" cy="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937" fill="none" extrusionOk="0">
                      <a:moveTo>
                        <a:pt x="0" y="0"/>
                      </a:moveTo>
                      <a:cubicBezTo>
                        <a:pt x="69" y="343"/>
                        <a:pt x="114" y="594"/>
                        <a:pt x="183" y="936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0" name="Google Shape;624;p13">
                  <a:extLst>
                    <a:ext uri="{FF2B5EF4-FFF2-40B4-BE49-F238E27FC236}">
                      <a16:creationId xmlns:a16="http://schemas.microsoft.com/office/drawing/2014/main" id="{F0DC3C5F-4F7A-4F1D-BB0A-35B59C767E82}"/>
                    </a:ext>
                  </a:extLst>
                </p:cNvPr>
                <p:cNvSpPr/>
                <p:nvPr/>
              </p:nvSpPr>
              <p:spPr>
                <a:xfrm>
                  <a:off x="2718650" y="2397850"/>
                  <a:ext cx="301900" cy="2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76" h="1074" fill="none" extrusionOk="0">
                      <a:moveTo>
                        <a:pt x="12075" y="1073"/>
                      </a:moveTo>
                      <a:cubicBezTo>
                        <a:pt x="6666" y="1005"/>
                        <a:pt x="3949" y="982"/>
                        <a:pt x="138" y="822"/>
                      </a:cubicBezTo>
                      <a:cubicBezTo>
                        <a:pt x="92" y="548"/>
                        <a:pt x="46" y="274"/>
                        <a:pt x="1" y="0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7" name="Google Shape;625;p13">
                <a:extLst>
                  <a:ext uri="{FF2B5EF4-FFF2-40B4-BE49-F238E27FC236}">
                    <a16:creationId xmlns:a16="http://schemas.microsoft.com/office/drawing/2014/main" id="{9593FEB1-9557-4E0A-802F-5E7B824A8FD0}"/>
                  </a:ext>
                </a:extLst>
              </p:cNvPr>
              <p:cNvSpPr/>
              <p:nvPr/>
            </p:nvSpPr>
            <p:spPr>
              <a:xfrm>
                <a:off x="-370250" y="165063"/>
                <a:ext cx="1676550" cy="748675"/>
              </a:xfrm>
              <a:custGeom>
                <a:avLst/>
                <a:gdLst/>
                <a:ahLst/>
                <a:cxnLst/>
                <a:rect l="l" t="t" r="r" b="b"/>
                <a:pathLst>
                  <a:path w="67062" h="29947" fill="none" extrusionOk="0">
                    <a:moveTo>
                      <a:pt x="67061" y="4542"/>
                    </a:moveTo>
                    <a:cubicBezTo>
                      <a:pt x="54850" y="0"/>
                      <a:pt x="40972" y="23"/>
                      <a:pt x="28760" y="4656"/>
                    </a:cubicBezTo>
                    <a:cubicBezTo>
                      <a:pt x="16572" y="9267"/>
                      <a:pt x="6141" y="18420"/>
                      <a:pt x="1" y="29947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3" name="Google Shape;626;p13">
              <a:extLst>
                <a:ext uri="{FF2B5EF4-FFF2-40B4-BE49-F238E27FC236}">
                  <a16:creationId xmlns:a16="http://schemas.microsoft.com/office/drawing/2014/main" id="{1A6DA6FF-F3CF-420C-8055-C0FFD5B12455}"/>
                </a:ext>
              </a:extLst>
            </p:cNvPr>
            <p:cNvSpPr/>
            <p:nvPr/>
          </p:nvSpPr>
          <p:spPr>
            <a:xfrm>
              <a:off x="712838" y="3125975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84" name="Google Shape;627;p13">
              <a:extLst>
                <a:ext uri="{FF2B5EF4-FFF2-40B4-BE49-F238E27FC236}">
                  <a16:creationId xmlns:a16="http://schemas.microsoft.com/office/drawing/2014/main" id="{A16EFADB-7118-41F8-9761-BFD4A4BC1498}"/>
                </a:ext>
              </a:extLst>
            </p:cNvPr>
            <p:cNvGrpSpPr/>
            <p:nvPr/>
          </p:nvGrpSpPr>
          <p:grpSpPr>
            <a:xfrm>
              <a:off x="1080050" y="3986613"/>
              <a:ext cx="103900" cy="115875"/>
              <a:chOff x="1385075" y="3682325"/>
              <a:chExt cx="103900" cy="115875"/>
            </a:xfrm>
          </p:grpSpPr>
          <p:sp>
            <p:nvSpPr>
              <p:cNvPr id="94" name="Google Shape;628;p13">
                <a:extLst>
                  <a:ext uri="{FF2B5EF4-FFF2-40B4-BE49-F238E27FC236}">
                    <a16:creationId xmlns:a16="http://schemas.microsoft.com/office/drawing/2014/main" id="{3E4AD431-8475-456F-926F-6360793FA297}"/>
                  </a:ext>
                </a:extLst>
              </p:cNvPr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629;p13">
                <a:extLst>
                  <a:ext uri="{FF2B5EF4-FFF2-40B4-BE49-F238E27FC236}">
                    <a16:creationId xmlns:a16="http://schemas.microsoft.com/office/drawing/2014/main" id="{55EF9AE9-9F04-49E9-A8A7-87E4F6823A23}"/>
                  </a:ext>
                </a:extLst>
              </p:cNvPr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6" name="Google Shape;633;p13">
              <a:extLst>
                <a:ext uri="{FF2B5EF4-FFF2-40B4-BE49-F238E27FC236}">
                  <a16:creationId xmlns:a16="http://schemas.microsoft.com/office/drawing/2014/main" id="{9B893BCE-7973-4F45-AA96-C2D3E44D185C}"/>
                </a:ext>
              </a:extLst>
            </p:cNvPr>
            <p:cNvSpPr/>
            <p:nvPr/>
          </p:nvSpPr>
          <p:spPr>
            <a:xfrm>
              <a:off x="8496538" y="1671750"/>
              <a:ext cx="195075" cy="21150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7" name="Google Shape;634;p13">
              <a:extLst>
                <a:ext uri="{FF2B5EF4-FFF2-40B4-BE49-F238E27FC236}">
                  <a16:creationId xmlns:a16="http://schemas.microsoft.com/office/drawing/2014/main" id="{941F6874-8056-4C5B-867E-3255CBD722E9}"/>
                </a:ext>
              </a:extLst>
            </p:cNvPr>
            <p:cNvGrpSpPr/>
            <p:nvPr/>
          </p:nvGrpSpPr>
          <p:grpSpPr>
            <a:xfrm>
              <a:off x="1039872" y="134977"/>
              <a:ext cx="195076" cy="215146"/>
              <a:chOff x="3080000" y="3727500"/>
              <a:chExt cx="99625" cy="109875"/>
            </a:xfrm>
          </p:grpSpPr>
          <p:sp>
            <p:nvSpPr>
              <p:cNvPr id="88" name="Google Shape;635;p13">
                <a:extLst>
                  <a:ext uri="{FF2B5EF4-FFF2-40B4-BE49-F238E27FC236}">
                    <a16:creationId xmlns:a16="http://schemas.microsoft.com/office/drawing/2014/main" id="{8F2E6EA6-7C95-4AE3-A6D2-56F8229F8FB5}"/>
                  </a:ext>
                </a:extLst>
              </p:cNvPr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636;p13">
                <a:extLst>
                  <a:ext uri="{FF2B5EF4-FFF2-40B4-BE49-F238E27FC236}">
                    <a16:creationId xmlns:a16="http://schemas.microsoft.com/office/drawing/2014/main" id="{DBC17E3F-B375-4DAF-BF76-03952EF2BFB2}"/>
                  </a:ext>
                </a:extLst>
              </p:cNvPr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637;p13">
                <a:extLst>
                  <a:ext uri="{FF2B5EF4-FFF2-40B4-BE49-F238E27FC236}">
                    <a16:creationId xmlns:a16="http://schemas.microsoft.com/office/drawing/2014/main" id="{DE109C31-D8C2-4AD6-9FEB-92A882E1D6B5}"/>
                  </a:ext>
                </a:extLst>
              </p:cNvPr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638;p13">
                <a:extLst>
                  <a:ext uri="{FF2B5EF4-FFF2-40B4-BE49-F238E27FC236}">
                    <a16:creationId xmlns:a16="http://schemas.microsoft.com/office/drawing/2014/main" id="{27C0CCBF-F6BF-492E-8D44-D474ADE8E34C}"/>
                  </a:ext>
                </a:extLst>
              </p:cNvPr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3" name="صورة 2">
            <a:extLst>
              <a:ext uri="{FF2B5EF4-FFF2-40B4-BE49-F238E27FC236}">
                <a16:creationId xmlns:a16="http://schemas.microsoft.com/office/drawing/2014/main" id="{13267830-BAEE-4C80-9017-A88800C69A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2128" y="1322627"/>
            <a:ext cx="5209112" cy="23030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7F262A98-6C5D-4B4E-8607-ECB6C945AEE8}"/>
              </a:ext>
            </a:extLst>
          </p:cNvPr>
          <p:cNvSpPr/>
          <p:nvPr/>
        </p:nvSpPr>
        <p:spPr>
          <a:xfrm>
            <a:off x="2671821" y="1510699"/>
            <a:ext cx="6104349" cy="350787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AFBB29D6-2E3D-4F27-90BA-EA1604C68A6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848" y="1458647"/>
            <a:ext cx="2377680" cy="3745442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21BD1FD2-5DA8-42B2-977B-B9B41A4AF847}"/>
              </a:ext>
            </a:extLst>
          </p:cNvPr>
          <p:cNvSpPr txBox="1"/>
          <p:nvPr/>
        </p:nvSpPr>
        <p:spPr>
          <a:xfrm>
            <a:off x="2427271" y="429963"/>
            <a:ext cx="4602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2000" b="1" dirty="0">
                <a:latin typeface="Calibri" panose="020F0502020204030204" pitchFamily="34" charset="0"/>
                <a:cs typeface="Calibri" panose="020F0502020204030204" pitchFamily="34" charset="0"/>
              </a:rPr>
              <a:t>كتاب الطالب صـــــــــــ 58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3E271AB7-4BA6-4332-ACBE-2E8A21180D88}"/>
              </a:ext>
            </a:extLst>
          </p:cNvPr>
          <p:cNvSpPr txBox="1"/>
          <p:nvPr/>
        </p:nvSpPr>
        <p:spPr>
          <a:xfrm>
            <a:off x="5902333" y="413359"/>
            <a:ext cx="1417172" cy="830997"/>
          </a:xfrm>
          <a:prstGeom prst="rect">
            <a:avLst/>
          </a:prstGeom>
          <a:solidFill>
            <a:schemeClr val="bg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EG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حل </a:t>
            </a:r>
            <a:r>
              <a:rPr lang="ar-OM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مثال (2)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1" name="Google Shape;619;p13">
            <a:extLst>
              <a:ext uri="{FF2B5EF4-FFF2-40B4-BE49-F238E27FC236}">
                <a16:creationId xmlns:a16="http://schemas.microsoft.com/office/drawing/2014/main" id="{3FD8B75D-6CD0-475B-AEF5-FF4C3B415D5A}"/>
              </a:ext>
            </a:extLst>
          </p:cNvPr>
          <p:cNvGrpSpPr/>
          <p:nvPr/>
        </p:nvGrpSpPr>
        <p:grpSpPr>
          <a:xfrm>
            <a:off x="444448" y="85407"/>
            <a:ext cx="9072057" cy="3967511"/>
            <a:chOff x="712838" y="134977"/>
            <a:chExt cx="9072057" cy="3967511"/>
          </a:xfrm>
        </p:grpSpPr>
        <p:grpSp>
          <p:nvGrpSpPr>
            <p:cNvPr id="82" name="Google Shape;620;p13">
              <a:extLst>
                <a:ext uri="{FF2B5EF4-FFF2-40B4-BE49-F238E27FC236}">
                  <a16:creationId xmlns:a16="http://schemas.microsoft.com/office/drawing/2014/main" id="{B5E1201F-5B77-4A1B-8157-0263D989E600}"/>
                </a:ext>
              </a:extLst>
            </p:cNvPr>
            <p:cNvGrpSpPr/>
            <p:nvPr/>
          </p:nvGrpSpPr>
          <p:grpSpPr>
            <a:xfrm rot="2403300" flipH="1">
              <a:off x="7703843" y="1026829"/>
              <a:ext cx="2081052" cy="748649"/>
              <a:chOff x="-370250" y="165063"/>
              <a:chExt cx="2081125" cy="748675"/>
            </a:xfrm>
          </p:grpSpPr>
          <p:grpSp>
            <p:nvGrpSpPr>
              <p:cNvPr id="96" name="Google Shape;621;p13">
                <a:extLst>
                  <a:ext uri="{FF2B5EF4-FFF2-40B4-BE49-F238E27FC236}">
                    <a16:creationId xmlns:a16="http://schemas.microsoft.com/office/drawing/2014/main" id="{A0DEB979-677E-499F-91C6-5BF504ADD93F}"/>
                  </a:ext>
                </a:extLst>
              </p:cNvPr>
              <p:cNvGrpSpPr/>
              <p:nvPr/>
            </p:nvGrpSpPr>
            <p:grpSpPr>
              <a:xfrm>
                <a:off x="1359350" y="210138"/>
                <a:ext cx="351525" cy="226000"/>
                <a:chOff x="2671300" y="2198700"/>
                <a:chExt cx="351525" cy="226000"/>
              </a:xfrm>
            </p:grpSpPr>
            <p:sp>
              <p:nvSpPr>
                <p:cNvPr id="98" name="Google Shape;622;p13">
                  <a:extLst>
                    <a:ext uri="{FF2B5EF4-FFF2-40B4-BE49-F238E27FC236}">
                      <a16:creationId xmlns:a16="http://schemas.microsoft.com/office/drawing/2014/main" id="{4EF1078A-5E33-4898-B47B-42BC31A9B3F6}"/>
                    </a:ext>
                  </a:extLst>
                </p:cNvPr>
                <p:cNvSpPr/>
                <p:nvPr/>
              </p:nvSpPr>
              <p:spPr>
                <a:xfrm>
                  <a:off x="2671300" y="2198700"/>
                  <a:ext cx="351525" cy="22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1" h="9017" fill="none" extrusionOk="0">
                      <a:moveTo>
                        <a:pt x="2351" y="0"/>
                      </a:moveTo>
                      <a:cubicBezTo>
                        <a:pt x="5547" y="2694"/>
                        <a:pt x="10865" y="6323"/>
                        <a:pt x="14060" y="9016"/>
                      </a:cubicBezTo>
                      <a:cubicBezTo>
                        <a:pt x="9199" y="8605"/>
                        <a:pt x="5250" y="8309"/>
                        <a:pt x="0" y="7601"/>
                      </a:cubicBezTo>
                      <a:cubicBezTo>
                        <a:pt x="297" y="6734"/>
                        <a:pt x="1027" y="4291"/>
                        <a:pt x="1164" y="4246"/>
                      </a:cubicBezTo>
                      <a:cubicBezTo>
                        <a:pt x="1255" y="4223"/>
                        <a:pt x="5364" y="5592"/>
                        <a:pt x="7350" y="6254"/>
                      </a:cubicBezTo>
                      <a:cubicBezTo>
                        <a:pt x="5159" y="5067"/>
                        <a:pt x="3447" y="4451"/>
                        <a:pt x="1415" y="3424"/>
                      </a:cubicBezTo>
                      <a:cubicBezTo>
                        <a:pt x="1712" y="2488"/>
                        <a:pt x="2077" y="936"/>
                        <a:pt x="2351" y="0"/>
                      </a:cubicBezTo>
                      <a:close/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" name="Google Shape;623;p13">
                  <a:extLst>
                    <a:ext uri="{FF2B5EF4-FFF2-40B4-BE49-F238E27FC236}">
                      <a16:creationId xmlns:a16="http://schemas.microsoft.com/office/drawing/2014/main" id="{909D7709-82D5-465A-BBBC-60FB254D7361}"/>
                    </a:ext>
                  </a:extLst>
                </p:cNvPr>
                <p:cNvSpPr/>
                <p:nvPr/>
              </p:nvSpPr>
              <p:spPr>
                <a:xfrm>
                  <a:off x="2706675" y="2283725"/>
                  <a:ext cx="4575" cy="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937" fill="none" extrusionOk="0">
                      <a:moveTo>
                        <a:pt x="0" y="0"/>
                      </a:moveTo>
                      <a:cubicBezTo>
                        <a:pt x="69" y="343"/>
                        <a:pt x="114" y="594"/>
                        <a:pt x="183" y="936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0" name="Google Shape;624;p13">
                  <a:extLst>
                    <a:ext uri="{FF2B5EF4-FFF2-40B4-BE49-F238E27FC236}">
                      <a16:creationId xmlns:a16="http://schemas.microsoft.com/office/drawing/2014/main" id="{F0DC3C5F-4F7A-4F1D-BB0A-35B59C767E82}"/>
                    </a:ext>
                  </a:extLst>
                </p:cNvPr>
                <p:cNvSpPr/>
                <p:nvPr/>
              </p:nvSpPr>
              <p:spPr>
                <a:xfrm>
                  <a:off x="2718650" y="2397850"/>
                  <a:ext cx="301900" cy="2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76" h="1074" fill="none" extrusionOk="0">
                      <a:moveTo>
                        <a:pt x="12075" y="1073"/>
                      </a:moveTo>
                      <a:cubicBezTo>
                        <a:pt x="6666" y="1005"/>
                        <a:pt x="3949" y="982"/>
                        <a:pt x="138" y="822"/>
                      </a:cubicBezTo>
                      <a:cubicBezTo>
                        <a:pt x="92" y="548"/>
                        <a:pt x="46" y="274"/>
                        <a:pt x="1" y="0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7" name="Google Shape;625;p13">
                <a:extLst>
                  <a:ext uri="{FF2B5EF4-FFF2-40B4-BE49-F238E27FC236}">
                    <a16:creationId xmlns:a16="http://schemas.microsoft.com/office/drawing/2014/main" id="{9593FEB1-9557-4E0A-802F-5E7B824A8FD0}"/>
                  </a:ext>
                </a:extLst>
              </p:cNvPr>
              <p:cNvSpPr/>
              <p:nvPr/>
            </p:nvSpPr>
            <p:spPr>
              <a:xfrm>
                <a:off x="-370250" y="165063"/>
                <a:ext cx="1676550" cy="748675"/>
              </a:xfrm>
              <a:custGeom>
                <a:avLst/>
                <a:gdLst/>
                <a:ahLst/>
                <a:cxnLst/>
                <a:rect l="l" t="t" r="r" b="b"/>
                <a:pathLst>
                  <a:path w="67062" h="29947" fill="none" extrusionOk="0">
                    <a:moveTo>
                      <a:pt x="67061" y="4542"/>
                    </a:moveTo>
                    <a:cubicBezTo>
                      <a:pt x="54850" y="0"/>
                      <a:pt x="40972" y="23"/>
                      <a:pt x="28760" y="4656"/>
                    </a:cubicBezTo>
                    <a:cubicBezTo>
                      <a:pt x="16572" y="9267"/>
                      <a:pt x="6141" y="18420"/>
                      <a:pt x="1" y="29947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3" name="Google Shape;626;p13">
              <a:extLst>
                <a:ext uri="{FF2B5EF4-FFF2-40B4-BE49-F238E27FC236}">
                  <a16:creationId xmlns:a16="http://schemas.microsoft.com/office/drawing/2014/main" id="{1A6DA6FF-F3CF-420C-8055-C0FFD5B12455}"/>
                </a:ext>
              </a:extLst>
            </p:cNvPr>
            <p:cNvSpPr/>
            <p:nvPr/>
          </p:nvSpPr>
          <p:spPr>
            <a:xfrm>
              <a:off x="712838" y="3125975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84" name="Google Shape;627;p13">
              <a:extLst>
                <a:ext uri="{FF2B5EF4-FFF2-40B4-BE49-F238E27FC236}">
                  <a16:creationId xmlns:a16="http://schemas.microsoft.com/office/drawing/2014/main" id="{A16EFADB-7118-41F8-9761-BFD4A4BC1498}"/>
                </a:ext>
              </a:extLst>
            </p:cNvPr>
            <p:cNvGrpSpPr/>
            <p:nvPr/>
          </p:nvGrpSpPr>
          <p:grpSpPr>
            <a:xfrm>
              <a:off x="1080050" y="3986613"/>
              <a:ext cx="103900" cy="115875"/>
              <a:chOff x="1385075" y="3682325"/>
              <a:chExt cx="103900" cy="115875"/>
            </a:xfrm>
          </p:grpSpPr>
          <p:sp>
            <p:nvSpPr>
              <p:cNvPr id="94" name="Google Shape;628;p13">
                <a:extLst>
                  <a:ext uri="{FF2B5EF4-FFF2-40B4-BE49-F238E27FC236}">
                    <a16:creationId xmlns:a16="http://schemas.microsoft.com/office/drawing/2014/main" id="{3E4AD431-8475-456F-926F-6360793FA297}"/>
                  </a:ext>
                </a:extLst>
              </p:cNvPr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629;p13">
                <a:extLst>
                  <a:ext uri="{FF2B5EF4-FFF2-40B4-BE49-F238E27FC236}">
                    <a16:creationId xmlns:a16="http://schemas.microsoft.com/office/drawing/2014/main" id="{55EF9AE9-9F04-49E9-A8A7-87E4F6823A23}"/>
                  </a:ext>
                </a:extLst>
              </p:cNvPr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6" name="Google Shape;633;p13">
              <a:extLst>
                <a:ext uri="{FF2B5EF4-FFF2-40B4-BE49-F238E27FC236}">
                  <a16:creationId xmlns:a16="http://schemas.microsoft.com/office/drawing/2014/main" id="{9B893BCE-7973-4F45-AA96-C2D3E44D185C}"/>
                </a:ext>
              </a:extLst>
            </p:cNvPr>
            <p:cNvSpPr/>
            <p:nvPr/>
          </p:nvSpPr>
          <p:spPr>
            <a:xfrm>
              <a:off x="8496538" y="1671750"/>
              <a:ext cx="195075" cy="21150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7" name="Google Shape;634;p13">
              <a:extLst>
                <a:ext uri="{FF2B5EF4-FFF2-40B4-BE49-F238E27FC236}">
                  <a16:creationId xmlns:a16="http://schemas.microsoft.com/office/drawing/2014/main" id="{941F6874-8056-4C5B-867E-3255CBD722E9}"/>
                </a:ext>
              </a:extLst>
            </p:cNvPr>
            <p:cNvGrpSpPr/>
            <p:nvPr/>
          </p:nvGrpSpPr>
          <p:grpSpPr>
            <a:xfrm>
              <a:off x="1039872" y="134977"/>
              <a:ext cx="195076" cy="215146"/>
              <a:chOff x="3080000" y="3727500"/>
              <a:chExt cx="99625" cy="109875"/>
            </a:xfrm>
          </p:grpSpPr>
          <p:sp>
            <p:nvSpPr>
              <p:cNvPr id="88" name="Google Shape;635;p13">
                <a:extLst>
                  <a:ext uri="{FF2B5EF4-FFF2-40B4-BE49-F238E27FC236}">
                    <a16:creationId xmlns:a16="http://schemas.microsoft.com/office/drawing/2014/main" id="{8F2E6EA6-7C95-4AE3-A6D2-56F8229F8FB5}"/>
                  </a:ext>
                </a:extLst>
              </p:cNvPr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636;p13">
                <a:extLst>
                  <a:ext uri="{FF2B5EF4-FFF2-40B4-BE49-F238E27FC236}">
                    <a16:creationId xmlns:a16="http://schemas.microsoft.com/office/drawing/2014/main" id="{DBC17E3F-B375-4DAF-BF76-03952EF2BFB2}"/>
                  </a:ext>
                </a:extLst>
              </p:cNvPr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637;p13">
                <a:extLst>
                  <a:ext uri="{FF2B5EF4-FFF2-40B4-BE49-F238E27FC236}">
                    <a16:creationId xmlns:a16="http://schemas.microsoft.com/office/drawing/2014/main" id="{DE109C31-D8C2-4AD6-9FEB-92A882E1D6B5}"/>
                  </a:ext>
                </a:extLst>
              </p:cNvPr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638;p13">
                <a:extLst>
                  <a:ext uri="{FF2B5EF4-FFF2-40B4-BE49-F238E27FC236}">
                    <a16:creationId xmlns:a16="http://schemas.microsoft.com/office/drawing/2014/main" id="{27C0CCBF-F6BF-492E-8D44-D474ADE8E34C}"/>
                  </a:ext>
                </a:extLst>
              </p:cNvPr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5" name="صورة 4">
            <a:extLst>
              <a:ext uri="{FF2B5EF4-FFF2-40B4-BE49-F238E27FC236}">
                <a16:creationId xmlns:a16="http://schemas.microsoft.com/office/drawing/2014/main" id="{5AEF62C5-3D18-4258-9AD4-E963F346C6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1652" y="1607947"/>
            <a:ext cx="2647900" cy="3283030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95E7967A-7F14-4435-9ADC-ACE83A75B5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3908" y="1605516"/>
            <a:ext cx="3048425" cy="328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057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7F262A98-6C5D-4B4E-8607-ECB6C945AEE8}"/>
              </a:ext>
            </a:extLst>
          </p:cNvPr>
          <p:cNvSpPr/>
          <p:nvPr/>
        </p:nvSpPr>
        <p:spPr>
          <a:xfrm>
            <a:off x="2671822" y="1510699"/>
            <a:ext cx="3345066" cy="350787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AFBB29D6-2E3D-4F27-90BA-EA1604C68A6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848" y="1458647"/>
            <a:ext cx="2377680" cy="3745442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21BD1FD2-5DA8-42B2-977B-B9B41A4AF847}"/>
              </a:ext>
            </a:extLst>
          </p:cNvPr>
          <p:cNvSpPr txBox="1"/>
          <p:nvPr/>
        </p:nvSpPr>
        <p:spPr>
          <a:xfrm>
            <a:off x="2427271" y="429963"/>
            <a:ext cx="4602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2000" b="1" dirty="0">
                <a:latin typeface="Calibri" panose="020F0502020204030204" pitchFamily="34" charset="0"/>
                <a:cs typeface="Calibri" panose="020F0502020204030204" pitchFamily="34" charset="0"/>
              </a:rPr>
              <a:t>كتاب الطالب صـــــــــــ 58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3E271AB7-4BA6-4332-ACBE-2E8A21180D88}"/>
              </a:ext>
            </a:extLst>
          </p:cNvPr>
          <p:cNvSpPr txBox="1"/>
          <p:nvPr/>
        </p:nvSpPr>
        <p:spPr>
          <a:xfrm>
            <a:off x="5902333" y="413359"/>
            <a:ext cx="1417172" cy="830997"/>
          </a:xfrm>
          <a:prstGeom prst="rect">
            <a:avLst/>
          </a:prstGeom>
          <a:solidFill>
            <a:schemeClr val="bg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EG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حل </a:t>
            </a:r>
            <a:r>
              <a:rPr lang="ar-OM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مثال (2)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1" name="Google Shape;619;p13">
            <a:extLst>
              <a:ext uri="{FF2B5EF4-FFF2-40B4-BE49-F238E27FC236}">
                <a16:creationId xmlns:a16="http://schemas.microsoft.com/office/drawing/2014/main" id="{3FD8B75D-6CD0-475B-AEF5-FF4C3B415D5A}"/>
              </a:ext>
            </a:extLst>
          </p:cNvPr>
          <p:cNvGrpSpPr/>
          <p:nvPr/>
        </p:nvGrpSpPr>
        <p:grpSpPr>
          <a:xfrm>
            <a:off x="444448" y="85407"/>
            <a:ext cx="9072057" cy="3967511"/>
            <a:chOff x="712838" y="134977"/>
            <a:chExt cx="9072057" cy="3967511"/>
          </a:xfrm>
        </p:grpSpPr>
        <p:grpSp>
          <p:nvGrpSpPr>
            <p:cNvPr id="82" name="Google Shape;620;p13">
              <a:extLst>
                <a:ext uri="{FF2B5EF4-FFF2-40B4-BE49-F238E27FC236}">
                  <a16:creationId xmlns:a16="http://schemas.microsoft.com/office/drawing/2014/main" id="{B5E1201F-5B77-4A1B-8157-0263D989E600}"/>
                </a:ext>
              </a:extLst>
            </p:cNvPr>
            <p:cNvGrpSpPr/>
            <p:nvPr/>
          </p:nvGrpSpPr>
          <p:grpSpPr>
            <a:xfrm rot="2403300" flipH="1">
              <a:off x="7703843" y="1026829"/>
              <a:ext cx="2081052" cy="748649"/>
              <a:chOff x="-370250" y="165063"/>
              <a:chExt cx="2081125" cy="748675"/>
            </a:xfrm>
          </p:grpSpPr>
          <p:grpSp>
            <p:nvGrpSpPr>
              <p:cNvPr id="96" name="Google Shape;621;p13">
                <a:extLst>
                  <a:ext uri="{FF2B5EF4-FFF2-40B4-BE49-F238E27FC236}">
                    <a16:creationId xmlns:a16="http://schemas.microsoft.com/office/drawing/2014/main" id="{A0DEB979-677E-499F-91C6-5BF504ADD93F}"/>
                  </a:ext>
                </a:extLst>
              </p:cNvPr>
              <p:cNvGrpSpPr/>
              <p:nvPr/>
            </p:nvGrpSpPr>
            <p:grpSpPr>
              <a:xfrm>
                <a:off x="1359350" y="210138"/>
                <a:ext cx="351525" cy="226000"/>
                <a:chOff x="2671300" y="2198700"/>
                <a:chExt cx="351525" cy="226000"/>
              </a:xfrm>
            </p:grpSpPr>
            <p:sp>
              <p:nvSpPr>
                <p:cNvPr id="98" name="Google Shape;622;p13">
                  <a:extLst>
                    <a:ext uri="{FF2B5EF4-FFF2-40B4-BE49-F238E27FC236}">
                      <a16:creationId xmlns:a16="http://schemas.microsoft.com/office/drawing/2014/main" id="{4EF1078A-5E33-4898-B47B-42BC31A9B3F6}"/>
                    </a:ext>
                  </a:extLst>
                </p:cNvPr>
                <p:cNvSpPr/>
                <p:nvPr/>
              </p:nvSpPr>
              <p:spPr>
                <a:xfrm>
                  <a:off x="2671300" y="2198700"/>
                  <a:ext cx="351525" cy="22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1" h="9017" fill="none" extrusionOk="0">
                      <a:moveTo>
                        <a:pt x="2351" y="0"/>
                      </a:moveTo>
                      <a:cubicBezTo>
                        <a:pt x="5547" y="2694"/>
                        <a:pt x="10865" y="6323"/>
                        <a:pt x="14060" y="9016"/>
                      </a:cubicBezTo>
                      <a:cubicBezTo>
                        <a:pt x="9199" y="8605"/>
                        <a:pt x="5250" y="8309"/>
                        <a:pt x="0" y="7601"/>
                      </a:cubicBezTo>
                      <a:cubicBezTo>
                        <a:pt x="297" y="6734"/>
                        <a:pt x="1027" y="4291"/>
                        <a:pt x="1164" y="4246"/>
                      </a:cubicBezTo>
                      <a:cubicBezTo>
                        <a:pt x="1255" y="4223"/>
                        <a:pt x="5364" y="5592"/>
                        <a:pt x="7350" y="6254"/>
                      </a:cubicBezTo>
                      <a:cubicBezTo>
                        <a:pt x="5159" y="5067"/>
                        <a:pt x="3447" y="4451"/>
                        <a:pt x="1415" y="3424"/>
                      </a:cubicBezTo>
                      <a:cubicBezTo>
                        <a:pt x="1712" y="2488"/>
                        <a:pt x="2077" y="936"/>
                        <a:pt x="2351" y="0"/>
                      </a:cubicBezTo>
                      <a:close/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" name="Google Shape;623;p13">
                  <a:extLst>
                    <a:ext uri="{FF2B5EF4-FFF2-40B4-BE49-F238E27FC236}">
                      <a16:creationId xmlns:a16="http://schemas.microsoft.com/office/drawing/2014/main" id="{909D7709-82D5-465A-BBBC-60FB254D7361}"/>
                    </a:ext>
                  </a:extLst>
                </p:cNvPr>
                <p:cNvSpPr/>
                <p:nvPr/>
              </p:nvSpPr>
              <p:spPr>
                <a:xfrm>
                  <a:off x="2706675" y="2283725"/>
                  <a:ext cx="4575" cy="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937" fill="none" extrusionOk="0">
                      <a:moveTo>
                        <a:pt x="0" y="0"/>
                      </a:moveTo>
                      <a:cubicBezTo>
                        <a:pt x="69" y="343"/>
                        <a:pt x="114" y="594"/>
                        <a:pt x="183" y="936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0" name="Google Shape;624;p13">
                  <a:extLst>
                    <a:ext uri="{FF2B5EF4-FFF2-40B4-BE49-F238E27FC236}">
                      <a16:creationId xmlns:a16="http://schemas.microsoft.com/office/drawing/2014/main" id="{F0DC3C5F-4F7A-4F1D-BB0A-35B59C767E82}"/>
                    </a:ext>
                  </a:extLst>
                </p:cNvPr>
                <p:cNvSpPr/>
                <p:nvPr/>
              </p:nvSpPr>
              <p:spPr>
                <a:xfrm>
                  <a:off x="2718650" y="2397850"/>
                  <a:ext cx="301900" cy="2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76" h="1074" fill="none" extrusionOk="0">
                      <a:moveTo>
                        <a:pt x="12075" y="1073"/>
                      </a:moveTo>
                      <a:cubicBezTo>
                        <a:pt x="6666" y="1005"/>
                        <a:pt x="3949" y="982"/>
                        <a:pt x="138" y="822"/>
                      </a:cubicBezTo>
                      <a:cubicBezTo>
                        <a:pt x="92" y="548"/>
                        <a:pt x="46" y="274"/>
                        <a:pt x="1" y="0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7" name="Google Shape;625;p13">
                <a:extLst>
                  <a:ext uri="{FF2B5EF4-FFF2-40B4-BE49-F238E27FC236}">
                    <a16:creationId xmlns:a16="http://schemas.microsoft.com/office/drawing/2014/main" id="{9593FEB1-9557-4E0A-802F-5E7B824A8FD0}"/>
                  </a:ext>
                </a:extLst>
              </p:cNvPr>
              <p:cNvSpPr/>
              <p:nvPr/>
            </p:nvSpPr>
            <p:spPr>
              <a:xfrm>
                <a:off x="-370250" y="165063"/>
                <a:ext cx="1676550" cy="748675"/>
              </a:xfrm>
              <a:custGeom>
                <a:avLst/>
                <a:gdLst/>
                <a:ahLst/>
                <a:cxnLst/>
                <a:rect l="l" t="t" r="r" b="b"/>
                <a:pathLst>
                  <a:path w="67062" h="29947" fill="none" extrusionOk="0">
                    <a:moveTo>
                      <a:pt x="67061" y="4542"/>
                    </a:moveTo>
                    <a:cubicBezTo>
                      <a:pt x="54850" y="0"/>
                      <a:pt x="40972" y="23"/>
                      <a:pt x="28760" y="4656"/>
                    </a:cubicBezTo>
                    <a:cubicBezTo>
                      <a:pt x="16572" y="9267"/>
                      <a:pt x="6141" y="18420"/>
                      <a:pt x="1" y="29947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3" name="Google Shape;626;p13">
              <a:extLst>
                <a:ext uri="{FF2B5EF4-FFF2-40B4-BE49-F238E27FC236}">
                  <a16:creationId xmlns:a16="http://schemas.microsoft.com/office/drawing/2014/main" id="{1A6DA6FF-F3CF-420C-8055-C0FFD5B12455}"/>
                </a:ext>
              </a:extLst>
            </p:cNvPr>
            <p:cNvSpPr/>
            <p:nvPr/>
          </p:nvSpPr>
          <p:spPr>
            <a:xfrm>
              <a:off x="712838" y="3125975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84" name="Google Shape;627;p13">
              <a:extLst>
                <a:ext uri="{FF2B5EF4-FFF2-40B4-BE49-F238E27FC236}">
                  <a16:creationId xmlns:a16="http://schemas.microsoft.com/office/drawing/2014/main" id="{A16EFADB-7118-41F8-9761-BFD4A4BC1498}"/>
                </a:ext>
              </a:extLst>
            </p:cNvPr>
            <p:cNvGrpSpPr/>
            <p:nvPr/>
          </p:nvGrpSpPr>
          <p:grpSpPr>
            <a:xfrm>
              <a:off x="1080050" y="3986613"/>
              <a:ext cx="103900" cy="115875"/>
              <a:chOff x="1385075" y="3682325"/>
              <a:chExt cx="103900" cy="115875"/>
            </a:xfrm>
          </p:grpSpPr>
          <p:sp>
            <p:nvSpPr>
              <p:cNvPr id="94" name="Google Shape;628;p13">
                <a:extLst>
                  <a:ext uri="{FF2B5EF4-FFF2-40B4-BE49-F238E27FC236}">
                    <a16:creationId xmlns:a16="http://schemas.microsoft.com/office/drawing/2014/main" id="{3E4AD431-8475-456F-926F-6360793FA297}"/>
                  </a:ext>
                </a:extLst>
              </p:cNvPr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629;p13">
                <a:extLst>
                  <a:ext uri="{FF2B5EF4-FFF2-40B4-BE49-F238E27FC236}">
                    <a16:creationId xmlns:a16="http://schemas.microsoft.com/office/drawing/2014/main" id="{55EF9AE9-9F04-49E9-A8A7-87E4F6823A23}"/>
                  </a:ext>
                </a:extLst>
              </p:cNvPr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6" name="Google Shape;633;p13">
              <a:extLst>
                <a:ext uri="{FF2B5EF4-FFF2-40B4-BE49-F238E27FC236}">
                  <a16:creationId xmlns:a16="http://schemas.microsoft.com/office/drawing/2014/main" id="{9B893BCE-7973-4F45-AA96-C2D3E44D185C}"/>
                </a:ext>
              </a:extLst>
            </p:cNvPr>
            <p:cNvSpPr/>
            <p:nvPr/>
          </p:nvSpPr>
          <p:spPr>
            <a:xfrm>
              <a:off x="8496538" y="1671750"/>
              <a:ext cx="195075" cy="21150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7" name="Google Shape;634;p13">
              <a:extLst>
                <a:ext uri="{FF2B5EF4-FFF2-40B4-BE49-F238E27FC236}">
                  <a16:creationId xmlns:a16="http://schemas.microsoft.com/office/drawing/2014/main" id="{941F6874-8056-4C5B-867E-3255CBD722E9}"/>
                </a:ext>
              </a:extLst>
            </p:cNvPr>
            <p:cNvGrpSpPr/>
            <p:nvPr/>
          </p:nvGrpSpPr>
          <p:grpSpPr>
            <a:xfrm>
              <a:off x="1039872" y="134977"/>
              <a:ext cx="195076" cy="215146"/>
              <a:chOff x="3080000" y="3727500"/>
              <a:chExt cx="99625" cy="109875"/>
            </a:xfrm>
          </p:grpSpPr>
          <p:sp>
            <p:nvSpPr>
              <p:cNvPr id="88" name="Google Shape;635;p13">
                <a:extLst>
                  <a:ext uri="{FF2B5EF4-FFF2-40B4-BE49-F238E27FC236}">
                    <a16:creationId xmlns:a16="http://schemas.microsoft.com/office/drawing/2014/main" id="{8F2E6EA6-7C95-4AE3-A6D2-56F8229F8FB5}"/>
                  </a:ext>
                </a:extLst>
              </p:cNvPr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636;p13">
                <a:extLst>
                  <a:ext uri="{FF2B5EF4-FFF2-40B4-BE49-F238E27FC236}">
                    <a16:creationId xmlns:a16="http://schemas.microsoft.com/office/drawing/2014/main" id="{DBC17E3F-B375-4DAF-BF76-03952EF2BFB2}"/>
                  </a:ext>
                </a:extLst>
              </p:cNvPr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637;p13">
                <a:extLst>
                  <a:ext uri="{FF2B5EF4-FFF2-40B4-BE49-F238E27FC236}">
                    <a16:creationId xmlns:a16="http://schemas.microsoft.com/office/drawing/2014/main" id="{DE109C31-D8C2-4AD6-9FEB-92A882E1D6B5}"/>
                  </a:ext>
                </a:extLst>
              </p:cNvPr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638;p13">
                <a:extLst>
                  <a:ext uri="{FF2B5EF4-FFF2-40B4-BE49-F238E27FC236}">
                    <a16:creationId xmlns:a16="http://schemas.microsoft.com/office/drawing/2014/main" id="{27C0CCBF-F6BF-492E-8D44-D474ADE8E34C}"/>
                  </a:ext>
                </a:extLst>
              </p:cNvPr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3" name="صورة 2">
            <a:extLst>
              <a:ext uri="{FF2B5EF4-FFF2-40B4-BE49-F238E27FC236}">
                <a16:creationId xmlns:a16="http://schemas.microsoft.com/office/drawing/2014/main" id="{246CA046-4177-4335-B3CB-E6B2104028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4546" y="1586431"/>
            <a:ext cx="2987787" cy="335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158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7F262A98-6C5D-4B4E-8607-ECB6C945AEE8}"/>
              </a:ext>
            </a:extLst>
          </p:cNvPr>
          <p:cNvSpPr/>
          <p:nvPr/>
        </p:nvSpPr>
        <p:spPr>
          <a:xfrm>
            <a:off x="2427271" y="1256367"/>
            <a:ext cx="6392881" cy="376221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AFBB29D6-2E3D-4F27-90BA-EA1604C68A6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481755"/>
            <a:ext cx="2377680" cy="3745442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21BD1FD2-5DA8-42B2-977B-B9B41A4AF847}"/>
              </a:ext>
            </a:extLst>
          </p:cNvPr>
          <p:cNvSpPr txBox="1"/>
          <p:nvPr/>
        </p:nvSpPr>
        <p:spPr>
          <a:xfrm>
            <a:off x="2427271" y="429963"/>
            <a:ext cx="4602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2000" b="1" dirty="0">
                <a:latin typeface="Calibri" panose="020F0502020204030204" pitchFamily="34" charset="0"/>
                <a:cs typeface="Calibri" panose="020F0502020204030204" pitchFamily="34" charset="0"/>
              </a:rPr>
              <a:t>كتاب الطالب صـــــــــــ 59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3E271AB7-4BA6-4332-ACBE-2E8A21180D88}"/>
              </a:ext>
            </a:extLst>
          </p:cNvPr>
          <p:cNvSpPr txBox="1"/>
          <p:nvPr/>
        </p:nvSpPr>
        <p:spPr>
          <a:xfrm>
            <a:off x="5902333" y="413359"/>
            <a:ext cx="1417172" cy="830997"/>
          </a:xfrm>
          <a:prstGeom prst="rect">
            <a:avLst/>
          </a:prstGeom>
          <a:solidFill>
            <a:schemeClr val="bg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EG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حل </a:t>
            </a:r>
            <a:r>
              <a:rPr lang="ar-OM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مثال (2)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1" name="Google Shape;619;p13">
            <a:extLst>
              <a:ext uri="{FF2B5EF4-FFF2-40B4-BE49-F238E27FC236}">
                <a16:creationId xmlns:a16="http://schemas.microsoft.com/office/drawing/2014/main" id="{3FD8B75D-6CD0-475B-AEF5-FF4C3B415D5A}"/>
              </a:ext>
            </a:extLst>
          </p:cNvPr>
          <p:cNvGrpSpPr/>
          <p:nvPr/>
        </p:nvGrpSpPr>
        <p:grpSpPr>
          <a:xfrm>
            <a:off x="444448" y="85407"/>
            <a:ext cx="9072057" cy="3967511"/>
            <a:chOff x="712838" y="134977"/>
            <a:chExt cx="9072057" cy="3967511"/>
          </a:xfrm>
        </p:grpSpPr>
        <p:grpSp>
          <p:nvGrpSpPr>
            <p:cNvPr id="82" name="Google Shape;620;p13">
              <a:extLst>
                <a:ext uri="{FF2B5EF4-FFF2-40B4-BE49-F238E27FC236}">
                  <a16:creationId xmlns:a16="http://schemas.microsoft.com/office/drawing/2014/main" id="{B5E1201F-5B77-4A1B-8157-0263D989E600}"/>
                </a:ext>
              </a:extLst>
            </p:cNvPr>
            <p:cNvGrpSpPr/>
            <p:nvPr/>
          </p:nvGrpSpPr>
          <p:grpSpPr>
            <a:xfrm rot="2403300" flipH="1">
              <a:off x="7703843" y="1026829"/>
              <a:ext cx="2081052" cy="748649"/>
              <a:chOff x="-370250" y="165063"/>
              <a:chExt cx="2081125" cy="748675"/>
            </a:xfrm>
          </p:grpSpPr>
          <p:grpSp>
            <p:nvGrpSpPr>
              <p:cNvPr id="96" name="Google Shape;621;p13">
                <a:extLst>
                  <a:ext uri="{FF2B5EF4-FFF2-40B4-BE49-F238E27FC236}">
                    <a16:creationId xmlns:a16="http://schemas.microsoft.com/office/drawing/2014/main" id="{A0DEB979-677E-499F-91C6-5BF504ADD93F}"/>
                  </a:ext>
                </a:extLst>
              </p:cNvPr>
              <p:cNvGrpSpPr/>
              <p:nvPr/>
            </p:nvGrpSpPr>
            <p:grpSpPr>
              <a:xfrm>
                <a:off x="1359350" y="210138"/>
                <a:ext cx="351525" cy="226000"/>
                <a:chOff x="2671300" y="2198700"/>
                <a:chExt cx="351525" cy="226000"/>
              </a:xfrm>
            </p:grpSpPr>
            <p:sp>
              <p:nvSpPr>
                <p:cNvPr id="98" name="Google Shape;622;p13">
                  <a:extLst>
                    <a:ext uri="{FF2B5EF4-FFF2-40B4-BE49-F238E27FC236}">
                      <a16:creationId xmlns:a16="http://schemas.microsoft.com/office/drawing/2014/main" id="{4EF1078A-5E33-4898-B47B-42BC31A9B3F6}"/>
                    </a:ext>
                  </a:extLst>
                </p:cNvPr>
                <p:cNvSpPr/>
                <p:nvPr/>
              </p:nvSpPr>
              <p:spPr>
                <a:xfrm>
                  <a:off x="2671300" y="2198700"/>
                  <a:ext cx="351525" cy="22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1" h="9017" fill="none" extrusionOk="0">
                      <a:moveTo>
                        <a:pt x="2351" y="0"/>
                      </a:moveTo>
                      <a:cubicBezTo>
                        <a:pt x="5547" y="2694"/>
                        <a:pt x="10865" y="6323"/>
                        <a:pt x="14060" y="9016"/>
                      </a:cubicBezTo>
                      <a:cubicBezTo>
                        <a:pt x="9199" y="8605"/>
                        <a:pt x="5250" y="8309"/>
                        <a:pt x="0" y="7601"/>
                      </a:cubicBezTo>
                      <a:cubicBezTo>
                        <a:pt x="297" y="6734"/>
                        <a:pt x="1027" y="4291"/>
                        <a:pt x="1164" y="4246"/>
                      </a:cubicBezTo>
                      <a:cubicBezTo>
                        <a:pt x="1255" y="4223"/>
                        <a:pt x="5364" y="5592"/>
                        <a:pt x="7350" y="6254"/>
                      </a:cubicBezTo>
                      <a:cubicBezTo>
                        <a:pt x="5159" y="5067"/>
                        <a:pt x="3447" y="4451"/>
                        <a:pt x="1415" y="3424"/>
                      </a:cubicBezTo>
                      <a:cubicBezTo>
                        <a:pt x="1712" y="2488"/>
                        <a:pt x="2077" y="936"/>
                        <a:pt x="2351" y="0"/>
                      </a:cubicBezTo>
                      <a:close/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" name="Google Shape;623;p13">
                  <a:extLst>
                    <a:ext uri="{FF2B5EF4-FFF2-40B4-BE49-F238E27FC236}">
                      <a16:creationId xmlns:a16="http://schemas.microsoft.com/office/drawing/2014/main" id="{909D7709-82D5-465A-BBBC-60FB254D7361}"/>
                    </a:ext>
                  </a:extLst>
                </p:cNvPr>
                <p:cNvSpPr/>
                <p:nvPr/>
              </p:nvSpPr>
              <p:spPr>
                <a:xfrm>
                  <a:off x="2706675" y="2283725"/>
                  <a:ext cx="4575" cy="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937" fill="none" extrusionOk="0">
                      <a:moveTo>
                        <a:pt x="0" y="0"/>
                      </a:moveTo>
                      <a:cubicBezTo>
                        <a:pt x="69" y="343"/>
                        <a:pt x="114" y="594"/>
                        <a:pt x="183" y="936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0" name="Google Shape;624;p13">
                  <a:extLst>
                    <a:ext uri="{FF2B5EF4-FFF2-40B4-BE49-F238E27FC236}">
                      <a16:creationId xmlns:a16="http://schemas.microsoft.com/office/drawing/2014/main" id="{F0DC3C5F-4F7A-4F1D-BB0A-35B59C767E82}"/>
                    </a:ext>
                  </a:extLst>
                </p:cNvPr>
                <p:cNvSpPr/>
                <p:nvPr/>
              </p:nvSpPr>
              <p:spPr>
                <a:xfrm>
                  <a:off x="2718650" y="2397850"/>
                  <a:ext cx="301900" cy="2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76" h="1074" fill="none" extrusionOk="0">
                      <a:moveTo>
                        <a:pt x="12075" y="1073"/>
                      </a:moveTo>
                      <a:cubicBezTo>
                        <a:pt x="6666" y="1005"/>
                        <a:pt x="3949" y="982"/>
                        <a:pt x="138" y="822"/>
                      </a:cubicBezTo>
                      <a:cubicBezTo>
                        <a:pt x="92" y="548"/>
                        <a:pt x="46" y="274"/>
                        <a:pt x="1" y="0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7" name="Google Shape;625;p13">
                <a:extLst>
                  <a:ext uri="{FF2B5EF4-FFF2-40B4-BE49-F238E27FC236}">
                    <a16:creationId xmlns:a16="http://schemas.microsoft.com/office/drawing/2014/main" id="{9593FEB1-9557-4E0A-802F-5E7B824A8FD0}"/>
                  </a:ext>
                </a:extLst>
              </p:cNvPr>
              <p:cNvSpPr/>
              <p:nvPr/>
            </p:nvSpPr>
            <p:spPr>
              <a:xfrm>
                <a:off x="-370250" y="165063"/>
                <a:ext cx="1676550" cy="748675"/>
              </a:xfrm>
              <a:custGeom>
                <a:avLst/>
                <a:gdLst/>
                <a:ahLst/>
                <a:cxnLst/>
                <a:rect l="l" t="t" r="r" b="b"/>
                <a:pathLst>
                  <a:path w="67062" h="29947" fill="none" extrusionOk="0">
                    <a:moveTo>
                      <a:pt x="67061" y="4542"/>
                    </a:moveTo>
                    <a:cubicBezTo>
                      <a:pt x="54850" y="0"/>
                      <a:pt x="40972" y="23"/>
                      <a:pt x="28760" y="4656"/>
                    </a:cubicBezTo>
                    <a:cubicBezTo>
                      <a:pt x="16572" y="9267"/>
                      <a:pt x="6141" y="18420"/>
                      <a:pt x="1" y="29947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3" name="Google Shape;626;p13">
              <a:extLst>
                <a:ext uri="{FF2B5EF4-FFF2-40B4-BE49-F238E27FC236}">
                  <a16:creationId xmlns:a16="http://schemas.microsoft.com/office/drawing/2014/main" id="{1A6DA6FF-F3CF-420C-8055-C0FFD5B12455}"/>
                </a:ext>
              </a:extLst>
            </p:cNvPr>
            <p:cNvSpPr/>
            <p:nvPr/>
          </p:nvSpPr>
          <p:spPr>
            <a:xfrm>
              <a:off x="712838" y="3125975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84" name="Google Shape;627;p13">
              <a:extLst>
                <a:ext uri="{FF2B5EF4-FFF2-40B4-BE49-F238E27FC236}">
                  <a16:creationId xmlns:a16="http://schemas.microsoft.com/office/drawing/2014/main" id="{A16EFADB-7118-41F8-9761-BFD4A4BC1498}"/>
                </a:ext>
              </a:extLst>
            </p:cNvPr>
            <p:cNvGrpSpPr/>
            <p:nvPr/>
          </p:nvGrpSpPr>
          <p:grpSpPr>
            <a:xfrm>
              <a:off x="1080050" y="3986613"/>
              <a:ext cx="103900" cy="115875"/>
              <a:chOff x="1385075" y="3682325"/>
              <a:chExt cx="103900" cy="115875"/>
            </a:xfrm>
          </p:grpSpPr>
          <p:sp>
            <p:nvSpPr>
              <p:cNvPr id="94" name="Google Shape;628;p13">
                <a:extLst>
                  <a:ext uri="{FF2B5EF4-FFF2-40B4-BE49-F238E27FC236}">
                    <a16:creationId xmlns:a16="http://schemas.microsoft.com/office/drawing/2014/main" id="{3E4AD431-8475-456F-926F-6360793FA297}"/>
                  </a:ext>
                </a:extLst>
              </p:cNvPr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629;p13">
                <a:extLst>
                  <a:ext uri="{FF2B5EF4-FFF2-40B4-BE49-F238E27FC236}">
                    <a16:creationId xmlns:a16="http://schemas.microsoft.com/office/drawing/2014/main" id="{55EF9AE9-9F04-49E9-A8A7-87E4F6823A23}"/>
                  </a:ext>
                </a:extLst>
              </p:cNvPr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6" name="Google Shape;633;p13">
              <a:extLst>
                <a:ext uri="{FF2B5EF4-FFF2-40B4-BE49-F238E27FC236}">
                  <a16:creationId xmlns:a16="http://schemas.microsoft.com/office/drawing/2014/main" id="{9B893BCE-7973-4F45-AA96-C2D3E44D185C}"/>
                </a:ext>
              </a:extLst>
            </p:cNvPr>
            <p:cNvSpPr/>
            <p:nvPr/>
          </p:nvSpPr>
          <p:spPr>
            <a:xfrm>
              <a:off x="8496538" y="1671750"/>
              <a:ext cx="195075" cy="21150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7" name="Google Shape;634;p13">
              <a:extLst>
                <a:ext uri="{FF2B5EF4-FFF2-40B4-BE49-F238E27FC236}">
                  <a16:creationId xmlns:a16="http://schemas.microsoft.com/office/drawing/2014/main" id="{941F6874-8056-4C5B-867E-3255CBD722E9}"/>
                </a:ext>
              </a:extLst>
            </p:cNvPr>
            <p:cNvGrpSpPr/>
            <p:nvPr/>
          </p:nvGrpSpPr>
          <p:grpSpPr>
            <a:xfrm>
              <a:off x="1039872" y="134977"/>
              <a:ext cx="195076" cy="215146"/>
              <a:chOff x="3080000" y="3727500"/>
              <a:chExt cx="99625" cy="109875"/>
            </a:xfrm>
          </p:grpSpPr>
          <p:sp>
            <p:nvSpPr>
              <p:cNvPr id="88" name="Google Shape;635;p13">
                <a:extLst>
                  <a:ext uri="{FF2B5EF4-FFF2-40B4-BE49-F238E27FC236}">
                    <a16:creationId xmlns:a16="http://schemas.microsoft.com/office/drawing/2014/main" id="{8F2E6EA6-7C95-4AE3-A6D2-56F8229F8FB5}"/>
                  </a:ext>
                </a:extLst>
              </p:cNvPr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636;p13">
                <a:extLst>
                  <a:ext uri="{FF2B5EF4-FFF2-40B4-BE49-F238E27FC236}">
                    <a16:creationId xmlns:a16="http://schemas.microsoft.com/office/drawing/2014/main" id="{DBC17E3F-B375-4DAF-BF76-03952EF2BFB2}"/>
                  </a:ext>
                </a:extLst>
              </p:cNvPr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637;p13">
                <a:extLst>
                  <a:ext uri="{FF2B5EF4-FFF2-40B4-BE49-F238E27FC236}">
                    <a16:creationId xmlns:a16="http://schemas.microsoft.com/office/drawing/2014/main" id="{DE109C31-D8C2-4AD6-9FEB-92A882E1D6B5}"/>
                  </a:ext>
                </a:extLst>
              </p:cNvPr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638;p13">
                <a:extLst>
                  <a:ext uri="{FF2B5EF4-FFF2-40B4-BE49-F238E27FC236}">
                    <a16:creationId xmlns:a16="http://schemas.microsoft.com/office/drawing/2014/main" id="{27C0CCBF-F6BF-492E-8D44-D474ADE8E34C}"/>
                  </a:ext>
                </a:extLst>
              </p:cNvPr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5" name="صورة 4">
            <a:extLst>
              <a:ext uri="{FF2B5EF4-FFF2-40B4-BE49-F238E27FC236}">
                <a16:creationId xmlns:a16="http://schemas.microsoft.com/office/drawing/2014/main" id="{1DE4C3FF-B1ED-40AD-8CCD-1043A63801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9024" y="1380191"/>
            <a:ext cx="6190527" cy="351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11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547C0648-E06E-4810-B6A0-AD96BBDE4A8F}"/>
              </a:ext>
            </a:extLst>
          </p:cNvPr>
          <p:cNvGrpSpPr/>
          <p:nvPr/>
        </p:nvGrpSpPr>
        <p:grpSpPr>
          <a:xfrm>
            <a:off x="233923" y="1714549"/>
            <a:ext cx="2616886" cy="3625144"/>
            <a:chOff x="456539" y="1449916"/>
            <a:chExt cx="2616886" cy="3625144"/>
          </a:xfrm>
        </p:grpSpPr>
        <p:pic>
          <p:nvPicPr>
            <p:cNvPr id="7174" name="Picture 6" descr="سعيد طباعة الحرير الشريط بأفضل قيمة – صفقات رائعة على سعيد طباعة الحرير  الشريط من سعيد طباعة الحرير الشريط بائع عالمي على Zawem للجوال">
              <a:extLst>
                <a:ext uri="{FF2B5EF4-FFF2-40B4-BE49-F238E27FC236}">
                  <a16:creationId xmlns:a16="http://schemas.microsoft.com/office/drawing/2014/main" id="{245C59FE-8A59-4F94-A707-00EB9967386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374" t="7575" r="-1"/>
            <a:stretch/>
          </p:blipFill>
          <p:spPr bwMode="auto">
            <a:xfrm>
              <a:off x="1761066" y="3138311"/>
              <a:ext cx="1312359" cy="19367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0" name="Picture 2">
              <a:extLst>
                <a:ext uri="{FF2B5EF4-FFF2-40B4-BE49-F238E27FC236}">
                  <a16:creationId xmlns:a16="http://schemas.microsoft.com/office/drawing/2014/main" id="{434A3209-564C-4893-BE07-4980D8A03D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539" y="1449916"/>
              <a:ext cx="1863988" cy="33767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Google Shape;2169;p30">
            <a:extLst>
              <a:ext uri="{FF2B5EF4-FFF2-40B4-BE49-F238E27FC236}">
                <a16:creationId xmlns:a16="http://schemas.microsoft.com/office/drawing/2014/main" id="{6DEE7B31-F20A-4C62-B26B-B4DF8C6F70A9}"/>
              </a:ext>
            </a:extLst>
          </p:cNvPr>
          <p:cNvSpPr txBox="1">
            <a:spLocks/>
          </p:cNvSpPr>
          <p:nvPr/>
        </p:nvSpPr>
        <p:spPr>
          <a:xfrm>
            <a:off x="2686755" y="68440"/>
            <a:ext cx="4516673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نشاط </a:t>
            </a:r>
            <a:r>
              <a:rPr lang="ar-EG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جماعي</a:t>
            </a:r>
            <a:r>
              <a:rPr lang="ar-OM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ar-OM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EG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رف اليدين)</a:t>
            </a:r>
            <a:endParaRPr lang="ar-OM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659268BF-4673-45E0-9CBA-D49B437C2291}"/>
              </a:ext>
            </a:extLst>
          </p:cNvPr>
          <p:cNvGrpSpPr/>
          <p:nvPr/>
        </p:nvGrpSpPr>
        <p:grpSpPr>
          <a:xfrm>
            <a:off x="2910369" y="584034"/>
            <a:ext cx="6186576" cy="4555283"/>
            <a:chOff x="2320527" y="641140"/>
            <a:chExt cx="5197873" cy="905438"/>
          </a:xfrm>
        </p:grpSpPr>
        <p:sp>
          <p:nvSpPr>
            <p:cNvPr id="22" name="مربع نص 21">
              <a:extLst>
                <a:ext uri="{FF2B5EF4-FFF2-40B4-BE49-F238E27FC236}">
                  <a16:creationId xmlns:a16="http://schemas.microsoft.com/office/drawing/2014/main" id="{1FFA789E-5F02-4D5D-A44C-AD3C32E9BADD}"/>
                </a:ext>
              </a:extLst>
            </p:cNvPr>
            <p:cNvSpPr txBox="1"/>
            <p:nvPr/>
          </p:nvSpPr>
          <p:spPr>
            <a:xfrm>
              <a:off x="2470841" y="742030"/>
              <a:ext cx="4953810" cy="4188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EG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تمرين(1) كتاب الطالب صــــــــ 59</a:t>
              </a:r>
              <a:endParaRPr lang="ar-OM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إطار 3">
              <a:extLst>
                <a:ext uri="{FF2B5EF4-FFF2-40B4-BE49-F238E27FC236}">
                  <a16:creationId xmlns:a16="http://schemas.microsoft.com/office/drawing/2014/main" id="{62C5B009-9C1B-4ACC-9045-E8C43DF5B9D9}"/>
                </a:ext>
              </a:extLst>
            </p:cNvPr>
            <p:cNvSpPr/>
            <p:nvPr/>
          </p:nvSpPr>
          <p:spPr>
            <a:xfrm>
              <a:off x="2320527" y="641140"/>
              <a:ext cx="5197873" cy="905438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Google Shape;619;p13">
            <a:extLst>
              <a:ext uri="{FF2B5EF4-FFF2-40B4-BE49-F238E27FC236}">
                <a16:creationId xmlns:a16="http://schemas.microsoft.com/office/drawing/2014/main" id="{769C6242-241F-42F5-BED8-FF6F62D081A1}"/>
              </a:ext>
            </a:extLst>
          </p:cNvPr>
          <p:cNvGrpSpPr/>
          <p:nvPr/>
        </p:nvGrpSpPr>
        <p:grpSpPr>
          <a:xfrm>
            <a:off x="786896" y="102741"/>
            <a:ext cx="8745023" cy="1412798"/>
            <a:chOff x="1039872" y="134977"/>
            <a:chExt cx="8745023" cy="1748273"/>
          </a:xfrm>
        </p:grpSpPr>
        <p:grpSp>
          <p:nvGrpSpPr>
            <p:cNvPr id="26" name="Google Shape;620;p13">
              <a:extLst>
                <a:ext uri="{FF2B5EF4-FFF2-40B4-BE49-F238E27FC236}">
                  <a16:creationId xmlns:a16="http://schemas.microsoft.com/office/drawing/2014/main" id="{FBF11B67-17CF-4683-BA22-7FAF77B2501F}"/>
                </a:ext>
              </a:extLst>
            </p:cNvPr>
            <p:cNvGrpSpPr/>
            <p:nvPr/>
          </p:nvGrpSpPr>
          <p:grpSpPr>
            <a:xfrm rot="2403300" flipH="1">
              <a:off x="7703843" y="1026829"/>
              <a:ext cx="2081052" cy="748649"/>
              <a:chOff x="-370250" y="165063"/>
              <a:chExt cx="2081125" cy="748675"/>
            </a:xfrm>
          </p:grpSpPr>
          <p:grpSp>
            <p:nvGrpSpPr>
              <p:cNvPr id="40" name="Google Shape;621;p13">
                <a:extLst>
                  <a:ext uri="{FF2B5EF4-FFF2-40B4-BE49-F238E27FC236}">
                    <a16:creationId xmlns:a16="http://schemas.microsoft.com/office/drawing/2014/main" id="{431CE937-9770-420C-A3BE-5B9ACF3B1843}"/>
                  </a:ext>
                </a:extLst>
              </p:cNvPr>
              <p:cNvGrpSpPr/>
              <p:nvPr/>
            </p:nvGrpSpPr>
            <p:grpSpPr>
              <a:xfrm>
                <a:off x="1359350" y="210138"/>
                <a:ext cx="351525" cy="226000"/>
                <a:chOff x="2671300" y="2198700"/>
                <a:chExt cx="351525" cy="226000"/>
              </a:xfrm>
            </p:grpSpPr>
            <p:sp>
              <p:nvSpPr>
                <p:cNvPr id="42" name="Google Shape;622;p13">
                  <a:extLst>
                    <a:ext uri="{FF2B5EF4-FFF2-40B4-BE49-F238E27FC236}">
                      <a16:creationId xmlns:a16="http://schemas.microsoft.com/office/drawing/2014/main" id="{14779C0A-E1D0-4619-BF97-DEEF15AA4C38}"/>
                    </a:ext>
                  </a:extLst>
                </p:cNvPr>
                <p:cNvSpPr/>
                <p:nvPr/>
              </p:nvSpPr>
              <p:spPr>
                <a:xfrm>
                  <a:off x="2671300" y="2198700"/>
                  <a:ext cx="351525" cy="22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1" h="9017" fill="none" extrusionOk="0">
                      <a:moveTo>
                        <a:pt x="2351" y="0"/>
                      </a:moveTo>
                      <a:cubicBezTo>
                        <a:pt x="5547" y="2694"/>
                        <a:pt x="10865" y="6323"/>
                        <a:pt x="14060" y="9016"/>
                      </a:cubicBezTo>
                      <a:cubicBezTo>
                        <a:pt x="9199" y="8605"/>
                        <a:pt x="5250" y="8309"/>
                        <a:pt x="0" y="7601"/>
                      </a:cubicBezTo>
                      <a:cubicBezTo>
                        <a:pt x="297" y="6734"/>
                        <a:pt x="1027" y="4291"/>
                        <a:pt x="1164" y="4246"/>
                      </a:cubicBezTo>
                      <a:cubicBezTo>
                        <a:pt x="1255" y="4223"/>
                        <a:pt x="5364" y="5592"/>
                        <a:pt x="7350" y="6254"/>
                      </a:cubicBezTo>
                      <a:cubicBezTo>
                        <a:pt x="5159" y="5067"/>
                        <a:pt x="3447" y="4451"/>
                        <a:pt x="1415" y="3424"/>
                      </a:cubicBezTo>
                      <a:cubicBezTo>
                        <a:pt x="1712" y="2488"/>
                        <a:pt x="2077" y="936"/>
                        <a:pt x="2351" y="0"/>
                      </a:cubicBezTo>
                      <a:close/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" name="Google Shape;623;p13">
                  <a:extLst>
                    <a:ext uri="{FF2B5EF4-FFF2-40B4-BE49-F238E27FC236}">
                      <a16:creationId xmlns:a16="http://schemas.microsoft.com/office/drawing/2014/main" id="{5725106D-66C8-4F7E-BA69-2E07EB7D523E}"/>
                    </a:ext>
                  </a:extLst>
                </p:cNvPr>
                <p:cNvSpPr/>
                <p:nvPr/>
              </p:nvSpPr>
              <p:spPr>
                <a:xfrm>
                  <a:off x="2706675" y="2283725"/>
                  <a:ext cx="4575" cy="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937" fill="none" extrusionOk="0">
                      <a:moveTo>
                        <a:pt x="0" y="0"/>
                      </a:moveTo>
                      <a:cubicBezTo>
                        <a:pt x="69" y="343"/>
                        <a:pt x="114" y="594"/>
                        <a:pt x="183" y="936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" name="Google Shape;624;p13">
                  <a:extLst>
                    <a:ext uri="{FF2B5EF4-FFF2-40B4-BE49-F238E27FC236}">
                      <a16:creationId xmlns:a16="http://schemas.microsoft.com/office/drawing/2014/main" id="{A8250668-A1CD-4702-90E0-53B390456FFB}"/>
                    </a:ext>
                  </a:extLst>
                </p:cNvPr>
                <p:cNvSpPr/>
                <p:nvPr/>
              </p:nvSpPr>
              <p:spPr>
                <a:xfrm>
                  <a:off x="2718650" y="2397850"/>
                  <a:ext cx="301900" cy="2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76" h="1074" fill="none" extrusionOk="0">
                      <a:moveTo>
                        <a:pt x="12075" y="1073"/>
                      </a:moveTo>
                      <a:cubicBezTo>
                        <a:pt x="6666" y="1005"/>
                        <a:pt x="3949" y="982"/>
                        <a:pt x="138" y="822"/>
                      </a:cubicBezTo>
                      <a:cubicBezTo>
                        <a:pt x="92" y="548"/>
                        <a:pt x="46" y="274"/>
                        <a:pt x="1" y="0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1" name="Google Shape;625;p13">
                <a:extLst>
                  <a:ext uri="{FF2B5EF4-FFF2-40B4-BE49-F238E27FC236}">
                    <a16:creationId xmlns:a16="http://schemas.microsoft.com/office/drawing/2014/main" id="{202D818E-34A6-4748-A346-77B4BD2F529D}"/>
                  </a:ext>
                </a:extLst>
              </p:cNvPr>
              <p:cNvSpPr/>
              <p:nvPr/>
            </p:nvSpPr>
            <p:spPr>
              <a:xfrm>
                <a:off x="-370250" y="165063"/>
                <a:ext cx="1676550" cy="748675"/>
              </a:xfrm>
              <a:custGeom>
                <a:avLst/>
                <a:gdLst/>
                <a:ahLst/>
                <a:cxnLst/>
                <a:rect l="l" t="t" r="r" b="b"/>
                <a:pathLst>
                  <a:path w="67062" h="29947" fill="none" extrusionOk="0">
                    <a:moveTo>
                      <a:pt x="67061" y="4542"/>
                    </a:moveTo>
                    <a:cubicBezTo>
                      <a:pt x="54850" y="0"/>
                      <a:pt x="40972" y="23"/>
                      <a:pt x="28760" y="4656"/>
                    </a:cubicBezTo>
                    <a:cubicBezTo>
                      <a:pt x="16572" y="9267"/>
                      <a:pt x="6141" y="18420"/>
                      <a:pt x="1" y="29947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0" name="Google Shape;633;p13">
              <a:extLst>
                <a:ext uri="{FF2B5EF4-FFF2-40B4-BE49-F238E27FC236}">
                  <a16:creationId xmlns:a16="http://schemas.microsoft.com/office/drawing/2014/main" id="{45357AA9-621A-4320-945B-EA35DC44EE79}"/>
                </a:ext>
              </a:extLst>
            </p:cNvPr>
            <p:cNvSpPr/>
            <p:nvPr/>
          </p:nvSpPr>
          <p:spPr>
            <a:xfrm>
              <a:off x="8496538" y="1671750"/>
              <a:ext cx="195075" cy="21150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1" name="Google Shape;634;p13">
              <a:extLst>
                <a:ext uri="{FF2B5EF4-FFF2-40B4-BE49-F238E27FC236}">
                  <a16:creationId xmlns:a16="http://schemas.microsoft.com/office/drawing/2014/main" id="{40B6FAF3-60B6-4252-9273-AB2A55D1DE9A}"/>
                </a:ext>
              </a:extLst>
            </p:cNvPr>
            <p:cNvGrpSpPr/>
            <p:nvPr/>
          </p:nvGrpSpPr>
          <p:grpSpPr>
            <a:xfrm>
              <a:off x="1039872" y="134977"/>
              <a:ext cx="195076" cy="215146"/>
              <a:chOff x="3080000" y="3727500"/>
              <a:chExt cx="99625" cy="109875"/>
            </a:xfrm>
          </p:grpSpPr>
          <p:sp>
            <p:nvSpPr>
              <p:cNvPr id="32" name="Google Shape;635;p13">
                <a:extLst>
                  <a:ext uri="{FF2B5EF4-FFF2-40B4-BE49-F238E27FC236}">
                    <a16:creationId xmlns:a16="http://schemas.microsoft.com/office/drawing/2014/main" id="{36F6A06E-7E90-41FA-B539-4D3ACF3263FD}"/>
                  </a:ext>
                </a:extLst>
              </p:cNvPr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636;p13">
                <a:extLst>
                  <a:ext uri="{FF2B5EF4-FFF2-40B4-BE49-F238E27FC236}">
                    <a16:creationId xmlns:a16="http://schemas.microsoft.com/office/drawing/2014/main" id="{4DD89E02-A8CB-491A-AD4C-288FD7DB1203}"/>
                  </a:ext>
                </a:extLst>
              </p:cNvPr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637;p13">
                <a:extLst>
                  <a:ext uri="{FF2B5EF4-FFF2-40B4-BE49-F238E27FC236}">
                    <a16:creationId xmlns:a16="http://schemas.microsoft.com/office/drawing/2014/main" id="{02583161-9130-4B43-BE26-B53F5BD5CAE0}"/>
                  </a:ext>
                </a:extLst>
              </p:cNvPr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638;p13">
                <a:extLst>
                  <a:ext uri="{FF2B5EF4-FFF2-40B4-BE49-F238E27FC236}">
                    <a16:creationId xmlns:a16="http://schemas.microsoft.com/office/drawing/2014/main" id="{8AE9696B-C6F8-41F9-B5C8-20D5460EACA1}"/>
                  </a:ext>
                </a:extLst>
              </p:cNvPr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8" name="صورة 7">
            <a:extLst>
              <a:ext uri="{FF2B5EF4-FFF2-40B4-BE49-F238E27FC236}">
                <a16:creationId xmlns:a16="http://schemas.microsoft.com/office/drawing/2014/main" id="{798BED13-2B55-499F-A26D-A4CBEF8C8B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7513" y="1614418"/>
            <a:ext cx="4841124" cy="277916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547C0648-E06E-4810-B6A0-AD96BBDE4A8F}"/>
              </a:ext>
            </a:extLst>
          </p:cNvPr>
          <p:cNvGrpSpPr/>
          <p:nvPr/>
        </p:nvGrpSpPr>
        <p:grpSpPr>
          <a:xfrm>
            <a:off x="233923" y="1714549"/>
            <a:ext cx="2616886" cy="3625144"/>
            <a:chOff x="456539" y="1449916"/>
            <a:chExt cx="2616886" cy="3625144"/>
          </a:xfrm>
        </p:grpSpPr>
        <p:pic>
          <p:nvPicPr>
            <p:cNvPr id="7174" name="Picture 6" descr="سعيد طباعة الحرير الشريط بأفضل قيمة – صفقات رائعة على سعيد طباعة الحرير  الشريط من سعيد طباعة الحرير الشريط بائع عالمي على Zawem للجوال">
              <a:extLst>
                <a:ext uri="{FF2B5EF4-FFF2-40B4-BE49-F238E27FC236}">
                  <a16:creationId xmlns:a16="http://schemas.microsoft.com/office/drawing/2014/main" id="{245C59FE-8A59-4F94-A707-00EB9967386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374" t="7575" r="-1"/>
            <a:stretch/>
          </p:blipFill>
          <p:spPr bwMode="auto">
            <a:xfrm>
              <a:off x="1761066" y="3138311"/>
              <a:ext cx="1312359" cy="19367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0" name="Picture 2">
              <a:extLst>
                <a:ext uri="{FF2B5EF4-FFF2-40B4-BE49-F238E27FC236}">
                  <a16:creationId xmlns:a16="http://schemas.microsoft.com/office/drawing/2014/main" id="{434A3209-564C-4893-BE07-4980D8A03D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539" y="1449916"/>
              <a:ext cx="1863988" cy="33767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Google Shape;2169;p30">
            <a:extLst>
              <a:ext uri="{FF2B5EF4-FFF2-40B4-BE49-F238E27FC236}">
                <a16:creationId xmlns:a16="http://schemas.microsoft.com/office/drawing/2014/main" id="{6DEE7B31-F20A-4C62-B26B-B4DF8C6F70A9}"/>
              </a:ext>
            </a:extLst>
          </p:cNvPr>
          <p:cNvSpPr txBox="1">
            <a:spLocks/>
          </p:cNvSpPr>
          <p:nvPr/>
        </p:nvSpPr>
        <p:spPr>
          <a:xfrm>
            <a:off x="2686755" y="68440"/>
            <a:ext cx="4516673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EG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الحـــــــــــــــــــــــــــل</a:t>
            </a:r>
            <a:endParaRPr lang="ar-OM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659268BF-4673-45E0-9CBA-D49B437C2291}"/>
              </a:ext>
            </a:extLst>
          </p:cNvPr>
          <p:cNvGrpSpPr/>
          <p:nvPr/>
        </p:nvGrpSpPr>
        <p:grpSpPr>
          <a:xfrm>
            <a:off x="2910369" y="584034"/>
            <a:ext cx="6186576" cy="4555283"/>
            <a:chOff x="2320527" y="641140"/>
            <a:chExt cx="5197873" cy="905438"/>
          </a:xfrm>
        </p:grpSpPr>
        <p:sp>
          <p:nvSpPr>
            <p:cNvPr id="22" name="مربع نص 21">
              <a:extLst>
                <a:ext uri="{FF2B5EF4-FFF2-40B4-BE49-F238E27FC236}">
                  <a16:creationId xmlns:a16="http://schemas.microsoft.com/office/drawing/2014/main" id="{1FFA789E-5F02-4D5D-A44C-AD3C32E9BADD}"/>
                </a:ext>
              </a:extLst>
            </p:cNvPr>
            <p:cNvSpPr txBox="1"/>
            <p:nvPr/>
          </p:nvSpPr>
          <p:spPr>
            <a:xfrm>
              <a:off x="2470841" y="742030"/>
              <a:ext cx="4953810" cy="917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OM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إطار 3">
              <a:extLst>
                <a:ext uri="{FF2B5EF4-FFF2-40B4-BE49-F238E27FC236}">
                  <a16:creationId xmlns:a16="http://schemas.microsoft.com/office/drawing/2014/main" id="{62C5B009-9C1B-4ACC-9045-E8C43DF5B9D9}"/>
                </a:ext>
              </a:extLst>
            </p:cNvPr>
            <p:cNvSpPr/>
            <p:nvPr/>
          </p:nvSpPr>
          <p:spPr>
            <a:xfrm>
              <a:off x="2320527" y="641140"/>
              <a:ext cx="5197873" cy="905438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Google Shape;619;p13">
            <a:extLst>
              <a:ext uri="{FF2B5EF4-FFF2-40B4-BE49-F238E27FC236}">
                <a16:creationId xmlns:a16="http://schemas.microsoft.com/office/drawing/2014/main" id="{769C6242-241F-42F5-BED8-FF6F62D081A1}"/>
              </a:ext>
            </a:extLst>
          </p:cNvPr>
          <p:cNvGrpSpPr/>
          <p:nvPr/>
        </p:nvGrpSpPr>
        <p:grpSpPr>
          <a:xfrm>
            <a:off x="786896" y="102741"/>
            <a:ext cx="8745023" cy="1412798"/>
            <a:chOff x="1039872" y="134977"/>
            <a:chExt cx="8745023" cy="1748273"/>
          </a:xfrm>
        </p:grpSpPr>
        <p:grpSp>
          <p:nvGrpSpPr>
            <p:cNvPr id="26" name="Google Shape;620;p13">
              <a:extLst>
                <a:ext uri="{FF2B5EF4-FFF2-40B4-BE49-F238E27FC236}">
                  <a16:creationId xmlns:a16="http://schemas.microsoft.com/office/drawing/2014/main" id="{FBF11B67-17CF-4683-BA22-7FAF77B2501F}"/>
                </a:ext>
              </a:extLst>
            </p:cNvPr>
            <p:cNvGrpSpPr/>
            <p:nvPr/>
          </p:nvGrpSpPr>
          <p:grpSpPr>
            <a:xfrm rot="2403300" flipH="1">
              <a:off x="7703843" y="1026829"/>
              <a:ext cx="2081052" cy="748649"/>
              <a:chOff x="-370250" y="165063"/>
              <a:chExt cx="2081125" cy="748675"/>
            </a:xfrm>
          </p:grpSpPr>
          <p:grpSp>
            <p:nvGrpSpPr>
              <p:cNvPr id="40" name="Google Shape;621;p13">
                <a:extLst>
                  <a:ext uri="{FF2B5EF4-FFF2-40B4-BE49-F238E27FC236}">
                    <a16:creationId xmlns:a16="http://schemas.microsoft.com/office/drawing/2014/main" id="{431CE937-9770-420C-A3BE-5B9ACF3B1843}"/>
                  </a:ext>
                </a:extLst>
              </p:cNvPr>
              <p:cNvGrpSpPr/>
              <p:nvPr/>
            </p:nvGrpSpPr>
            <p:grpSpPr>
              <a:xfrm>
                <a:off x="1359350" y="210138"/>
                <a:ext cx="351525" cy="226000"/>
                <a:chOff x="2671300" y="2198700"/>
                <a:chExt cx="351525" cy="226000"/>
              </a:xfrm>
            </p:grpSpPr>
            <p:sp>
              <p:nvSpPr>
                <p:cNvPr id="42" name="Google Shape;622;p13">
                  <a:extLst>
                    <a:ext uri="{FF2B5EF4-FFF2-40B4-BE49-F238E27FC236}">
                      <a16:creationId xmlns:a16="http://schemas.microsoft.com/office/drawing/2014/main" id="{14779C0A-E1D0-4619-BF97-DEEF15AA4C38}"/>
                    </a:ext>
                  </a:extLst>
                </p:cNvPr>
                <p:cNvSpPr/>
                <p:nvPr/>
              </p:nvSpPr>
              <p:spPr>
                <a:xfrm>
                  <a:off x="2671300" y="2198700"/>
                  <a:ext cx="351525" cy="22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1" h="9017" fill="none" extrusionOk="0">
                      <a:moveTo>
                        <a:pt x="2351" y="0"/>
                      </a:moveTo>
                      <a:cubicBezTo>
                        <a:pt x="5547" y="2694"/>
                        <a:pt x="10865" y="6323"/>
                        <a:pt x="14060" y="9016"/>
                      </a:cubicBezTo>
                      <a:cubicBezTo>
                        <a:pt x="9199" y="8605"/>
                        <a:pt x="5250" y="8309"/>
                        <a:pt x="0" y="7601"/>
                      </a:cubicBezTo>
                      <a:cubicBezTo>
                        <a:pt x="297" y="6734"/>
                        <a:pt x="1027" y="4291"/>
                        <a:pt x="1164" y="4246"/>
                      </a:cubicBezTo>
                      <a:cubicBezTo>
                        <a:pt x="1255" y="4223"/>
                        <a:pt x="5364" y="5592"/>
                        <a:pt x="7350" y="6254"/>
                      </a:cubicBezTo>
                      <a:cubicBezTo>
                        <a:pt x="5159" y="5067"/>
                        <a:pt x="3447" y="4451"/>
                        <a:pt x="1415" y="3424"/>
                      </a:cubicBezTo>
                      <a:cubicBezTo>
                        <a:pt x="1712" y="2488"/>
                        <a:pt x="2077" y="936"/>
                        <a:pt x="2351" y="0"/>
                      </a:cubicBezTo>
                      <a:close/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" name="Google Shape;623;p13">
                  <a:extLst>
                    <a:ext uri="{FF2B5EF4-FFF2-40B4-BE49-F238E27FC236}">
                      <a16:creationId xmlns:a16="http://schemas.microsoft.com/office/drawing/2014/main" id="{5725106D-66C8-4F7E-BA69-2E07EB7D523E}"/>
                    </a:ext>
                  </a:extLst>
                </p:cNvPr>
                <p:cNvSpPr/>
                <p:nvPr/>
              </p:nvSpPr>
              <p:spPr>
                <a:xfrm>
                  <a:off x="2706675" y="2283725"/>
                  <a:ext cx="4575" cy="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937" fill="none" extrusionOk="0">
                      <a:moveTo>
                        <a:pt x="0" y="0"/>
                      </a:moveTo>
                      <a:cubicBezTo>
                        <a:pt x="69" y="343"/>
                        <a:pt x="114" y="594"/>
                        <a:pt x="183" y="936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" name="Google Shape;624;p13">
                  <a:extLst>
                    <a:ext uri="{FF2B5EF4-FFF2-40B4-BE49-F238E27FC236}">
                      <a16:creationId xmlns:a16="http://schemas.microsoft.com/office/drawing/2014/main" id="{A8250668-A1CD-4702-90E0-53B390456FFB}"/>
                    </a:ext>
                  </a:extLst>
                </p:cNvPr>
                <p:cNvSpPr/>
                <p:nvPr/>
              </p:nvSpPr>
              <p:spPr>
                <a:xfrm>
                  <a:off x="2718650" y="2397850"/>
                  <a:ext cx="301900" cy="2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76" h="1074" fill="none" extrusionOk="0">
                      <a:moveTo>
                        <a:pt x="12075" y="1073"/>
                      </a:moveTo>
                      <a:cubicBezTo>
                        <a:pt x="6666" y="1005"/>
                        <a:pt x="3949" y="982"/>
                        <a:pt x="138" y="822"/>
                      </a:cubicBezTo>
                      <a:cubicBezTo>
                        <a:pt x="92" y="548"/>
                        <a:pt x="46" y="274"/>
                        <a:pt x="1" y="0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1" name="Google Shape;625;p13">
                <a:extLst>
                  <a:ext uri="{FF2B5EF4-FFF2-40B4-BE49-F238E27FC236}">
                    <a16:creationId xmlns:a16="http://schemas.microsoft.com/office/drawing/2014/main" id="{202D818E-34A6-4748-A346-77B4BD2F529D}"/>
                  </a:ext>
                </a:extLst>
              </p:cNvPr>
              <p:cNvSpPr/>
              <p:nvPr/>
            </p:nvSpPr>
            <p:spPr>
              <a:xfrm>
                <a:off x="-370250" y="165063"/>
                <a:ext cx="1676550" cy="748675"/>
              </a:xfrm>
              <a:custGeom>
                <a:avLst/>
                <a:gdLst/>
                <a:ahLst/>
                <a:cxnLst/>
                <a:rect l="l" t="t" r="r" b="b"/>
                <a:pathLst>
                  <a:path w="67062" h="29947" fill="none" extrusionOk="0">
                    <a:moveTo>
                      <a:pt x="67061" y="4542"/>
                    </a:moveTo>
                    <a:cubicBezTo>
                      <a:pt x="54850" y="0"/>
                      <a:pt x="40972" y="23"/>
                      <a:pt x="28760" y="4656"/>
                    </a:cubicBezTo>
                    <a:cubicBezTo>
                      <a:pt x="16572" y="9267"/>
                      <a:pt x="6141" y="18420"/>
                      <a:pt x="1" y="29947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0" name="Google Shape;633;p13">
              <a:extLst>
                <a:ext uri="{FF2B5EF4-FFF2-40B4-BE49-F238E27FC236}">
                  <a16:creationId xmlns:a16="http://schemas.microsoft.com/office/drawing/2014/main" id="{45357AA9-621A-4320-945B-EA35DC44EE79}"/>
                </a:ext>
              </a:extLst>
            </p:cNvPr>
            <p:cNvSpPr/>
            <p:nvPr/>
          </p:nvSpPr>
          <p:spPr>
            <a:xfrm>
              <a:off x="8496538" y="1671750"/>
              <a:ext cx="195075" cy="21150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1" name="Google Shape;634;p13">
              <a:extLst>
                <a:ext uri="{FF2B5EF4-FFF2-40B4-BE49-F238E27FC236}">
                  <a16:creationId xmlns:a16="http://schemas.microsoft.com/office/drawing/2014/main" id="{40B6FAF3-60B6-4252-9273-AB2A55D1DE9A}"/>
                </a:ext>
              </a:extLst>
            </p:cNvPr>
            <p:cNvGrpSpPr/>
            <p:nvPr/>
          </p:nvGrpSpPr>
          <p:grpSpPr>
            <a:xfrm>
              <a:off x="1039872" y="134977"/>
              <a:ext cx="195076" cy="215146"/>
              <a:chOff x="3080000" y="3727500"/>
              <a:chExt cx="99625" cy="109875"/>
            </a:xfrm>
          </p:grpSpPr>
          <p:sp>
            <p:nvSpPr>
              <p:cNvPr id="32" name="Google Shape;635;p13">
                <a:extLst>
                  <a:ext uri="{FF2B5EF4-FFF2-40B4-BE49-F238E27FC236}">
                    <a16:creationId xmlns:a16="http://schemas.microsoft.com/office/drawing/2014/main" id="{36F6A06E-7E90-41FA-B539-4D3ACF3263FD}"/>
                  </a:ext>
                </a:extLst>
              </p:cNvPr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636;p13">
                <a:extLst>
                  <a:ext uri="{FF2B5EF4-FFF2-40B4-BE49-F238E27FC236}">
                    <a16:creationId xmlns:a16="http://schemas.microsoft.com/office/drawing/2014/main" id="{4DD89E02-A8CB-491A-AD4C-288FD7DB1203}"/>
                  </a:ext>
                </a:extLst>
              </p:cNvPr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637;p13">
                <a:extLst>
                  <a:ext uri="{FF2B5EF4-FFF2-40B4-BE49-F238E27FC236}">
                    <a16:creationId xmlns:a16="http://schemas.microsoft.com/office/drawing/2014/main" id="{02583161-9130-4B43-BE26-B53F5BD5CAE0}"/>
                  </a:ext>
                </a:extLst>
              </p:cNvPr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638;p13">
                <a:extLst>
                  <a:ext uri="{FF2B5EF4-FFF2-40B4-BE49-F238E27FC236}">
                    <a16:creationId xmlns:a16="http://schemas.microsoft.com/office/drawing/2014/main" id="{8AE9696B-C6F8-41F9-B5C8-20D5460EACA1}"/>
                  </a:ext>
                </a:extLst>
              </p:cNvPr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3" name="صورة 2">
            <a:extLst>
              <a:ext uri="{FF2B5EF4-FFF2-40B4-BE49-F238E27FC236}">
                <a16:creationId xmlns:a16="http://schemas.microsoft.com/office/drawing/2014/main" id="{5D790A98-3157-4F5C-8869-ED1E25148C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3894" y="1275360"/>
            <a:ext cx="4775370" cy="322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130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69;p30">
            <a:extLst>
              <a:ext uri="{FF2B5EF4-FFF2-40B4-BE49-F238E27FC236}">
                <a16:creationId xmlns:a16="http://schemas.microsoft.com/office/drawing/2014/main" id="{6DEE7B31-F20A-4C62-B26B-B4DF8C6F70A9}"/>
              </a:ext>
            </a:extLst>
          </p:cNvPr>
          <p:cNvSpPr txBox="1">
            <a:spLocks/>
          </p:cNvSpPr>
          <p:nvPr/>
        </p:nvSpPr>
        <p:spPr>
          <a:xfrm>
            <a:off x="1080063" y="68440"/>
            <a:ext cx="6560546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نشاط </a:t>
            </a:r>
            <a:r>
              <a:rPr lang="ar-EG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فردي </a:t>
            </a:r>
            <a:r>
              <a:rPr lang="ar-OM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ar-OM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EG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فكر وشارك) تمرين 3 كتاب الطالب صــــــــــــــــ 60</a:t>
            </a:r>
            <a:endParaRPr lang="ar-OM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5" name="Google Shape;619;p13">
            <a:extLst>
              <a:ext uri="{FF2B5EF4-FFF2-40B4-BE49-F238E27FC236}">
                <a16:creationId xmlns:a16="http://schemas.microsoft.com/office/drawing/2014/main" id="{769C6242-241F-42F5-BED8-FF6F62D081A1}"/>
              </a:ext>
            </a:extLst>
          </p:cNvPr>
          <p:cNvGrpSpPr/>
          <p:nvPr/>
        </p:nvGrpSpPr>
        <p:grpSpPr>
          <a:xfrm>
            <a:off x="786896" y="102741"/>
            <a:ext cx="8745023" cy="1412798"/>
            <a:chOff x="1039872" y="134977"/>
            <a:chExt cx="8745023" cy="1748273"/>
          </a:xfrm>
        </p:grpSpPr>
        <p:grpSp>
          <p:nvGrpSpPr>
            <p:cNvPr id="26" name="Google Shape;620;p13">
              <a:extLst>
                <a:ext uri="{FF2B5EF4-FFF2-40B4-BE49-F238E27FC236}">
                  <a16:creationId xmlns:a16="http://schemas.microsoft.com/office/drawing/2014/main" id="{FBF11B67-17CF-4683-BA22-7FAF77B2501F}"/>
                </a:ext>
              </a:extLst>
            </p:cNvPr>
            <p:cNvGrpSpPr/>
            <p:nvPr/>
          </p:nvGrpSpPr>
          <p:grpSpPr>
            <a:xfrm rot="2403300" flipH="1">
              <a:off x="7703843" y="1026829"/>
              <a:ext cx="2081052" cy="748649"/>
              <a:chOff x="-370250" y="165063"/>
              <a:chExt cx="2081125" cy="748675"/>
            </a:xfrm>
          </p:grpSpPr>
          <p:grpSp>
            <p:nvGrpSpPr>
              <p:cNvPr id="40" name="Google Shape;621;p13">
                <a:extLst>
                  <a:ext uri="{FF2B5EF4-FFF2-40B4-BE49-F238E27FC236}">
                    <a16:creationId xmlns:a16="http://schemas.microsoft.com/office/drawing/2014/main" id="{431CE937-9770-420C-A3BE-5B9ACF3B1843}"/>
                  </a:ext>
                </a:extLst>
              </p:cNvPr>
              <p:cNvGrpSpPr/>
              <p:nvPr/>
            </p:nvGrpSpPr>
            <p:grpSpPr>
              <a:xfrm>
                <a:off x="1359350" y="210138"/>
                <a:ext cx="351525" cy="226000"/>
                <a:chOff x="2671300" y="2198700"/>
                <a:chExt cx="351525" cy="226000"/>
              </a:xfrm>
            </p:grpSpPr>
            <p:sp>
              <p:nvSpPr>
                <p:cNvPr id="42" name="Google Shape;622;p13">
                  <a:extLst>
                    <a:ext uri="{FF2B5EF4-FFF2-40B4-BE49-F238E27FC236}">
                      <a16:creationId xmlns:a16="http://schemas.microsoft.com/office/drawing/2014/main" id="{14779C0A-E1D0-4619-BF97-DEEF15AA4C38}"/>
                    </a:ext>
                  </a:extLst>
                </p:cNvPr>
                <p:cNvSpPr/>
                <p:nvPr/>
              </p:nvSpPr>
              <p:spPr>
                <a:xfrm>
                  <a:off x="2671300" y="2198700"/>
                  <a:ext cx="351525" cy="22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1" h="9017" fill="none" extrusionOk="0">
                      <a:moveTo>
                        <a:pt x="2351" y="0"/>
                      </a:moveTo>
                      <a:cubicBezTo>
                        <a:pt x="5547" y="2694"/>
                        <a:pt x="10865" y="6323"/>
                        <a:pt x="14060" y="9016"/>
                      </a:cubicBezTo>
                      <a:cubicBezTo>
                        <a:pt x="9199" y="8605"/>
                        <a:pt x="5250" y="8309"/>
                        <a:pt x="0" y="7601"/>
                      </a:cubicBezTo>
                      <a:cubicBezTo>
                        <a:pt x="297" y="6734"/>
                        <a:pt x="1027" y="4291"/>
                        <a:pt x="1164" y="4246"/>
                      </a:cubicBezTo>
                      <a:cubicBezTo>
                        <a:pt x="1255" y="4223"/>
                        <a:pt x="5364" y="5592"/>
                        <a:pt x="7350" y="6254"/>
                      </a:cubicBezTo>
                      <a:cubicBezTo>
                        <a:pt x="5159" y="5067"/>
                        <a:pt x="3447" y="4451"/>
                        <a:pt x="1415" y="3424"/>
                      </a:cubicBezTo>
                      <a:cubicBezTo>
                        <a:pt x="1712" y="2488"/>
                        <a:pt x="2077" y="936"/>
                        <a:pt x="2351" y="0"/>
                      </a:cubicBezTo>
                      <a:close/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" name="Google Shape;623;p13">
                  <a:extLst>
                    <a:ext uri="{FF2B5EF4-FFF2-40B4-BE49-F238E27FC236}">
                      <a16:creationId xmlns:a16="http://schemas.microsoft.com/office/drawing/2014/main" id="{5725106D-66C8-4F7E-BA69-2E07EB7D523E}"/>
                    </a:ext>
                  </a:extLst>
                </p:cNvPr>
                <p:cNvSpPr/>
                <p:nvPr/>
              </p:nvSpPr>
              <p:spPr>
                <a:xfrm>
                  <a:off x="2706675" y="2283725"/>
                  <a:ext cx="4575" cy="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937" fill="none" extrusionOk="0">
                      <a:moveTo>
                        <a:pt x="0" y="0"/>
                      </a:moveTo>
                      <a:cubicBezTo>
                        <a:pt x="69" y="343"/>
                        <a:pt x="114" y="594"/>
                        <a:pt x="183" y="936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" name="Google Shape;624;p13">
                  <a:extLst>
                    <a:ext uri="{FF2B5EF4-FFF2-40B4-BE49-F238E27FC236}">
                      <a16:creationId xmlns:a16="http://schemas.microsoft.com/office/drawing/2014/main" id="{A8250668-A1CD-4702-90E0-53B390456FFB}"/>
                    </a:ext>
                  </a:extLst>
                </p:cNvPr>
                <p:cNvSpPr/>
                <p:nvPr/>
              </p:nvSpPr>
              <p:spPr>
                <a:xfrm>
                  <a:off x="2718650" y="2397850"/>
                  <a:ext cx="301900" cy="2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76" h="1074" fill="none" extrusionOk="0">
                      <a:moveTo>
                        <a:pt x="12075" y="1073"/>
                      </a:moveTo>
                      <a:cubicBezTo>
                        <a:pt x="6666" y="1005"/>
                        <a:pt x="3949" y="982"/>
                        <a:pt x="138" y="822"/>
                      </a:cubicBezTo>
                      <a:cubicBezTo>
                        <a:pt x="92" y="548"/>
                        <a:pt x="46" y="274"/>
                        <a:pt x="1" y="0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1" name="Google Shape;625;p13">
                <a:extLst>
                  <a:ext uri="{FF2B5EF4-FFF2-40B4-BE49-F238E27FC236}">
                    <a16:creationId xmlns:a16="http://schemas.microsoft.com/office/drawing/2014/main" id="{202D818E-34A6-4748-A346-77B4BD2F529D}"/>
                  </a:ext>
                </a:extLst>
              </p:cNvPr>
              <p:cNvSpPr/>
              <p:nvPr/>
            </p:nvSpPr>
            <p:spPr>
              <a:xfrm>
                <a:off x="-370250" y="165063"/>
                <a:ext cx="1676550" cy="748675"/>
              </a:xfrm>
              <a:custGeom>
                <a:avLst/>
                <a:gdLst/>
                <a:ahLst/>
                <a:cxnLst/>
                <a:rect l="l" t="t" r="r" b="b"/>
                <a:pathLst>
                  <a:path w="67062" h="29947" fill="none" extrusionOk="0">
                    <a:moveTo>
                      <a:pt x="67061" y="4542"/>
                    </a:moveTo>
                    <a:cubicBezTo>
                      <a:pt x="54850" y="0"/>
                      <a:pt x="40972" y="23"/>
                      <a:pt x="28760" y="4656"/>
                    </a:cubicBezTo>
                    <a:cubicBezTo>
                      <a:pt x="16572" y="9267"/>
                      <a:pt x="6141" y="18420"/>
                      <a:pt x="1" y="29947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0" name="Google Shape;633;p13">
              <a:extLst>
                <a:ext uri="{FF2B5EF4-FFF2-40B4-BE49-F238E27FC236}">
                  <a16:creationId xmlns:a16="http://schemas.microsoft.com/office/drawing/2014/main" id="{45357AA9-621A-4320-945B-EA35DC44EE79}"/>
                </a:ext>
              </a:extLst>
            </p:cNvPr>
            <p:cNvSpPr/>
            <p:nvPr/>
          </p:nvSpPr>
          <p:spPr>
            <a:xfrm>
              <a:off x="8496538" y="1671750"/>
              <a:ext cx="195075" cy="21150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1" name="Google Shape;634;p13">
              <a:extLst>
                <a:ext uri="{FF2B5EF4-FFF2-40B4-BE49-F238E27FC236}">
                  <a16:creationId xmlns:a16="http://schemas.microsoft.com/office/drawing/2014/main" id="{40B6FAF3-60B6-4252-9273-AB2A55D1DE9A}"/>
                </a:ext>
              </a:extLst>
            </p:cNvPr>
            <p:cNvGrpSpPr/>
            <p:nvPr/>
          </p:nvGrpSpPr>
          <p:grpSpPr>
            <a:xfrm>
              <a:off x="1039872" y="134977"/>
              <a:ext cx="195076" cy="215146"/>
              <a:chOff x="3080000" y="3727500"/>
              <a:chExt cx="99625" cy="109875"/>
            </a:xfrm>
          </p:grpSpPr>
          <p:sp>
            <p:nvSpPr>
              <p:cNvPr id="32" name="Google Shape;635;p13">
                <a:extLst>
                  <a:ext uri="{FF2B5EF4-FFF2-40B4-BE49-F238E27FC236}">
                    <a16:creationId xmlns:a16="http://schemas.microsoft.com/office/drawing/2014/main" id="{36F6A06E-7E90-41FA-B539-4D3ACF3263FD}"/>
                  </a:ext>
                </a:extLst>
              </p:cNvPr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636;p13">
                <a:extLst>
                  <a:ext uri="{FF2B5EF4-FFF2-40B4-BE49-F238E27FC236}">
                    <a16:creationId xmlns:a16="http://schemas.microsoft.com/office/drawing/2014/main" id="{4DD89E02-A8CB-491A-AD4C-288FD7DB1203}"/>
                  </a:ext>
                </a:extLst>
              </p:cNvPr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637;p13">
                <a:extLst>
                  <a:ext uri="{FF2B5EF4-FFF2-40B4-BE49-F238E27FC236}">
                    <a16:creationId xmlns:a16="http://schemas.microsoft.com/office/drawing/2014/main" id="{02583161-9130-4B43-BE26-B53F5BD5CAE0}"/>
                  </a:ext>
                </a:extLst>
              </p:cNvPr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638;p13">
                <a:extLst>
                  <a:ext uri="{FF2B5EF4-FFF2-40B4-BE49-F238E27FC236}">
                    <a16:creationId xmlns:a16="http://schemas.microsoft.com/office/drawing/2014/main" id="{8AE9696B-C6F8-41F9-B5C8-20D5460EACA1}"/>
                  </a:ext>
                </a:extLst>
              </p:cNvPr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3" name="صورة 22">
            <a:extLst>
              <a:ext uri="{FF2B5EF4-FFF2-40B4-BE49-F238E27FC236}">
                <a16:creationId xmlns:a16="http://schemas.microsoft.com/office/drawing/2014/main" id="{89F91C41-0228-4763-B5D1-01F9392041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CE6E9"/>
              </a:clrFrom>
              <a:clrTo>
                <a:srgbClr val="FCE6E9">
                  <a:alpha val="0"/>
                </a:srgbClr>
              </a:clrTo>
            </a:clrChange>
          </a:blip>
          <a:srcRect t="4170" b="8107"/>
          <a:stretch/>
        </p:blipFill>
        <p:spPr>
          <a:xfrm>
            <a:off x="262308" y="2172212"/>
            <a:ext cx="1533655" cy="2914977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B5476F2D-38C1-4455-AB2D-767BA52549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3227" y="641140"/>
            <a:ext cx="5862000" cy="443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174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2206;p31">
            <a:extLst>
              <a:ext uri="{FF2B5EF4-FFF2-40B4-BE49-F238E27FC236}">
                <a16:creationId xmlns:a16="http://schemas.microsoft.com/office/drawing/2014/main" id="{4A50C263-EF52-480B-8B1D-F81B438E92EA}"/>
              </a:ext>
            </a:extLst>
          </p:cNvPr>
          <p:cNvGrpSpPr/>
          <p:nvPr/>
        </p:nvGrpSpPr>
        <p:grpSpPr>
          <a:xfrm rot="19753318">
            <a:off x="5387199" y="30653"/>
            <a:ext cx="1617193" cy="1316302"/>
            <a:chOff x="7573444" y="3466508"/>
            <a:chExt cx="1617193" cy="1316302"/>
          </a:xfrm>
        </p:grpSpPr>
        <p:sp>
          <p:nvSpPr>
            <p:cNvPr id="57" name="Google Shape;2207;p31">
              <a:extLst>
                <a:ext uri="{FF2B5EF4-FFF2-40B4-BE49-F238E27FC236}">
                  <a16:creationId xmlns:a16="http://schemas.microsoft.com/office/drawing/2014/main" id="{851E47C0-D5ED-44E6-B04F-089F85DC9D42}"/>
                </a:ext>
              </a:extLst>
            </p:cNvPr>
            <p:cNvSpPr/>
            <p:nvPr/>
          </p:nvSpPr>
          <p:spPr>
            <a:xfrm rot="1586529" flipH="1">
              <a:off x="7655351" y="3792125"/>
              <a:ext cx="1442091" cy="706578"/>
            </a:xfrm>
            <a:custGeom>
              <a:avLst/>
              <a:gdLst/>
              <a:ahLst/>
              <a:cxnLst/>
              <a:rect l="l" t="t" r="r" b="b"/>
              <a:pathLst>
                <a:path w="41474" h="20322" extrusionOk="0">
                  <a:moveTo>
                    <a:pt x="40833" y="385"/>
                  </a:moveTo>
                  <a:lnTo>
                    <a:pt x="40831" y="386"/>
                  </a:lnTo>
                  <a:lnTo>
                    <a:pt x="40831" y="385"/>
                  </a:lnTo>
                  <a:close/>
                  <a:moveTo>
                    <a:pt x="34920" y="2081"/>
                  </a:moveTo>
                  <a:lnTo>
                    <a:pt x="34941" y="2106"/>
                  </a:lnTo>
                  <a:lnTo>
                    <a:pt x="34917" y="2097"/>
                  </a:lnTo>
                  <a:cubicBezTo>
                    <a:pt x="34918" y="2092"/>
                    <a:pt x="34918" y="2087"/>
                    <a:pt x="34920" y="2081"/>
                  </a:cubicBezTo>
                  <a:close/>
                  <a:moveTo>
                    <a:pt x="35639" y="3693"/>
                  </a:moveTo>
                  <a:lnTo>
                    <a:pt x="35639" y="3717"/>
                  </a:lnTo>
                  <a:cubicBezTo>
                    <a:pt x="35634" y="3716"/>
                    <a:pt x="35628" y="3714"/>
                    <a:pt x="35624" y="3714"/>
                  </a:cubicBezTo>
                  <a:lnTo>
                    <a:pt x="35639" y="3693"/>
                  </a:lnTo>
                  <a:close/>
                  <a:moveTo>
                    <a:pt x="35758" y="3839"/>
                  </a:moveTo>
                  <a:lnTo>
                    <a:pt x="35787" y="3844"/>
                  </a:lnTo>
                  <a:lnTo>
                    <a:pt x="35762" y="3854"/>
                  </a:lnTo>
                  <a:lnTo>
                    <a:pt x="35758" y="3839"/>
                  </a:lnTo>
                  <a:close/>
                  <a:moveTo>
                    <a:pt x="41286" y="1"/>
                  </a:moveTo>
                  <a:lnTo>
                    <a:pt x="34162" y="598"/>
                  </a:lnTo>
                  <a:cubicBezTo>
                    <a:pt x="34148" y="599"/>
                    <a:pt x="34136" y="605"/>
                    <a:pt x="34122" y="610"/>
                  </a:cubicBezTo>
                  <a:cubicBezTo>
                    <a:pt x="34117" y="611"/>
                    <a:pt x="34111" y="611"/>
                    <a:pt x="34106" y="614"/>
                  </a:cubicBezTo>
                  <a:lnTo>
                    <a:pt x="4851" y="13924"/>
                  </a:lnTo>
                  <a:cubicBezTo>
                    <a:pt x="4850" y="13925"/>
                    <a:pt x="4849" y="13925"/>
                    <a:pt x="4848" y="13925"/>
                  </a:cubicBezTo>
                  <a:cubicBezTo>
                    <a:pt x="4847" y="13925"/>
                    <a:pt x="4846" y="13925"/>
                    <a:pt x="4846" y="13926"/>
                  </a:cubicBezTo>
                  <a:cubicBezTo>
                    <a:pt x="4844" y="13927"/>
                    <a:pt x="4843" y="13928"/>
                    <a:pt x="4840" y="13929"/>
                  </a:cubicBezTo>
                  <a:lnTo>
                    <a:pt x="3807" y="14399"/>
                  </a:lnTo>
                  <a:cubicBezTo>
                    <a:pt x="3806" y="14399"/>
                    <a:pt x="3806" y="14399"/>
                    <a:pt x="3805" y="14399"/>
                  </a:cubicBezTo>
                  <a:cubicBezTo>
                    <a:pt x="3804" y="14399"/>
                    <a:pt x="3803" y="14399"/>
                    <a:pt x="3801" y="14400"/>
                  </a:cubicBezTo>
                  <a:cubicBezTo>
                    <a:pt x="3799" y="14402"/>
                    <a:pt x="3799" y="14403"/>
                    <a:pt x="3796" y="14404"/>
                  </a:cubicBezTo>
                  <a:lnTo>
                    <a:pt x="1184" y="15593"/>
                  </a:lnTo>
                  <a:cubicBezTo>
                    <a:pt x="1135" y="15622"/>
                    <a:pt x="1" y="16338"/>
                    <a:pt x="990" y="18513"/>
                  </a:cubicBezTo>
                  <a:cubicBezTo>
                    <a:pt x="1706" y="20086"/>
                    <a:pt x="2575" y="20322"/>
                    <a:pt x="3030" y="20322"/>
                  </a:cubicBezTo>
                  <a:cubicBezTo>
                    <a:pt x="3204" y="20322"/>
                    <a:pt x="3318" y="20287"/>
                    <a:pt x="3336" y="20280"/>
                  </a:cubicBezTo>
                  <a:lnTo>
                    <a:pt x="5936" y="19097"/>
                  </a:lnTo>
                  <a:lnTo>
                    <a:pt x="6978" y="18623"/>
                  </a:lnTo>
                  <a:lnTo>
                    <a:pt x="6979" y="18623"/>
                  </a:lnTo>
                  <a:lnTo>
                    <a:pt x="6981" y="18622"/>
                  </a:lnTo>
                  <a:lnTo>
                    <a:pt x="36240" y="5310"/>
                  </a:lnTo>
                  <a:cubicBezTo>
                    <a:pt x="36245" y="5308"/>
                    <a:pt x="36247" y="5304"/>
                    <a:pt x="36251" y="5302"/>
                  </a:cubicBezTo>
                  <a:cubicBezTo>
                    <a:pt x="36265" y="5294"/>
                    <a:pt x="36277" y="5288"/>
                    <a:pt x="36288" y="5278"/>
                  </a:cubicBezTo>
                  <a:lnTo>
                    <a:pt x="41419" y="300"/>
                  </a:lnTo>
                  <a:cubicBezTo>
                    <a:pt x="41421" y="297"/>
                    <a:pt x="41421" y="295"/>
                    <a:pt x="41425" y="292"/>
                  </a:cubicBezTo>
                  <a:cubicBezTo>
                    <a:pt x="41432" y="282"/>
                    <a:pt x="41438" y="273"/>
                    <a:pt x="41443" y="263"/>
                  </a:cubicBezTo>
                  <a:cubicBezTo>
                    <a:pt x="41449" y="254"/>
                    <a:pt x="41456" y="247"/>
                    <a:pt x="41459" y="235"/>
                  </a:cubicBezTo>
                  <a:cubicBezTo>
                    <a:pt x="41466" y="223"/>
                    <a:pt x="41468" y="212"/>
                    <a:pt x="41469" y="202"/>
                  </a:cubicBezTo>
                  <a:cubicBezTo>
                    <a:pt x="41472" y="190"/>
                    <a:pt x="41473" y="179"/>
                    <a:pt x="41473" y="166"/>
                  </a:cubicBezTo>
                  <a:cubicBezTo>
                    <a:pt x="41473" y="164"/>
                    <a:pt x="41474" y="161"/>
                    <a:pt x="41474" y="157"/>
                  </a:cubicBezTo>
                  <a:cubicBezTo>
                    <a:pt x="41473" y="148"/>
                    <a:pt x="41469" y="141"/>
                    <a:pt x="41468" y="134"/>
                  </a:cubicBezTo>
                  <a:cubicBezTo>
                    <a:pt x="41464" y="123"/>
                    <a:pt x="41463" y="112"/>
                    <a:pt x="41458" y="102"/>
                  </a:cubicBezTo>
                  <a:cubicBezTo>
                    <a:pt x="41453" y="91"/>
                    <a:pt x="41446" y="80"/>
                    <a:pt x="41437" y="71"/>
                  </a:cubicBezTo>
                  <a:cubicBezTo>
                    <a:pt x="41433" y="64"/>
                    <a:pt x="41431" y="58"/>
                    <a:pt x="41426" y="53"/>
                  </a:cubicBezTo>
                  <a:cubicBezTo>
                    <a:pt x="41425" y="50"/>
                    <a:pt x="41421" y="50"/>
                    <a:pt x="41419" y="49"/>
                  </a:cubicBezTo>
                  <a:cubicBezTo>
                    <a:pt x="41411" y="42"/>
                    <a:pt x="41402" y="37"/>
                    <a:pt x="41394" y="32"/>
                  </a:cubicBezTo>
                  <a:cubicBezTo>
                    <a:pt x="41383" y="24"/>
                    <a:pt x="41372" y="17"/>
                    <a:pt x="41360" y="12"/>
                  </a:cubicBezTo>
                  <a:cubicBezTo>
                    <a:pt x="41354" y="9"/>
                    <a:pt x="41348" y="9"/>
                    <a:pt x="41342" y="8"/>
                  </a:cubicBezTo>
                  <a:cubicBezTo>
                    <a:pt x="41326" y="4"/>
                    <a:pt x="41311" y="2"/>
                    <a:pt x="41295" y="2"/>
                  </a:cubicBezTo>
                  <a:cubicBezTo>
                    <a:pt x="41292" y="2"/>
                    <a:pt x="41290" y="1"/>
                    <a:pt x="4128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208;p31">
              <a:extLst>
                <a:ext uri="{FF2B5EF4-FFF2-40B4-BE49-F238E27FC236}">
                  <a16:creationId xmlns:a16="http://schemas.microsoft.com/office/drawing/2014/main" id="{3C022A7C-5161-4E59-9851-B093C2AC8537}"/>
                </a:ext>
              </a:extLst>
            </p:cNvPr>
            <p:cNvSpPr/>
            <p:nvPr/>
          </p:nvSpPr>
          <p:spPr>
            <a:xfrm rot="1586529" flipH="1">
              <a:off x="7887417" y="3522915"/>
              <a:ext cx="260365" cy="32822"/>
            </a:xfrm>
            <a:custGeom>
              <a:avLst/>
              <a:gdLst/>
              <a:ahLst/>
              <a:cxnLst/>
              <a:rect l="l" t="t" r="r" b="b"/>
              <a:pathLst>
                <a:path w="7488" h="944" extrusionOk="0">
                  <a:moveTo>
                    <a:pt x="7302" y="0"/>
                  </a:moveTo>
                  <a:cubicBezTo>
                    <a:pt x="7298" y="0"/>
                    <a:pt x="7295" y="0"/>
                    <a:pt x="7291" y="1"/>
                  </a:cubicBezTo>
                  <a:lnTo>
                    <a:pt x="167" y="598"/>
                  </a:lnTo>
                  <a:cubicBezTo>
                    <a:pt x="71" y="606"/>
                    <a:pt x="1" y="689"/>
                    <a:pt x="8" y="786"/>
                  </a:cubicBezTo>
                  <a:cubicBezTo>
                    <a:pt x="16" y="876"/>
                    <a:pt x="93" y="944"/>
                    <a:pt x="182" y="944"/>
                  </a:cubicBezTo>
                  <a:cubicBezTo>
                    <a:pt x="185" y="944"/>
                    <a:pt x="189" y="943"/>
                    <a:pt x="192" y="943"/>
                  </a:cubicBezTo>
                  <a:cubicBezTo>
                    <a:pt x="193" y="943"/>
                    <a:pt x="194" y="943"/>
                    <a:pt x="195" y="944"/>
                  </a:cubicBezTo>
                  <a:lnTo>
                    <a:pt x="7321" y="346"/>
                  </a:lnTo>
                  <a:cubicBezTo>
                    <a:pt x="7416" y="338"/>
                    <a:pt x="7487" y="254"/>
                    <a:pt x="7479" y="159"/>
                  </a:cubicBezTo>
                  <a:cubicBezTo>
                    <a:pt x="7472" y="66"/>
                    <a:pt x="7392" y="0"/>
                    <a:pt x="73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209;p31">
              <a:extLst>
                <a:ext uri="{FF2B5EF4-FFF2-40B4-BE49-F238E27FC236}">
                  <a16:creationId xmlns:a16="http://schemas.microsoft.com/office/drawing/2014/main" id="{567910BB-97D0-4401-8C69-32BDC4BCEF75}"/>
                </a:ext>
              </a:extLst>
            </p:cNvPr>
            <p:cNvSpPr/>
            <p:nvPr/>
          </p:nvSpPr>
          <p:spPr>
            <a:xfrm rot="1586529" flipH="1">
              <a:off x="8747360" y="4472660"/>
              <a:ext cx="83068" cy="164458"/>
            </a:xfrm>
            <a:custGeom>
              <a:avLst/>
              <a:gdLst/>
              <a:ahLst/>
              <a:cxnLst/>
              <a:rect l="l" t="t" r="r" b="b"/>
              <a:pathLst>
                <a:path w="2389" h="4730" extrusionOk="0">
                  <a:moveTo>
                    <a:pt x="198" y="1"/>
                  </a:moveTo>
                  <a:cubicBezTo>
                    <a:pt x="174" y="1"/>
                    <a:pt x="149" y="6"/>
                    <a:pt x="126" y="17"/>
                  </a:cubicBezTo>
                  <a:cubicBezTo>
                    <a:pt x="39" y="57"/>
                    <a:pt x="1" y="159"/>
                    <a:pt x="40" y="246"/>
                  </a:cubicBezTo>
                  <a:lnTo>
                    <a:pt x="2034" y="4627"/>
                  </a:lnTo>
                  <a:cubicBezTo>
                    <a:pt x="2062" y="4691"/>
                    <a:pt x="2125" y="4730"/>
                    <a:pt x="2191" y="4730"/>
                  </a:cubicBezTo>
                  <a:cubicBezTo>
                    <a:pt x="2214" y="4730"/>
                    <a:pt x="2239" y="4725"/>
                    <a:pt x="2263" y="4714"/>
                  </a:cubicBezTo>
                  <a:cubicBezTo>
                    <a:pt x="2350" y="4674"/>
                    <a:pt x="2389" y="4571"/>
                    <a:pt x="2349" y="4485"/>
                  </a:cubicBezTo>
                  <a:lnTo>
                    <a:pt x="355" y="104"/>
                  </a:lnTo>
                  <a:cubicBezTo>
                    <a:pt x="327" y="39"/>
                    <a:pt x="264" y="1"/>
                    <a:pt x="1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210;p31">
              <a:extLst>
                <a:ext uri="{FF2B5EF4-FFF2-40B4-BE49-F238E27FC236}">
                  <a16:creationId xmlns:a16="http://schemas.microsoft.com/office/drawing/2014/main" id="{EA64D4D9-D601-41D0-99D2-69F32FCF3F74}"/>
                </a:ext>
              </a:extLst>
            </p:cNvPr>
            <p:cNvSpPr/>
            <p:nvPr/>
          </p:nvSpPr>
          <p:spPr>
            <a:xfrm rot="1586529" flipH="1">
              <a:off x="8003533" y="3600507"/>
              <a:ext cx="27330" cy="20409"/>
            </a:xfrm>
            <a:custGeom>
              <a:avLst/>
              <a:gdLst/>
              <a:ahLst/>
              <a:cxnLst/>
              <a:rect l="l" t="t" r="r" b="b"/>
              <a:pathLst>
                <a:path w="786" h="587" extrusionOk="0">
                  <a:moveTo>
                    <a:pt x="692" y="0"/>
                  </a:moveTo>
                  <a:cubicBezTo>
                    <a:pt x="675" y="0"/>
                    <a:pt x="659" y="5"/>
                    <a:pt x="644" y="15"/>
                  </a:cubicBezTo>
                  <a:lnTo>
                    <a:pt x="46" y="436"/>
                  </a:lnTo>
                  <a:cubicBezTo>
                    <a:pt x="9" y="462"/>
                    <a:pt x="1" y="514"/>
                    <a:pt x="27" y="551"/>
                  </a:cubicBezTo>
                  <a:cubicBezTo>
                    <a:pt x="44" y="575"/>
                    <a:pt x="69" y="587"/>
                    <a:pt x="95" y="587"/>
                  </a:cubicBezTo>
                  <a:cubicBezTo>
                    <a:pt x="112" y="587"/>
                    <a:pt x="127" y="582"/>
                    <a:pt x="142" y="571"/>
                  </a:cubicBezTo>
                  <a:lnTo>
                    <a:pt x="740" y="150"/>
                  </a:lnTo>
                  <a:cubicBezTo>
                    <a:pt x="776" y="124"/>
                    <a:pt x="786" y="73"/>
                    <a:pt x="760" y="35"/>
                  </a:cubicBezTo>
                  <a:cubicBezTo>
                    <a:pt x="743" y="13"/>
                    <a:pt x="718" y="0"/>
                    <a:pt x="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211;p31">
              <a:extLst>
                <a:ext uri="{FF2B5EF4-FFF2-40B4-BE49-F238E27FC236}">
                  <a16:creationId xmlns:a16="http://schemas.microsoft.com/office/drawing/2014/main" id="{709CE873-BFD2-4016-B993-EA9C73BAE765}"/>
                </a:ext>
              </a:extLst>
            </p:cNvPr>
            <p:cNvSpPr/>
            <p:nvPr/>
          </p:nvSpPr>
          <p:spPr>
            <a:xfrm rot="1586529" flipH="1">
              <a:off x="8754853" y="4621166"/>
              <a:ext cx="50453" cy="24373"/>
            </a:xfrm>
            <a:custGeom>
              <a:avLst/>
              <a:gdLst/>
              <a:ahLst/>
              <a:cxnLst/>
              <a:rect l="l" t="t" r="r" b="b"/>
              <a:pathLst>
                <a:path w="1451" h="701" extrusionOk="0">
                  <a:moveTo>
                    <a:pt x="1355" y="0"/>
                  </a:moveTo>
                  <a:cubicBezTo>
                    <a:pt x="1345" y="0"/>
                    <a:pt x="1334" y="2"/>
                    <a:pt x="1324" y="6"/>
                  </a:cubicBezTo>
                  <a:lnTo>
                    <a:pt x="64" y="541"/>
                  </a:lnTo>
                  <a:cubicBezTo>
                    <a:pt x="21" y="559"/>
                    <a:pt x="1" y="608"/>
                    <a:pt x="20" y="650"/>
                  </a:cubicBezTo>
                  <a:cubicBezTo>
                    <a:pt x="32" y="682"/>
                    <a:pt x="64" y="700"/>
                    <a:pt x="95" y="700"/>
                  </a:cubicBezTo>
                  <a:cubicBezTo>
                    <a:pt x="108" y="700"/>
                    <a:pt x="118" y="698"/>
                    <a:pt x="129" y="694"/>
                  </a:cubicBezTo>
                  <a:lnTo>
                    <a:pt x="1388" y="159"/>
                  </a:lnTo>
                  <a:cubicBezTo>
                    <a:pt x="1432" y="140"/>
                    <a:pt x="1450" y="92"/>
                    <a:pt x="1433" y="50"/>
                  </a:cubicBezTo>
                  <a:cubicBezTo>
                    <a:pt x="1418" y="18"/>
                    <a:pt x="1387" y="0"/>
                    <a:pt x="13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212;p31">
              <a:extLst>
                <a:ext uri="{FF2B5EF4-FFF2-40B4-BE49-F238E27FC236}">
                  <a16:creationId xmlns:a16="http://schemas.microsoft.com/office/drawing/2014/main" id="{BE6E57AA-D889-40F1-B714-F94F494A1AF3}"/>
                </a:ext>
              </a:extLst>
            </p:cNvPr>
            <p:cNvSpPr/>
            <p:nvPr/>
          </p:nvSpPr>
          <p:spPr>
            <a:xfrm rot="1586529" flipH="1">
              <a:off x="8788499" y="4616744"/>
              <a:ext cx="36614" cy="14290"/>
            </a:xfrm>
            <a:custGeom>
              <a:avLst/>
              <a:gdLst/>
              <a:ahLst/>
              <a:cxnLst/>
              <a:rect l="l" t="t" r="r" b="b"/>
              <a:pathLst>
                <a:path w="1053" h="411" extrusionOk="0">
                  <a:moveTo>
                    <a:pt x="960" y="0"/>
                  </a:moveTo>
                  <a:cubicBezTo>
                    <a:pt x="953" y="0"/>
                    <a:pt x="945" y="1"/>
                    <a:pt x="937" y="3"/>
                  </a:cubicBezTo>
                  <a:lnTo>
                    <a:pt x="71" y="248"/>
                  </a:lnTo>
                  <a:cubicBezTo>
                    <a:pt x="27" y="261"/>
                    <a:pt x="0" y="306"/>
                    <a:pt x="13" y="350"/>
                  </a:cubicBezTo>
                  <a:cubicBezTo>
                    <a:pt x="23" y="386"/>
                    <a:pt x="57" y="410"/>
                    <a:pt x="94" y="410"/>
                  </a:cubicBezTo>
                  <a:cubicBezTo>
                    <a:pt x="101" y="410"/>
                    <a:pt x="109" y="408"/>
                    <a:pt x="117" y="406"/>
                  </a:cubicBezTo>
                  <a:lnTo>
                    <a:pt x="983" y="161"/>
                  </a:lnTo>
                  <a:cubicBezTo>
                    <a:pt x="1026" y="150"/>
                    <a:pt x="1052" y="104"/>
                    <a:pt x="1039" y="59"/>
                  </a:cubicBezTo>
                  <a:cubicBezTo>
                    <a:pt x="1029" y="23"/>
                    <a:pt x="997" y="0"/>
                    <a:pt x="9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213;p31">
              <a:extLst>
                <a:ext uri="{FF2B5EF4-FFF2-40B4-BE49-F238E27FC236}">
                  <a16:creationId xmlns:a16="http://schemas.microsoft.com/office/drawing/2014/main" id="{015451F1-951D-47CB-BFD1-7D5F976F7227}"/>
                </a:ext>
              </a:extLst>
            </p:cNvPr>
            <p:cNvSpPr/>
            <p:nvPr/>
          </p:nvSpPr>
          <p:spPr>
            <a:xfrm rot="1586529" flipH="1">
              <a:off x="8841263" y="4594144"/>
              <a:ext cx="24966" cy="16828"/>
            </a:xfrm>
            <a:custGeom>
              <a:avLst/>
              <a:gdLst/>
              <a:ahLst/>
              <a:cxnLst/>
              <a:rect l="l" t="t" r="r" b="b"/>
              <a:pathLst>
                <a:path w="718" h="484" extrusionOk="0">
                  <a:moveTo>
                    <a:pt x="624" y="0"/>
                  </a:moveTo>
                  <a:cubicBezTo>
                    <a:pt x="616" y="0"/>
                    <a:pt x="609" y="1"/>
                    <a:pt x="601" y="4"/>
                  </a:cubicBezTo>
                  <a:cubicBezTo>
                    <a:pt x="386" y="67"/>
                    <a:pt x="190" y="185"/>
                    <a:pt x="33" y="343"/>
                  </a:cubicBezTo>
                  <a:cubicBezTo>
                    <a:pt x="0" y="375"/>
                    <a:pt x="0" y="427"/>
                    <a:pt x="33" y="459"/>
                  </a:cubicBezTo>
                  <a:cubicBezTo>
                    <a:pt x="50" y="476"/>
                    <a:pt x="71" y="484"/>
                    <a:pt x="92" y="484"/>
                  </a:cubicBezTo>
                  <a:cubicBezTo>
                    <a:pt x="113" y="484"/>
                    <a:pt x="134" y="474"/>
                    <a:pt x="151" y="459"/>
                  </a:cubicBezTo>
                  <a:cubicBezTo>
                    <a:pt x="288" y="321"/>
                    <a:pt x="461" y="218"/>
                    <a:pt x="648" y="164"/>
                  </a:cubicBezTo>
                  <a:cubicBezTo>
                    <a:pt x="692" y="150"/>
                    <a:pt x="717" y="103"/>
                    <a:pt x="705" y="60"/>
                  </a:cubicBezTo>
                  <a:cubicBezTo>
                    <a:pt x="693" y="23"/>
                    <a:pt x="660" y="0"/>
                    <a:pt x="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214;p31">
              <a:extLst>
                <a:ext uri="{FF2B5EF4-FFF2-40B4-BE49-F238E27FC236}">
                  <a16:creationId xmlns:a16="http://schemas.microsoft.com/office/drawing/2014/main" id="{0ABE8516-2C88-4537-8B51-1E865568AD3C}"/>
                </a:ext>
              </a:extLst>
            </p:cNvPr>
            <p:cNvSpPr/>
            <p:nvPr/>
          </p:nvSpPr>
          <p:spPr>
            <a:xfrm rot="1586529" flipH="1">
              <a:off x="8854759" y="4547284"/>
              <a:ext cx="28269" cy="15681"/>
            </a:xfrm>
            <a:custGeom>
              <a:avLst/>
              <a:gdLst/>
              <a:ahLst/>
              <a:cxnLst/>
              <a:rect l="l" t="t" r="r" b="b"/>
              <a:pathLst>
                <a:path w="813" h="451" extrusionOk="0">
                  <a:moveTo>
                    <a:pt x="717" y="1"/>
                  </a:moveTo>
                  <a:cubicBezTo>
                    <a:pt x="706" y="1"/>
                    <a:pt x="694" y="3"/>
                    <a:pt x="683" y="8"/>
                  </a:cubicBezTo>
                  <a:lnTo>
                    <a:pt x="60" y="292"/>
                  </a:lnTo>
                  <a:cubicBezTo>
                    <a:pt x="20" y="312"/>
                    <a:pt x="1" y="360"/>
                    <a:pt x="20" y="402"/>
                  </a:cubicBezTo>
                  <a:cubicBezTo>
                    <a:pt x="34" y="432"/>
                    <a:pt x="65" y="450"/>
                    <a:pt x="96" y="450"/>
                  </a:cubicBezTo>
                  <a:cubicBezTo>
                    <a:pt x="108" y="450"/>
                    <a:pt x="119" y="448"/>
                    <a:pt x="130" y="443"/>
                  </a:cubicBezTo>
                  <a:lnTo>
                    <a:pt x="752" y="158"/>
                  </a:lnTo>
                  <a:cubicBezTo>
                    <a:pt x="793" y="139"/>
                    <a:pt x="813" y="90"/>
                    <a:pt x="793" y="48"/>
                  </a:cubicBezTo>
                  <a:cubicBezTo>
                    <a:pt x="779" y="19"/>
                    <a:pt x="748" y="1"/>
                    <a:pt x="7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215;p31">
              <a:extLst>
                <a:ext uri="{FF2B5EF4-FFF2-40B4-BE49-F238E27FC236}">
                  <a16:creationId xmlns:a16="http://schemas.microsoft.com/office/drawing/2014/main" id="{25CC9183-BF2A-453D-9E30-C60558CEE4E3}"/>
                </a:ext>
              </a:extLst>
            </p:cNvPr>
            <p:cNvSpPr/>
            <p:nvPr/>
          </p:nvSpPr>
          <p:spPr>
            <a:xfrm rot="1586529" flipH="1">
              <a:off x="7934059" y="3499828"/>
              <a:ext cx="44924" cy="52571"/>
            </a:xfrm>
            <a:custGeom>
              <a:avLst/>
              <a:gdLst/>
              <a:ahLst/>
              <a:cxnLst/>
              <a:rect l="l" t="t" r="r" b="b"/>
              <a:pathLst>
                <a:path w="1292" h="1512" extrusionOk="0">
                  <a:moveTo>
                    <a:pt x="571" y="1"/>
                  </a:moveTo>
                  <a:cubicBezTo>
                    <a:pt x="513" y="1"/>
                    <a:pt x="456" y="31"/>
                    <a:pt x="424" y="85"/>
                  </a:cubicBezTo>
                  <a:lnTo>
                    <a:pt x="94" y="639"/>
                  </a:lnTo>
                  <a:cubicBezTo>
                    <a:pt x="10" y="780"/>
                    <a:pt x="0" y="955"/>
                    <a:pt x="68" y="1106"/>
                  </a:cubicBezTo>
                  <a:cubicBezTo>
                    <a:pt x="136" y="1257"/>
                    <a:pt x="275" y="1365"/>
                    <a:pt x="437" y="1394"/>
                  </a:cubicBezTo>
                  <a:lnTo>
                    <a:pt x="1072" y="1509"/>
                  </a:lnTo>
                  <a:cubicBezTo>
                    <a:pt x="1082" y="1510"/>
                    <a:pt x="1093" y="1512"/>
                    <a:pt x="1103" y="1512"/>
                  </a:cubicBezTo>
                  <a:cubicBezTo>
                    <a:pt x="1185" y="1512"/>
                    <a:pt x="1257" y="1452"/>
                    <a:pt x="1273" y="1369"/>
                  </a:cubicBezTo>
                  <a:cubicBezTo>
                    <a:pt x="1292" y="1274"/>
                    <a:pt x="1229" y="1184"/>
                    <a:pt x="1135" y="1168"/>
                  </a:cubicBezTo>
                  <a:lnTo>
                    <a:pt x="500" y="1053"/>
                  </a:lnTo>
                  <a:cubicBezTo>
                    <a:pt x="447" y="1043"/>
                    <a:pt x="405" y="1011"/>
                    <a:pt x="383" y="963"/>
                  </a:cubicBezTo>
                  <a:cubicBezTo>
                    <a:pt x="361" y="915"/>
                    <a:pt x="366" y="861"/>
                    <a:pt x="392" y="816"/>
                  </a:cubicBezTo>
                  <a:lnTo>
                    <a:pt x="721" y="262"/>
                  </a:lnTo>
                  <a:cubicBezTo>
                    <a:pt x="770" y="181"/>
                    <a:pt x="743" y="74"/>
                    <a:pt x="661" y="26"/>
                  </a:cubicBezTo>
                  <a:cubicBezTo>
                    <a:pt x="633" y="9"/>
                    <a:pt x="602" y="1"/>
                    <a:pt x="5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216;p31">
              <a:extLst>
                <a:ext uri="{FF2B5EF4-FFF2-40B4-BE49-F238E27FC236}">
                  <a16:creationId xmlns:a16="http://schemas.microsoft.com/office/drawing/2014/main" id="{BFDC6590-2690-4286-BCD2-C90936F25A6E}"/>
                </a:ext>
              </a:extLst>
            </p:cNvPr>
            <p:cNvSpPr/>
            <p:nvPr/>
          </p:nvSpPr>
          <p:spPr>
            <a:xfrm rot="1586529" flipH="1">
              <a:off x="8722237" y="4441749"/>
              <a:ext cx="83033" cy="164423"/>
            </a:xfrm>
            <a:custGeom>
              <a:avLst/>
              <a:gdLst/>
              <a:ahLst/>
              <a:cxnLst/>
              <a:rect l="l" t="t" r="r" b="b"/>
              <a:pathLst>
                <a:path w="2388" h="4729" extrusionOk="0">
                  <a:moveTo>
                    <a:pt x="196" y="1"/>
                  </a:moveTo>
                  <a:cubicBezTo>
                    <a:pt x="172" y="1"/>
                    <a:pt x="148" y="5"/>
                    <a:pt x="126" y="16"/>
                  </a:cubicBezTo>
                  <a:cubicBezTo>
                    <a:pt x="38" y="55"/>
                    <a:pt x="0" y="159"/>
                    <a:pt x="39" y="245"/>
                  </a:cubicBezTo>
                  <a:lnTo>
                    <a:pt x="2033" y="4626"/>
                  </a:lnTo>
                  <a:cubicBezTo>
                    <a:pt x="2062" y="4691"/>
                    <a:pt x="2125" y="4729"/>
                    <a:pt x="2190" y="4729"/>
                  </a:cubicBezTo>
                  <a:cubicBezTo>
                    <a:pt x="2215" y="4729"/>
                    <a:pt x="2238" y="4723"/>
                    <a:pt x="2262" y="4713"/>
                  </a:cubicBezTo>
                  <a:cubicBezTo>
                    <a:pt x="2350" y="4673"/>
                    <a:pt x="2387" y="4571"/>
                    <a:pt x="2348" y="4484"/>
                  </a:cubicBezTo>
                  <a:lnTo>
                    <a:pt x="354" y="103"/>
                  </a:lnTo>
                  <a:cubicBezTo>
                    <a:pt x="325" y="38"/>
                    <a:pt x="262" y="1"/>
                    <a:pt x="1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217;p31">
              <a:extLst>
                <a:ext uri="{FF2B5EF4-FFF2-40B4-BE49-F238E27FC236}">
                  <a16:creationId xmlns:a16="http://schemas.microsoft.com/office/drawing/2014/main" id="{BF73A791-FB15-4097-8462-7222E6E649D5}"/>
                </a:ext>
              </a:extLst>
            </p:cNvPr>
            <p:cNvSpPr/>
            <p:nvPr/>
          </p:nvSpPr>
          <p:spPr>
            <a:xfrm rot="1586529" flipH="1">
              <a:off x="7899655" y="3824176"/>
              <a:ext cx="1215036" cy="626470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218;p31">
              <a:extLst>
                <a:ext uri="{FF2B5EF4-FFF2-40B4-BE49-F238E27FC236}">
                  <a16:creationId xmlns:a16="http://schemas.microsoft.com/office/drawing/2014/main" id="{C58D7E66-DC56-4F2E-B602-6BF30BCD77AF}"/>
                </a:ext>
              </a:extLst>
            </p:cNvPr>
            <p:cNvSpPr/>
            <p:nvPr/>
          </p:nvSpPr>
          <p:spPr>
            <a:xfrm rot="1586529" flipH="1">
              <a:off x="7822976" y="3882767"/>
              <a:ext cx="1230892" cy="601471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219;p31">
              <a:extLst>
                <a:ext uri="{FF2B5EF4-FFF2-40B4-BE49-F238E27FC236}">
                  <a16:creationId xmlns:a16="http://schemas.microsoft.com/office/drawing/2014/main" id="{24EC532B-9D4F-46A3-83D4-66A6073DDCC7}"/>
                </a:ext>
              </a:extLst>
            </p:cNvPr>
            <p:cNvSpPr/>
            <p:nvPr/>
          </p:nvSpPr>
          <p:spPr>
            <a:xfrm rot="1586529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220;p31">
              <a:extLst>
                <a:ext uri="{FF2B5EF4-FFF2-40B4-BE49-F238E27FC236}">
                  <a16:creationId xmlns:a16="http://schemas.microsoft.com/office/drawing/2014/main" id="{0D310FC6-BE68-49F9-9711-9BC9087CC47F}"/>
                </a:ext>
              </a:extLst>
            </p:cNvPr>
            <p:cNvSpPr/>
            <p:nvPr/>
          </p:nvSpPr>
          <p:spPr>
            <a:xfrm rot="1586529" flipH="1">
              <a:off x="7856785" y="3499509"/>
              <a:ext cx="191727" cy="185111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221;p31">
              <a:extLst>
                <a:ext uri="{FF2B5EF4-FFF2-40B4-BE49-F238E27FC236}">
                  <a16:creationId xmlns:a16="http://schemas.microsoft.com/office/drawing/2014/main" id="{E34AFDFC-F58E-4A16-A6FC-90EBF513043D}"/>
                </a:ext>
              </a:extLst>
            </p:cNvPr>
            <p:cNvSpPr/>
            <p:nvPr/>
          </p:nvSpPr>
          <p:spPr>
            <a:xfrm rot="1586529" flipH="1">
              <a:off x="7868442" y="3874954"/>
              <a:ext cx="1031133" cy="474946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222;p31">
              <a:extLst>
                <a:ext uri="{FF2B5EF4-FFF2-40B4-BE49-F238E27FC236}">
                  <a16:creationId xmlns:a16="http://schemas.microsoft.com/office/drawing/2014/main" id="{6A37E6E7-80FC-434C-AD73-C27B04E5C625}"/>
                </a:ext>
              </a:extLst>
            </p:cNvPr>
            <p:cNvSpPr/>
            <p:nvPr/>
          </p:nvSpPr>
          <p:spPr>
            <a:xfrm rot="1586529" flipH="1">
              <a:off x="7923076" y="3830564"/>
              <a:ext cx="1031168" cy="474911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223;p31">
              <a:extLst>
                <a:ext uri="{FF2B5EF4-FFF2-40B4-BE49-F238E27FC236}">
                  <a16:creationId xmlns:a16="http://schemas.microsoft.com/office/drawing/2014/main" id="{F7D4F12E-3E31-43F6-AC83-5A878026E3B0}"/>
                </a:ext>
              </a:extLst>
            </p:cNvPr>
            <p:cNvSpPr/>
            <p:nvPr/>
          </p:nvSpPr>
          <p:spPr>
            <a:xfrm rot="1586529" flipH="1">
              <a:off x="7957406" y="3589009"/>
              <a:ext cx="68673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224;p31">
              <a:extLst>
                <a:ext uri="{FF2B5EF4-FFF2-40B4-BE49-F238E27FC236}">
                  <a16:creationId xmlns:a16="http://schemas.microsoft.com/office/drawing/2014/main" id="{8A695142-3981-4C29-A4BF-32978A184CBA}"/>
                </a:ext>
              </a:extLst>
            </p:cNvPr>
            <p:cNvSpPr/>
            <p:nvPr/>
          </p:nvSpPr>
          <p:spPr>
            <a:xfrm rot="1586529" flipH="1">
              <a:off x="7899655" y="3824176"/>
              <a:ext cx="1215036" cy="626470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225;p31">
              <a:extLst>
                <a:ext uri="{FF2B5EF4-FFF2-40B4-BE49-F238E27FC236}">
                  <a16:creationId xmlns:a16="http://schemas.microsoft.com/office/drawing/2014/main" id="{E476EECA-6596-4A3E-A660-51B240A23DE4}"/>
                </a:ext>
              </a:extLst>
            </p:cNvPr>
            <p:cNvSpPr/>
            <p:nvPr/>
          </p:nvSpPr>
          <p:spPr>
            <a:xfrm rot="1586529" flipH="1">
              <a:off x="7822976" y="3882767"/>
              <a:ext cx="1230892" cy="601471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226;p31">
              <a:extLst>
                <a:ext uri="{FF2B5EF4-FFF2-40B4-BE49-F238E27FC236}">
                  <a16:creationId xmlns:a16="http://schemas.microsoft.com/office/drawing/2014/main" id="{FA0D56F8-BED0-4970-9364-962A304DA06E}"/>
                </a:ext>
              </a:extLst>
            </p:cNvPr>
            <p:cNvSpPr/>
            <p:nvPr/>
          </p:nvSpPr>
          <p:spPr>
            <a:xfrm rot="1586529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227;p31">
              <a:extLst>
                <a:ext uri="{FF2B5EF4-FFF2-40B4-BE49-F238E27FC236}">
                  <a16:creationId xmlns:a16="http://schemas.microsoft.com/office/drawing/2014/main" id="{2099ECD6-255C-4E37-998A-B947DACFE8AA}"/>
                </a:ext>
              </a:extLst>
            </p:cNvPr>
            <p:cNvSpPr/>
            <p:nvPr/>
          </p:nvSpPr>
          <p:spPr>
            <a:xfrm rot="1586529" flipH="1">
              <a:off x="7856785" y="3499509"/>
              <a:ext cx="191727" cy="185111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228;p31">
              <a:extLst>
                <a:ext uri="{FF2B5EF4-FFF2-40B4-BE49-F238E27FC236}">
                  <a16:creationId xmlns:a16="http://schemas.microsoft.com/office/drawing/2014/main" id="{0A06AC3E-6234-42D3-8995-04F3E3A0C464}"/>
                </a:ext>
              </a:extLst>
            </p:cNvPr>
            <p:cNvSpPr/>
            <p:nvPr/>
          </p:nvSpPr>
          <p:spPr>
            <a:xfrm rot="1586529" flipH="1">
              <a:off x="7868442" y="3874954"/>
              <a:ext cx="1031133" cy="474946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229;p31">
              <a:extLst>
                <a:ext uri="{FF2B5EF4-FFF2-40B4-BE49-F238E27FC236}">
                  <a16:creationId xmlns:a16="http://schemas.microsoft.com/office/drawing/2014/main" id="{A929D5D6-8B24-4D93-907D-330B55D19447}"/>
                </a:ext>
              </a:extLst>
            </p:cNvPr>
            <p:cNvSpPr/>
            <p:nvPr/>
          </p:nvSpPr>
          <p:spPr>
            <a:xfrm rot="1586529" flipH="1">
              <a:off x="7923076" y="3830564"/>
              <a:ext cx="1031168" cy="474911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230;p31">
              <a:extLst>
                <a:ext uri="{FF2B5EF4-FFF2-40B4-BE49-F238E27FC236}">
                  <a16:creationId xmlns:a16="http://schemas.microsoft.com/office/drawing/2014/main" id="{A4A8170B-FA2B-47F4-91E9-1461177E8246}"/>
                </a:ext>
              </a:extLst>
            </p:cNvPr>
            <p:cNvSpPr/>
            <p:nvPr/>
          </p:nvSpPr>
          <p:spPr>
            <a:xfrm rot="1586529" flipH="1">
              <a:off x="7957406" y="3589009"/>
              <a:ext cx="68673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231;p31">
              <a:extLst>
                <a:ext uri="{FF2B5EF4-FFF2-40B4-BE49-F238E27FC236}">
                  <a16:creationId xmlns:a16="http://schemas.microsoft.com/office/drawing/2014/main" id="{A77BE95D-4A11-4351-B057-087E247E67F9}"/>
                </a:ext>
              </a:extLst>
            </p:cNvPr>
            <p:cNvSpPr/>
            <p:nvPr/>
          </p:nvSpPr>
          <p:spPr>
            <a:xfrm rot="1586529" flipH="1">
              <a:off x="7911934" y="3498438"/>
              <a:ext cx="59493" cy="35464"/>
            </a:xfrm>
            <a:custGeom>
              <a:avLst/>
              <a:gdLst/>
              <a:ahLst/>
              <a:cxnLst/>
              <a:rect l="l" t="t" r="r" b="b"/>
              <a:pathLst>
                <a:path w="1711" h="1020" extrusionOk="0">
                  <a:moveTo>
                    <a:pt x="1628" y="1"/>
                  </a:moveTo>
                  <a:cubicBezTo>
                    <a:pt x="1626" y="1"/>
                    <a:pt x="1625" y="1"/>
                    <a:pt x="1623" y="1"/>
                  </a:cubicBezTo>
                  <a:lnTo>
                    <a:pt x="387" y="107"/>
                  </a:lnTo>
                  <a:cubicBezTo>
                    <a:pt x="364" y="110"/>
                    <a:pt x="340" y="124"/>
                    <a:pt x="328" y="142"/>
                  </a:cubicBezTo>
                  <a:lnTo>
                    <a:pt x="183" y="385"/>
                  </a:lnTo>
                  <a:lnTo>
                    <a:pt x="51" y="608"/>
                  </a:lnTo>
                  <a:cubicBezTo>
                    <a:pt x="1" y="694"/>
                    <a:pt x="30" y="773"/>
                    <a:pt x="41" y="800"/>
                  </a:cubicBezTo>
                  <a:cubicBezTo>
                    <a:pt x="56" y="832"/>
                    <a:pt x="98" y="905"/>
                    <a:pt x="192" y="921"/>
                  </a:cubicBezTo>
                  <a:lnTo>
                    <a:pt x="726" y="1018"/>
                  </a:lnTo>
                  <a:cubicBezTo>
                    <a:pt x="730" y="1019"/>
                    <a:pt x="735" y="1020"/>
                    <a:pt x="739" y="1020"/>
                  </a:cubicBezTo>
                  <a:cubicBezTo>
                    <a:pt x="757" y="1020"/>
                    <a:pt x="777" y="1012"/>
                    <a:pt x="791" y="999"/>
                  </a:cubicBezTo>
                  <a:lnTo>
                    <a:pt x="1683" y="134"/>
                  </a:lnTo>
                  <a:cubicBezTo>
                    <a:pt x="1706" y="110"/>
                    <a:pt x="1711" y="78"/>
                    <a:pt x="1698" y="47"/>
                  </a:cubicBezTo>
                  <a:cubicBezTo>
                    <a:pt x="1695" y="40"/>
                    <a:pt x="1691" y="32"/>
                    <a:pt x="1684" y="32"/>
                  </a:cubicBezTo>
                  <a:cubicBezTo>
                    <a:pt x="1675" y="13"/>
                    <a:pt x="1651" y="1"/>
                    <a:pt x="16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232;p31">
              <a:extLst>
                <a:ext uri="{FF2B5EF4-FFF2-40B4-BE49-F238E27FC236}">
                  <a16:creationId xmlns:a16="http://schemas.microsoft.com/office/drawing/2014/main" id="{F2A1DF62-1AE1-426C-93B5-544F2D24AE75}"/>
                </a:ext>
              </a:extLst>
            </p:cNvPr>
            <p:cNvSpPr/>
            <p:nvPr/>
          </p:nvSpPr>
          <p:spPr>
            <a:xfrm rot="1586529" flipH="1">
              <a:off x="8729710" y="4461477"/>
              <a:ext cx="93360" cy="155905"/>
            </a:xfrm>
            <a:custGeom>
              <a:avLst/>
              <a:gdLst/>
              <a:ahLst/>
              <a:cxnLst/>
              <a:rect l="l" t="t" r="r" b="b"/>
              <a:pathLst>
                <a:path w="2685" h="4484" extrusionOk="0">
                  <a:moveTo>
                    <a:pt x="769" y="1"/>
                  </a:moveTo>
                  <a:cubicBezTo>
                    <a:pt x="759" y="1"/>
                    <a:pt x="748" y="3"/>
                    <a:pt x="738" y="7"/>
                  </a:cubicBezTo>
                  <a:lnTo>
                    <a:pt x="56" y="318"/>
                  </a:lnTo>
                  <a:cubicBezTo>
                    <a:pt x="18" y="335"/>
                    <a:pt x="0" y="381"/>
                    <a:pt x="18" y="419"/>
                  </a:cubicBezTo>
                  <a:lnTo>
                    <a:pt x="1846" y="4439"/>
                  </a:lnTo>
                  <a:cubicBezTo>
                    <a:pt x="1860" y="4466"/>
                    <a:pt x="1888" y="4483"/>
                    <a:pt x="1916" y="4483"/>
                  </a:cubicBezTo>
                  <a:cubicBezTo>
                    <a:pt x="1926" y="4483"/>
                    <a:pt x="1937" y="4481"/>
                    <a:pt x="1947" y="4476"/>
                  </a:cubicBezTo>
                  <a:lnTo>
                    <a:pt x="2630" y="4167"/>
                  </a:lnTo>
                  <a:cubicBezTo>
                    <a:pt x="2668" y="4150"/>
                    <a:pt x="2685" y="4104"/>
                    <a:pt x="2668" y="4066"/>
                  </a:cubicBezTo>
                  <a:lnTo>
                    <a:pt x="840" y="46"/>
                  </a:lnTo>
                  <a:cubicBezTo>
                    <a:pt x="826" y="17"/>
                    <a:pt x="798" y="1"/>
                    <a:pt x="7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233;p31">
              <a:extLst>
                <a:ext uri="{FF2B5EF4-FFF2-40B4-BE49-F238E27FC236}">
                  <a16:creationId xmlns:a16="http://schemas.microsoft.com/office/drawing/2014/main" id="{77E1DA58-B179-456A-B76D-884D30F43F31}"/>
                </a:ext>
              </a:extLst>
            </p:cNvPr>
            <p:cNvSpPr/>
            <p:nvPr/>
          </p:nvSpPr>
          <p:spPr>
            <a:xfrm rot="1586529" flipH="1">
              <a:off x="8744084" y="4510033"/>
              <a:ext cx="179140" cy="183859"/>
            </a:xfrm>
            <a:custGeom>
              <a:avLst/>
              <a:gdLst/>
              <a:ahLst/>
              <a:cxnLst/>
              <a:rect l="l" t="t" r="r" b="b"/>
              <a:pathLst>
                <a:path w="5152" h="5288" extrusionOk="0">
                  <a:moveTo>
                    <a:pt x="2575" y="829"/>
                  </a:moveTo>
                  <a:lnTo>
                    <a:pt x="1965" y="1147"/>
                  </a:lnTo>
                  <a:lnTo>
                    <a:pt x="1941" y="1138"/>
                  </a:lnTo>
                  <a:cubicBezTo>
                    <a:pt x="1936" y="1127"/>
                    <a:pt x="1943" y="1116"/>
                    <a:pt x="1950" y="1113"/>
                  </a:cubicBezTo>
                  <a:lnTo>
                    <a:pt x="2575" y="829"/>
                  </a:lnTo>
                  <a:close/>
                  <a:moveTo>
                    <a:pt x="2310" y="2225"/>
                  </a:moveTo>
                  <a:lnTo>
                    <a:pt x="2321" y="2262"/>
                  </a:lnTo>
                  <a:cubicBezTo>
                    <a:pt x="2122" y="2318"/>
                    <a:pt x="1942" y="2429"/>
                    <a:pt x="1796" y="2576"/>
                  </a:cubicBezTo>
                  <a:lnTo>
                    <a:pt x="1767" y="2567"/>
                  </a:lnTo>
                  <a:cubicBezTo>
                    <a:pt x="1764" y="2561"/>
                    <a:pt x="1760" y="2554"/>
                    <a:pt x="1770" y="2546"/>
                  </a:cubicBezTo>
                  <a:cubicBezTo>
                    <a:pt x="1920" y="2398"/>
                    <a:pt x="2106" y="2284"/>
                    <a:pt x="2310" y="2225"/>
                  </a:cubicBezTo>
                  <a:close/>
                  <a:moveTo>
                    <a:pt x="3415" y="3412"/>
                  </a:moveTo>
                  <a:lnTo>
                    <a:pt x="2560" y="3692"/>
                  </a:lnTo>
                  <a:lnTo>
                    <a:pt x="2538" y="3681"/>
                  </a:lnTo>
                  <a:lnTo>
                    <a:pt x="2472" y="3711"/>
                  </a:lnTo>
                  <a:lnTo>
                    <a:pt x="2536" y="3677"/>
                  </a:lnTo>
                  <a:lnTo>
                    <a:pt x="3415" y="3412"/>
                  </a:lnTo>
                  <a:close/>
                  <a:moveTo>
                    <a:pt x="4176" y="3853"/>
                  </a:moveTo>
                  <a:lnTo>
                    <a:pt x="4192" y="3888"/>
                  </a:lnTo>
                  <a:lnTo>
                    <a:pt x="2932" y="4423"/>
                  </a:lnTo>
                  <a:lnTo>
                    <a:pt x="2909" y="4417"/>
                  </a:lnTo>
                  <a:lnTo>
                    <a:pt x="4176" y="3853"/>
                  </a:lnTo>
                  <a:close/>
                  <a:moveTo>
                    <a:pt x="3235" y="1"/>
                  </a:moveTo>
                  <a:cubicBezTo>
                    <a:pt x="3225" y="1"/>
                    <a:pt x="3214" y="3"/>
                    <a:pt x="3205" y="7"/>
                  </a:cubicBezTo>
                  <a:lnTo>
                    <a:pt x="807" y="1099"/>
                  </a:lnTo>
                  <a:cubicBezTo>
                    <a:pt x="765" y="1126"/>
                    <a:pt x="1" y="1636"/>
                    <a:pt x="541" y="3190"/>
                  </a:cubicBezTo>
                  <a:cubicBezTo>
                    <a:pt x="588" y="3332"/>
                    <a:pt x="650" y="3485"/>
                    <a:pt x="724" y="3648"/>
                  </a:cubicBezTo>
                  <a:cubicBezTo>
                    <a:pt x="1390" y="5110"/>
                    <a:pt x="2163" y="5288"/>
                    <a:pt x="2499" y="5288"/>
                  </a:cubicBezTo>
                  <a:cubicBezTo>
                    <a:pt x="2582" y="5288"/>
                    <a:pt x="2639" y="5277"/>
                    <a:pt x="2660" y="5272"/>
                  </a:cubicBezTo>
                  <a:lnTo>
                    <a:pt x="5097" y="4167"/>
                  </a:lnTo>
                  <a:cubicBezTo>
                    <a:pt x="5135" y="4150"/>
                    <a:pt x="5151" y="4104"/>
                    <a:pt x="5135" y="4066"/>
                  </a:cubicBezTo>
                  <a:lnTo>
                    <a:pt x="3305" y="45"/>
                  </a:lnTo>
                  <a:cubicBezTo>
                    <a:pt x="3293" y="17"/>
                    <a:pt x="3264" y="1"/>
                    <a:pt x="3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234;p31">
              <a:extLst>
                <a:ext uri="{FF2B5EF4-FFF2-40B4-BE49-F238E27FC236}">
                  <a16:creationId xmlns:a16="http://schemas.microsoft.com/office/drawing/2014/main" id="{C7B2B37D-CD96-483C-B4FC-16AF1748F397}"/>
                </a:ext>
              </a:extLst>
            </p:cNvPr>
            <p:cNvSpPr/>
            <p:nvPr/>
          </p:nvSpPr>
          <p:spPr>
            <a:xfrm rot="1586529" flipH="1">
              <a:off x="7854590" y="3882064"/>
              <a:ext cx="1022892" cy="493095"/>
            </a:xfrm>
            <a:custGeom>
              <a:avLst/>
              <a:gdLst/>
              <a:ahLst/>
              <a:cxnLst/>
              <a:rect l="l" t="t" r="r" b="b"/>
              <a:pathLst>
                <a:path w="29418" h="14182" extrusionOk="0">
                  <a:moveTo>
                    <a:pt x="28930" y="0"/>
                  </a:moveTo>
                  <a:cubicBezTo>
                    <a:pt x="28919" y="0"/>
                    <a:pt x="28909" y="3"/>
                    <a:pt x="28899" y="7"/>
                  </a:cubicBezTo>
                  <a:lnTo>
                    <a:pt x="55" y="13130"/>
                  </a:lnTo>
                  <a:cubicBezTo>
                    <a:pt x="18" y="13146"/>
                    <a:pt x="1" y="13192"/>
                    <a:pt x="18" y="13230"/>
                  </a:cubicBezTo>
                  <a:lnTo>
                    <a:pt x="430" y="14137"/>
                  </a:lnTo>
                  <a:cubicBezTo>
                    <a:pt x="442" y="14165"/>
                    <a:pt x="471" y="14182"/>
                    <a:pt x="500" y="14182"/>
                  </a:cubicBezTo>
                  <a:cubicBezTo>
                    <a:pt x="510" y="14182"/>
                    <a:pt x="521" y="14180"/>
                    <a:pt x="530" y="14175"/>
                  </a:cubicBezTo>
                  <a:lnTo>
                    <a:pt x="29371" y="1054"/>
                  </a:lnTo>
                  <a:cubicBezTo>
                    <a:pt x="29392" y="1046"/>
                    <a:pt x="29407" y="1027"/>
                    <a:pt x="29413" y="1005"/>
                  </a:cubicBezTo>
                  <a:cubicBezTo>
                    <a:pt x="29418" y="988"/>
                    <a:pt x="29416" y="969"/>
                    <a:pt x="29409" y="953"/>
                  </a:cubicBezTo>
                  <a:cubicBezTo>
                    <a:pt x="29407" y="948"/>
                    <a:pt x="29404" y="943"/>
                    <a:pt x="29401" y="939"/>
                  </a:cubicBezTo>
                  <a:cubicBezTo>
                    <a:pt x="29308" y="813"/>
                    <a:pt x="29228" y="677"/>
                    <a:pt x="29163" y="534"/>
                  </a:cubicBezTo>
                  <a:cubicBezTo>
                    <a:pt x="29095" y="384"/>
                    <a:pt x="29041" y="225"/>
                    <a:pt x="29004" y="60"/>
                  </a:cubicBezTo>
                  <a:cubicBezTo>
                    <a:pt x="29003" y="54"/>
                    <a:pt x="29002" y="50"/>
                    <a:pt x="28999" y="46"/>
                  </a:cubicBezTo>
                  <a:cubicBezTo>
                    <a:pt x="28993" y="30"/>
                    <a:pt x="28980" y="17"/>
                    <a:pt x="28965" y="9"/>
                  </a:cubicBezTo>
                  <a:cubicBezTo>
                    <a:pt x="28954" y="3"/>
                    <a:pt x="28942" y="0"/>
                    <a:pt x="289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235;p31">
              <a:extLst>
                <a:ext uri="{FF2B5EF4-FFF2-40B4-BE49-F238E27FC236}">
                  <a16:creationId xmlns:a16="http://schemas.microsoft.com/office/drawing/2014/main" id="{F71E872D-89D7-4702-84E4-56F4846C918A}"/>
                </a:ext>
              </a:extLst>
            </p:cNvPr>
            <p:cNvSpPr/>
            <p:nvPr/>
          </p:nvSpPr>
          <p:spPr>
            <a:xfrm rot="1586529" flipH="1">
              <a:off x="7946757" y="3807116"/>
              <a:ext cx="1022683" cy="492991"/>
            </a:xfrm>
            <a:custGeom>
              <a:avLst/>
              <a:gdLst/>
              <a:ahLst/>
              <a:cxnLst/>
              <a:rect l="l" t="t" r="r" b="b"/>
              <a:pathLst>
                <a:path w="29412" h="14179" extrusionOk="0">
                  <a:moveTo>
                    <a:pt x="28921" y="0"/>
                  </a:moveTo>
                  <a:cubicBezTo>
                    <a:pt x="28910" y="0"/>
                    <a:pt x="28900" y="3"/>
                    <a:pt x="28890" y="8"/>
                  </a:cubicBezTo>
                  <a:lnTo>
                    <a:pt x="45" y="13126"/>
                  </a:lnTo>
                  <a:cubicBezTo>
                    <a:pt x="28" y="13134"/>
                    <a:pt x="14" y="13148"/>
                    <a:pt x="6" y="13169"/>
                  </a:cubicBezTo>
                  <a:cubicBezTo>
                    <a:pt x="2" y="13188"/>
                    <a:pt x="0" y="13210"/>
                    <a:pt x="7" y="13227"/>
                  </a:cubicBezTo>
                  <a:lnTo>
                    <a:pt x="421" y="14135"/>
                  </a:lnTo>
                  <a:cubicBezTo>
                    <a:pt x="422" y="14138"/>
                    <a:pt x="422" y="14138"/>
                    <a:pt x="427" y="14140"/>
                  </a:cubicBezTo>
                  <a:cubicBezTo>
                    <a:pt x="438" y="14164"/>
                    <a:pt x="463" y="14178"/>
                    <a:pt x="490" y="14178"/>
                  </a:cubicBezTo>
                  <a:cubicBezTo>
                    <a:pt x="500" y="14178"/>
                    <a:pt x="511" y="14176"/>
                    <a:pt x="520" y="14172"/>
                  </a:cubicBezTo>
                  <a:lnTo>
                    <a:pt x="29367" y="1048"/>
                  </a:lnTo>
                  <a:cubicBezTo>
                    <a:pt x="29388" y="1039"/>
                    <a:pt x="29400" y="1021"/>
                    <a:pt x="29407" y="1000"/>
                  </a:cubicBezTo>
                  <a:cubicBezTo>
                    <a:pt x="29412" y="984"/>
                    <a:pt x="29410" y="970"/>
                    <a:pt x="29407" y="954"/>
                  </a:cubicBezTo>
                  <a:cubicBezTo>
                    <a:pt x="29406" y="950"/>
                    <a:pt x="29406" y="950"/>
                    <a:pt x="29405" y="948"/>
                  </a:cubicBezTo>
                  <a:cubicBezTo>
                    <a:pt x="29402" y="944"/>
                    <a:pt x="29396" y="938"/>
                    <a:pt x="29395" y="935"/>
                  </a:cubicBezTo>
                  <a:cubicBezTo>
                    <a:pt x="29296" y="801"/>
                    <a:pt x="29213" y="655"/>
                    <a:pt x="29145" y="505"/>
                  </a:cubicBezTo>
                  <a:cubicBezTo>
                    <a:pt x="29078" y="360"/>
                    <a:pt x="29029" y="211"/>
                    <a:pt x="28993" y="60"/>
                  </a:cubicBezTo>
                  <a:cubicBezTo>
                    <a:pt x="28994" y="55"/>
                    <a:pt x="28992" y="49"/>
                    <a:pt x="28991" y="44"/>
                  </a:cubicBezTo>
                  <a:cubicBezTo>
                    <a:pt x="28983" y="28"/>
                    <a:pt x="28970" y="17"/>
                    <a:pt x="28952" y="8"/>
                  </a:cubicBezTo>
                  <a:cubicBezTo>
                    <a:pt x="28941" y="3"/>
                    <a:pt x="28931" y="0"/>
                    <a:pt x="289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236;p31">
              <a:extLst>
                <a:ext uri="{FF2B5EF4-FFF2-40B4-BE49-F238E27FC236}">
                  <a16:creationId xmlns:a16="http://schemas.microsoft.com/office/drawing/2014/main" id="{C5841B69-3D5C-4F60-8A23-0CFF1A111AE2}"/>
                </a:ext>
              </a:extLst>
            </p:cNvPr>
            <p:cNvSpPr/>
            <p:nvPr/>
          </p:nvSpPr>
          <p:spPr>
            <a:xfrm rot="1586529" flipH="1">
              <a:off x="7903086" y="3839876"/>
              <a:ext cx="1023831" cy="509333"/>
            </a:xfrm>
            <a:custGeom>
              <a:avLst/>
              <a:gdLst/>
              <a:ahLst/>
              <a:cxnLst/>
              <a:rect l="l" t="t" r="r" b="b"/>
              <a:pathLst>
                <a:path w="29445" h="14649" extrusionOk="0">
                  <a:moveTo>
                    <a:pt x="28695" y="0"/>
                  </a:moveTo>
                  <a:cubicBezTo>
                    <a:pt x="28684" y="0"/>
                    <a:pt x="28674" y="2"/>
                    <a:pt x="28664" y="7"/>
                  </a:cubicBezTo>
                  <a:lnTo>
                    <a:pt x="55" y="13023"/>
                  </a:lnTo>
                  <a:cubicBezTo>
                    <a:pt x="17" y="13040"/>
                    <a:pt x="0" y="13085"/>
                    <a:pt x="17" y="13124"/>
                  </a:cubicBezTo>
                  <a:lnTo>
                    <a:pt x="691" y="14603"/>
                  </a:lnTo>
                  <a:cubicBezTo>
                    <a:pt x="704" y="14631"/>
                    <a:pt x="732" y="14648"/>
                    <a:pt x="761" y="14648"/>
                  </a:cubicBezTo>
                  <a:cubicBezTo>
                    <a:pt x="771" y="14648"/>
                    <a:pt x="782" y="14646"/>
                    <a:pt x="792" y="14642"/>
                  </a:cubicBezTo>
                  <a:lnTo>
                    <a:pt x="29401" y="1625"/>
                  </a:lnTo>
                  <a:cubicBezTo>
                    <a:pt x="29427" y="1613"/>
                    <a:pt x="29444" y="1588"/>
                    <a:pt x="29445" y="1560"/>
                  </a:cubicBezTo>
                  <a:cubicBezTo>
                    <a:pt x="29445" y="1546"/>
                    <a:pt x="29444" y="1535"/>
                    <a:pt x="29438" y="1524"/>
                  </a:cubicBezTo>
                  <a:cubicBezTo>
                    <a:pt x="29432" y="1510"/>
                    <a:pt x="29422" y="1498"/>
                    <a:pt x="29407" y="1491"/>
                  </a:cubicBezTo>
                  <a:cubicBezTo>
                    <a:pt x="29176" y="1358"/>
                    <a:pt x="28998" y="1154"/>
                    <a:pt x="28876" y="887"/>
                  </a:cubicBezTo>
                  <a:cubicBezTo>
                    <a:pt x="28754" y="620"/>
                    <a:pt x="28719" y="352"/>
                    <a:pt x="28770" y="92"/>
                  </a:cubicBezTo>
                  <a:cubicBezTo>
                    <a:pt x="28774" y="76"/>
                    <a:pt x="28772" y="60"/>
                    <a:pt x="28764" y="47"/>
                  </a:cubicBezTo>
                  <a:cubicBezTo>
                    <a:pt x="28761" y="36"/>
                    <a:pt x="28753" y="27"/>
                    <a:pt x="28742" y="16"/>
                  </a:cubicBezTo>
                  <a:cubicBezTo>
                    <a:pt x="28729" y="6"/>
                    <a:pt x="28712" y="0"/>
                    <a:pt x="28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237;p31">
              <a:extLst>
                <a:ext uri="{FF2B5EF4-FFF2-40B4-BE49-F238E27FC236}">
                  <a16:creationId xmlns:a16="http://schemas.microsoft.com/office/drawing/2014/main" id="{FCED9E83-862D-4FFC-8D32-7D0CD90C92B6}"/>
                </a:ext>
              </a:extLst>
            </p:cNvPr>
            <p:cNvSpPr/>
            <p:nvPr/>
          </p:nvSpPr>
          <p:spPr>
            <a:xfrm rot="1586529" flipH="1">
              <a:off x="7915372" y="3543564"/>
              <a:ext cx="183278" cy="154723"/>
            </a:xfrm>
            <a:custGeom>
              <a:avLst/>
              <a:gdLst/>
              <a:ahLst/>
              <a:cxnLst/>
              <a:rect l="l" t="t" r="r" b="b"/>
              <a:pathLst>
                <a:path w="5271" h="4450" extrusionOk="0">
                  <a:moveTo>
                    <a:pt x="2790" y="1606"/>
                  </a:moveTo>
                  <a:lnTo>
                    <a:pt x="2813" y="1637"/>
                  </a:lnTo>
                  <a:lnTo>
                    <a:pt x="2219" y="2058"/>
                  </a:lnTo>
                  <a:lnTo>
                    <a:pt x="2185" y="2049"/>
                  </a:lnTo>
                  <a:cubicBezTo>
                    <a:pt x="2183" y="2045"/>
                    <a:pt x="2185" y="2032"/>
                    <a:pt x="2195" y="2026"/>
                  </a:cubicBezTo>
                  <a:lnTo>
                    <a:pt x="2790" y="1606"/>
                  </a:lnTo>
                  <a:close/>
                  <a:moveTo>
                    <a:pt x="3945" y="1578"/>
                  </a:moveTo>
                  <a:lnTo>
                    <a:pt x="2182" y="3117"/>
                  </a:lnTo>
                  <a:lnTo>
                    <a:pt x="2154" y="3109"/>
                  </a:lnTo>
                  <a:cubicBezTo>
                    <a:pt x="2150" y="3102"/>
                    <a:pt x="2150" y="3093"/>
                    <a:pt x="2156" y="3087"/>
                  </a:cubicBezTo>
                  <a:lnTo>
                    <a:pt x="3945" y="1578"/>
                  </a:lnTo>
                  <a:close/>
                  <a:moveTo>
                    <a:pt x="4704" y="0"/>
                  </a:moveTo>
                  <a:cubicBezTo>
                    <a:pt x="4703" y="0"/>
                    <a:pt x="4702" y="0"/>
                    <a:pt x="4701" y="0"/>
                  </a:cubicBezTo>
                  <a:lnTo>
                    <a:pt x="73" y="392"/>
                  </a:lnTo>
                  <a:cubicBezTo>
                    <a:pt x="52" y="393"/>
                    <a:pt x="31" y="402"/>
                    <a:pt x="20" y="420"/>
                  </a:cubicBezTo>
                  <a:cubicBezTo>
                    <a:pt x="6" y="439"/>
                    <a:pt x="1" y="462"/>
                    <a:pt x="5" y="481"/>
                  </a:cubicBezTo>
                  <a:cubicBezTo>
                    <a:pt x="34" y="627"/>
                    <a:pt x="83" y="771"/>
                    <a:pt x="146" y="910"/>
                  </a:cubicBezTo>
                  <a:cubicBezTo>
                    <a:pt x="236" y="1108"/>
                    <a:pt x="342" y="1259"/>
                    <a:pt x="415" y="1356"/>
                  </a:cubicBezTo>
                  <a:cubicBezTo>
                    <a:pt x="464" y="1417"/>
                    <a:pt x="502" y="1454"/>
                    <a:pt x="511" y="1463"/>
                  </a:cubicBezTo>
                  <a:cubicBezTo>
                    <a:pt x="513" y="1467"/>
                    <a:pt x="539" y="1505"/>
                    <a:pt x="540" y="1508"/>
                  </a:cubicBezTo>
                  <a:cubicBezTo>
                    <a:pt x="545" y="1519"/>
                    <a:pt x="548" y="1535"/>
                    <a:pt x="550" y="1550"/>
                  </a:cubicBezTo>
                  <a:lnTo>
                    <a:pt x="612" y="1622"/>
                  </a:lnTo>
                  <a:lnTo>
                    <a:pt x="541" y="1596"/>
                  </a:lnTo>
                  <a:lnTo>
                    <a:pt x="519" y="1632"/>
                  </a:lnTo>
                  <a:cubicBezTo>
                    <a:pt x="515" y="1642"/>
                    <a:pt x="166" y="2052"/>
                    <a:pt x="441" y="2659"/>
                  </a:cubicBezTo>
                  <a:cubicBezTo>
                    <a:pt x="712" y="3255"/>
                    <a:pt x="1241" y="3275"/>
                    <a:pt x="1262" y="3276"/>
                  </a:cubicBezTo>
                  <a:lnTo>
                    <a:pt x="1307" y="3209"/>
                  </a:lnTo>
                  <a:lnTo>
                    <a:pt x="1308" y="3284"/>
                  </a:lnTo>
                  <a:lnTo>
                    <a:pt x="1349" y="3307"/>
                  </a:lnTo>
                  <a:cubicBezTo>
                    <a:pt x="1358" y="3319"/>
                    <a:pt x="1369" y="3333"/>
                    <a:pt x="1375" y="3345"/>
                  </a:cubicBezTo>
                  <a:lnTo>
                    <a:pt x="1456" y="3359"/>
                  </a:lnTo>
                  <a:lnTo>
                    <a:pt x="1386" y="3390"/>
                  </a:lnTo>
                  <a:cubicBezTo>
                    <a:pt x="1390" y="3423"/>
                    <a:pt x="1416" y="3703"/>
                    <a:pt x="1565" y="4033"/>
                  </a:cubicBezTo>
                  <a:cubicBezTo>
                    <a:pt x="1628" y="4171"/>
                    <a:pt x="1706" y="4303"/>
                    <a:pt x="1795" y="4417"/>
                  </a:cubicBezTo>
                  <a:cubicBezTo>
                    <a:pt x="1808" y="4437"/>
                    <a:pt x="1829" y="4447"/>
                    <a:pt x="1851" y="4449"/>
                  </a:cubicBezTo>
                  <a:cubicBezTo>
                    <a:pt x="1872" y="4449"/>
                    <a:pt x="1894" y="4444"/>
                    <a:pt x="1909" y="4431"/>
                  </a:cubicBezTo>
                  <a:lnTo>
                    <a:pt x="5243" y="1193"/>
                  </a:lnTo>
                  <a:cubicBezTo>
                    <a:pt x="5264" y="1176"/>
                    <a:pt x="5270" y="1144"/>
                    <a:pt x="5263" y="1118"/>
                  </a:cubicBezTo>
                  <a:lnTo>
                    <a:pt x="5258" y="1108"/>
                  </a:lnTo>
                  <a:cubicBezTo>
                    <a:pt x="5248" y="1087"/>
                    <a:pt x="5229" y="1071"/>
                    <a:pt x="5206" y="1064"/>
                  </a:cubicBezTo>
                  <a:lnTo>
                    <a:pt x="4950" y="1016"/>
                  </a:lnTo>
                  <a:cubicBezTo>
                    <a:pt x="4814" y="994"/>
                    <a:pt x="4694" y="895"/>
                    <a:pt x="4630" y="753"/>
                  </a:cubicBezTo>
                  <a:cubicBezTo>
                    <a:pt x="4567" y="614"/>
                    <a:pt x="4571" y="457"/>
                    <a:pt x="4641" y="336"/>
                  </a:cubicBezTo>
                  <a:lnTo>
                    <a:pt x="4651" y="319"/>
                  </a:lnTo>
                  <a:lnTo>
                    <a:pt x="4772" y="118"/>
                  </a:lnTo>
                  <a:cubicBezTo>
                    <a:pt x="4787" y="94"/>
                    <a:pt x="4788" y="69"/>
                    <a:pt x="4776" y="45"/>
                  </a:cubicBezTo>
                  <a:cubicBezTo>
                    <a:pt x="4774" y="41"/>
                    <a:pt x="4774" y="41"/>
                    <a:pt x="4773" y="38"/>
                  </a:cubicBezTo>
                  <a:cubicBezTo>
                    <a:pt x="4758" y="13"/>
                    <a:pt x="4732" y="0"/>
                    <a:pt x="47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238;p31">
              <a:extLst>
                <a:ext uri="{FF2B5EF4-FFF2-40B4-BE49-F238E27FC236}">
                  <a16:creationId xmlns:a16="http://schemas.microsoft.com/office/drawing/2014/main" id="{BA4632A9-8D15-4AB8-8C95-BA685151D46B}"/>
                </a:ext>
              </a:extLst>
            </p:cNvPr>
            <p:cNvSpPr/>
            <p:nvPr/>
          </p:nvSpPr>
          <p:spPr>
            <a:xfrm rot="1586529" flipH="1">
              <a:off x="8801210" y="4478241"/>
              <a:ext cx="43672" cy="46347"/>
            </a:xfrm>
            <a:custGeom>
              <a:avLst/>
              <a:gdLst/>
              <a:ahLst/>
              <a:cxnLst/>
              <a:rect l="l" t="t" r="r" b="b"/>
              <a:pathLst>
                <a:path w="1256" h="1333" extrusionOk="0">
                  <a:moveTo>
                    <a:pt x="769" y="1"/>
                  </a:moveTo>
                  <a:cubicBezTo>
                    <a:pt x="759" y="1"/>
                    <a:pt x="748" y="3"/>
                    <a:pt x="738" y="7"/>
                  </a:cubicBezTo>
                  <a:lnTo>
                    <a:pt x="56" y="317"/>
                  </a:lnTo>
                  <a:cubicBezTo>
                    <a:pt x="18" y="335"/>
                    <a:pt x="0" y="380"/>
                    <a:pt x="18" y="419"/>
                  </a:cubicBezTo>
                  <a:lnTo>
                    <a:pt x="433" y="1332"/>
                  </a:lnTo>
                  <a:lnTo>
                    <a:pt x="1255" y="959"/>
                  </a:lnTo>
                  <a:lnTo>
                    <a:pt x="838" y="44"/>
                  </a:lnTo>
                  <a:cubicBezTo>
                    <a:pt x="826" y="17"/>
                    <a:pt x="799" y="1"/>
                    <a:pt x="769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239;p31">
              <a:extLst>
                <a:ext uri="{FF2B5EF4-FFF2-40B4-BE49-F238E27FC236}">
                  <a16:creationId xmlns:a16="http://schemas.microsoft.com/office/drawing/2014/main" id="{1F5A80E6-0D24-4BE2-A753-67D03B2E27F6}"/>
                </a:ext>
              </a:extLst>
            </p:cNvPr>
            <p:cNvSpPr/>
            <p:nvPr/>
          </p:nvSpPr>
          <p:spPr>
            <a:xfrm rot="1586529" flipH="1">
              <a:off x="7947242" y="3807263"/>
              <a:ext cx="1022614" cy="491670"/>
            </a:xfrm>
            <a:custGeom>
              <a:avLst/>
              <a:gdLst/>
              <a:ahLst/>
              <a:cxnLst/>
              <a:rect l="l" t="t" r="r" b="b"/>
              <a:pathLst>
                <a:path w="29410" h="14141" extrusionOk="0">
                  <a:moveTo>
                    <a:pt x="28923" y="0"/>
                  </a:moveTo>
                  <a:cubicBezTo>
                    <a:pt x="28912" y="0"/>
                    <a:pt x="28902" y="3"/>
                    <a:pt x="28892" y="8"/>
                  </a:cubicBezTo>
                  <a:lnTo>
                    <a:pt x="47" y="13126"/>
                  </a:lnTo>
                  <a:cubicBezTo>
                    <a:pt x="30" y="13134"/>
                    <a:pt x="16" y="13148"/>
                    <a:pt x="8" y="13169"/>
                  </a:cubicBezTo>
                  <a:cubicBezTo>
                    <a:pt x="4" y="13188"/>
                    <a:pt x="1" y="13210"/>
                    <a:pt x="9" y="13227"/>
                  </a:cubicBezTo>
                  <a:lnTo>
                    <a:pt x="423" y="14135"/>
                  </a:lnTo>
                  <a:cubicBezTo>
                    <a:pt x="424" y="14139"/>
                    <a:pt x="424" y="14139"/>
                    <a:pt x="429" y="14140"/>
                  </a:cubicBezTo>
                  <a:lnTo>
                    <a:pt x="29410" y="955"/>
                  </a:lnTo>
                  <a:cubicBezTo>
                    <a:pt x="29409" y="952"/>
                    <a:pt x="29409" y="952"/>
                    <a:pt x="29408" y="949"/>
                  </a:cubicBezTo>
                  <a:cubicBezTo>
                    <a:pt x="29405" y="945"/>
                    <a:pt x="29399" y="939"/>
                    <a:pt x="29398" y="937"/>
                  </a:cubicBezTo>
                  <a:cubicBezTo>
                    <a:pt x="29299" y="802"/>
                    <a:pt x="29216" y="656"/>
                    <a:pt x="29148" y="507"/>
                  </a:cubicBezTo>
                  <a:cubicBezTo>
                    <a:pt x="29081" y="362"/>
                    <a:pt x="29032" y="212"/>
                    <a:pt x="28996" y="62"/>
                  </a:cubicBezTo>
                  <a:cubicBezTo>
                    <a:pt x="28997" y="55"/>
                    <a:pt x="28994" y="48"/>
                    <a:pt x="28992" y="44"/>
                  </a:cubicBezTo>
                  <a:cubicBezTo>
                    <a:pt x="28985" y="28"/>
                    <a:pt x="28971" y="17"/>
                    <a:pt x="28954" y="8"/>
                  </a:cubicBezTo>
                  <a:cubicBezTo>
                    <a:pt x="28943" y="3"/>
                    <a:pt x="28933" y="0"/>
                    <a:pt x="28923" y="0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240;p31">
              <a:extLst>
                <a:ext uri="{FF2B5EF4-FFF2-40B4-BE49-F238E27FC236}">
                  <a16:creationId xmlns:a16="http://schemas.microsoft.com/office/drawing/2014/main" id="{B79AD2E3-066B-4DBF-9820-1F1C5A639396}"/>
                </a:ext>
              </a:extLst>
            </p:cNvPr>
            <p:cNvSpPr/>
            <p:nvPr/>
          </p:nvSpPr>
          <p:spPr>
            <a:xfrm rot="1586529" flipH="1">
              <a:off x="7955258" y="3552979"/>
              <a:ext cx="166483" cy="47147"/>
            </a:xfrm>
            <a:custGeom>
              <a:avLst/>
              <a:gdLst/>
              <a:ahLst/>
              <a:cxnLst/>
              <a:rect l="l" t="t" r="r" b="b"/>
              <a:pathLst>
                <a:path w="4788" h="1356" extrusionOk="0">
                  <a:moveTo>
                    <a:pt x="4704" y="0"/>
                  </a:moveTo>
                  <a:cubicBezTo>
                    <a:pt x="4703" y="0"/>
                    <a:pt x="4702" y="0"/>
                    <a:pt x="4701" y="0"/>
                  </a:cubicBezTo>
                  <a:lnTo>
                    <a:pt x="73" y="392"/>
                  </a:lnTo>
                  <a:cubicBezTo>
                    <a:pt x="52" y="393"/>
                    <a:pt x="31" y="402"/>
                    <a:pt x="18" y="421"/>
                  </a:cubicBezTo>
                  <a:cubicBezTo>
                    <a:pt x="6" y="439"/>
                    <a:pt x="1" y="463"/>
                    <a:pt x="5" y="481"/>
                  </a:cubicBezTo>
                  <a:cubicBezTo>
                    <a:pt x="33" y="627"/>
                    <a:pt x="83" y="772"/>
                    <a:pt x="146" y="910"/>
                  </a:cubicBezTo>
                  <a:cubicBezTo>
                    <a:pt x="236" y="1108"/>
                    <a:pt x="342" y="1259"/>
                    <a:pt x="415" y="1356"/>
                  </a:cubicBezTo>
                  <a:cubicBezTo>
                    <a:pt x="747" y="1276"/>
                    <a:pt x="2779" y="770"/>
                    <a:pt x="4651" y="319"/>
                  </a:cubicBezTo>
                  <a:lnTo>
                    <a:pt x="4772" y="119"/>
                  </a:lnTo>
                  <a:cubicBezTo>
                    <a:pt x="4787" y="94"/>
                    <a:pt x="4788" y="70"/>
                    <a:pt x="4775" y="45"/>
                  </a:cubicBezTo>
                  <a:cubicBezTo>
                    <a:pt x="4774" y="41"/>
                    <a:pt x="4774" y="41"/>
                    <a:pt x="4773" y="39"/>
                  </a:cubicBezTo>
                  <a:cubicBezTo>
                    <a:pt x="4758" y="14"/>
                    <a:pt x="4732" y="0"/>
                    <a:pt x="4704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241;p31">
              <a:extLst>
                <a:ext uri="{FF2B5EF4-FFF2-40B4-BE49-F238E27FC236}">
                  <a16:creationId xmlns:a16="http://schemas.microsoft.com/office/drawing/2014/main" id="{2FEC730C-7615-43E4-91D1-772992F2BB18}"/>
                </a:ext>
              </a:extLst>
            </p:cNvPr>
            <p:cNvSpPr/>
            <p:nvPr/>
          </p:nvSpPr>
          <p:spPr>
            <a:xfrm rot="1586529" flipH="1">
              <a:off x="7918079" y="3498473"/>
              <a:ext cx="52226" cy="13351"/>
            </a:xfrm>
            <a:custGeom>
              <a:avLst/>
              <a:gdLst/>
              <a:ahLst/>
              <a:cxnLst/>
              <a:rect l="l" t="t" r="r" b="b"/>
              <a:pathLst>
                <a:path w="1502" h="384" extrusionOk="0">
                  <a:moveTo>
                    <a:pt x="1448" y="0"/>
                  </a:moveTo>
                  <a:cubicBezTo>
                    <a:pt x="1446" y="0"/>
                    <a:pt x="1443" y="1"/>
                    <a:pt x="1441" y="1"/>
                  </a:cubicBezTo>
                  <a:lnTo>
                    <a:pt x="205" y="107"/>
                  </a:lnTo>
                  <a:cubicBezTo>
                    <a:pt x="181" y="109"/>
                    <a:pt x="158" y="123"/>
                    <a:pt x="146" y="142"/>
                  </a:cubicBezTo>
                  <a:lnTo>
                    <a:pt x="1" y="384"/>
                  </a:lnTo>
                  <a:cubicBezTo>
                    <a:pt x="540" y="255"/>
                    <a:pt x="1054" y="134"/>
                    <a:pt x="1502" y="32"/>
                  </a:cubicBezTo>
                  <a:cubicBezTo>
                    <a:pt x="1493" y="13"/>
                    <a:pt x="1470" y="0"/>
                    <a:pt x="1448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242;p31">
              <a:extLst>
                <a:ext uri="{FF2B5EF4-FFF2-40B4-BE49-F238E27FC236}">
                  <a16:creationId xmlns:a16="http://schemas.microsoft.com/office/drawing/2014/main" id="{675B3155-F694-470B-9C7F-1898492A76F7}"/>
                </a:ext>
              </a:extLst>
            </p:cNvPr>
            <p:cNvSpPr/>
            <p:nvPr/>
          </p:nvSpPr>
          <p:spPr>
            <a:xfrm rot="1586529" flipH="1">
              <a:off x="7899655" y="3824176"/>
              <a:ext cx="1215036" cy="626470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243;p31">
              <a:extLst>
                <a:ext uri="{FF2B5EF4-FFF2-40B4-BE49-F238E27FC236}">
                  <a16:creationId xmlns:a16="http://schemas.microsoft.com/office/drawing/2014/main" id="{9E2F2301-A5D4-4733-8F09-5830C9CF7101}"/>
                </a:ext>
              </a:extLst>
            </p:cNvPr>
            <p:cNvSpPr/>
            <p:nvPr/>
          </p:nvSpPr>
          <p:spPr>
            <a:xfrm rot="1586529" flipH="1">
              <a:off x="7822976" y="3882767"/>
              <a:ext cx="1230892" cy="601471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244;p31">
              <a:extLst>
                <a:ext uri="{FF2B5EF4-FFF2-40B4-BE49-F238E27FC236}">
                  <a16:creationId xmlns:a16="http://schemas.microsoft.com/office/drawing/2014/main" id="{6E1B9052-E556-4DD7-A64E-A11E5F1D7C04}"/>
                </a:ext>
              </a:extLst>
            </p:cNvPr>
            <p:cNvSpPr/>
            <p:nvPr/>
          </p:nvSpPr>
          <p:spPr>
            <a:xfrm rot="1586529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245;p31">
              <a:extLst>
                <a:ext uri="{FF2B5EF4-FFF2-40B4-BE49-F238E27FC236}">
                  <a16:creationId xmlns:a16="http://schemas.microsoft.com/office/drawing/2014/main" id="{A79A6636-4FA3-46B9-80C8-9FA8A1CF1739}"/>
                </a:ext>
              </a:extLst>
            </p:cNvPr>
            <p:cNvSpPr/>
            <p:nvPr/>
          </p:nvSpPr>
          <p:spPr>
            <a:xfrm rot="1586529" flipH="1">
              <a:off x="7856785" y="3499509"/>
              <a:ext cx="191727" cy="185111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246;p31">
              <a:extLst>
                <a:ext uri="{FF2B5EF4-FFF2-40B4-BE49-F238E27FC236}">
                  <a16:creationId xmlns:a16="http://schemas.microsoft.com/office/drawing/2014/main" id="{77F3155F-FCB0-4424-B897-C513FCDAB55A}"/>
                </a:ext>
              </a:extLst>
            </p:cNvPr>
            <p:cNvSpPr/>
            <p:nvPr/>
          </p:nvSpPr>
          <p:spPr>
            <a:xfrm rot="1586529" flipH="1">
              <a:off x="7868442" y="3874954"/>
              <a:ext cx="1031133" cy="474946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247;p31">
              <a:extLst>
                <a:ext uri="{FF2B5EF4-FFF2-40B4-BE49-F238E27FC236}">
                  <a16:creationId xmlns:a16="http://schemas.microsoft.com/office/drawing/2014/main" id="{CF53675B-E9E6-4018-8E58-7CFCF2FE7DE2}"/>
                </a:ext>
              </a:extLst>
            </p:cNvPr>
            <p:cNvSpPr/>
            <p:nvPr/>
          </p:nvSpPr>
          <p:spPr>
            <a:xfrm rot="1586529" flipH="1">
              <a:off x="7923076" y="3830564"/>
              <a:ext cx="1031168" cy="474911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248;p31">
              <a:extLst>
                <a:ext uri="{FF2B5EF4-FFF2-40B4-BE49-F238E27FC236}">
                  <a16:creationId xmlns:a16="http://schemas.microsoft.com/office/drawing/2014/main" id="{DE7E7694-D10E-4E02-93FA-9D1D7D3DA3E7}"/>
                </a:ext>
              </a:extLst>
            </p:cNvPr>
            <p:cNvSpPr/>
            <p:nvPr/>
          </p:nvSpPr>
          <p:spPr>
            <a:xfrm rot="1586529" flipH="1">
              <a:off x="8747360" y="4472660"/>
              <a:ext cx="83068" cy="164458"/>
            </a:xfrm>
            <a:custGeom>
              <a:avLst/>
              <a:gdLst/>
              <a:ahLst/>
              <a:cxnLst/>
              <a:rect l="l" t="t" r="r" b="b"/>
              <a:pathLst>
                <a:path w="2389" h="4730" extrusionOk="0">
                  <a:moveTo>
                    <a:pt x="198" y="1"/>
                  </a:moveTo>
                  <a:cubicBezTo>
                    <a:pt x="174" y="1"/>
                    <a:pt x="149" y="6"/>
                    <a:pt x="126" y="17"/>
                  </a:cubicBezTo>
                  <a:cubicBezTo>
                    <a:pt x="39" y="57"/>
                    <a:pt x="1" y="159"/>
                    <a:pt x="40" y="246"/>
                  </a:cubicBezTo>
                  <a:lnTo>
                    <a:pt x="2034" y="4627"/>
                  </a:lnTo>
                  <a:cubicBezTo>
                    <a:pt x="2062" y="4691"/>
                    <a:pt x="2125" y="4730"/>
                    <a:pt x="2191" y="4730"/>
                  </a:cubicBezTo>
                  <a:cubicBezTo>
                    <a:pt x="2214" y="4730"/>
                    <a:pt x="2239" y="4725"/>
                    <a:pt x="2263" y="4714"/>
                  </a:cubicBezTo>
                  <a:cubicBezTo>
                    <a:pt x="2350" y="4674"/>
                    <a:pt x="2389" y="4571"/>
                    <a:pt x="2349" y="4485"/>
                  </a:cubicBezTo>
                  <a:lnTo>
                    <a:pt x="355" y="104"/>
                  </a:lnTo>
                  <a:cubicBezTo>
                    <a:pt x="327" y="39"/>
                    <a:pt x="264" y="1"/>
                    <a:pt x="1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249;p31">
              <a:extLst>
                <a:ext uri="{FF2B5EF4-FFF2-40B4-BE49-F238E27FC236}">
                  <a16:creationId xmlns:a16="http://schemas.microsoft.com/office/drawing/2014/main" id="{B9220749-F6C1-4A50-87A0-376327801178}"/>
                </a:ext>
              </a:extLst>
            </p:cNvPr>
            <p:cNvSpPr/>
            <p:nvPr/>
          </p:nvSpPr>
          <p:spPr>
            <a:xfrm rot="1586529" flipH="1">
              <a:off x="7957406" y="3589009"/>
              <a:ext cx="68673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2250;p31">
              <a:extLst>
                <a:ext uri="{FF2B5EF4-FFF2-40B4-BE49-F238E27FC236}">
                  <a16:creationId xmlns:a16="http://schemas.microsoft.com/office/drawing/2014/main" id="{E0E396F1-4E9C-4E06-955C-D2EB6056CB80}"/>
                </a:ext>
              </a:extLst>
            </p:cNvPr>
            <p:cNvSpPr/>
            <p:nvPr/>
          </p:nvSpPr>
          <p:spPr>
            <a:xfrm rot="1586529" flipH="1">
              <a:off x="8003533" y="3600507"/>
              <a:ext cx="27330" cy="20409"/>
            </a:xfrm>
            <a:custGeom>
              <a:avLst/>
              <a:gdLst/>
              <a:ahLst/>
              <a:cxnLst/>
              <a:rect l="l" t="t" r="r" b="b"/>
              <a:pathLst>
                <a:path w="786" h="587" extrusionOk="0">
                  <a:moveTo>
                    <a:pt x="692" y="0"/>
                  </a:moveTo>
                  <a:cubicBezTo>
                    <a:pt x="675" y="0"/>
                    <a:pt x="659" y="5"/>
                    <a:pt x="644" y="15"/>
                  </a:cubicBezTo>
                  <a:lnTo>
                    <a:pt x="46" y="436"/>
                  </a:lnTo>
                  <a:cubicBezTo>
                    <a:pt x="9" y="462"/>
                    <a:pt x="1" y="514"/>
                    <a:pt x="27" y="551"/>
                  </a:cubicBezTo>
                  <a:cubicBezTo>
                    <a:pt x="44" y="575"/>
                    <a:pt x="69" y="587"/>
                    <a:pt x="95" y="587"/>
                  </a:cubicBezTo>
                  <a:cubicBezTo>
                    <a:pt x="112" y="587"/>
                    <a:pt x="127" y="582"/>
                    <a:pt x="142" y="571"/>
                  </a:cubicBezTo>
                  <a:lnTo>
                    <a:pt x="740" y="150"/>
                  </a:lnTo>
                  <a:cubicBezTo>
                    <a:pt x="776" y="124"/>
                    <a:pt x="786" y="73"/>
                    <a:pt x="760" y="35"/>
                  </a:cubicBezTo>
                  <a:cubicBezTo>
                    <a:pt x="743" y="13"/>
                    <a:pt x="718" y="0"/>
                    <a:pt x="6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251;p31">
              <a:extLst>
                <a:ext uri="{FF2B5EF4-FFF2-40B4-BE49-F238E27FC236}">
                  <a16:creationId xmlns:a16="http://schemas.microsoft.com/office/drawing/2014/main" id="{8BDB8BF6-E21A-4ABA-8B01-FF2FDA2A54F6}"/>
                </a:ext>
              </a:extLst>
            </p:cNvPr>
            <p:cNvSpPr/>
            <p:nvPr/>
          </p:nvSpPr>
          <p:spPr>
            <a:xfrm rot="1586529" flipH="1">
              <a:off x="8754853" y="4621166"/>
              <a:ext cx="50453" cy="24373"/>
            </a:xfrm>
            <a:custGeom>
              <a:avLst/>
              <a:gdLst/>
              <a:ahLst/>
              <a:cxnLst/>
              <a:rect l="l" t="t" r="r" b="b"/>
              <a:pathLst>
                <a:path w="1451" h="701" extrusionOk="0">
                  <a:moveTo>
                    <a:pt x="1355" y="0"/>
                  </a:moveTo>
                  <a:cubicBezTo>
                    <a:pt x="1345" y="0"/>
                    <a:pt x="1334" y="2"/>
                    <a:pt x="1324" y="6"/>
                  </a:cubicBezTo>
                  <a:lnTo>
                    <a:pt x="64" y="541"/>
                  </a:lnTo>
                  <a:cubicBezTo>
                    <a:pt x="21" y="559"/>
                    <a:pt x="1" y="608"/>
                    <a:pt x="20" y="650"/>
                  </a:cubicBezTo>
                  <a:cubicBezTo>
                    <a:pt x="32" y="682"/>
                    <a:pt x="64" y="700"/>
                    <a:pt x="95" y="700"/>
                  </a:cubicBezTo>
                  <a:cubicBezTo>
                    <a:pt x="108" y="700"/>
                    <a:pt x="118" y="698"/>
                    <a:pt x="129" y="694"/>
                  </a:cubicBezTo>
                  <a:lnTo>
                    <a:pt x="1388" y="159"/>
                  </a:lnTo>
                  <a:cubicBezTo>
                    <a:pt x="1432" y="140"/>
                    <a:pt x="1450" y="92"/>
                    <a:pt x="1433" y="50"/>
                  </a:cubicBezTo>
                  <a:cubicBezTo>
                    <a:pt x="1418" y="18"/>
                    <a:pt x="1387" y="0"/>
                    <a:pt x="13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252;p31">
              <a:extLst>
                <a:ext uri="{FF2B5EF4-FFF2-40B4-BE49-F238E27FC236}">
                  <a16:creationId xmlns:a16="http://schemas.microsoft.com/office/drawing/2014/main" id="{702500B7-ABBC-46E6-9D4C-E4AFDBCF3EAF}"/>
                </a:ext>
              </a:extLst>
            </p:cNvPr>
            <p:cNvSpPr/>
            <p:nvPr/>
          </p:nvSpPr>
          <p:spPr>
            <a:xfrm rot="1586529" flipH="1">
              <a:off x="8788499" y="4616744"/>
              <a:ext cx="36614" cy="14290"/>
            </a:xfrm>
            <a:custGeom>
              <a:avLst/>
              <a:gdLst/>
              <a:ahLst/>
              <a:cxnLst/>
              <a:rect l="l" t="t" r="r" b="b"/>
              <a:pathLst>
                <a:path w="1053" h="411" extrusionOk="0">
                  <a:moveTo>
                    <a:pt x="960" y="0"/>
                  </a:moveTo>
                  <a:cubicBezTo>
                    <a:pt x="953" y="0"/>
                    <a:pt x="945" y="1"/>
                    <a:pt x="937" y="3"/>
                  </a:cubicBezTo>
                  <a:lnTo>
                    <a:pt x="71" y="248"/>
                  </a:lnTo>
                  <a:cubicBezTo>
                    <a:pt x="27" y="261"/>
                    <a:pt x="0" y="306"/>
                    <a:pt x="13" y="350"/>
                  </a:cubicBezTo>
                  <a:cubicBezTo>
                    <a:pt x="23" y="386"/>
                    <a:pt x="57" y="410"/>
                    <a:pt x="94" y="410"/>
                  </a:cubicBezTo>
                  <a:cubicBezTo>
                    <a:pt x="101" y="410"/>
                    <a:pt x="109" y="408"/>
                    <a:pt x="117" y="406"/>
                  </a:cubicBezTo>
                  <a:lnTo>
                    <a:pt x="983" y="161"/>
                  </a:lnTo>
                  <a:cubicBezTo>
                    <a:pt x="1026" y="150"/>
                    <a:pt x="1052" y="104"/>
                    <a:pt x="1039" y="59"/>
                  </a:cubicBezTo>
                  <a:cubicBezTo>
                    <a:pt x="1029" y="23"/>
                    <a:pt x="997" y="0"/>
                    <a:pt x="9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2253;p31">
              <a:extLst>
                <a:ext uri="{FF2B5EF4-FFF2-40B4-BE49-F238E27FC236}">
                  <a16:creationId xmlns:a16="http://schemas.microsoft.com/office/drawing/2014/main" id="{4B53167F-AB12-4F6A-AC3B-3DC5A98E293D}"/>
                </a:ext>
              </a:extLst>
            </p:cNvPr>
            <p:cNvSpPr/>
            <p:nvPr/>
          </p:nvSpPr>
          <p:spPr>
            <a:xfrm rot="1586529" flipH="1">
              <a:off x="8841263" y="4594144"/>
              <a:ext cx="24966" cy="16828"/>
            </a:xfrm>
            <a:custGeom>
              <a:avLst/>
              <a:gdLst/>
              <a:ahLst/>
              <a:cxnLst/>
              <a:rect l="l" t="t" r="r" b="b"/>
              <a:pathLst>
                <a:path w="718" h="484" extrusionOk="0">
                  <a:moveTo>
                    <a:pt x="624" y="0"/>
                  </a:moveTo>
                  <a:cubicBezTo>
                    <a:pt x="616" y="0"/>
                    <a:pt x="609" y="1"/>
                    <a:pt x="601" y="4"/>
                  </a:cubicBezTo>
                  <a:cubicBezTo>
                    <a:pt x="386" y="67"/>
                    <a:pt x="190" y="185"/>
                    <a:pt x="33" y="343"/>
                  </a:cubicBezTo>
                  <a:cubicBezTo>
                    <a:pt x="0" y="375"/>
                    <a:pt x="0" y="427"/>
                    <a:pt x="33" y="459"/>
                  </a:cubicBezTo>
                  <a:cubicBezTo>
                    <a:pt x="50" y="476"/>
                    <a:pt x="71" y="484"/>
                    <a:pt x="92" y="484"/>
                  </a:cubicBezTo>
                  <a:cubicBezTo>
                    <a:pt x="113" y="484"/>
                    <a:pt x="134" y="474"/>
                    <a:pt x="151" y="459"/>
                  </a:cubicBezTo>
                  <a:cubicBezTo>
                    <a:pt x="288" y="321"/>
                    <a:pt x="461" y="218"/>
                    <a:pt x="648" y="164"/>
                  </a:cubicBezTo>
                  <a:cubicBezTo>
                    <a:pt x="692" y="150"/>
                    <a:pt x="717" y="103"/>
                    <a:pt x="705" y="60"/>
                  </a:cubicBezTo>
                  <a:cubicBezTo>
                    <a:pt x="693" y="23"/>
                    <a:pt x="660" y="0"/>
                    <a:pt x="6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2254;p31">
              <a:extLst>
                <a:ext uri="{FF2B5EF4-FFF2-40B4-BE49-F238E27FC236}">
                  <a16:creationId xmlns:a16="http://schemas.microsoft.com/office/drawing/2014/main" id="{45E3C03E-8874-4A44-A1E0-9F2167581158}"/>
                </a:ext>
              </a:extLst>
            </p:cNvPr>
            <p:cNvSpPr/>
            <p:nvPr/>
          </p:nvSpPr>
          <p:spPr>
            <a:xfrm rot="1586529" flipH="1">
              <a:off x="8854759" y="4547284"/>
              <a:ext cx="28269" cy="15681"/>
            </a:xfrm>
            <a:custGeom>
              <a:avLst/>
              <a:gdLst/>
              <a:ahLst/>
              <a:cxnLst/>
              <a:rect l="l" t="t" r="r" b="b"/>
              <a:pathLst>
                <a:path w="813" h="451" extrusionOk="0">
                  <a:moveTo>
                    <a:pt x="717" y="1"/>
                  </a:moveTo>
                  <a:cubicBezTo>
                    <a:pt x="706" y="1"/>
                    <a:pt x="694" y="3"/>
                    <a:pt x="683" y="8"/>
                  </a:cubicBezTo>
                  <a:lnTo>
                    <a:pt x="60" y="292"/>
                  </a:lnTo>
                  <a:cubicBezTo>
                    <a:pt x="20" y="312"/>
                    <a:pt x="1" y="360"/>
                    <a:pt x="20" y="402"/>
                  </a:cubicBezTo>
                  <a:cubicBezTo>
                    <a:pt x="34" y="432"/>
                    <a:pt x="65" y="450"/>
                    <a:pt x="96" y="450"/>
                  </a:cubicBezTo>
                  <a:cubicBezTo>
                    <a:pt x="108" y="450"/>
                    <a:pt x="119" y="448"/>
                    <a:pt x="130" y="443"/>
                  </a:cubicBezTo>
                  <a:lnTo>
                    <a:pt x="752" y="158"/>
                  </a:lnTo>
                  <a:cubicBezTo>
                    <a:pt x="793" y="139"/>
                    <a:pt x="813" y="90"/>
                    <a:pt x="793" y="48"/>
                  </a:cubicBezTo>
                  <a:cubicBezTo>
                    <a:pt x="779" y="19"/>
                    <a:pt x="748" y="1"/>
                    <a:pt x="7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255;p31">
              <a:extLst>
                <a:ext uri="{FF2B5EF4-FFF2-40B4-BE49-F238E27FC236}">
                  <a16:creationId xmlns:a16="http://schemas.microsoft.com/office/drawing/2014/main" id="{30CEB545-A7F5-43DB-8AD4-05FFE9DC716D}"/>
                </a:ext>
              </a:extLst>
            </p:cNvPr>
            <p:cNvSpPr/>
            <p:nvPr/>
          </p:nvSpPr>
          <p:spPr>
            <a:xfrm rot="1586529" flipH="1">
              <a:off x="8807455" y="4524895"/>
              <a:ext cx="129452" cy="110948"/>
            </a:xfrm>
            <a:custGeom>
              <a:avLst/>
              <a:gdLst/>
              <a:ahLst/>
              <a:cxnLst/>
              <a:rect l="l" t="t" r="r" b="b"/>
              <a:pathLst>
                <a:path w="3723" h="3191" extrusionOk="0">
                  <a:moveTo>
                    <a:pt x="3236" y="1"/>
                  </a:moveTo>
                  <a:cubicBezTo>
                    <a:pt x="3225" y="1"/>
                    <a:pt x="3215" y="3"/>
                    <a:pt x="3205" y="7"/>
                  </a:cubicBezTo>
                  <a:lnTo>
                    <a:pt x="807" y="1098"/>
                  </a:lnTo>
                  <a:cubicBezTo>
                    <a:pt x="765" y="1126"/>
                    <a:pt x="1" y="1636"/>
                    <a:pt x="541" y="3190"/>
                  </a:cubicBezTo>
                  <a:cubicBezTo>
                    <a:pt x="976" y="2603"/>
                    <a:pt x="1874" y="1818"/>
                    <a:pt x="3723" y="961"/>
                  </a:cubicBezTo>
                  <a:lnTo>
                    <a:pt x="3306" y="46"/>
                  </a:lnTo>
                  <a:cubicBezTo>
                    <a:pt x="3293" y="18"/>
                    <a:pt x="3265" y="1"/>
                    <a:pt x="3236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100" name="Picture 4">
            <a:extLst>
              <a:ext uri="{FF2B5EF4-FFF2-40B4-BE49-F238E27FC236}">
                <a16:creationId xmlns:a16="http://schemas.microsoft.com/office/drawing/2014/main" id="{0540A3A3-9674-47D9-BD46-3FECDB3BA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7687" y="2128645"/>
            <a:ext cx="1486313" cy="2772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2" name="Google Shape;2169;p30">
            <a:extLst>
              <a:ext uri="{FF2B5EF4-FFF2-40B4-BE49-F238E27FC236}">
                <a16:creationId xmlns:a16="http://schemas.microsoft.com/office/drawing/2014/main" id="{86B650FC-442C-4E7F-9FEF-DEAC84AAB37F}"/>
              </a:ext>
            </a:extLst>
          </p:cNvPr>
          <p:cNvSpPr txBox="1">
            <a:spLocks/>
          </p:cNvSpPr>
          <p:nvPr/>
        </p:nvSpPr>
        <p:spPr>
          <a:xfrm>
            <a:off x="2269130" y="149544"/>
            <a:ext cx="4516673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التقويم الختامي</a:t>
            </a:r>
          </a:p>
          <a:p>
            <a:pPr algn="ctr"/>
            <a:r>
              <a:rPr lang="ar-OM" sz="1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EG" sz="1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تمرين (2) </a:t>
            </a:r>
            <a:r>
              <a:rPr lang="ar-OM" sz="1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النشاط)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8E62AA18-1425-4710-A199-46D845F70D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8148" y="1209550"/>
            <a:ext cx="5798636" cy="3784405"/>
          </a:xfrm>
          <a:prstGeom prst="rect">
            <a:avLst/>
          </a:prstGeom>
        </p:spPr>
      </p:pic>
      <p:pic>
        <p:nvPicPr>
          <p:cNvPr id="106" name="صورة 105">
            <a:extLst>
              <a:ext uri="{FF2B5EF4-FFF2-40B4-BE49-F238E27FC236}">
                <a16:creationId xmlns:a16="http://schemas.microsoft.com/office/drawing/2014/main" id="{289E39D0-58D7-4A24-AA6C-24EC6438BF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CE6E9"/>
              </a:clrFrom>
              <a:clrTo>
                <a:srgbClr val="FCE6E9">
                  <a:alpha val="0"/>
                </a:srgbClr>
              </a:clrTo>
            </a:clrChange>
          </a:blip>
          <a:srcRect t="4170" b="8107"/>
          <a:stretch/>
        </p:blipFill>
        <p:spPr>
          <a:xfrm>
            <a:off x="262308" y="2172212"/>
            <a:ext cx="1533655" cy="291497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4" name="Google Shape;4084;p50"/>
          <p:cNvSpPr/>
          <p:nvPr/>
        </p:nvSpPr>
        <p:spPr>
          <a:xfrm>
            <a:off x="3402489" y="1186299"/>
            <a:ext cx="5470578" cy="2888514"/>
          </a:xfrm>
          <a:prstGeom prst="roundRect">
            <a:avLst>
              <a:gd name="adj" fmla="val 4290"/>
            </a:avLst>
          </a:prstGeom>
          <a:solidFill>
            <a:schemeClr val="accent1"/>
          </a:solidFill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4085" name="Google Shape;4085;p50"/>
          <p:cNvGrpSpPr/>
          <p:nvPr/>
        </p:nvGrpSpPr>
        <p:grpSpPr>
          <a:xfrm>
            <a:off x="5212357" y="3465889"/>
            <a:ext cx="2975336" cy="293377"/>
            <a:chOff x="4841943" y="3886997"/>
            <a:chExt cx="3311448" cy="326519"/>
          </a:xfrm>
        </p:grpSpPr>
        <p:grpSp>
          <p:nvGrpSpPr>
            <p:cNvPr id="4086" name="Google Shape;4086;p50"/>
            <p:cNvGrpSpPr/>
            <p:nvPr/>
          </p:nvGrpSpPr>
          <p:grpSpPr>
            <a:xfrm>
              <a:off x="4841949" y="3886997"/>
              <a:ext cx="3311442" cy="95507"/>
              <a:chOff x="5238562" y="4064338"/>
              <a:chExt cx="2868043" cy="82719"/>
            </a:xfrm>
          </p:grpSpPr>
          <p:sp>
            <p:nvSpPr>
              <p:cNvPr id="4087" name="Google Shape;4087;p50"/>
              <p:cNvSpPr/>
              <p:nvPr/>
            </p:nvSpPr>
            <p:spPr>
              <a:xfrm>
                <a:off x="5238825" y="4091082"/>
                <a:ext cx="2867780" cy="29230"/>
              </a:xfrm>
              <a:custGeom>
                <a:avLst/>
                <a:gdLst/>
                <a:ahLst/>
                <a:cxnLst/>
                <a:rect l="l" t="t" r="r" b="b"/>
                <a:pathLst>
                  <a:path w="214976" h="1150" extrusionOk="0">
                    <a:moveTo>
                      <a:pt x="0" y="1"/>
                    </a:moveTo>
                    <a:lnTo>
                      <a:pt x="0" y="1149"/>
                    </a:lnTo>
                    <a:lnTo>
                      <a:pt x="214975" y="1149"/>
                    </a:lnTo>
                    <a:lnTo>
                      <a:pt x="2149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8" name="Google Shape;4088;p50"/>
              <p:cNvSpPr/>
              <p:nvPr/>
            </p:nvSpPr>
            <p:spPr>
              <a:xfrm>
                <a:off x="5238562" y="4091092"/>
                <a:ext cx="1052366" cy="29216"/>
              </a:xfrm>
              <a:custGeom>
                <a:avLst/>
                <a:gdLst/>
                <a:ahLst/>
                <a:cxnLst/>
                <a:rect l="l" t="t" r="r" b="b"/>
                <a:pathLst>
                  <a:path w="109110" h="1150" extrusionOk="0">
                    <a:moveTo>
                      <a:pt x="0" y="1"/>
                    </a:moveTo>
                    <a:lnTo>
                      <a:pt x="0" y="1149"/>
                    </a:lnTo>
                    <a:lnTo>
                      <a:pt x="109109" y="1149"/>
                    </a:lnTo>
                    <a:lnTo>
                      <a:pt x="10910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9" name="Google Shape;4089;p50"/>
              <p:cNvSpPr/>
              <p:nvPr/>
            </p:nvSpPr>
            <p:spPr>
              <a:xfrm>
                <a:off x="6244244" y="4064338"/>
                <a:ext cx="82693" cy="82719"/>
              </a:xfrm>
              <a:custGeom>
                <a:avLst/>
                <a:gdLst/>
                <a:ahLst/>
                <a:cxnLst/>
                <a:rect l="l" t="t" r="r" b="b"/>
                <a:pathLst>
                  <a:path w="3255" h="3256" extrusionOk="0">
                    <a:moveTo>
                      <a:pt x="1625" y="1"/>
                    </a:moveTo>
                    <a:cubicBezTo>
                      <a:pt x="728" y="1"/>
                      <a:pt x="1" y="729"/>
                      <a:pt x="1" y="1626"/>
                    </a:cubicBezTo>
                    <a:cubicBezTo>
                      <a:pt x="1" y="2527"/>
                      <a:pt x="728" y="3255"/>
                      <a:pt x="1625" y="3255"/>
                    </a:cubicBezTo>
                    <a:cubicBezTo>
                      <a:pt x="2527" y="3255"/>
                      <a:pt x="3254" y="2527"/>
                      <a:pt x="3254" y="1626"/>
                    </a:cubicBezTo>
                    <a:cubicBezTo>
                      <a:pt x="3254" y="729"/>
                      <a:pt x="2527" y="1"/>
                      <a:pt x="162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90" name="Google Shape;4090;p50"/>
            <p:cNvGrpSpPr/>
            <p:nvPr/>
          </p:nvGrpSpPr>
          <p:grpSpPr>
            <a:xfrm>
              <a:off x="4841943" y="4088524"/>
              <a:ext cx="1580463" cy="119299"/>
              <a:chOff x="950116" y="4374618"/>
              <a:chExt cx="1885769" cy="142345"/>
            </a:xfrm>
          </p:grpSpPr>
          <p:sp>
            <p:nvSpPr>
              <p:cNvPr id="4091" name="Google Shape;4091;p50"/>
              <p:cNvSpPr/>
              <p:nvPr/>
            </p:nvSpPr>
            <p:spPr>
              <a:xfrm>
                <a:off x="950116" y="4382213"/>
                <a:ext cx="127190" cy="127190"/>
              </a:xfrm>
              <a:custGeom>
                <a:avLst/>
                <a:gdLst/>
                <a:ahLst/>
                <a:cxnLst/>
                <a:rect l="l" t="t" r="r" b="b"/>
                <a:pathLst>
                  <a:path w="3634" h="3634" extrusionOk="0">
                    <a:moveTo>
                      <a:pt x="1" y="1"/>
                    </a:moveTo>
                    <a:lnTo>
                      <a:pt x="1" y="3633"/>
                    </a:lnTo>
                    <a:lnTo>
                      <a:pt x="3634" y="1815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2" name="Google Shape;4092;p50"/>
              <p:cNvSpPr/>
              <p:nvPr/>
            </p:nvSpPr>
            <p:spPr>
              <a:xfrm>
                <a:off x="1239222" y="4399819"/>
                <a:ext cx="91980" cy="91945"/>
              </a:xfrm>
              <a:custGeom>
                <a:avLst/>
                <a:gdLst/>
                <a:ahLst/>
                <a:cxnLst/>
                <a:rect l="l" t="t" r="r" b="b"/>
                <a:pathLst>
                  <a:path w="2628" h="2627" extrusionOk="0">
                    <a:moveTo>
                      <a:pt x="1" y="0"/>
                    </a:moveTo>
                    <a:lnTo>
                      <a:pt x="1" y="2627"/>
                    </a:lnTo>
                    <a:lnTo>
                      <a:pt x="2628" y="13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3" name="Google Shape;4093;p50"/>
              <p:cNvSpPr/>
              <p:nvPr/>
            </p:nvSpPr>
            <p:spPr>
              <a:xfrm>
                <a:off x="1335509" y="4399819"/>
                <a:ext cx="11830" cy="91945"/>
              </a:xfrm>
              <a:custGeom>
                <a:avLst/>
                <a:gdLst/>
                <a:ahLst/>
                <a:cxnLst/>
                <a:rect l="l" t="t" r="r" b="b"/>
                <a:pathLst>
                  <a:path w="338" h="2627" extrusionOk="0">
                    <a:moveTo>
                      <a:pt x="0" y="0"/>
                    </a:moveTo>
                    <a:lnTo>
                      <a:pt x="0" y="2627"/>
                    </a:lnTo>
                    <a:lnTo>
                      <a:pt x="337" y="2627"/>
                    </a:lnTo>
                    <a:lnTo>
                      <a:pt x="3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4" name="Google Shape;4094;p50"/>
              <p:cNvSpPr/>
              <p:nvPr/>
            </p:nvSpPr>
            <p:spPr>
              <a:xfrm>
                <a:off x="1509218" y="4374618"/>
                <a:ext cx="96355" cy="142345"/>
              </a:xfrm>
              <a:custGeom>
                <a:avLst/>
                <a:gdLst/>
                <a:ahLst/>
                <a:cxnLst/>
                <a:rect l="l" t="t" r="r" b="b"/>
                <a:pathLst>
                  <a:path w="2753" h="4067" extrusionOk="0">
                    <a:moveTo>
                      <a:pt x="2752" y="1"/>
                    </a:moveTo>
                    <a:lnTo>
                      <a:pt x="1" y="2032"/>
                    </a:lnTo>
                    <a:lnTo>
                      <a:pt x="2752" y="4066"/>
                    </a:lnTo>
                    <a:lnTo>
                      <a:pt x="275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5" name="Google Shape;4095;p50"/>
              <p:cNvSpPr/>
              <p:nvPr/>
            </p:nvSpPr>
            <p:spPr>
              <a:xfrm>
                <a:off x="1509218" y="4410494"/>
                <a:ext cx="48545" cy="70455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2013" extrusionOk="0">
                    <a:moveTo>
                      <a:pt x="1" y="1"/>
                    </a:moveTo>
                    <a:lnTo>
                      <a:pt x="1" y="2013"/>
                    </a:lnTo>
                    <a:lnTo>
                      <a:pt x="1386" y="2013"/>
                    </a:lnTo>
                    <a:lnTo>
                      <a:pt x="138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6" name="Google Shape;4096;p50"/>
              <p:cNvSpPr/>
              <p:nvPr/>
            </p:nvSpPr>
            <p:spPr>
              <a:xfrm>
                <a:off x="1619855" y="4378013"/>
                <a:ext cx="54880" cy="135450"/>
              </a:xfrm>
              <a:custGeom>
                <a:avLst/>
                <a:gdLst/>
                <a:ahLst/>
                <a:cxnLst/>
                <a:rect l="l" t="t" r="r" b="b"/>
                <a:pathLst>
                  <a:path w="1568" h="3870" extrusionOk="0">
                    <a:moveTo>
                      <a:pt x="1" y="0"/>
                    </a:moveTo>
                    <a:lnTo>
                      <a:pt x="1" y="426"/>
                    </a:lnTo>
                    <a:cubicBezTo>
                      <a:pt x="666" y="604"/>
                      <a:pt x="1161" y="1212"/>
                      <a:pt x="1161" y="1935"/>
                    </a:cubicBezTo>
                    <a:cubicBezTo>
                      <a:pt x="1161" y="2658"/>
                      <a:pt x="666" y="3266"/>
                      <a:pt x="1" y="3448"/>
                    </a:cubicBezTo>
                    <a:lnTo>
                      <a:pt x="1" y="3869"/>
                    </a:lnTo>
                    <a:cubicBezTo>
                      <a:pt x="895" y="3680"/>
                      <a:pt x="1568" y="2887"/>
                      <a:pt x="1568" y="1935"/>
                    </a:cubicBezTo>
                    <a:cubicBezTo>
                      <a:pt x="1568" y="983"/>
                      <a:pt x="895" y="190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7" name="Google Shape;4097;p50"/>
              <p:cNvSpPr/>
              <p:nvPr/>
            </p:nvSpPr>
            <p:spPr>
              <a:xfrm>
                <a:off x="1619855" y="4411859"/>
                <a:ext cx="27545" cy="67725"/>
              </a:xfrm>
              <a:custGeom>
                <a:avLst/>
                <a:gdLst/>
                <a:ahLst/>
                <a:cxnLst/>
                <a:rect l="l" t="t" r="r" b="b"/>
                <a:pathLst>
                  <a:path w="787" h="1935" extrusionOk="0">
                    <a:moveTo>
                      <a:pt x="1" y="1"/>
                    </a:moveTo>
                    <a:lnTo>
                      <a:pt x="1" y="1935"/>
                    </a:lnTo>
                    <a:cubicBezTo>
                      <a:pt x="450" y="1842"/>
                      <a:pt x="786" y="1444"/>
                      <a:pt x="786" y="968"/>
                    </a:cubicBezTo>
                    <a:cubicBezTo>
                      <a:pt x="786" y="492"/>
                      <a:pt x="450" y="97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8" name="Google Shape;4098;p50"/>
              <p:cNvSpPr/>
              <p:nvPr/>
            </p:nvSpPr>
            <p:spPr>
              <a:xfrm>
                <a:off x="1708302" y="4429849"/>
                <a:ext cx="397845" cy="31745"/>
              </a:xfrm>
              <a:custGeom>
                <a:avLst/>
                <a:gdLst/>
                <a:ahLst/>
                <a:cxnLst/>
                <a:rect l="l" t="t" r="r" b="b"/>
                <a:pathLst>
                  <a:path w="11367" h="907" extrusionOk="0">
                    <a:moveTo>
                      <a:pt x="0" y="1"/>
                    </a:moveTo>
                    <a:lnTo>
                      <a:pt x="0" y="906"/>
                    </a:lnTo>
                    <a:lnTo>
                      <a:pt x="11367" y="906"/>
                    </a:lnTo>
                    <a:lnTo>
                      <a:pt x="1136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9" name="Google Shape;4099;p50"/>
              <p:cNvSpPr/>
              <p:nvPr/>
            </p:nvSpPr>
            <p:spPr>
              <a:xfrm>
                <a:off x="2061320" y="4400904"/>
                <a:ext cx="89670" cy="89670"/>
              </a:xfrm>
              <a:custGeom>
                <a:avLst/>
                <a:gdLst/>
                <a:ahLst/>
                <a:cxnLst/>
                <a:rect l="l" t="t" r="r" b="b"/>
                <a:pathLst>
                  <a:path w="2562" h="2562" extrusionOk="0">
                    <a:moveTo>
                      <a:pt x="1281" y="1"/>
                    </a:moveTo>
                    <a:cubicBezTo>
                      <a:pt x="573" y="1"/>
                      <a:pt x="1" y="576"/>
                      <a:pt x="1" y="1281"/>
                    </a:cubicBezTo>
                    <a:cubicBezTo>
                      <a:pt x="1" y="1989"/>
                      <a:pt x="573" y="2562"/>
                      <a:pt x="1281" y="2562"/>
                    </a:cubicBezTo>
                    <a:cubicBezTo>
                      <a:pt x="1989" y="2562"/>
                      <a:pt x="2561" y="1989"/>
                      <a:pt x="2561" y="1281"/>
                    </a:cubicBezTo>
                    <a:cubicBezTo>
                      <a:pt x="2561" y="576"/>
                      <a:pt x="1989" y="1"/>
                      <a:pt x="128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0" name="Google Shape;4100;p50"/>
              <p:cNvSpPr/>
              <p:nvPr/>
            </p:nvSpPr>
            <p:spPr>
              <a:xfrm>
                <a:off x="2317245" y="4405769"/>
                <a:ext cx="54740" cy="83300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2380" extrusionOk="0">
                    <a:moveTo>
                      <a:pt x="786" y="241"/>
                    </a:moveTo>
                    <a:cubicBezTo>
                      <a:pt x="1107" y="241"/>
                      <a:pt x="1250" y="616"/>
                      <a:pt x="1250" y="1180"/>
                    </a:cubicBezTo>
                    <a:cubicBezTo>
                      <a:pt x="1250" y="1769"/>
                      <a:pt x="1099" y="2140"/>
                      <a:pt x="782" y="2140"/>
                    </a:cubicBezTo>
                    <a:cubicBezTo>
                      <a:pt x="496" y="2140"/>
                      <a:pt x="314" y="1799"/>
                      <a:pt x="314" y="1200"/>
                    </a:cubicBezTo>
                    <a:cubicBezTo>
                      <a:pt x="314" y="573"/>
                      <a:pt x="511" y="241"/>
                      <a:pt x="786" y="241"/>
                    </a:cubicBezTo>
                    <a:close/>
                    <a:moveTo>
                      <a:pt x="801" y="1"/>
                    </a:moveTo>
                    <a:cubicBezTo>
                      <a:pt x="333" y="1"/>
                      <a:pt x="1" y="426"/>
                      <a:pt x="1" y="1196"/>
                    </a:cubicBezTo>
                    <a:cubicBezTo>
                      <a:pt x="8" y="1958"/>
                      <a:pt x="314" y="2380"/>
                      <a:pt x="763" y="2380"/>
                    </a:cubicBezTo>
                    <a:cubicBezTo>
                      <a:pt x="1274" y="2380"/>
                      <a:pt x="1563" y="1946"/>
                      <a:pt x="1563" y="1165"/>
                    </a:cubicBezTo>
                    <a:cubicBezTo>
                      <a:pt x="1563" y="434"/>
                      <a:pt x="1285" y="1"/>
                      <a:pt x="80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1" name="Google Shape;4101;p50"/>
              <p:cNvSpPr/>
              <p:nvPr/>
            </p:nvSpPr>
            <p:spPr>
              <a:xfrm>
                <a:off x="2382767" y="4429849"/>
                <a:ext cx="14840" cy="59220"/>
              </a:xfrm>
              <a:custGeom>
                <a:avLst/>
                <a:gdLst/>
                <a:ahLst/>
                <a:cxnLst/>
                <a:rect l="l" t="t" r="r" b="b"/>
                <a:pathLst>
                  <a:path w="424" h="1692" extrusionOk="0">
                    <a:moveTo>
                      <a:pt x="214" y="1"/>
                    </a:moveTo>
                    <a:cubicBezTo>
                      <a:pt x="90" y="1"/>
                      <a:pt x="1" y="94"/>
                      <a:pt x="1" y="222"/>
                    </a:cubicBezTo>
                    <a:cubicBezTo>
                      <a:pt x="1" y="345"/>
                      <a:pt x="86" y="442"/>
                      <a:pt x="209" y="442"/>
                    </a:cubicBezTo>
                    <a:cubicBezTo>
                      <a:pt x="341" y="442"/>
                      <a:pt x="423" y="345"/>
                      <a:pt x="423" y="222"/>
                    </a:cubicBezTo>
                    <a:cubicBezTo>
                      <a:pt x="418" y="94"/>
                      <a:pt x="338" y="1"/>
                      <a:pt x="214" y="1"/>
                    </a:cubicBezTo>
                    <a:close/>
                    <a:moveTo>
                      <a:pt x="214" y="1251"/>
                    </a:moveTo>
                    <a:cubicBezTo>
                      <a:pt x="90" y="1251"/>
                      <a:pt x="1" y="1340"/>
                      <a:pt x="1" y="1472"/>
                    </a:cubicBezTo>
                    <a:cubicBezTo>
                      <a:pt x="1" y="1595"/>
                      <a:pt x="86" y="1692"/>
                      <a:pt x="209" y="1692"/>
                    </a:cubicBezTo>
                    <a:cubicBezTo>
                      <a:pt x="341" y="1692"/>
                      <a:pt x="423" y="1595"/>
                      <a:pt x="423" y="1472"/>
                    </a:cubicBezTo>
                    <a:cubicBezTo>
                      <a:pt x="418" y="1340"/>
                      <a:pt x="338" y="1251"/>
                      <a:pt x="214" y="125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2" name="Google Shape;4102;p50"/>
              <p:cNvSpPr/>
              <p:nvPr/>
            </p:nvSpPr>
            <p:spPr>
              <a:xfrm>
                <a:off x="2407127" y="4407134"/>
                <a:ext cx="50155" cy="81935"/>
              </a:xfrm>
              <a:custGeom>
                <a:avLst/>
                <a:gdLst/>
                <a:ahLst/>
                <a:cxnLst/>
                <a:rect l="l" t="t" r="r" b="b"/>
                <a:pathLst>
                  <a:path w="1433" h="2341" extrusionOk="0">
                    <a:moveTo>
                      <a:pt x="288" y="0"/>
                    </a:moveTo>
                    <a:lnTo>
                      <a:pt x="136" y="1107"/>
                    </a:lnTo>
                    <a:cubicBezTo>
                      <a:pt x="222" y="1095"/>
                      <a:pt x="326" y="1080"/>
                      <a:pt x="458" y="1080"/>
                    </a:cubicBezTo>
                    <a:cubicBezTo>
                      <a:pt x="915" y="1080"/>
                      <a:pt x="1115" y="1293"/>
                      <a:pt x="1120" y="1591"/>
                    </a:cubicBezTo>
                    <a:cubicBezTo>
                      <a:pt x="1120" y="1900"/>
                      <a:pt x="868" y="2089"/>
                      <a:pt x="574" y="2089"/>
                    </a:cubicBezTo>
                    <a:cubicBezTo>
                      <a:pt x="365" y="2089"/>
                      <a:pt x="175" y="2020"/>
                      <a:pt x="83" y="1962"/>
                    </a:cubicBezTo>
                    <a:lnTo>
                      <a:pt x="1" y="2198"/>
                    </a:lnTo>
                    <a:cubicBezTo>
                      <a:pt x="113" y="2271"/>
                      <a:pt x="326" y="2341"/>
                      <a:pt x="578" y="2341"/>
                    </a:cubicBezTo>
                    <a:cubicBezTo>
                      <a:pt x="1077" y="2341"/>
                      <a:pt x="1433" y="2005"/>
                      <a:pt x="1433" y="1555"/>
                    </a:cubicBezTo>
                    <a:cubicBezTo>
                      <a:pt x="1433" y="1266"/>
                      <a:pt x="1286" y="1068"/>
                      <a:pt x="1104" y="964"/>
                    </a:cubicBezTo>
                    <a:cubicBezTo>
                      <a:pt x="961" y="878"/>
                      <a:pt x="786" y="839"/>
                      <a:pt x="609" y="839"/>
                    </a:cubicBezTo>
                    <a:cubicBezTo>
                      <a:pt x="524" y="839"/>
                      <a:pt x="474" y="848"/>
                      <a:pt x="419" y="855"/>
                    </a:cubicBezTo>
                    <a:lnTo>
                      <a:pt x="508" y="264"/>
                    </a:lnTo>
                    <a:lnTo>
                      <a:pt x="1386" y="264"/>
                    </a:lnTo>
                    <a:lnTo>
                      <a:pt x="138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3" name="Google Shape;4103;p50"/>
              <p:cNvSpPr/>
              <p:nvPr/>
            </p:nvSpPr>
            <p:spPr>
              <a:xfrm>
                <a:off x="2469988" y="4405769"/>
                <a:ext cx="54740" cy="83300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2380" extrusionOk="0">
                    <a:moveTo>
                      <a:pt x="782" y="241"/>
                    </a:moveTo>
                    <a:cubicBezTo>
                      <a:pt x="1107" y="241"/>
                      <a:pt x="1250" y="616"/>
                      <a:pt x="1250" y="1180"/>
                    </a:cubicBezTo>
                    <a:cubicBezTo>
                      <a:pt x="1250" y="1769"/>
                      <a:pt x="1099" y="2140"/>
                      <a:pt x="778" y="2140"/>
                    </a:cubicBezTo>
                    <a:cubicBezTo>
                      <a:pt x="496" y="2140"/>
                      <a:pt x="314" y="1799"/>
                      <a:pt x="314" y="1200"/>
                    </a:cubicBezTo>
                    <a:cubicBezTo>
                      <a:pt x="314" y="573"/>
                      <a:pt x="511" y="241"/>
                      <a:pt x="782" y="241"/>
                    </a:cubicBezTo>
                    <a:close/>
                    <a:moveTo>
                      <a:pt x="801" y="1"/>
                    </a:moveTo>
                    <a:cubicBezTo>
                      <a:pt x="333" y="1"/>
                      <a:pt x="1" y="426"/>
                      <a:pt x="1" y="1196"/>
                    </a:cubicBezTo>
                    <a:cubicBezTo>
                      <a:pt x="8" y="1958"/>
                      <a:pt x="314" y="2380"/>
                      <a:pt x="763" y="2380"/>
                    </a:cubicBezTo>
                    <a:cubicBezTo>
                      <a:pt x="1274" y="2380"/>
                      <a:pt x="1563" y="1946"/>
                      <a:pt x="1563" y="1165"/>
                    </a:cubicBezTo>
                    <a:cubicBezTo>
                      <a:pt x="1563" y="434"/>
                      <a:pt x="1285" y="1"/>
                      <a:pt x="80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4" name="Google Shape;4104;p50"/>
              <p:cNvSpPr/>
              <p:nvPr/>
            </p:nvSpPr>
            <p:spPr>
              <a:xfrm>
                <a:off x="2555180" y="4402794"/>
                <a:ext cx="43085" cy="89950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2570" extrusionOk="0">
                    <a:moveTo>
                      <a:pt x="990" y="1"/>
                    </a:moveTo>
                    <a:lnTo>
                      <a:pt x="0" y="2570"/>
                    </a:lnTo>
                    <a:lnTo>
                      <a:pt x="240" y="2570"/>
                    </a:lnTo>
                    <a:lnTo>
                      <a:pt x="123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5" name="Google Shape;4105;p50"/>
              <p:cNvSpPr/>
              <p:nvPr/>
            </p:nvSpPr>
            <p:spPr>
              <a:xfrm>
                <a:off x="2629627" y="4405769"/>
                <a:ext cx="51520" cy="81935"/>
              </a:xfrm>
              <a:custGeom>
                <a:avLst/>
                <a:gdLst/>
                <a:ahLst/>
                <a:cxnLst/>
                <a:rect l="l" t="t" r="r" b="b"/>
                <a:pathLst>
                  <a:path w="1472" h="2341" extrusionOk="0">
                    <a:moveTo>
                      <a:pt x="709" y="1"/>
                    </a:moveTo>
                    <a:cubicBezTo>
                      <a:pt x="445" y="1"/>
                      <a:pt x="218" y="101"/>
                      <a:pt x="59" y="237"/>
                    </a:cubicBezTo>
                    <a:lnTo>
                      <a:pt x="156" y="453"/>
                    </a:lnTo>
                    <a:cubicBezTo>
                      <a:pt x="264" y="364"/>
                      <a:pt x="438" y="260"/>
                      <a:pt x="647" y="260"/>
                    </a:cubicBezTo>
                    <a:cubicBezTo>
                      <a:pt x="988" y="260"/>
                      <a:pt x="1104" y="476"/>
                      <a:pt x="1104" y="708"/>
                    </a:cubicBezTo>
                    <a:cubicBezTo>
                      <a:pt x="1100" y="1057"/>
                      <a:pt x="833" y="1355"/>
                      <a:pt x="245" y="1912"/>
                    </a:cubicBezTo>
                    <a:lnTo>
                      <a:pt x="1" y="2151"/>
                    </a:lnTo>
                    <a:lnTo>
                      <a:pt x="1" y="2341"/>
                    </a:lnTo>
                    <a:lnTo>
                      <a:pt x="1471" y="2341"/>
                    </a:lnTo>
                    <a:lnTo>
                      <a:pt x="1471" y="2082"/>
                    </a:lnTo>
                    <a:lnTo>
                      <a:pt x="438" y="2082"/>
                    </a:lnTo>
                    <a:lnTo>
                      <a:pt x="438" y="2074"/>
                    </a:lnTo>
                    <a:lnTo>
                      <a:pt x="620" y="1904"/>
                    </a:lnTo>
                    <a:cubicBezTo>
                      <a:pt x="1107" y="1440"/>
                      <a:pt x="1413" y="1096"/>
                      <a:pt x="1413" y="669"/>
                    </a:cubicBezTo>
                    <a:cubicBezTo>
                      <a:pt x="1413" y="341"/>
                      <a:pt x="1204" y="1"/>
                      <a:pt x="7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6" name="Google Shape;4106;p50"/>
              <p:cNvSpPr/>
              <p:nvPr/>
            </p:nvSpPr>
            <p:spPr>
              <a:xfrm>
                <a:off x="2694098" y="4429849"/>
                <a:ext cx="14805" cy="59220"/>
              </a:xfrm>
              <a:custGeom>
                <a:avLst/>
                <a:gdLst/>
                <a:ahLst/>
                <a:cxnLst/>
                <a:rect l="l" t="t" r="r" b="b"/>
                <a:pathLst>
                  <a:path w="423" h="1692" extrusionOk="0">
                    <a:moveTo>
                      <a:pt x="213" y="1"/>
                    </a:moveTo>
                    <a:cubicBezTo>
                      <a:pt x="89" y="1"/>
                      <a:pt x="1" y="94"/>
                      <a:pt x="1" y="222"/>
                    </a:cubicBezTo>
                    <a:cubicBezTo>
                      <a:pt x="1" y="345"/>
                      <a:pt x="85" y="442"/>
                      <a:pt x="210" y="442"/>
                    </a:cubicBezTo>
                    <a:cubicBezTo>
                      <a:pt x="341" y="442"/>
                      <a:pt x="422" y="345"/>
                      <a:pt x="422" y="222"/>
                    </a:cubicBezTo>
                    <a:cubicBezTo>
                      <a:pt x="419" y="94"/>
                      <a:pt x="337" y="1"/>
                      <a:pt x="213" y="1"/>
                    </a:cubicBezTo>
                    <a:close/>
                    <a:moveTo>
                      <a:pt x="213" y="1251"/>
                    </a:moveTo>
                    <a:cubicBezTo>
                      <a:pt x="89" y="1251"/>
                      <a:pt x="1" y="1340"/>
                      <a:pt x="1" y="1472"/>
                    </a:cubicBezTo>
                    <a:cubicBezTo>
                      <a:pt x="1" y="1595"/>
                      <a:pt x="85" y="1692"/>
                      <a:pt x="210" y="1692"/>
                    </a:cubicBezTo>
                    <a:cubicBezTo>
                      <a:pt x="341" y="1692"/>
                      <a:pt x="422" y="1595"/>
                      <a:pt x="422" y="1472"/>
                    </a:cubicBezTo>
                    <a:cubicBezTo>
                      <a:pt x="419" y="1340"/>
                      <a:pt x="337" y="1251"/>
                      <a:pt x="213" y="125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7" name="Google Shape;4107;p50"/>
              <p:cNvSpPr/>
              <p:nvPr/>
            </p:nvSpPr>
            <p:spPr>
              <a:xfrm>
                <a:off x="2718494" y="4407134"/>
                <a:ext cx="50085" cy="81935"/>
              </a:xfrm>
              <a:custGeom>
                <a:avLst/>
                <a:gdLst/>
                <a:ahLst/>
                <a:cxnLst/>
                <a:rect l="l" t="t" r="r" b="b"/>
                <a:pathLst>
                  <a:path w="1431" h="2341" extrusionOk="0">
                    <a:moveTo>
                      <a:pt x="282" y="0"/>
                    </a:moveTo>
                    <a:lnTo>
                      <a:pt x="135" y="1107"/>
                    </a:lnTo>
                    <a:cubicBezTo>
                      <a:pt x="220" y="1095"/>
                      <a:pt x="320" y="1080"/>
                      <a:pt x="452" y="1080"/>
                    </a:cubicBezTo>
                    <a:cubicBezTo>
                      <a:pt x="913" y="1080"/>
                      <a:pt x="1110" y="1293"/>
                      <a:pt x="1114" y="1591"/>
                    </a:cubicBezTo>
                    <a:cubicBezTo>
                      <a:pt x="1114" y="1900"/>
                      <a:pt x="863" y="2089"/>
                      <a:pt x="568" y="2089"/>
                    </a:cubicBezTo>
                    <a:cubicBezTo>
                      <a:pt x="359" y="2089"/>
                      <a:pt x="174" y="2020"/>
                      <a:pt x="77" y="1962"/>
                    </a:cubicBezTo>
                    <a:lnTo>
                      <a:pt x="0" y="2198"/>
                    </a:lnTo>
                    <a:cubicBezTo>
                      <a:pt x="108" y="2271"/>
                      <a:pt x="320" y="2341"/>
                      <a:pt x="572" y="2341"/>
                    </a:cubicBezTo>
                    <a:cubicBezTo>
                      <a:pt x="1072" y="2341"/>
                      <a:pt x="1431" y="2005"/>
                      <a:pt x="1431" y="1555"/>
                    </a:cubicBezTo>
                    <a:cubicBezTo>
                      <a:pt x="1431" y="1266"/>
                      <a:pt x="1281" y="1068"/>
                      <a:pt x="1099" y="964"/>
                    </a:cubicBezTo>
                    <a:cubicBezTo>
                      <a:pt x="959" y="878"/>
                      <a:pt x="781" y="839"/>
                      <a:pt x="604" y="839"/>
                    </a:cubicBezTo>
                    <a:cubicBezTo>
                      <a:pt x="518" y="839"/>
                      <a:pt x="472" y="848"/>
                      <a:pt x="418" y="855"/>
                    </a:cubicBezTo>
                    <a:lnTo>
                      <a:pt x="506" y="264"/>
                    </a:lnTo>
                    <a:lnTo>
                      <a:pt x="1385" y="264"/>
                    </a:lnTo>
                    <a:lnTo>
                      <a:pt x="138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8" name="Google Shape;4108;p50"/>
              <p:cNvSpPr/>
              <p:nvPr/>
            </p:nvSpPr>
            <p:spPr>
              <a:xfrm>
                <a:off x="2781285" y="4405769"/>
                <a:ext cx="54600" cy="83300"/>
              </a:xfrm>
              <a:custGeom>
                <a:avLst/>
                <a:gdLst/>
                <a:ahLst/>
                <a:cxnLst/>
                <a:rect l="l" t="t" r="r" b="b"/>
                <a:pathLst>
                  <a:path w="1560" h="2380" extrusionOk="0">
                    <a:moveTo>
                      <a:pt x="783" y="241"/>
                    </a:moveTo>
                    <a:cubicBezTo>
                      <a:pt x="1103" y="241"/>
                      <a:pt x="1251" y="616"/>
                      <a:pt x="1251" y="1180"/>
                    </a:cubicBezTo>
                    <a:cubicBezTo>
                      <a:pt x="1251" y="1769"/>
                      <a:pt x="1096" y="2140"/>
                      <a:pt x="778" y="2140"/>
                    </a:cubicBezTo>
                    <a:cubicBezTo>
                      <a:pt x="496" y="2140"/>
                      <a:pt x="310" y="1799"/>
                      <a:pt x="310" y="1200"/>
                    </a:cubicBezTo>
                    <a:cubicBezTo>
                      <a:pt x="310" y="573"/>
                      <a:pt x="508" y="241"/>
                      <a:pt x="783" y="241"/>
                    </a:cubicBezTo>
                    <a:close/>
                    <a:moveTo>
                      <a:pt x="798" y="1"/>
                    </a:moveTo>
                    <a:cubicBezTo>
                      <a:pt x="333" y="1"/>
                      <a:pt x="1" y="426"/>
                      <a:pt x="1" y="1196"/>
                    </a:cubicBezTo>
                    <a:cubicBezTo>
                      <a:pt x="8" y="1958"/>
                      <a:pt x="310" y="2380"/>
                      <a:pt x="760" y="2380"/>
                    </a:cubicBezTo>
                    <a:cubicBezTo>
                      <a:pt x="1270" y="2380"/>
                      <a:pt x="1560" y="1946"/>
                      <a:pt x="1560" y="1165"/>
                    </a:cubicBezTo>
                    <a:cubicBezTo>
                      <a:pt x="1560" y="434"/>
                      <a:pt x="1285" y="1"/>
                      <a:pt x="79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09" name="Google Shape;4109;p50"/>
            <p:cNvGrpSpPr/>
            <p:nvPr/>
          </p:nvGrpSpPr>
          <p:grpSpPr>
            <a:xfrm>
              <a:off x="6740408" y="4082745"/>
              <a:ext cx="1412936" cy="130770"/>
              <a:chOff x="2935989" y="4367723"/>
              <a:chExt cx="1685879" cy="156032"/>
            </a:xfrm>
          </p:grpSpPr>
          <p:sp>
            <p:nvSpPr>
              <p:cNvPr id="4110" name="Google Shape;4110;p50"/>
              <p:cNvSpPr/>
              <p:nvPr/>
            </p:nvSpPr>
            <p:spPr>
              <a:xfrm>
                <a:off x="2935989" y="4376368"/>
                <a:ext cx="179165" cy="138705"/>
              </a:xfrm>
              <a:custGeom>
                <a:avLst/>
                <a:gdLst/>
                <a:ahLst/>
                <a:cxnLst/>
                <a:rect l="l" t="t" r="r" b="b"/>
                <a:pathLst>
                  <a:path w="5119" h="3963" extrusionOk="0">
                    <a:moveTo>
                      <a:pt x="1323" y="1761"/>
                    </a:moveTo>
                    <a:lnTo>
                      <a:pt x="1323" y="2202"/>
                    </a:lnTo>
                    <a:lnTo>
                      <a:pt x="495" y="2202"/>
                    </a:lnTo>
                    <a:lnTo>
                      <a:pt x="495" y="1761"/>
                    </a:lnTo>
                    <a:close/>
                    <a:moveTo>
                      <a:pt x="4515" y="1761"/>
                    </a:moveTo>
                    <a:lnTo>
                      <a:pt x="4515" y="2202"/>
                    </a:lnTo>
                    <a:lnTo>
                      <a:pt x="1872" y="2202"/>
                    </a:lnTo>
                    <a:lnTo>
                      <a:pt x="1872" y="1761"/>
                    </a:lnTo>
                    <a:close/>
                    <a:moveTo>
                      <a:pt x="3191" y="2698"/>
                    </a:moveTo>
                    <a:lnTo>
                      <a:pt x="3191" y="3139"/>
                    </a:lnTo>
                    <a:lnTo>
                      <a:pt x="549" y="3139"/>
                    </a:lnTo>
                    <a:lnTo>
                      <a:pt x="549" y="2698"/>
                    </a:lnTo>
                    <a:close/>
                    <a:moveTo>
                      <a:pt x="4569" y="2698"/>
                    </a:moveTo>
                    <a:lnTo>
                      <a:pt x="4569" y="3139"/>
                    </a:lnTo>
                    <a:lnTo>
                      <a:pt x="3745" y="3139"/>
                    </a:lnTo>
                    <a:lnTo>
                      <a:pt x="3745" y="2698"/>
                    </a:lnTo>
                    <a:close/>
                    <a:moveTo>
                      <a:pt x="538" y="1"/>
                    </a:moveTo>
                    <a:cubicBezTo>
                      <a:pt x="240" y="1"/>
                      <a:pt x="0" y="241"/>
                      <a:pt x="0" y="539"/>
                    </a:cubicBezTo>
                    <a:lnTo>
                      <a:pt x="0" y="3429"/>
                    </a:lnTo>
                    <a:cubicBezTo>
                      <a:pt x="0" y="3723"/>
                      <a:pt x="240" y="3963"/>
                      <a:pt x="538" y="3963"/>
                    </a:cubicBezTo>
                    <a:lnTo>
                      <a:pt x="4584" y="3963"/>
                    </a:lnTo>
                    <a:cubicBezTo>
                      <a:pt x="4878" y="3963"/>
                      <a:pt x="5118" y="3723"/>
                      <a:pt x="5118" y="3429"/>
                    </a:cubicBezTo>
                    <a:lnTo>
                      <a:pt x="5118" y="539"/>
                    </a:lnTo>
                    <a:cubicBezTo>
                      <a:pt x="5118" y="241"/>
                      <a:pt x="4878" y="1"/>
                      <a:pt x="458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1" name="Google Shape;4111;p50"/>
              <p:cNvSpPr/>
              <p:nvPr/>
            </p:nvSpPr>
            <p:spPr>
              <a:xfrm>
                <a:off x="3835089" y="4383858"/>
                <a:ext cx="196525" cy="123760"/>
              </a:xfrm>
              <a:custGeom>
                <a:avLst/>
                <a:gdLst/>
                <a:ahLst/>
                <a:cxnLst/>
                <a:rect l="l" t="t" r="r" b="b"/>
                <a:pathLst>
                  <a:path w="5615" h="3536" extrusionOk="0">
                    <a:moveTo>
                      <a:pt x="5119" y="495"/>
                    </a:moveTo>
                    <a:lnTo>
                      <a:pt x="5119" y="3041"/>
                    </a:lnTo>
                    <a:lnTo>
                      <a:pt x="496" y="3041"/>
                    </a:lnTo>
                    <a:lnTo>
                      <a:pt x="496" y="495"/>
                    </a:lnTo>
                    <a:close/>
                    <a:moveTo>
                      <a:pt x="248" y="0"/>
                    </a:moveTo>
                    <a:cubicBezTo>
                      <a:pt x="109" y="0"/>
                      <a:pt x="0" y="112"/>
                      <a:pt x="0" y="247"/>
                    </a:cubicBezTo>
                    <a:lnTo>
                      <a:pt x="0" y="3288"/>
                    </a:lnTo>
                    <a:cubicBezTo>
                      <a:pt x="0" y="3424"/>
                      <a:pt x="109" y="3536"/>
                      <a:pt x="248" y="3536"/>
                    </a:cubicBezTo>
                    <a:lnTo>
                      <a:pt x="5367" y="3536"/>
                    </a:lnTo>
                    <a:cubicBezTo>
                      <a:pt x="5502" y="3536"/>
                      <a:pt x="5614" y="3424"/>
                      <a:pt x="5614" y="3288"/>
                    </a:cubicBezTo>
                    <a:lnTo>
                      <a:pt x="5614" y="247"/>
                    </a:lnTo>
                    <a:cubicBezTo>
                      <a:pt x="5614" y="112"/>
                      <a:pt x="5502" y="0"/>
                      <a:pt x="536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2" name="Google Shape;4112;p50"/>
              <p:cNvSpPr/>
              <p:nvPr/>
            </p:nvSpPr>
            <p:spPr>
              <a:xfrm>
                <a:off x="3239271" y="4379378"/>
                <a:ext cx="129115" cy="132720"/>
              </a:xfrm>
              <a:custGeom>
                <a:avLst/>
                <a:gdLst/>
                <a:ahLst/>
                <a:cxnLst/>
                <a:rect l="l" t="t" r="r" b="b"/>
                <a:pathLst>
                  <a:path w="3689" h="3792" extrusionOk="0">
                    <a:moveTo>
                      <a:pt x="1847" y="1173"/>
                    </a:moveTo>
                    <a:cubicBezTo>
                      <a:pt x="2245" y="1173"/>
                      <a:pt x="2570" y="1498"/>
                      <a:pt x="2570" y="1896"/>
                    </a:cubicBezTo>
                    <a:cubicBezTo>
                      <a:pt x="2570" y="2298"/>
                      <a:pt x="2245" y="2619"/>
                      <a:pt x="1847" y="2619"/>
                    </a:cubicBezTo>
                    <a:cubicBezTo>
                      <a:pt x="1444" y="2619"/>
                      <a:pt x="1119" y="2298"/>
                      <a:pt x="1119" y="1896"/>
                    </a:cubicBezTo>
                    <a:cubicBezTo>
                      <a:pt x="1119" y="1498"/>
                      <a:pt x="1444" y="1173"/>
                      <a:pt x="1847" y="1173"/>
                    </a:cubicBezTo>
                    <a:close/>
                    <a:moveTo>
                      <a:pt x="1336" y="0"/>
                    </a:moveTo>
                    <a:lnTo>
                      <a:pt x="1258" y="766"/>
                    </a:lnTo>
                    <a:lnTo>
                      <a:pt x="589" y="391"/>
                    </a:lnTo>
                    <a:lnTo>
                      <a:pt x="1" y="1223"/>
                    </a:lnTo>
                    <a:lnTo>
                      <a:pt x="783" y="1896"/>
                    </a:lnTo>
                    <a:lnTo>
                      <a:pt x="1" y="2569"/>
                    </a:lnTo>
                    <a:lnTo>
                      <a:pt x="589" y="3405"/>
                    </a:lnTo>
                    <a:lnTo>
                      <a:pt x="1258" y="3025"/>
                    </a:lnTo>
                    <a:lnTo>
                      <a:pt x="1336" y="3791"/>
                    </a:lnTo>
                    <a:lnTo>
                      <a:pt x="2353" y="3791"/>
                    </a:lnTo>
                    <a:lnTo>
                      <a:pt x="2431" y="3025"/>
                    </a:lnTo>
                    <a:lnTo>
                      <a:pt x="3100" y="3405"/>
                    </a:lnTo>
                    <a:lnTo>
                      <a:pt x="3688" y="2569"/>
                    </a:lnTo>
                    <a:lnTo>
                      <a:pt x="2910" y="1896"/>
                    </a:lnTo>
                    <a:lnTo>
                      <a:pt x="3688" y="1223"/>
                    </a:lnTo>
                    <a:lnTo>
                      <a:pt x="3100" y="391"/>
                    </a:lnTo>
                    <a:lnTo>
                      <a:pt x="2431" y="766"/>
                    </a:lnTo>
                    <a:lnTo>
                      <a:pt x="235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3" name="Google Shape;4113;p50"/>
              <p:cNvSpPr/>
              <p:nvPr/>
            </p:nvSpPr>
            <p:spPr>
              <a:xfrm>
                <a:off x="3313227" y="4379378"/>
                <a:ext cx="82880" cy="58660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1676" extrusionOk="0">
                    <a:moveTo>
                      <a:pt x="0" y="0"/>
                    </a:moveTo>
                    <a:lnTo>
                      <a:pt x="0" y="1675"/>
                    </a:lnTo>
                    <a:lnTo>
                      <a:pt x="2368" y="1675"/>
                    </a:lnTo>
                    <a:lnTo>
                      <a:pt x="236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4" name="Google Shape;4114;p50"/>
              <p:cNvSpPr/>
              <p:nvPr/>
            </p:nvSpPr>
            <p:spPr>
              <a:xfrm>
                <a:off x="3329468" y="4393588"/>
                <a:ext cx="24535" cy="32935"/>
              </a:xfrm>
              <a:custGeom>
                <a:avLst/>
                <a:gdLst/>
                <a:ahLst/>
                <a:cxnLst/>
                <a:rect l="l" t="t" r="r" b="b"/>
                <a:pathLst>
                  <a:path w="701" h="941" extrusionOk="0">
                    <a:moveTo>
                      <a:pt x="1" y="1"/>
                    </a:moveTo>
                    <a:lnTo>
                      <a:pt x="1" y="940"/>
                    </a:lnTo>
                    <a:lnTo>
                      <a:pt x="124" y="940"/>
                    </a:lnTo>
                    <a:lnTo>
                      <a:pt x="124" y="499"/>
                    </a:lnTo>
                    <a:lnTo>
                      <a:pt x="577" y="499"/>
                    </a:lnTo>
                    <a:lnTo>
                      <a:pt x="577" y="940"/>
                    </a:lnTo>
                    <a:lnTo>
                      <a:pt x="701" y="940"/>
                    </a:lnTo>
                    <a:lnTo>
                      <a:pt x="701" y="1"/>
                    </a:lnTo>
                    <a:lnTo>
                      <a:pt x="577" y="1"/>
                    </a:lnTo>
                    <a:lnTo>
                      <a:pt x="577" y="395"/>
                    </a:lnTo>
                    <a:lnTo>
                      <a:pt x="124" y="395"/>
                    </a:lnTo>
                    <a:lnTo>
                      <a:pt x="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5" name="Google Shape;4115;p50"/>
              <p:cNvSpPr/>
              <p:nvPr/>
            </p:nvSpPr>
            <p:spPr>
              <a:xfrm>
                <a:off x="3361283" y="4393308"/>
                <a:ext cx="26985" cy="33460"/>
              </a:xfrm>
              <a:custGeom>
                <a:avLst/>
                <a:gdLst/>
                <a:ahLst/>
                <a:cxnLst/>
                <a:rect l="l" t="t" r="r" b="b"/>
                <a:pathLst>
                  <a:path w="771" h="956" extrusionOk="0">
                    <a:moveTo>
                      <a:pt x="264" y="97"/>
                    </a:moveTo>
                    <a:cubicBezTo>
                      <a:pt x="520" y="97"/>
                      <a:pt x="647" y="241"/>
                      <a:pt x="647" y="461"/>
                    </a:cubicBezTo>
                    <a:cubicBezTo>
                      <a:pt x="647" y="713"/>
                      <a:pt x="504" y="859"/>
                      <a:pt x="245" y="859"/>
                    </a:cubicBezTo>
                    <a:cubicBezTo>
                      <a:pt x="198" y="859"/>
                      <a:pt x="152" y="856"/>
                      <a:pt x="120" y="852"/>
                    </a:cubicBezTo>
                    <a:lnTo>
                      <a:pt x="120" y="109"/>
                    </a:lnTo>
                    <a:cubicBezTo>
                      <a:pt x="156" y="105"/>
                      <a:pt x="202" y="97"/>
                      <a:pt x="264" y="97"/>
                    </a:cubicBezTo>
                    <a:close/>
                    <a:moveTo>
                      <a:pt x="260" y="0"/>
                    </a:moveTo>
                    <a:cubicBezTo>
                      <a:pt x="163" y="0"/>
                      <a:pt x="74" y="9"/>
                      <a:pt x="1" y="20"/>
                    </a:cubicBezTo>
                    <a:lnTo>
                      <a:pt x="1" y="945"/>
                    </a:lnTo>
                    <a:cubicBezTo>
                      <a:pt x="63" y="952"/>
                      <a:pt x="136" y="956"/>
                      <a:pt x="222" y="956"/>
                    </a:cubicBezTo>
                    <a:cubicBezTo>
                      <a:pt x="404" y="956"/>
                      <a:pt x="550" y="909"/>
                      <a:pt x="636" y="821"/>
                    </a:cubicBezTo>
                    <a:cubicBezTo>
                      <a:pt x="724" y="736"/>
                      <a:pt x="770" y="608"/>
                      <a:pt x="770" y="457"/>
                    </a:cubicBezTo>
                    <a:cubicBezTo>
                      <a:pt x="770" y="302"/>
                      <a:pt x="724" y="194"/>
                      <a:pt x="639" y="120"/>
                    </a:cubicBezTo>
                    <a:cubicBezTo>
                      <a:pt x="558" y="43"/>
                      <a:pt x="434" y="0"/>
                      <a:pt x="2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6" name="Google Shape;4116;p50"/>
              <p:cNvSpPr/>
              <p:nvPr/>
            </p:nvSpPr>
            <p:spPr>
              <a:xfrm>
                <a:off x="3520257" y="4370558"/>
                <a:ext cx="190715" cy="150325"/>
              </a:xfrm>
              <a:custGeom>
                <a:avLst/>
                <a:gdLst/>
                <a:ahLst/>
                <a:cxnLst/>
                <a:rect l="l" t="t" r="r" b="b"/>
                <a:pathLst>
                  <a:path w="5449" h="4295" extrusionOk="0">
                    <a:moveTo>
                      <a:pt x="4747" y="334"/>
                    </a:moveTo>
                    <a:cubicBezTo>
                      <a:pt x="4953" y="334"/>
                      <a:pt x="5119" y="500"/>
                      <a:pt x="5119" y="705"/>
                    </a:cubicBezTo>
                    <a:lnTo>
                      <a:pt x="5119" y="3595"/>
                    </a:lnTo>
                    <a:cubicBezTo>
                      <a:pt x="5119" y="3800"/>
                      <a:pt x="4953" y="3966"/>
                      <a:pt x="4747" y="3966"/>
                    </a:cubicBezTo>
                    <a:lnTo>
                      <a:pt x="701" y="3966"/>
                    </a:lnTo>
                    <a:cubicBezTo>
                      <a:pt x="496" y="3966"/>
                      <a:pt x="330" y="3800"/>
                      <a:pt x="330" y="3595"/>
                    </a:cubicBezTo>
                    <a:lnTo>
                      <a:pt x="330" y="705"/>
                    </a:lnTo>
                    <a:cubicBezTo>
                      <a:pt x="330" y="500"/>
                      <a:pt x="496" y="334"/>
                      <a:pt x="701" y="334"/>
                    </a:cubicBezTo>
                    <a:close/>
                    <a:moveTo>
                      <a:pt x="701" y="0"/>
                    </a:moveTo>
                    <a:cubicBezTo>
                      <a:pt x="314" y="0"/>
                      <a:pt x="1" y="318"/>
                      <a:pt x="1" y="705"/>
                    </a:cubicBezTo>
                    <a:lnTo>
                      <a:pt x="1" y="3595"/>
                    </a:lnTo>
                    <a:cubicBezTo>
                      <a:pt x="1" y="3982"/>
                      <a:pt x="314" y="4295"/>
                      <a:pt x="701" y="4295"/>
                    </a:cubicBezTo>
                    <a:lnTo>
                      <a:pt x="4747" y="4295"/>
                    </a:lnTo>
                    <a:cubicBezTo>
                      <a:pt x="5135" y="4295"/>
                      <a:pt x="5448" y="3982"/>
                      <a:pt x="5448" y="3595"/>
                    </a:cubicBezTo>
                    <a:lnTo>
                      <a:pt x="5448" y="705"/>
                    </a:lnTo>
                    <a:cubicBezTo>
                      <a:pt x="5448" y="318"/>
                      <a:pt x="5135" y="0"/>
                      <a:pt x="47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7" name="Google Shape;4117;p50"/>
              <p:cNvSpPr/>
              <p:nvPr/>
            </p:nvSpPr>
            <p:spPr>
              <a:xfrm>
                <a:off x="3623579" y="4446544"/>
                <a:ext cx="59080" cy="45640"/>
              </a:xfrm>
              <a:custGeom>
                <a:avLst/>
                <a:gdLst/>
                <a:ahLst/>
                <a:cxnLst/>
                <a:rect l="l" t="t" r="r" b="b"/>
                <a:pathLst>
                  <a:path w="1688" h="1304" extrusionOk="0">
                    <a:moveTo>
                      <a:pt x="179" y="0"/>
                    </a:moveTo>
                    <a:cubicBezTo>
                      <a:pt x="82" y="0"/>
                      <a:pt x="1" y="77"/>
                      <a:pt x="1" y="174"/>
                    </a:cubicBezTo>
                    <a:lnTo>
                      <a:pt x="1" y="1129"/>
                    </a:lnTo>
                    <a:cubicBezTo>
                      <a:pt x="1" y="1227"/>
                      <a:pt x="82" y="1304"/>
                      <a:pt x="179" y="1304"/>
                    </a:cubicBezTo>
                    <a:lnTo>
                      <a:pt x="1513" y="1304"/>
                    </a:lnTo>
                    <a:cubicBezTo>
                      <a:pt x="1610" y="1304"/>
                      <a:pt x="1688" y="1227"/>
                      <a:pt x="1688" y="1129"/>
                    </a:cubicBezTo>
                    <a:lnTo>
                      <a:pt x="1688" y="174"/>
                    </a:lnTo>
                    <a:cubicBezTo>
                      <a:pt x="1688" y="77"/>
                      <a:pt x="1610" y="0"/>
                      <a:pt x="151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8" name="Google Shape;4118;p50"/>
              <p:cNvSpPr/>
              <p:nvPr/>
            </p:nvSpPr>
            <p:spPr>
              <a:xfrm>
                <a:off x="4156710" y="4370558"/>
                <a:ext cx="190680" cy="150325"/>
              </a:xfrm>
              <a:custGeom>
                <a:avLst/>
                <a:gdLst/>
                <a:ahLst/>
                <a:cxnLst/>
                <a:rect l="l" t="t" r="r" b="b"/>
                <a:pathLst>
                  <a:path w="5448" h="4295" extrusionOk="0">
                    <a:moveTo>
                      <a:pt x="700" y="0"/>
                    </a:moveTo>
                    <a:cubicBezTo>
                      <a:pt x="314" y="0"/>
                      <a:pt x="0" y="318"/>
                      <a:pt x="0" y="705"/>
                    </a:cubicBezTo>
                    <a:lnTo>
                      <a:pt x="329" y="705"/>
                    </a:lnTo>
                    <a:cubicBezTo>
                      <a:pt x="329" y="500"/>
                      <a:pt x="496" y="334"/>
                      <a:pt x="700" y="334"/>
                    </a:cubicBezTo>
                    <a:lnTo>
                      <a:pt x="4748" y="334"/>
                    </a:lnTo>
                    <a:cubicBezTo>
                      <a:pt x="4953" y="334"/>
                      <a:pt x="5119" y="500"/>
                      <a:pt x="5119" y="705"/>
                    </a:cubicBezTo>
                    <a:lnTo>
                      <a:pt x="5119" y="3595"/>
                    </a:lnTo>
                    <a:cubicBezTo>
                      <a:pt x="5119" y="3800"/>
                      <a:pt x="4953" y="3966"/>
                      <a:pt x="4748" y="3966"/>
                    </a:cubicBezTo>
                    <a:lnTo>
                      <a:pt x="3769" y="3966"/>
                    </a:lnTo>
                    <a:lnTo>
                      <a:pt x="3769" y="4295"/>
                    </a:lnTo>
                    <a:lnTo>
                      <a:pt x="4748" y="4295"/>
                    </a:lnTo>
                    <a:cubicBezTo>
                      <a:pt x="5134" y="4295"/>
                      <a:pt x="5448" y="3982"/>
                      <a:pt x="5448" y="3595"/>
                    </a:cubicBezTo>
                    <a:lnTo>
                      <a:pt x="5448" y="705"/>
                    </a:lnTo>
                    <a:cubicBezTo>
                      <a:pt x="5448" y="318"/>
                      <a:pt x="5134" y="0"/>
                      <a:pt x="47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9" name="Google Shape;4119;p50"/>
              <p:cNvSpPr/>
              <p:nvPr/>
            </p:nvSpPr>
            <p:spPr>
              <a:xfrm>
                <a:off x="4155765" y="4407239"/>
                <a:ext cx="111755" cy="111755"/>
              </a:xfrm>
              <a:custGeom>
                <a:avLst/>
                <a:gdLst/>
                <a:ahLst/>
                <a:cxnLst/>
                <a:rect l="l" t="t" r="r" b="b"/>
                <a:pathLst>
                  <a:path w="3193" h="3193" extrusionOk="0">
                    <a:moveTo>
                      <a:pt x="0" y="1"/>
                    </a:moveTo>
                    <a:lnTo>
                      <a:pt x="0" y="477"/>
                    </a:lnTo>
                    <a:cubicBezTo>
                      <a:pt x="1498" y="477"/>
                      <a:pt x="2716" y="1695"/>
                      <a:pt x="2716" y="3193"/>
                    </a:cubicBezTo>
                    <a:lnTo>
                      <a:pt x="3192" y="3193"/>
                    </a:lnTo>
                    <a:cubicBezTo>
                      <a:pt x="3192" y="1433"/>
                      <a:pt x="1761" y="1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0" name="Google Shape;4120;p50"/>
              <p:cNvSpPr/>
              <p:nvPr/>
            </p:nvSpPr>
            <p:spPr>
              <a:xfrm>
                <a:off x="4155765" y="4445179"/>
                <a:ext cx="73815" cy="73815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2109" extrusionOk="0">
                    <a:moveTo>
                      <a:pt x="0" y="0"/>
                    </a:moveTo>
                    <a:lnTo>
                      <a:pt x="0" y="477"/>
                    </a:lnTo>
                    <a:cubicBezTo>
                      <a:pt x="902" y="477"/>
                      <a:pt x="1632" y="1207"/>
                      <a:pt x="1632" y="2109"/>
                    </a:cubicBezTo>
                    <a:lnTo>
                      <a:pt x="2109" y="2109"/>
                    </a:lnTo>
                    <a:cubicBezTo>
                      <a:pt x="2109" y="945"/>
                      <a:pt x="1164" y="0"/>
                      <a:pt x="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1" name="Google Shape;4121;p50"/>
              <p:cNvSpPr/>
              <p:nvPr/>
            </p:nvSpPr>
            <p:spPr>
              <a:xfrm>
                <a:off x="4155765" y="4487145"/>
                <a:ext cx="31850" cy="31850"/>
              </a:xfrm>
              <a:custGeom>
                <a:avLst/>
                <a:gdLst/>
                <a:ahLst/>
                <a:cxnLst/>
                <a:rect l="l" t="t" r="r" b="b"/>
                <a:pathLst>
                  <a:path w="910" h="910" extrusionOk="0">
                    <a:moveTo>
                      <a:pt x="0" y="1"/>
                    </a:moveTo>
                    <a:lnTo>
                      <a:pt x="0" y="910"/>
                    </a:lnTo>
                    <a:lnTo>
                      <a:pt x="909" y="910"/>
                    </a:lnTo>
                    <a:cubicBezTo>
                      <a:pt x="909" y="407"/>
                      <a:pt x="503" y="1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2" name="Google Shape;4122;p50"/>
              <p:cNvSpPr/>
              <p:nvPr/>
            </p:nvSpPr>
            <p:spPr>
              <a:xfrm>
                <a:off x="4471542" y="4367723"/>
                <a:ext cx="68530" cy="68530"/>
              </a:xfrm>
              <a:custGeom>
                <a:avLst/>
                <a:gdLst/>
                <a:ahLst/>
                <a:cxnLst/>
                <a:rect l="l" t="t" r="r" b="b"/>
                <a:pathLst>
                  <a:path w="1958" h="1958" extrusionOk="0">
                    <a:moveTo>
                      <a:pt x="248" y="1"/>
                    </a:moveTo>
                    <a:cubicBezTo>
                      <a:pt x="113" y="1"/>
                      <a:pt x="1" y="113"/>
                      <a:pt x="1" y="248"/>
                    </a:cubicBezTo>
                    <a:lnTo>
                      <a:pt x="1" y="1710"/>
                    </a:lnTo>
                    <a:cubicBezTo>
                      <a:pt x="1" y="1849"/>
                      <a:pt x="113" y="1958"/>
                      <a:pt x="248" y="1958"/>
                    </a:cubicBezTo>
                    <a:cubicBezTo>
                      <a:pt x="383" y="1958"/>
                      <a:pt x="495" y="1849"/>
                      <a:pt x="495" y="1710"/>
                    </a:cubicBezTo>
                    <a:lnTo>
                      <a:pt x="495" y="496"/>
                    </a:lnTo>
                    <a:lnTo>
                      <a:pt x="1710" y="496"/>
                    </a:lnTo>
                    <a:cubicBezTo>
                      <a:pt x="1845" y="496"/>
                      <a:pt x="1958" y="383"/>
                      <a:pt x="1958" y="248"/>
                    </a:cubicBezTo>
                    <a:cubicBezTo>
                      <a:pt x="1958" y="113"/>
                      <a:pt x="1845" y="1"/>
                      <a:pt x="171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3" name="Google Shape;4123;p50"/>
              <p:cNvSpPr/>
              <p:nvPr/>
            </p:nvSpPr>
            <p:spPr>
              <a:xfrm>
                <a:off x="4553164" y="4367723"/>
                <a:ext cx="68705" cy="68530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1958" extrusionOk="0">
                    <a:moveTo>
                      <a:pt x="249" y="1"/>
                    </a:moveTo>
                    <a:cubicBezTo>
                      <a:pt x="113" y="1"/>
                      <a:pt x="1" y="113"/>
                      <a:pt x="1" y="248"/>
                    </a:cubicBezTo>
                    <a:cubicBezTo>
                      <a:pt x="1" y="383"/>
                      <a:pt x="113" y="496"/>
                      <a:pt x="249" y="496"/>
                    </a:cubicBezTo>
                    <a:lnTo>
                      <a:pt x="1467" y="496"/>
                    </a:lnTo>
                    <a:lnTo>
                      <a:pt x="1467" y="1710"/>
                    </a:lnTo>
                    <a:cubicBezTo>
                      <a:pt x="1467" y="1849"/>
                      <a:pt x="1576" y="1958"/>
                      <a:pt x="1715" y="1958"/>
                    </a:cubicBezTo>
                    <a:cubicBezTo>
                      <a:pt x="1851" y="1958"/>
                      <a:pt x="1963" y="1849"/>
                      <a:pt x="1963" y="1710"/>
                    </a:cubicBezTo>
                    <a:lnTo>
                      <a:pt x="1963" y="248"/>
                    </a:lnTo>
                    <a:cubicBezTo>
                      <a:pt x="1963" y="113"/>
                      <a:pt x="1851" y="1"/>
                      <a:pt x="17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4" name="Google Shape;4124;p50"/>
              <p:cNvSpPr/>
              <p:nvPr/>
            </p:nvSpPr>
            <p:spPr>
              <a:xfrm>
                <a:off x="4553164" y="4455190"/>
                <a:ext cx="68705" cy="68565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1959" extrusionOk="0">
                    <a:moveTo>
                      <a:pt x="1715" y="0"/>
                    </a:moveTo>
                    <a:cubicBezTo>
                      <a:pt x="1576" y="0"/>
                      <a:pt x="1467" y="113"/>
                      <a:pt x="1467" y="248"/>
                    </a:cubicBezTo>
                    <a:lnTo>
                      <a:pt x="1467" y="1463"/>
                    </a:lnTo>
                    <a:lnTo>
                      <a:pt x="249" y="1463"/>
                    </a:lnTo>
                    <a:cubicBezTo>
                      <a:pt x="113" y="1463"/>
                      <a:pt x="1" y="1575"/>
                      <a:pt x="1" y="1711"/>
                    </a:cubicBezTo>
                    <a:cubicBezTo>
                      <a:pt x="1" y="1850"/>
                      <a:pt x="113" y="1959"/>
                      <a:pt x="249" y="1959"/>
                    </a:cubicBezTo>
                    <a:lnTo>
                      <a:pt x="1715" y="1959"/>
                    </a:lnTo>
                    <a:cubicBezTo>
                      <a:pt x="1851" y="1959"/>
                      <a:pt x="1963" y="1850"/>
                      <a:pt x="1963" y="1711"/>
                    </a:cubicBezTo>
                    <a:lnTo>
                      <a:pt x="1963" y="248"/>
                    </a:lnTo>
                    <a:cubicBezTo>
                      <a:pt x="1963" y="113"/>
                      <a:pt x="1851" y="0"/>
                      <a:pt x="171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5" name="Google Shape;4125;p50"/>
              <p:cNvSpPr/>
              <p:nvPr/>
            </p:nvSpPr>
            <p:spPr>
              <a:xfrm>
                <a:off x="4471542" y="4455190"/>
                <a:ext cx="68530" cy="68565"/>
              </a:xfrm>
              <a:custGeom>
                <a:avLst/>
                <a:gdLst/>
                <a:ahLst/>
                <a:cxnLst/>
                <a:rect l="l" t="t" r="r" b="b"/>
                <a:pathLst>
                  <a:path w="1958" h="1959" extrusionOk="0">
                    <a:moveTo>
                      <a:pt x="248" y="0"/>
                    </a:moveTo>
                    <a:cubicBezTo>
                      <a:pt x="113" y="0"/>
                      <a:pt x="1" y="113"/>
                      <a:pt x="1" y="248"/>
                    </a:cubicBezTo>
                    <a:lnTo>
                      <a:pt x="1" y="1711"/>
                    </a:lnTo>
                    <a:cubicBezTo>
                      <a:pt x="1" y="1850"/>
                      <a:pt x="113" y="1959"/>
                      <a:pt x="248" y="1959"/>
                    </a:cubicBezTo>
                    <a:lnTo>
                      <a:pt x="1710" y="1959"/>
                    </a:lnTo>
                    <a:cubicBezTo>
                      <a:pt x="1845" y="1959"/>
                      <a:pt x="1958" y="1850"/>
                      <a:pt x="1958" y="1711"/>
                    </a:cubicBezTo>
                    <a:cubicBezTo>
                      <a:pt x="1958" y="1575"/>
                      <a:pt x="1845" y="1463"/>
                      <a:pt x="1710" y="1463"/>
                    </a:cubicBezTo>
                    <a:lnTo>
                      <a:pt x="495" y="1463"/>
                    </a:lnTo>
                    <a:lnTo>
                      <a:pt x="495" y="248"/>
                    </a:lnTo>
                    <a:cubicBezTo>
                      <a:pt x="495" y="113"/>
                      <a:pt x="383" y="0"/>
                      <a:pt x="2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130" name="Google Shape;4130;p50"/>
          <p:cNvGrpSpPr/>
          <p:nvPr/>
        </p:nvGrpSpPr>
        <p:grpSpPr>
          <a:xfrm flipH="1">
            <a:off x="7361173" y="4108243"/>
            <a:ext cx="713278" cy="837344"/>
            <a:chOff x="780782" y="766491"/>
            <a:chExt cx="713278" cy="837344"/>
          </a:xfrm>
        </p:grpSpPr>
        <p:sp>
          <p:nvSpPr>
            <p:cNvPr id="4131" name="Google Shape;4131;p50"/>
            <p:cNvSpPr/>
            <p:nvPr/>
          </p:nvSpPr>
          <p:spPr>
            <a:xfrm>
              <a:off x="780782" y="813923"/>
              <a:ext cx="713198" cy="789911"/>
            </a:xfrm>
            <a:custGeom>
              <a:avLst/>
              <a:gdLst/>
              <a:ahLst/>
              <a:cxnLst/>
              <a:rect l="l" t="t" r="r" b="b"/>
              <a:pathLst>
                <a:path w="17878" h="19801" extrusionOk="0">
                  <a:moveTo>
                    <a:pt x="14416" y="398"/>
                  </a:moveTo>
                  <a:cubicBezTo>
                    <a:pt x="14868" y="398"/>
                    <a:pt x="15458" y="662"/>
                    <a:pt x="16152" y="1178"/>
                  </a:cubicBezTo>
                  <a:cubicBezTo>
                    <a:pt x="17027" y="1827"/>
                    <a:pt x="17473" y="2438"/>
                    <a:pt x="17443" y="2942"/>
                  </a:cubicBezTo>
                  <a:cubicBezTo>
                    <a:pt x="17419" y="3338"/>
                    <a:pt x="17096" y="3601"/>
                    <a:pt x="16828" y="3752"/>
                  </a:cubicBezTo>
                  <a:cubicBezTo>
                    <a:pt x="15975" y="4236"/>
                    <a:pt x="15198" y="4242"/>
                    <a:pt x="15172" y="4242"/>
                  </a:cubicBezTo>
                  <a:lnTo>
                    <a:pt x="15170" y="4242"/>
                  </a:lnTo>
                  <a:cubicBezTo>
                    <a:pt x="15093" y="4242"/>
                    <a:pt x="15022" y="4287"/>
                    <a:pt x="14989" y="4356"/>
                  </a:cubicBezTo>
                  <a:lnTo>
                    <a:pt x="11133" y="12566"/>
                  </a:lnTo>
                  <a:lnTo>
                    <a:pt x="8915" y="10920"/>
                  </a:lnTo>
                  <a:lnTo>
                    <a:pt x="6699" y="9274"/>
                  </a:lnTo>
                  <a:lnTo>
                    <a:pt x="13444" y="3210"/>
                  </a:lnTo>
                  <a:cubicBezTo>
                    <a:pt x="13502" y="3159"/>
                    <a:pt x="13524" y="3078"/>
                    <a:pt x="13501" y="3003"/>
                  </a:cubicBezTo>
                  <a:cubicBezTo>
                    <a:pt x="13498" y="2994"/>
                    <a:pt x="13271" y="2250"/>
                    <a:pt x="13492" y="1274"/>
                  </a:cubicBezTo>
                  <a:cubicBezTo>
                    <a:pt x="13559" y="977"/>
                    <a:pt x="13718" y="590"/>
                    <a:pt x="14091" y="452"/>
                  </a:cubicBezTo>
                  <a:cubicBezTo>
                    <a:pt x="14189" y="416"/>
                    <a:pt x="14298" y="398"/>
                    <a:pt x="14416" y="398"/>
                  </a:cubicBezTo>
                  <a:close/>
                  <a:moveTo>
                    <a:pt x="14413" y="1"/>
                  </a:moveTo>
                  <a:cubicBezTo>
                    <a:pt x="14248" y="1"/>
                    <a:pt x="14094" y="27"/>
                    <a:pt x="13951" y="80"/>
                  </a:cubicBezTo>
                  <a:cubicBezTo>
                    <a:pt x="13524" y="238"/>
                    <a:pt x="13231" y="621"/>
                    <a:pt x="13103" y="1186"/>
                  </a:cubicBezTo>
                  <a:cubicBezTo>
                    <a:pt x="12912" y="2032"/>
                    <a:pt x="13026" y="2721"/>
                    <a:pt x="13089" y="2994"/>
                  </a:cubicBezTo>
                  <a:lnTo>
                    <a:pt x="6373" y="9032"/>
                  </a:lnTo>
                  <a:lnTo>
                    <a:pt x="3776" y="7101"/>
                  </a:lnTo>
                  <a:cubicBezTo>
                    <a:pt x="3656" y="7013"/>
                    <a:pt x="3514" y="6968"/>
                    <a:pt x="3363" y="6968"/>
                  </a:cubicBezTo>
                  <a:cubicBezTo>
                    <a:pt x="3303" y="6968"/>
                    <a:pt x="3241" y="6975"/>
                    <a:pt x="3179" y="6990"/>
                  </a:cubicBezTo>
                  <a:cubicBezTo>
                    <a:pt x="2909" y="7054"/>
                    <a:pt x="2667" y="7251"/>
                    <a:pt x="2534" y="7516"/>
                  </a:cubicBezTo>
                  <a:lnTo>
                    <a:pt x="610" y="11310"/>
                  </a:lnTo>
                  <a:lnTo>
                    <a:pt x="66" y="12042"/>
                  </a:lnTo>
                  <a:cubicBezTo>
                    <a:pt x="0" y="12131"/>
                    <a:pt x="19" y="12254"/>
                    <a:pt x="107" y="12320"/>
                  </a:cubicBezTo>
                  <a:lnTo>
                    <a:pt x="10128" y="19762"/>
                  </a:lnTo>
                  <a:cubicBezTo>
                    <a:pt x="10161" y="19787"/>
                    <a:pt x="10204" y="19801"/>
                    <a:pt x="10246" y="19801"/>
                  </a:cubicBezTo>
                  <a:cubicBezTo>
                    <a:pt x="10256" y="19801"/>
                    <a:pt x="10266" y="19800"/>
                    <a:pt x="10276" y="19799"/>
                  </a:cubicBezTo>
                  <a:cubicBezTo>
                    <a:pt x="10329" y="19790"/>
                    <a:pt x="10375" y="19763"/>
                    <a:pt x="10407" y="19720"/>
                  </a:cubicBezTo>
                  <a:lnTo>
                    <a:pt x="10946" y="18983"/>
                  </a:lnTo>
                  <a:lnTo>
                    <a:pt x="14019" y="16047"/>
                  </a:lnTo>
                  <a:cubicBezTo>
                    <a:pt x="14235" y="15842"/>
                    <a:pt x="14352" y="15555"/>
                    <a:pt x="14335" y="15277"/>
                  </a:cubicBezTo>
                  <a:cubicBezTo>
                    <a:pt x="14321" y="15053"/>
                    <a:pt x="14222" y="14862"/>
                    <a:pt x="14056" y="14739"/>
                  </a:cubicBezTo>
                  <a:lnTo>
                    <a:pt x="11457" y="12809"/>
                  </a:lnTo>
                  <a:lnTo>
                    <a:pt x="15297" y="4635"/>
                  </a:lnTo>
                  <a:cubicBezTo>
                    <a:pt x="15577" y="4616"/>
                    <a:pt x="16267" y="4527"/>
                    <a:pt x="17023" y="4099"/>
                  </a:cubicBezTo>
                  <a:cubicBezTo>
                    <a:pt x="17528" y="3811"/>
                    <a:pt x="17809" y="3421"/>
                    <a:pt x="17838" y="2967"/>
                  </a:cubicBezTo>
                  <a:cubicBezTo>
                    <a:pt x="17878" y="2312"/>
                    <a:pt x="17390" y="1604"/>
                    <a:pt x="16387" y="859"/>
                  </a:cubicBezTo>
                  <a:cubicBezTo>
                    <a:pt x="15618" y="288"/>
                    <a:pt x="14957" y="1"/>
                    <a:pt x="14413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2" name="Google Shape;4132;p50"/>
            <p:cNvSpPr/>
            <p:nvPr/>
          </p:nvSpPr>
          <p:spPr>
            <a:xfrm>
              <a:off x="817244" y="1056190"/>
              <a:ext cx="524068" cy="456490"/>
            </a:xfrm>
            <a:custGeom>
              <a:avLst/>
              <a:gdLst/>
              <a:ahLst/>
              <a:cxnLst/>
              <a:rect l="l" t="t" r="r" b="b"/>
              <a:pathLst>
                <a:path w="13137" h="11443" extrusionOk="0">
                  <a:moveTo>
                    <a:pt x="2266" y="1279"/>
                  </a:moveTo>
                  <a:lnTo>
                    <a:pt x="2230" y="1326"/>
                  </a:lnTo>
                  <a:lnTo>
                    <a:pt x="2236" y="1343"/>
                  </a:lnTo>
                  <a:cubicBezTo>
                    <a:pt x="1973" y="2266"/>
                    <a:pt x="1595" y="3156"/>
                    <a:pt x="1114" y="3983"/>
                  </a:cubicBezTo>
                  <a:lnTo>
                    <a:pt x="1088" y="3967"/>
                  </a:lnTo>
                  <a:cubicBezTo>
                    <a:pt x="1569" y="3138"/>
                    <a:pt x="1946" y="2257"/>
                    <a:pt x="2226" y="1322"/>
                  </a:cubicBezTo>
                  <a:lnTo>
                    <a:pt x="2266" y="1279"/>
                  </a:lnTo>
                  <a:close/>
                  <a:moveTo>
                    <a:pt x="2872" y="2638"/>
                  </a:moveTo>
                  <a:lnTo>
                    <a:pt x="2836" y="2685"/>
                  </a:lnTo>
                  <a:lnTo>
                    <a:pt x="2838" y="2704"/>
                  </a:lnTo>
                  <a:lnTo>
                    <a:pt x="2110" y="4188"/>
                  </a:lnTo>
                  <a:lnTo>
                    <a:pt x="2083" y="4177"/>
                  </a:lnTo>
                  <a:lnTo>
                    <a:pt x="2835" y="2683"/>
                  </a:lnTo>
                  <a:lnTo>
                    <a:pt x="2872" y="2638"/>
                  </a:lnTo>
                  <a:close/>
                  <a:moveTo>
                    <a:pt x="5532" y="5646"/>
                  </a:moveTo>
                  <a:lnTo>
                    <a:pt x="5496" y="5693"/>
                  </a:lnTo>
                  <a:lnTo>
                    <a:pt x="5499" y="5711"/>
                  </a:lnTo>
                  <a:lnTo>
                    <a:pt x="5116" y="6505"/>
                  </a:lnTo>
                  <a:lnTo>
                    <a:pt x="5089" y="6489"/>
                  </a:lnTo>
                  <a:lnTo>
                    <a:pt x="5495" y="5690"/>
                  </a:lnTo>
                  <a:lnTo>
                    <a:pt x="5532" y="5646"/>
                  </a:lnTo>
                  <a:close/>
                  <a:moveTo>
                    <a:pt x="6894" y="5530"/>
                  </a:moveTo>
                  <a:lnTo>
                    <a:pt x="6861" y="5606"/>
                  </a:lnTo>
                  <a:lnTo>
                    <a:pt x="5803" y="7141"/>
                  </a:lnTo>
                  <a:lnTo>
                    <a:pt x="5777" y="7122"/>
                  </a:lnTo>
                  <a:lnTo>
                    <a:pt x="6833" y="5590"/>
                  </a:lnTo>
                  <a:cubicBezTo>
                    <a:pt x="6837" y="5585"/>
                    <a:pt x="6842" y="5583"/>
                    <a:pt x="6849" y="5583"/>
                  </a:cubicBezTo>
                  <a:cubicBezTo>
                    <a:pt x="6852" y="5583"/>
                    <a:pt x="6855" y="5583"/>
                    <a:pt x="6858" y="5584"/>
                  </a:cubicBezTo>
                  <a:lnTo>
                    <a:pt x="6894" y="5530"/>
                  </a:lnTo>
                  <a:close/>
                  <a:moveTo>
                    <a:pt x="8058" y="7517"/>
                  </a:moveTo>
                  <a:cubicBezTo>
                    <a:pt x="8062" y="7517"/>
                    <a:pt x="8066" y="7518"/>
                    <a:pt x="8069" y="7520"/>
                  </a:cubicBezTo>
                  <a:lnTo>
                    <a:pt x="8070" y="7545"/>
                  </a:lnTo>
                  <a:lnTo>
                    <a:pt x="7330" y="8320"/>
                  </a:lnTo>
                  <a:lnTo>
                    <a:pt x="7307" y="8294"/>
                  </a:lnTo>
                  <a:lnTo>
                    <a:pt x="8048" y="7521"/>
                  </a:lnTo>
                  <a:cubicBezTo>
                    <a:pt x="8050" y="7518"/>
                    <a:pt x="8054" y="7517"/>
                    <a:pt x="8058" y="7517"/>
                  </a:cubicBezTo>
                  <a:close/>
                  <a:moveTo>
                    <a:pt x="10815" y="8653"/>
                  </a:moveTo>
                  <a:cubicBezTo>
                    <a:pt x="10818" y="8653"/>
                    <a:pt x="10821" y="8653"/>
                    <a:pt x="10824" y="8655"/>
                  </a:cubicBezTo>
                  <a:lnTo>
                    <a:pt x="10825" y="8680"/>
                  </a:lnTo>
                  <a:lnTo>
                    <a:pt x="9972" y="9330"/>
                  </a:lnTo>
                  <a:lnTo>
                    <a:pt x="9948" y="9305"/>
                  </a:lnTo>
                  <a:lnTo>
                    <a:pt x="10803" y="8656"/>
                  </a:lnTo>
                  <a:cubicBezTo>
                    <a:pt x="10807" y="8655"/>
                    <a:pt x="10811" y="8653"/>
                    <a:pt x="10815" y="8653"/>
                  </a:cubicBezTo>
                  <a:close/>
                  <a:moveTo>
                    <a:pt x="11781" y="8749"/>
                  </a:moveTo>
                  <a:cubicBezTo>
                    <a:pt x="11784" y="8749"/>
                    <a:pt x="11787" y="8750"/>
                    <a:pt x="11789" y="8752"/>
                  </a:cubicBezTo>
                  <a:lnTo>
                    <a:pt x="11789" y="8780"/>
                  </a:lnTo>
                  <a:cubicBezTo>
                    <a:pt x="11136" y="9279"/>
                    <a:pt x="10505" y="9827"/>
                    <a:pt x="9918" y="10401"/>
                  </a:cubicBezTo>
                  <a:lnTo>
                    <a:pt x="9958" y="10450"/>
                  </a:lnTo>
                  <a:lnTo>
                    <a:pt x="9958" y="10450"/>
                  </a:lnTo>
                  <a:lnTo>
                    <a:pt x="9893" y="10380"/>
                  </a:lnTo>
                  <a:cubicBezTo>
                    <a:pt x="10483" y="9803"/>
                    <a:pt x="11114" y="9253"/>
                    <a:pt x="11768" y="8753"/>
                  </a:cubicBezTo>
                  <a:cubicBezTo>
                    <a:pt x="11773" y="8751"/>
                    <a:pt x="11777" y="8749"/>
                    <a:pt x="11781" y="8749"/>
                  </a:cubicBezTo>
                  <a:close/>
                  <a:moveTo>
                    <a:pt x="2446" y="0"/>
                  </a:moveTo>
                  <a:cubicBezTo>
                    <a:pt x="2408" y="0"/>
                    <a:pt x="2369" y="5"/>
                    <a:pt x="2330" y="14"/>
                  </a:cubicBezTo>
                  <a:cubicBezTo>
                    <a:pt x="2143" y="57"/>
                    <a:pt x="1976" y="196"/>
                    <a:pt x="1880" y="384"/>
                  </a:cubicBezTo>
                  <a:lnTo>
                    <a:pt x="13" y="4071"/>
                  </a:lnTo>
                  <a:cubicBezTo>
                    <a:pt x="1" y="4099"/>
                    <a:pt x="6" y="4135"/>
                    <a:pt x="32" y="4154"/>
                  </a:cubicBezTo>
                  <a:lnTo>
                    <a:pt x="9828" y="11430"/>
                  </a:lnTo>
                  <a:cubicBezTo>
                    <a:pt x="9840" y="11439"/>
                    <a:pt x="9853" y="11443"/>
                    <a:pt x="9866" y="11443"/>
                  </a:cubicBezTo>
                  <a:cubicBezTo>
                    <a:pt x="9884" y="11443"/>
                    <a:pt x="9901" y="11436"/>
                    <a:pt x="9914" y="11425"/>
                  </a:cubicBezTo>
                  <a:lnTo>
                    <a:pt x="12900" y="8569"/>
                  </a:lnTo>
                  <a:cubicBezTo>
                    <a:pt x="13053" y="8425"/>
                    <a:pt x="13137" y="8224"/>
                    <a:pt x="13125" y="8032"/>
                  </a:cubicBezTo>
                  <a:cubicBezTo>
                    <a:pt x="13118" y="7898"/>
                    <a:pt x="13063" y="7784"/>
                    <a:pt x="12966" y="7711"/>
                  </a:cubicBezTo>
                  <a:lnTo>
                    <a:pt x="2685" y="75"/>
                  </a:lnTo>
                  <a:cubicBezTo>
                    <a:pt x="2617" y="25"/>
                    <a:pt x="2535" y="0"/>
                    <a:pt x="24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3" name="Google Shape;4133;p50"/>
            <p:cNvSpPr/>
            <p:nvPr/>
          </p:nvSpPr>
          <p:spPr>
            <a:xfrm>
              <a:off x="795822" y="1228207"/>
              <a:ext cx="409457" cy="313794"/>
            </a:xfrm>
            <a:custGeom>
              <a:avLst/>
              <a:gdLst/>
              <a:ahLst/>
              <a:cxnLst/>
              <a:rect l="l" t="t" r="r" b="b"/>
              <a:pathLst>
                <a:path w="10264" h="7866" extrusionOk="0">
                  <a:moveTo>
                    <a:pt x="437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2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9794" y="7854"/>
                  </a:lnTo>
                  <a:cubicBezTo>
                    <a:pt x="9805" y="7862"/>
                    <a:pt x="9818" y="7866"/>
                    <a:pt x="9832" y="7866"/>
                  </a:cubicBezTo>
                  <a:cubicBezTo>
                    <a:pt x="9836" y="7866"/>
                    <a:pt x="9839" y="7866"/>
                    <a:pt x="9842" y="7865"/>
                  </a:cubicBezTo>
                  <a:cubicBezTo>
                    <a:pt x="9861" y="7862"/>
                    <a:pt x="9877" y="7854"/>
                    <a:pt x="9887" y="7840"/>
                  </a:cubicBezTo>
                  <a:lnTo>
                    <a:pt x="10242" y="7349"/>
                  </a:lnTo>
                  <a:cubicBezTo>
                    <a:pt x="10263" y="7319"/>
                    <a:pt x="10258" y="7278"/>
                    <a:pt x="10230" y="7257"/>
                  </a:cubicBezTo>
                  <a:lnTo>
                    <a:pt x="476" y="13"/>
                  </a:lnTo>
                  <a:cubicBezTo>
                    <a:pt x="464" y="5"/>
                    <a:pt x="451" y="1"/>
                    <a:pt x="4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4" name="Google Shape;4134;p50"/>
            <p:cNvSpPr/>
            <p:nvPr/>
          </p:nvSpPr>
          <p:spPr>
            <a:xfrm>
              <a:off x="795862" y="1228207"/>
              <a:ext cx="86926" cy="74639"/>
            </a:xfrm>
            <a:custGeom>
              <a:avLst/>
              <a:gdLst/>
              <a:ahLst/>
              <a:cxnLst/>
              <a:rect l="l" t="t" r="r" b="b"/>
              <a:pathLst>
                <a:path w="2179" h="1871" extrusionOk="0">
                  <a:moveTo>
                    <a:pt x="438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3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1740" y="1871"/>
                  </a:lnTo>
                  <a:lnTo>
                    <a:pt x="2179" y="1278"/>
                  </a:lnTo>
                  <a:lnTo>
                    <a:pt x="477" y="13"/>
                  </a:lnTo>
                  <a:cubicBezTo>
                    <a:pt x="465" y="5"/>
                    <a:pt x="451" y="1"/>
                    <a:pt x="438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5" name="Google Shape;4135;p50"/>
            <p:cNvSpPr/>
            <p:nvPr/>
          </p:nvSpPr>
          <p:spPr>
            <a:xfrm>
              <a:off x="1123778" y="1471232"/>
              <a:ext cx="81540" cy="70769"/>
            </a:xfrm>
            <a:custGeom>
              <a:avLst/>
              <a:gdLst/>
              <a:ahLst/>
              <a:cxnLst/>
              <a:rect l="l" t="t" r="r" b="b"/>
              <a:pathLst>
                <a:path w="2044" h="1774" extrusionOk="0">
                  <a:moveTo>
                    <a:pt x="440" y="1"/>
                  </a:moveTo>
                  <a:lnTo>
                    <a:pt x="0" y="593"/>
                  </a:lnTo>
                  <a:lnTo>
                    <a:pt x="1574" y="1762"/>
                  </a:lnTo>
                  <a:cubicBezTo>
                    <a:pt x="1585" y="1770"/>
                    <a:pt x="1598" y="1774"/>
                    <a:pt x="1613" y="1774"/>
                  </a:cubicBezTo>
                  <a:cubicBezTo>
                    <a:pt x="1616" y="1774"/>
                    <a:pt x="1620" y="1774"/>
                    <a:pt x="1623" y="1773"/>
                  </a:cubicBezTo>
                  <a:cubicBezTo>
                    <a:pt x="1641" y="1770"/>
                    <a:pt x="1657" y="1762"/>
                    <a:pt x="1667" y="1748"/>
                  </a:cubicBezTo>
                  <a:lnTo>
                    <a:pt x="2023" y="1257"/>
                  </a:lnTo>
                  <a:cubicBezTo>
                    <a:pt x="2043" y="1227"/>
                    <a:pt x="2037" y="1186"/>
                    <a:pt x="2009" y="1165"/>
                  </a:cubicBezTo>
                  <a:lnTo>
                    <a:pt x="440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6" name="Google Shape;4136;p50"/>
            <p:cNvSpPr/>
            <p:nvPr/>
          </p:nvSpPr>
          <p:spPr>
            <a:xfrm>
              <a:off x="1104789" y="1352711"/>
              <a:ext cx="38297" cy="38776"/>
            </a:xfrm>
            <a:custGeom>
              <a:avLst/>
              <a:gdLst/>
              <a:ahLst/>
              <a:cxnLst/>
              <a:rect l="l" t="t" r="r" b="b"/>
              <a:pathLst>
                <a:path w="960" h="972" extrusionOk="0">
                  <a:moveTo>
                    <a:pt x="849" y="0"/>
                  </a:moveTo>
                  <a:cubicBezTo>
                    <a:pt x="823" y="0"/>
                    <a:pt x="798" y="10"/>
                    <a:pt x="778" y="30"/>
                  </a:cubicBezTo>
                  <a:lnTo>
                    <a:pt x="39" y="804"/>
                  </a:lnTo>
                  <a:cubicBezTo>
                    <a:pt x="1" y="843"/>
                    <a:pt x="2" y="907"/>
                    <a:pt x="42" y="945"/>
                  </a:cubicBezTo>
                  <a:cubicBezTo>
                    <a:pt x="61" y="962"/>
                    <a:pt x="85" y="972"/>
                    <a:pt x="110" y="972"/>
                  </a:cubicBezTo>
                  <a:cubicBezTo>
                    <a:pt x="136" y="972"/>
                    <a:pt x="163" y="962"/>
                    <a:pt x="182" y="941"/>
                  </a:cubicBezTo>
                  <a:lnTo>
                    <a:pt x="922" y="168"/>
                  </a:lnTo>
                  <a:cubicBezTo>
                    <a:pt x="960" y="129"/>
                    <a:pt x="958" y="66"/>
                    <a:pt x="918" y="28"/>
                  </a:cubicBezTo>
                  <a:cubicBezTo>
                    <a:pt x="899" y="10"/>
                    <a:pt x="874" y="0"/>
                    <a:pt x="8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7" name="Google Shape;4137;p50"/>
            <p:cNvSpPr/>
            <p:nvPr/>
          </p:nvSpPr>
          <p:spPr>
            <a:xfrm>
              <a:off x="1043754" y="1275599"/>
              <a:ext cx="51222" cy="69054"/>
            </a:xfrm>
            <a:custGeom>
              <a:avLst/>
              <a:gdLst/>
              <a:ahLst/>
              <a:cxnLst/>
              <a:rect l="l" t="t" r="r" b="b"/>
              <a:pathLst>
                <a:path w="1284" h="1731" extrusionOk="0">
                  <a:moveTo>
                    <a:pt x="1171" y="0"/>
                  </a:moveTo>
                  <a:cubicBezTo>
                    <a:pt x="1139" y="0"/>
                    <a:pt x="1108" y="15"/>
                    <a:pt x="1089" y="42"/>
                  </a:cubicBezTo>
                  <a:lnTo>
                    <a:pt x="32" y="1574"/>
                  </a:lnTo>
                  <a:cubicBezTo>
                    <a:pt x="0" y="1620"/>
                    <a:pt x="12" y="1682"/>
                    <a:pt x="57" y="1713"/>
                  </a:cubicBezTo>
                  <a:cubicBezTo>
                    <a:pt x="74" y="1725"/>
                    <a:pt x="94" y="1730"/>
                    <a:pt x="114" y="1730"/>
                  </a:cubicBezTo>
                  <a:cubicBezTo>
                    <a:pt x="145" y="1730"/>
                    <a:pt x="175" y="1716"/>
                    <a:pt x="195" y="1688"/>
                  </a:cubicBezTo>
                  <a:lnTo>
                    <a:pt x="1252" y="156"/>
                  </a:lnTo>
                  <a:cubicBezTo>
                    <a:pt x="1283" y="110"/>
                    <a:pt x="1272" y="48"/>
                    <a:pt x="1226" y="17"/>
                  </a:cubicBezTo>
                  <a:cubicBezTo>
                    <a:pt x="1210" y="5"/>
                    <a:pt x="1190" y="0"/>
                    <a:pt x="11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8" name="Google Shape;4138;p50"/>
            <p:cNvSpPr/>
            <p:nvPr/>
          </p:nvSpPr>
          <p:spPr>
            <a:xfrm>
              <a:off x="1016347" y="1279788"/>
              <a:ext cx="24295" cy="39533"/>
            </a:xfrm>
            <a:custGeom>
              <a:avLst/>
              <a:gdLst/>
              <a:ahLst/>
              <a:cxnLst/>
              <a:rect l="l" t="t" r="r" b="b"/>
              <a:pathLst>
                <a:path w="609" h="991" extrusionOk="0">
                  <a:moveTo>
                    <a:pt x="495" y="1"/>
                  </a:moveTo>
                  <a:cubicBezTo>
                    <a:pt x="458" y="1"/>
                    <a:pt x="423" y="21"/>
                    <a:pt x="406" y="57"/>
                  </a:cubicBezTo>
                  <a:lnTo>
                    <a:pt x="24" y="848"/>
                  </a:lnTo>
                  <a:cubicBezTo>
                    <a:pt x="1" y="899"/>
                    <a:pt x="22" y="958"/>
                    <a:pt x="70" y="982"/>
                  </a:cubicBezTo>
                  <a:cubicBezTo>
                    <a:pt x="84" y="988"/>
                    <a:pt x="99" y="991"/>
                    <a:pt x="114" y="991"/>
                  </a:cubicBezTo>
                  <a:cubicBezTo>
                    <a:pt x="150" y="991"/>
                    <a:pt x="186" y="969"/>
                    <a:pt x="203" y="936"/>
                  </a:cubicBezTo>
                  <a:lnTo>
                    <a:pt x="585" y="143"/>
                  </a:lnTo>
                  <a:cubicBezTo>
                    <a:pt x="608" y="94"/>
                    <a:pt x="587" y="34"/>
                    <a:pt x="539" y="11"/>
                  </a:cubicBezTo>
                  <a:cubicBezTo>
                    <a:pt x="525" y="4"/>
                    <a:pt x="510" y="1"/>
                    <a:pt x="4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9" name="Google Shape;4139;p50"/>
            <p:cNvSpPr/>
            <p:nvPr/>
          </p:nvSpPr>
          <p:spPr>
            <a:xfrm>
              <a:off x="896351" y="1159791"/>
              <a:ext cx="38257" cy="67219"/>
            </a:xfrm>
            <a:custGeom>
              <a:avLst/>
              <a:gdLst/>
              <a:ahLst/>
              <a:cxnLst/>
              <a:rect l="l" t="t" r="r" b="b"/>
              <a:pathLst>
                <a:path w="959" h="1685" extrusionOk="0">
                  <a:moveTo>
                    <a:pt x="845" y="0"/>
                  </a:moveTo>
                  <a:cubicBezTo>
                    <a:pt x="808" y="0"/>
                    <a:pt x="774" y="21"/>
                    <a:pt x="756" y="56"/>
                  </a:cubicBezTo>
                  <a:lnTo>
                    <a:pt x="26" y="1541"/>
                  </a:lnTo>
                  <a:cubicBezTo>
                    <a:pt x="1" y="1590"/>
                    <a:pt x="22" y="1649"/>
                    <a:pt x="70" y="1674"/>
                  </a:cubicBezTo>
                  <a:cubicBezTo>
                    <a:pt x="84" y="1682"/>
                    <a:pt x="100" y="1685"/>
                    <a:pt x="113" y="1685"/>
                  </a:cubicBezTo>
                  <a:cubicBezTo>
                    <a:pt x="149" y="1685"/>
                    <a:pt x="185" y="1664"/>
                    <a:pt x="204" y="1629"/>
                  </a:cubicBezTo>
                  <a:lnTo>
                    <a:pt x="933" y="144"/>
                  </a:lnTo>
                  <a:cubicBezTo>
                    <a:pt x="959" y="96"/>
                    <a:pt x="937" y="36"/>
                    <a:pt x="889" y="11"/>
                  </a:cubicBezTo>
                  <a:cubicBezTo>
                    <a:pt x="875" y="4"/>
                    <a:pt x="860" y="0"/>
                    <a:pt x="8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0" name="Google Shape;4140;p50"/>
            <p:cNvSpPr/>
            <p:nvPr/>
          </p:nvSpPr>
          <p:spPr>
            <a:xfrm>
              <a:off x="856698" y="1105617"/>
              <a:ext cx="53576" cy="113095"/>
            </a:xfrm>
            <a:custGeom>
              <a:avLst/>
              <a:gdLst/>
              <a:ahLst/>
              <a:cxnLst/>
              <a:rect l="l" t="t" r="r" b="b"/>
              <a:pathLst>
                <a:path w="1343" h="2835" extrusionOk="0">
                  <a:moveTo>
                    <a:pt x="1231" y="0"/>
                  </a:moveTo>
                  <a:cubicBezTo>
                    <a:pt x="1188" y="0"/>
                    <a:pt x="1149" y="29"/>
                    <a:pt x="1137" y="73"/>
                  </a:cubicBezTo>
                  <a:cubicBezTo>
                    <a:pt x="878" y="987"/>
                    <a:pt x="505" y="1866"/>
                    <a:pt x="27" y="2686"/>
                  </a:cubicBezTo>
                  <a:cubicBezTo>
                    <a:pt x="0" y="2734"/>
                    <a:pt x="16" y="2794"/>
                    <a:pt x="63" y="2822"/>
                  </a:cubicBezTo>
                  <a:cubicBezTo>
                    <a:pt x="79" y="2830"/>
                    <a:pt x="96" y="2835"/>
                    <a:pt x="114" y="2835"/>
                  </a:cubicBezTo>
                  <a:cubicBezTo>
                    <a:pt x="147" y="2835"/>
                    <a:pt x="182" y="2818"/>
                    <a:pt x="199" y="2784"/>
                  </a:cubicBezTo>
                  <a:cubicBezTo>
                    <a:pt x="684" y="1950"/>
                    <a:pt x="1064" y="1056"/>
                    <a:pt x="1327" y="126"/>
                  </a:cubicBezTo>
                  <a:cubicBezTo>
                    <a:pt x="1342" y="74"/>
                    <a:pt x="1312" y="19"/>
                    <a:pt x="1259" y="4"/>
                  </a:cubicBezTo>
                  <a:cubicBezTo>
                    <a:pt x="1250" y="1"/>
                    <a:pt x="1240" y="0"/>
                    <a:pt x="12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1" name="Google Shape;4141;p50"/>
            <p:cNvSpPr/>
            <p:nvPr/>
          </p:nvSpPr>
          <p:spPr>
            <a:xfrm>
              <a:off x="1210065" y="1397989"/>
              <a:ext cx="43044" cy="33869"/>
            </a:xfrm>
            <a:custGeom>
              <a:avLst/>
              <a:gdLst/>
              <a:ahLst/>
              <a:cxnLst/>
              <a:rect l="l" t="t" r="r" b="b"/>
              <a:pathLst>
                <a:path w="1079" h="849" extrusionOk="0">
                  <a:moveTo>
                    <a:pt x="966" y="1"/>
                  </a:moveTo>
                  <a:cubicBezTo>
                    <a:pt x="945" y="1"/>
                    <a:pt x="924" y="8"/>
                    <a:pt x="906" y="21"/>
                  </a:cubicBezTo>
                  <a:lnTo>
                    <a:pt x="52" y="669"/>
                  </a:lnTo>
                  <a:cubicBezTo>
                    <a:pt x="9" y="704"/>
                    <a:pt x="0" y="766"/>
                    <a:pt x="34" y="809"/>
                  </a:cubicBezTo>
                  <a:cubicBezTo>
                    <a:pt x="53" y="836"/>
                    <a:pt x="83" y="848"/>
                    <a:pt x="113" y="848"/>
                  </a:cubicBezTo>
                  <a:cubicBezTo>
                    <a:pt x="134" y="848"/>
                    <a:pt x="155" y="841"/>
                    <a:pt x="173" y="827"/>
                  </a:cubicBezTo>
                  <a:lnTo>
                    <a:pt x="1027" y="179"/>
                  </a:lnTo>
                  <a:cubicBezTo>
                    <a:pt x="1070" y="145"/>
                    <a:pt x="1078" y="83"/>
                    <a:pt x="1046" y="40"/>
                  </a:cubicBezTo>
                  <a:cubicBezTo>
                    <a:pt x="1026" y="14"/>
                    <a:pt x="996" y="1"/>
                    <a:pt x="9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2" name="Google Shape;4142;p50"/>
            <p:cNvSpPr/>
            <p:nvPr/>
          </p:nvSpPr>
          <p:spPr>
            <a:xfrm>
              <a:off x="1207911" y="1401899"/>
              <a:ext cx="83734" cy="72804"/>
            </a:xfrm>
            <a:custGeom>
              <a:avLst/>
              <a:gdLst/>
              <a:ahLst/>
              <a:cxnLst/>
              <a:rect l="l" t="t" r="r" b="b"/>
              <a:pathLst>
                <a:path w="2099" h="1825" extrusionOk="0">
                  <a:moveTo>
                    <a:pt x="1987" y="1"/>
                  </a:moveTo>
                  <a:cubicBezTo>
                    <a:pt x="1965" y="1"/>
                    <a:pt x="1944" y="8"/>
                    <a:pt x="1926" y="22"/>
                  </a:cubicBezTo>
                  <a:cubicBezTo>
                    <a:pt x="1267" y="526"/>
                    <a:pt x="632" y="1075"/>
                    <a:pt x="41" y="1654"/>
                  </a:cubicBezTo>
                  <a:cubicBezTo>
                    <a:pt x="1" y="1692"/>
                    <a:pt x="1" y="1755"/>
                    <a:pt x="39" y="1795"/>
                  </a:cubicBezTo>
                  <a:cubicBezTo>
                    <a:pt x="59" y="1814"/>
                    <a:pt x="85" y="1824"/>
                    <a:pt x="110" y="1824"/>
                  </a:cubicBezTo>
                  <a:cubicBezTo>
                    <a:pt x="135" y="1824"/>
                    <a:pt x="160" y="1816"/>
                    <a:pt x="180" y="1797"/>
                  </a:cubicBezTo>
                  <a:cubicBezTo>
                    <a:pt x="765" y="1223"/>
                    <a:pt x="1393" y="680"/>
                    <a:pt x="2047" y="180"/>
                  </a:cubicBezTo>
                  <a:cubicBezTo>
                    <a:pt x="2090" y="145"/>
                    <a:pt x="2099" y="84"/>
                    <a:pt x="2065" y="40"/>
                  </a:cubicBezTo>
                  <a:cubicBezTo>
                    <a:pt x="2046" y="15"/>
                    <a:pt x="2016" y="1"/>
                    <a:pt x="19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3" name="Google Shape;4143;p50"/>
            <p:cNvSpPr/>
            <p:nvPr/>
          </p:nvSpPr>
          <p:spPr>
            <a:xfrm>
              <a:off x="817324" y="1056190"/>
              <a:ext cx="163081" cy="206563"/>
            </a:xfrm>
            <a:custGeom>
              <a:avLst/>
              <a:gdLst/>
              <a:ahLst/>
              <a:cxnLst/>
              <a:rect l="l" t="t" r="r" b="b"/>
              <a:pathLst>
                <a:path w="4088" h="5178" extrusionOk="0">
                  <a:moveTo>
                    <a:pt x="2446" y="1"/>
                  </a:moveTo>
                  <a:cubicBezTo>
                    <a:pt x="2408" y="1"/>
                    <a:pt x="2369" y="5"/>
                    <a:pt x="2329" y="15"/>
                  </a:cubicBezTo>
                  <a:cubicBezTo>
                    <a:pt x="2143" y="59"/>
                    <a:pt x="1974" y="198"/>
                    <a:pt x="1880" y="385"/>
                  </a:cubicBezTo>
                  <a:lnTo>
                    <a:pt x="12" y="4073"/>
                  </a:lnTo>
                  <a:cubicBezTo>
                    <a:pt x="1" y="4100"/>
                    <a:pt x="6" y="4136"/>
                    <a:pt x="32" y="4156"/>
                  </a:cubicBezTo>
                  <a:lnTo>
                    <a:pt x="1409" y="5178"/>
                  </a:lnTo>
                  <a:cubicBezTo>
                    <a:pt x="1409" y="5178"/>
                    <a:pt x="2419" y="3182"/>
                    <a:pt x="3118" y="1912"/>
                  </a:cubicBezTo>
                  <a:cubicBezTo>
                    <a:pt x="3390" y="1421"/>
                    <a:pt x="3750" y="1203"/>
                    <a:pt x="4088" y="1119"/>
                  </a:cubicBezTo>
                  <a:lnTo>
                    <a:pt x="2685" y="77"/>
                  </a:lnTo>
                  <a:cubicBezTo>
                    <a:pt x="2617" y="26"/>
                    <a:pt x="2535" y="1"/>
                    <a:pt x="244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4" name="Google Shape;4144;p50"/>
            <p:cNvSpPr/>
            <p:nvPr/>
          </p:nvSpPr>
          <p:spPr>
            <a:xfrm>
              <a:off x="1159960" y="1325903"/>
              <a:ext cx="181351" cy="186817"/>
            </a:xfrm>
            <a:custGeom>
              <a:avLst/>
              <a:gdLst/>
              <a:ahLst/>
              <a:cxnLst/>
              <a:rect l="l" t="t" r="r" b="b"/>
              <a:pathLst>
                <a:path w="4546" h="4683" extrusionOk="0">
                  <a:moveTo>
                    <a:pt x="3093" y="1"/>
                  </a:moveTo>
                  <a:lnTo>
                    <a:pt x="3093" y="1"/>
                  </a:lnTo>
                  <a:cubicBezTo>
                    <a:pt x="3119" y="358"/>
                    <a:pt x="3019" y="776"/>
                    <a:pt x="2615" y="1189"/>
                  </a:cubicBezTo>
                  <a:cubicBezTo>
                    <a:pt x="1665" y="2165"/>
                    <a:pt x="175" y="3586"/>
                    <a:pt x="1" y="3752"/>
                  </a:cubicBezTo>
                  <a:lnTo>
                    <a:pt x="1237" y="4670"/>
                  </a:lnTo>
                  <a:cubicBezTo>
                    <a:pt x="1249" y="4679"/>
                    <a:pt x="1262" y="4683"/>
                    <a:pt x="1275" y="4683"/>
                  </a:cubicBezTo>
                  <a:cubicBezTo>
                    <a:pt x="1293" y="4683"/>
                    <a:pt x="1310" y="4676"/>
                    <a:pt x="1323" y="4665"/>
                  </a:cubicBezTo>
                  <a:lnTo>
                    <a:pt x="4309" y="1810"/>
                  </a:lnTo>
                  <a:cubicBezTo>
                    <a:pt x="4462" y="1664"/>
                    <a:pt x="4546" y="1463"/>
                    <a:pt x="4534" y="1273"/>
                  </a:cubicBezTo>
                  <a:cubicBezTo>
                    <a:pt x="4525" y="1137"/>
                    <a:pt x="4471" y="1024"/>
                    <a:pt x="4375" y="952"/>
                  </a:cubicBezTo>
                  <a:lnTo>
                    <a:pt x="3093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5" name="Google Shape;4145;p50"/>
            <p:cNvSpPr/>
            <p:nvPr/>
          </p:nvSpPr>
          <p:spPr>
            <a:xfrm>
              <a:off x="803042" y="1044462"/>
              <a:ext cx="337650" cy="333621"/>
            </a:xfrm>
            <a:custGeom>
              <a:avLst/>
              <a:gdLst/>
              <a:ahLst/>
              <a:cxnLst/>
              <a:rect l="l" t="t" r="r" b="b"/>
              <a:pathLst>
                <a:path w="8464" h="8363" extrusionOk="0">
                  <a:moveTo>
                    <a:pt x="2804" y="0"/>
                  </a:moveTo>
                  <a:cubicBezTo>
                    <a:pt x="2744" y="0"/>
                    <a:pt x="2682" y="7"/>
                    <a:pt x="2620" y="22"/>
                  </a:cubicBezTo>
                  <a:cubicBezTo>
                    <a:pt x="2350" y="85"/>
                    <a:pt x="2108" y="282"/>
                    <a:pt x="1974" y="547"/>
                  </a:cubicBezTo>
                  <a:lnTo>
                    <a:pt x="44" y="4355"/>
                  </a:lnTo>
                  <a:cubicBezTo>
                    <a:pt x="1" y="4440"/>
                    <a:pt x="25" y="4545"/>
                    <a:pt x="103" y="4603"/>
                  </a:cubicBezTo>
                  <a:lnTo>
                    <a:pt x="5110" y="8323"/>
                  </a:lnTo>
                  <a:cubicBezTo>
                    <a:pt x="5146" y="8349"/>
                    <a:pt x="5187" y="8362"/>
                    <a:pt x="5229" y="8362"/>
                  </a:cubicBezTo>
                  <a:cubicBezTo>
                    <a:pt x="5290" y="8362"/>
                    <a:pt x="5350" y="8335"/>
                    <a:pt x="5388" y="8282"/>
                  </a:cubicBezTo>
                  <a:cubicBezTo>
                    <a:pt x="5454" y="8194"/>
                    <a:pt x="5435" y="8071"/>
                    <a:pt x="5347" y="8004"/>
                  </a:cubicBezTo>
                  <a:lnTo>
                    <a:pt x="475" y="4384"/>
                  </a:lnTo>
                  <a:lnTo>
                    <a:pt x="2328" y="726"/>
                  </a:lnTo>
                  <a:cubicBezTo>
                    <a:pt x="2409" y="564"/>
                    <a:pt x="2553" y="445"/>
                    <a:pt x="2711" y="408"/>
                  </a:cubicBezTo>
                  <a:cubicBezTo>
                    <a:pt x="2738" y="402"/>
                    <a:pt x="2770" y="397"/>
                    <a:pt x="2805" y="397"/>
                  </a:cubicBezTo>
                  <a:cubicBezTo>
                    <a:pt x="2861" y="397"/>
                    <a:pt x="2923" y="410"/>
                    <a:pt x="2979" y="452"/>
                  </a:cubicBezTo>
                  <a:lnTo>
                    <a:pt x="8119" y="4271"/>
                  </a:lnTo>
                  <a:cubicBezTo>
                    <a:pt x="8155" y="4297"/>
                    <a:pt x="8197" y="4310"/>
                    <a:pt x="8239" y="4310"/>
                  </a:cubicBezTo>
                  <a:cubicBezTo>
                    <a:pt x="8299" y="4310"/>
                    <a:pt x="8359" y="4283"/>
                    <a:pt x="8397" y="4230"/>
                  </a:cubicBezTo>
                  <a:cubicBezTo>
                    <a:pt x="8464" y="4141"/>
                    <a:pt x="8445" y="4018"/>
                    <a:pt x="8356" y="3952"/>
                  </a:cubicBezTo>
                  <a:lnTo>
                    <a:pt x="3215" y="134"/>
                  </a:lnTo>
                  <a:cubicBezTo>
                    <a:pt x="3097" y="45"/>
                    <a:pt x="2955" y="0"/>
                    <a:pt x="2804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6" name="Google Shape;4146;p50"/>
            <p:cNvSpPr/>
            <p:nvPr/>
          </p:nvSpPr>
          <p:spPr>
            <a:xfrm>
              <a:off x="1218882" y="799163"/>
              <a:ext cx="275178" cy="488683"/>
            </a:xfrm>
            <a:custGeom>
              <a:avLst/>
              <a:gdLst/>
              <a:ahLst/>
              <a:cxnLst/>
              <a:rect l="l" t="t" r="r" b="b"/>
              <a:pathLst>
                <a:path w="6898" h="12250" extrusionOk="0">
                  <a:moveTo>
                    <a:pt x="5290" y="1"/>
                  </a:moveTo>
                  <a:cubicBezTo>
                    <a:pt x="5230" y="1"/>
                    <a:pt x="5170" y="28"/>
                    <a:pt x="5131" y="80"/>
                  </a:cubicBezTo>
                  <a:cubicBezTo>
                    <a:pt x="5065" y="169"/>
                    <a:pt x="5083" y="292"/>
                    <a:pt x="5172" y="358"/>
                  </a:cubicBezTo>
                  <a:cubicBezTo>
                    <a:pt x="6046" y="1008"/>
                    <a:pt x="6493" y="1618"/>
                    <a:pt x="6461" y="2122"/>
                  </a:cubicBezTo>
                  <a:cubicBezTo>
                    <a:pt x="6436" y="2518"/>
                    <a:pt x="6114" y="2781"/>
                    <a:pt x="5846" y="2933"/>
                  </a:cubicBezTo>
                  <a:cubicBezTo>
                    <a:pt x="4981" y="3423"/>
                    <a:pt x="4182" y="3414"/>
                    <a:pt x="4190" y="3422"/>
                  </a:cubicBezTo>
                  <a:lnTo>
                    <a:pt x="4189" y="3422"/>
                  </a:lnTo>
                  <a:cubicBezTo>
                    <a:pt x="4111" y="3422"/>
                    <a:pt x="4041" y="3468"/>
                    <a:pt x="4009" y="3537"/>
                  </a:cubicBezTo>
                  <a:lnTo>
                    <a:pt x="48" y="11967"/>
                  </a:lnTo>
                  <a:cubicBezTo>
                    <a:pt x="0" y="12067"/>
                    <a:pt x="45" y="12185"/>
                    <a:pt x="143" y="12231"/>
                  </a:cubicBezTo>
                  <a:cubicBezTo>
                    <a:pt x="171" y="12243"/>
                    <a:pt x="198" y="12249"/>
                    <a:pt x="227" y="12249"/>
                  </a:cubicBezTo>
                  <a:cubicBezTo>
                    <a:pt x="303" y="12249"/>
                    <a:pt x="373" y="12207"/>
                    <a:pt x="409" y="12134"/>
                  </a:cubicBezTo>
                  <a:lnTo>
                    <a:pt x="4318" y="3814"/>
                  </a:lnTo>
                  <a:cubicBezTo>
                    <a:pt x="4598" y="3796"/>
                    <a:pt x="5289" y="3705"/>
                    <a:pt x="6044" y="3277"/>
                  </a:cubicBezTo>
                  <a:cubicBezTo>
                    <a:pt x="6550" y="2991"/>
                    <a:pt x="6831" y="2600"/>
                    <a:pt x="6858" y="2145"/>
                  </a:cubicBezTo>
                  <a:cubicBezTo>
                    <a:pt x="6898" y="1492"/>
                    <a:pt x="6411" y="782"/>
                    <a:pt x="5409" y="39"/>
                  </a:cubicBezTo>
                  <a:cubicBezTo>
                    <a:pt x="5373" y="13"/>
                    <a:pt x="5332" y="1"/>
                    <a:pt x="5290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7" name="Google Shape;4147;p50"/>
            <p:cNvSpPr/>
            <p:nvPr/>
          </p:nvSpPr>
          <p:spPr>
            <a:xfrm>
              <a:off x="1002624" y="1200561"/>
              <a:ext cx="350815" cy="325882"/>
            </a:xfrm>
            <a:custGeom>
              <a:avLst/>
              <a:gdLst/>
              <a:ahLst/>
              <a:cxnLst/>
              <a:rect l="l" t="t" r="r" b="b"/>
              <a:pathLst>
                <a:path w="8794" h="8169" extrusionOk="0">
                  <a:moveTo>
                    <a:pt x="3238" y="0"/>
                  </a:moveTo>
                  <a:cubicBezTo>
                    <a:pt x="3177" y="0"/>
                    <a:pt x="3117" y="27"/>
                    <a:pt x="3078" y="80"/>
                  </a:cubicBezTo>
                  <a:cubicBezTo>
                    <a:pt x="3012" y="168"/>
                    <a:pt x="3031" y="291"/>
                    <a:pt x="3120" y="358"/>
                  </a:cubicBezTo>
                  <a:lnTo>
                    <a:pt x="8259" y="4175"/>
                  </a:lnTo>
                  <a:cubicBezTo>
                    <a:pt x="8351" y="4243"/>
                    <a:pt x="8374" y="4345"/>
                    <a:pt x="8379" y="4419"/>
                  </a:cubicBezTo>
                  <a:cubicBezTo>
                    <a:pt x="8389" y="4581"/>
                    <a:pt x="8316" y="4752"/>
                    <a:pt x="8184" y="4879"/>
                  </a:cubicBezTo>
                  <a:lnTo>
                    <a:pt x="5217" y="7711"/>
                  </a:lnTo>
                  <a:lnTo>
                    <a:pt x="344" y="4091"/>
                  </a:lnTo>
                  <a:cubicBezTo>
                    <a:pt x="309" y="4065"/>
                    <a:pt x="267" y="4052"/>
                    <a:pt x="226" y="4052"/>
                  </a:cubicBezTo>
                  <a:cubicBezTo>
                    <a:pt x="166" y="4052"/>
                    <a:pt x="106" y="4080"/>
                    <a:pt x="67" y="4132"/>
                  </a:cubicBezTo>
                  <a:cubicBezTo>
                    <a:pt x="1" y="4221"/>
                    <a:pt x="20" y="4344"/>
                    <a:pt x="107" y="4410"/>
                  </a:cubicBezTo>
                  <a:lnTo>
                    <a:pt x="5115" y="8129"/>
                  </a:lnTo>
                  <a:cubicBezTo>
                    <a:pt x="5151" y="8155"/>
                    <a:pt x="5191" y="8169"/>
                    <a:pt x="5234" y="8169"/>
                  </a:cubicBezTo>
                  <a:cubicBezTo>
                    <a:pt x="5284" y="8169"/>
                    <a:pt x="5332" y="8150"/>
                    <a:pt x="5373" y="8115"/>
                  </a:cubicBezTo>
                  <a:lnTo>
                    <a:pt x="8461" y="5166"/>
                  </a:lnTo>
                  <a:cubicBezTo>
                    <a:pt x="8675" y="4961"/>
                    <a:pt x="8794" y="4673"/>
                    <a:pt x="8777" y="4395"/>
                  </a:cubicBezTo>
                  <a:cubicBezTo>
                    <a:pt x="8762" y="4171"/>
                    <a:pt x="8662" y="3981"/>
                    <a:pt x="8496" y="3858"/>
                  </a:cubicBezTo>
                  <a:lnTo>
                    <a:pt x="3356" y="39"/>
                  </a:lnTo>
                  <a:cubicBezTo>
                    <a:pt x="3321" y="13"/>
                    <a:pt x="3279" y="0"/>
                    <a:pt x="3238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8" name="Google Shape;4148;p50"/>
            <p:cNvSpPr/>
            <p:nvPr/>
          </p:nvSpPr>
          <p:spPr>
            <a:xfrm>
              <a:off x="1026680" y="766491"/>
              <a:ext cx="412129" cy="378460"/>
            </a:xfrm>
            <a:custGeom>
              <a:avLst/>
              <a:gdLst/>
              <a:ahLst/>
              <a:cxnLst/>
              <a:rect l="l" t="t" r="r" b="b"/>
              <a:pathLst>
                <a:path w="10331" h="9487" extrusionOk="0">
                  <a:moveTo>
                    <a:pt x="8249" y="0"/>
                  </a:moveTo>
                  <a:cubicBezTo>
                    <a:pt x="8084" y="0"/>
                    <a:pt x="7930" y="26"/>
                    <a:pt x="7787" y="79"/>
                  </a:cubicBezTo>
                  <a:cubicBezTo>
                    <a:pt x="7360" y="237"/>
                    <a:pt x="7068" y="620"/>
                    <a:pt x="6939" y="1187"/>
                  </a:cubicBezTo>
                  <a:cubicBezTo>
                    <a:pt x="6748" y="2032"/>
                    <a:pt x="6863" y="2720"/>
                    <a:pt x="6925" y="2994"/>
                  </a:cubicBezTo>
                  <a:lnTo>
                    <a:pt x="88" y="9140"/>
                  </a:lnTo>
                  <a:cubicBezTo>
                    <a:pt x="7" y="9214"/>
                    <a:pt x="1" y="9338"/>
                    <a:pt x="75" y="9420"/>
                  </a:cubicBezTo>
                  <a:cubicBezTo>
                    <a:pt x="114" y="9463"/>
                    <a:pt x="167" y="9486"/>
                    <a:pt x="222" y="9486"/>
                  </a:cubicBezTo>
                  <a:cubicBezTo>
                    <a:pt x="269" y="9486"/>
                    <a:pt x="317" y="9470"/>
                    <a:pt x="355" y="9436"/>
                  </a:cubicBezTo>
                  <a:lnTo>
                    <a:pt x="7280" y="3209"/>
                  </a:lnTo>
                  <a:cubicBezTo>
                    <a:pt x="7338" y="3157"/>
                    <a:pt x="7359" y="3076"/>
                    <a:pt x="7337" y="3002"/>
                  </a:cubicBezTo>
                  <a:cubicBezTo>
                    <a:pt x="7334" y="2994"/>
                    <a:pt x="7107" y="2242"/>
                    <a:pt x="7327" y="1274"/>
                  </a:cubicBezTo>
                  <a:cubicBezTo>
                    <a:pt x="7395" y="976"/>
                    <a:pt x="7553" y="590"/>
                    <a:pt x="7925" y="452"/>
                  </a:cubicBezTo>
                  <a:cubicBezTo>
                    <a:pt x="8022" y="416"/>
                    <a:pt x="8131" y="398"/>
                    <a:pt x="8249" y="398"/>
                  </a:cubicBezTo>
                  <a:cubicBezTo>
                    <a:pt x="8700" y="398"/>
                    <a:pt x="9293" y="661"/>
                    <a:pt x="9987" y="1177"/>
                  </a:cubicBezTo>
                  <a:cubicBezTo>
                    <a:pt x="10022" y="1203"/>
                    <a:pt x="10064" y="1216"/>
                    <a:pt x="10106" y="1216"/>
                  </a:cubicBezTo>
                  <a:cubicBezTo>
                    <a:pt x="10167" y="1216"/>
                    <a:pt x="10226" y="1189"/>
                    <a:pt x="10264" y="1136"/>
                  </a:cubicBezTo>
                  <a:cubicBezTo>
                    <a:pt x="10331" y="1048"/>
                    <a:pt x="10312" y="925"/>
                    <a:pt x="10223" y="858"/>
                  </a:cubicBezTo>
                  <a:cubicBezTo>
                    <a:pt x="9455" y="287"/>
                    <a:pt x="8793" y="0"/>
                    <a:pt x="8249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9" name="Google Shape;4149;p50"/>
            <p:cNvSpPr/>
            <p:nvPr/>
          </p:nvSpPr>
          <p:spPr>
            <a:xfrm>
              <a:off x="780822" y="1213805"/>
              <a:ext cx="439575" cy="342557"/>
            </a:xfrm>
            <a:custGeom>
              <a:avLst/>
              <a:gdLst/>
              <a:ahLst/>
              <a:cxnLst/>
              <a:rect l="l" t="t" r="r" b="b"/>
              <a:pathLst>
                <a:path w="11019" h="8587" extrusionOk="0">
                  <a:moveTo>
                    <a:pt x="779" y="1"/>
                  </a:moveTo>
                  <a:cubicBezTo>
                    <a:pt x="719" y="1"/>
                    <a:pt x="658" y="28"/>
                    <a:pt x="619" y="80"/>
                  </a:cubicBezTo>
                  <a:lnTo>
                    <a:pt x="65" y="828"/>
                  </a:lnTo>
                  <a:cubicBezTo>
                    <a:pt x="0" y="916"/>
                    <a:pt x="18" y="1039"/>
                    <a:pt x="106" y="1106"/>
                  </a:cubicBezTo>
                  <a:lnTo>
                    <a:pt x="10127" y="8547"/>
                  </a:lnTo>
                  <a:cubicBezTo>
                    <a:pt x="10160" y="8574"/>
                    <a:pt x="10203" y="8586"/>
                    <a:pt x="10245" y="8586"/>
                  </a:cubicBezTo>
                  <a:cubicBezTo>
                    <a:pt x="10254" y="8586"/>
                    <a:pt x="10265" y="8585"/>
                    <a:pt x="10273" y="8584"/>
                  </a:cubicBezTo>
                  <a:cubicBezTo>
                    <a:pt x="10326" y="8576"/>
                    <a:pt x="10371" y="8547"/>
                    <a:pt x="10403" y="8505"/>
                  </a:cubicBezTo>
                  <a:lnTo>
                    <a:pt x="10953" y="7755"/>
                  </a:lnTo>
                  <a:cubicBezTo>
                    <a:pt x="11018" y="7665"/>
                    <a:pt x="10999" y="7542"/>
                    <a:pt x="10911" y="7478"/>
                  </a:cubicBezTo>
                  <a:cubicBezTo>
                    <a:pt x="10876" y="7451"/>
                    <a:pt x="10834" y="7439"/>
                    <a:pt x="10793" y="7439"/>
                  </a:cubicBezTo>
                  <a:cubicBezTo>
                    <a:pt x="10732" y="7439"/>
                    <a:pt x="10672" y="7467"/>
                    <a:pt x="10633" y="7520"/>
                  </a:cubicBezTo>
                  <a:lnTo>
                    <a:pt x="10202" y="8109"/>
                  </a:lnTo>
                  <a:lnTo>
                    <a:pt x="501" y="905"/>
                  </a:lnTo>
                  <a:lnTo>
                    <a:pt x="938" y="317"/>
                  </a:lnTo>
                  <a:cubicBezTo>
                    <a:pt x="1003" y="229"/>
                    <a:pt x="985" y="106"/>
                    <a:pt x="897" y="39"/>
                  </a:cubicBezTo>
                  <a:cubicBezTo>
                    <a:pt x="862" y="13"/>
                    <a:pt x="820" y="1"/>
                    <a:pt x="779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50" name="Google Shape;4150;p50"/>
          <p:cNvGrpSpPr/>
          <p:nvPr/>
        </p:nvGrpSpPr>
        <p:grpSpPr>
          <a:xfrm rot="10800000" flipH="1">
            <a:off x="1486068" y="-9761"/>
            <a:ext cx="1617164" cy="1316285"/>
            <a:chOff x="7573474" y="3466512"/>
            <a:chExt cx="1617164" cy="1316285"/>
          </a:xfrm>
        </p:grpSpPr>
        <p:sp>
          <p:nvSpPr>
            <p:cNvPr id="4151" name="Google Shape;4151;p50"/>
            <p:cNvSpPr/>
            <p:nvPr/>
          </p:nvSpPr>
          <p:spPr>
            <a:xfrm rot="1586497" flipH="1">
              <a:off x="7655390" y="3792140"/>
              <a:ext cx="1442044" cy="706569"/>
            </a:xfrm>
            <a:custGeom>
              <a:avLst/>
              <a:gdLst/>
              <a:ahLst/>
              <a:cxnLst/>
              <a:rect l="l" t="t" r="r" b="b"/>
              <a:pathLst>
                <a:path w="41474" h="20322" extrusionOk="0">
                  <a:moveTo>
                    <a:pt x="40833" y="385"/>
                  </a:moveTo>
                  <a:lnTo>
                    <a:pt x="40831" y="386"/>
                  </a:lnTo>
                  <a:lnTo>
                    <a:pt x="40831" y="385"/>
                  </a:lnTo>
                  <a:close/>
                  <a:moveTo>
                    <a:pt x="34920" y="2081"/>
                  </a:moveTo>
                  <a:lnTo>
                    <a:pt x="34941" y="2106"/>
                  </a:lnTo>
                  <a:lnTo>
                    <a:pt x="34917" y="2097"/>
                  </a:lnTo>
                  <a:cubicBezTo>
                    <a:pt x="34918" y="2092"/>
                    <a:pt x="34918" y="2087"/>
                    <a:pt x="34920" y="2081"/>
                  </a:cubicBezTo>
                  <a:close/>
                  <a:moveTo>
                    <a:pt x="35639" y="3693"/>
                  </a:moveTo>
                  <a:lnTo>
                    <a:pt x="35639" y="3717"/>
                  </a:lnTo>
                  <a:cubicBezTo>
                    <a:pt x="35634" y="3716"/>
                    <a:pt x="35628" y="3714"/>
                    <a:pt x="35624" y="3714"/>
                  </a:cubicBezTo>
                  <a:lnTo>
                    <a:pt x="35639" y="3693"/>
                  </a:lnTo>
                  <a:close/>
                  <a:moveTo>
                    <a:pt x="35758" y="3839"/>
                  </a:moveTo>
                  <a:lnTo>
                    <a:pt x="35787" y="3844"/>
                  </a:lnTo>
                  <a:lnTo>
                    <a:pt x="35762" y="3854"/>
                  </a:lnTo>
                  <a:lnTo>
                    <a:pt x="35758" y="3839"/>
                  </a:lnTo>
                  <a:close/>
                  <a:moveTo>
                    <a:pt x="41286" y="1"/>
                  </a:moveTo>
                  <a:lnTo>
                    <a:pt x="34162" y="598"/>
                  </a:lnTo>
                  <a:cubicBezTo>
                    <a:pt x="34148" y="599"/>
                    <a:pt x="34136" y="605"/>
                    <a:pt x="34122" y="610"/>
                  </a:cubicBezTo>
                  <a:cubicBezTo>
                    <a:pt x="34117" y="611"/>
                    <a:pt x="34111" y="611"/>
                    <a:pt x="34106" y="614"/>
                  </a:cubicBezTo>
                  <a:lnTo>
                    <a:pt x="4851" y="13924"/>
                  </a:lnTo>
                  <a:cubicBezTo>
                    <a:pt x="4850" y="13925"/>
                    <a:pt x="4849" y="13925"/>
                    <a:pt x="4848" y="13925"/>
                  </a:cubicBezTo>
                  <a:cubicBezTo>
                    <a:pt x="4847" y="13925"/>
                    <a:pt x="4846" y="13925"/>
                    <a:pt x="4846" y="13926"/>
                  </a:cubicBezTo>
                  <a:cubicBezTo>
                    <a:pt x="4844" y="13927"/>
                    <a:pt x="4843" y="13928"/>
                    <a:pt x="4840" y="13929"/>
                  </a:cubicBezTo>
                  <a:lnTo>
                    <a:pt x="3807" y="14399"/>
                  </a:lnTo>
                  <a:cubicBezTo>
                    <a:pt x="3806" y="14399"/>
                    <a:pt x="3806" y="14399"/>
                    <a:pt x="3805" y="14399"/>
                  </a:cubicBezTo>
                  <a:cubicBezTo>
                    <a:pt x="3804" y="14399"/>
                    <a:pt x="3803" y="14399"/>
                    <a:pt x="3801" y="14400"/>
                  </a:cubicBezTo>
                  <a:cubicBezTo>
                    <a:pt x="3799" y="14402"/>
                    <a:pt x="3799" y="14403"/>
                    <a:pt x="3796" y="14404"/>
                  </a:cubicBezTo>
                  <a:lnTo>
                    <a:pt x="1184" y="15593"/>
                  </a:lnTo>
                  <a:cubicBezTo>
                    <a:pt x="1135" y="15622"/>
                    <a:pt x="1" y="16338"/>
                    <a:pt x="990" y="18513"/>
                  </a:cubicBezTo>
                  <a:cubicBezTo>
                    <a:pt x="1706" y="20086"/>
                    <a:pt x="2575" y="20322"/>
                    <a:pt x="3030" y="20322"/>
                  </a:cubicBezTo>
                  <a:cubicBezTo>
                    <a:pt x="3204" y="20322"/>
                    <a:pt x="3318" y="20287"/>
                    <a:pt x="3336" y="20280"/>
                  </a:cubicBezTo>
                  <a:lnTo>
                    <a:pt x="5936" y="19097"/>
                  </a:lnTo>
                  <a:lnTo>
                    <a:pt x="6978" y="18623"/>
                  </a:lnTo>
                  <a:lnTo>
                    <a:pt x="6979" y="18623"/>
                  </a:lnTo>
                  <a:lnTo>
                    <a:pt x="6981" y="18622"/>
                  </a:lnTo>
                  <a:lnTo>
                    <a:pt x="36240" y="5310"/>
                  </a:lnTo>
                  <a:cubicBezTo>
                    <a:pt x="36245" y="5308"/>
                    <a:pt x="36247" y="5304"/>
                    <a:pt x="36251" y="5302"/>
                  </a:cubicBezTo>
                  <a:cubicBezTo>
                    <a:pt x="36265" y="5294"/>
                    <a:pt x="36277" y="5288"/>
                    <a:pt x="36288" y="5278"/>
                  </a:cubicBezTo>
                  <a:lnTo>
                    <a:pt x="41419" y="300"/>
                  </a:lnTo>
                  <a:cubicBezTo>
                    <a:pt x="41421" y="297"/>
                    <a:pt x="41421" y="295"/>
                    <a:pt x="41425" y="292"/>
                  </a:cubicBezTo>
                  <a:cubicBezTo>
                    <a:pt x="41432" y="282"/>
                    <a:pt x="41438" y="273"/>
                    <a:pt x="41443" y="263"/>
                  </a:cubicBezTo>
                  <a:cubicBezTo>
                    <a:pt x="41449" y="254"/>
                    <a:pt x="41456" y="247"/>
                    <a:pt x="41459" y="235"/>
                  </a:cubicBezTo>
                  <a:cubicBezTo>
                    <a:pt x="41466" y="223"/>
                    <a:pt x="41468" y="212"/>
                    <a:pt x="41469" y="202"/>
                  </a:cubicBezTo>
                  <a:cubicBezTo>
                    <a:pt x="41472" y="190"/>
                    <a:pt x="41473" y="179"/>
                    <a:pt x="41473" y="166"/>
                  </a:cubicBezTo>
                  <a:cubicBezTo>
                    <a:pt x="41473" y="164"/>
                    <a:pt x="41474" y="161"/>
                    <a:pt x="41474" y="157"/>
                  </a:cubicBezTo>
                  <a:cubicBezTo>
                    <a:pt x="41473" y="148"/>
                    <a:pt x="41469" y="141"/>
                    <a:pt x="41468" y="134"/>
                  </a:cubicBezTo>
                  <a:cubicBezTo>
                    <a:pt x="41464" y="123"/>
                    <a:pt x="41463" y="112"/>
                    <a:pt x="41458" y="102"/>
                  </a:cubicBezTo>
                  <a:cubicBezTo>
                    <a:pt x="41453" y="91"/>
                    <a:pt x="41446" y="80"/>
                    <a:pt x="41437" y="71"/>
                  </a:cubicBezTo>
                  <a:cubicBezTo>
                    <a:pt x="41433" y="64"/>
                    <a:pt x="41431" y="58"/>
                    <a:pt x="41426" y="53"/>
                  </a:cubicBezTo>
                  <a:cubicBezTo>
                    <a:pt x="41425" y="50"/>
                    <a:pt x="41421" y="50"/>
                    <a:pt x="41419" y="49"/>
                  </a:cubicBezTo>
                  <a:cubicBezTo>
                    <a:pt x="41411" y="42"/>
                    <a:pt x="41402" y="37"/>
                    <a:pt x="41394" y="32"/>
                  </a:cubicBezTo>
                  <a:cubicBezTo>
                    <a:pt x="41383" y="24"/>
                    <a:pt x="41372" y="17"/>
                    <a:pt x="41360" y="12"/>
                  </a:cubicBezTo>
                  <a:cubicBezTo>
                    <a:pt x="41354" y="9"/>
                    <a:pt x="41348" y="9"/>
                    <a:pt x="41342" y="8"/>
                  </a:cubicBezTo>
                  <a:cubicBezTo>
                    <a:pt x="41326" y="4"/>
                    <a:pt x="41311" y="2"/>
                    <a:pt x="41295" y="2"/>
                  </a:cubicBezTo>
                  <a:cubicBezTo>
                    <a:pt x="41292" y="2"/>
                    <a:pt x="41290" y="1"/>
                    <a:pt x="4128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2" name="Google Shape;4152;p50"/>
            <p:cNvSpPr/>
            <p:nvPr/>
          </p:nvSpPr>
          <p:spPr>
            <a:xfrm rot="1586497" flipH="1">
              <a:off x="7887424" y="3522917"/>
              <a:ext cx="260356" cy="32822"/>
            </a:xfrm>
            <a:custGeom>
              <a:avLst/>
              <a:gdLst/>
              <a:ahLst/>
              <a:cxnLst/>
              <a:rect l="l" t="t" r="r" b="b"/>
              <a:pathLst>
                <a:path w="7488" h="944" extrusionOk="0">
                  <a:moveTo>
                    <a:pt x="7302" y="0"/>
                  </a:moveTo>
                  <a:cubicBezTo>
                    <a:pt x="7298" y="0"/>
                    <a:pt x="7295" y="0"/>
                    <a:pt x="7291" y="1"/>
                  </a:cubicBezTo>
                  <a:lnTo>
                    <a:pt x="167" y="598"/>
                  </a:lnTo>
                  <a:cubicBezTo>
                    <a:pt x="71" y="606"/>
                    <a:pt x="1" y="689"/>
                    <a:pt x="8" y="786"/>
                  </a:cubicBezTo>
                  <a:cubicBezTo>
                    <a:pt x="16" y="876"/>
                    <a:pt x="93" y="944"/>
                    <a:pt x="182" y="944"/>
                  </a:cubicBezTo>
                  <a:cubicBezTo>
                    <a:pt x="185" y="944"/>
                    <a:pt x="189" y="943"/>
                    <a:pt x="192" y="943"/>
                  </a:cubicBezTo>
                  <a:cubicBezTo>
                    <a:pt x="193" y="943"/>
                    <a:pt x="194" y="943"/>
                    <a:pt x="195" y="944"/>
                  </a:cubicBezTo>
                  <a:lnTo>
                    <a:pt x="7321" y="346"/>
                  </a:lnTo>
                  <a:cubicBezTo>
                    <a:pt x="7416" y="338"/>
                    <a:pt x="7487" y="254"/>
                    <a:pt x="7479" y="159"/>
                  </a:cubicBezTo>
                  <a:cubicBezTo>
                    <a:pt x="7472" y="66"/>
                    <a:pt x="7392" y="0"/>
                    <a:pt x="73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3" name="Google Shape;4153;p50"/>
            <p:cNvSpPr/>
            <p:nvPr/>
          </p:nvSpPr>
          <p:spPr>
            <a:xfrm rot="1586497" flipH="1">
              <a:off x="8747362" y="4472661"/>
              <a:ext cx="83065" cy="164456"/>
            </a:xfrm>
            <a:custGeom>
              <a:avLst/>
              <a:gdLst/>
              <a:ahLst/>
              <a:cxnLst/>
              <a:rect l="l" t="t" r="r" b="b"/>
              <a:pathLst>
                <a:path w="2389" h="4730" extrusionOk="0">
                  <a:moveTo>
                    <a:pt x="198" y="1"/>
                  </a:moveTo>
                  <a:cubicBezTo>
                    <a:pt x="174" y="1"/>
                    <a:pt x="149" y="6"/>
                    <a:pt x="126" y="17"/>
                  </a:cubicBezTo>
                  <a:cubicBezTo>
                    <a:pt x="39" y="57"/>
                    <a:pt x="1" y="159"/>
                    <a:pt x="40" y="246"/>
                  </a:cubicBezTo>
                  <a:lnTo>
                    <a:pt x="2034" y="4627"/>
                  </a:lnTo>
                  <a:cubicBezTo>
                    <a:pt x="2062" y="4691"/>
                    <a:pt x="2125" y="4730"/>
                    <a:pt x="2191" y="4730"/>
                  </a:cubicBezTo>
                  <a:cubicBezTo>
                    <a:pt x="2214" y="4730"/>
                    <a:pt x="2239" y="4725"/>
                    <a:pt x="2263" y="4714"/>
                  </a:cubicBezTo>
                  <a:cubicBezTo>
                    <a:pt x="2350" y="4674"/>
                    <a:pt x="2389" y="4571"/>
                    <a:pt x="2349" y="4485"/>
                  </a:cubicBezTo>
                  <a:lnTo>
                    <a:pt x="355" y="104"/>
                  </a:lnTo>
                  <a:cubicBezTo>
                    <a:pt x="327" y="39"/>
                    <a:pt x="264" y="1"/>
                    <a:pt x="1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4" name="Google Shape;4154;p50"/>
            <p:cNvSpPr/>
            <p:nvPr/>
          </p:nvSpPr>
          <p:spPr>
            <a:xfrm rot="1586497" flipH="1">
              <a:off x="8003534" y="3600507"/>
              <a:ext cx="27329" cy="20409"/>
            </a:xfrm>
            <a:custGeom>
              <a:avLst/>
              <a:gdLst/>
              <a:ahLst/>
              <a:cxnLst/>
              <a:rect l="l" t="t" r="r" b="b"/>
              <a:pathLst>
                <a:path w="786" h="587" extrusionOk="0">
                  <a:moveTo>
                    <a:pt x="692" y="0"/>
                  </a:moveTo>
                  <a:cubicBezTo>
                    <a:pt x="675" y="0"/>
                    <a:pt x="659" y="5"/>
                    <a:pt x="644" y="15"/>
                  </a:cubicBezTo>
                  <a:lnTo>
                    <a:pt x="46" y="436"/>
                  </a:lnTo>
                  <a:cubicBezTo>
                    <a:pt x="9" y="462"/>
                    <a:pt x="1" y="514"/>
                    <a:pt x="27" y="551"/>
                  </a:cubicBezTo>
                  <a:cubicBezTo>
                    <a:pt x="44" y="575"/>
                    <a:pt x="69" y="587"/>
                    <a:pt x="95" y="587"/>
                  </a:cubicBezTo>
                  <a:cubicBezTo>
                    <a:pt x="112" y="587"/>
                    <a:pt x="127" y="582"/>
                    <a:pt x="142" y="571"/>
                  </a:cubicBezTo>
                  <a:lnTo>
                    <a:pt x="740" y="150"/>
                  </a:lnTo>
                  <a:cubicBezTo>
                    <a:pt x="776" y="124"/>
                    <a:pt x="786" y="73"/>
                    <a:pt x="760" y="35"/>
                  </a:cubicBezTo>
                  <a:cubicBezTo>
                    <a:pt x="743" y="13"/>
                    <a:pt x="718" y="0"/>
                    <a:pt x="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5" name="Google Shape;4155;p50"/>
            <p:cNvSpPr/>
            <p:nvPr/>
          </p:nvSpPr>
          <p:spPr>
            <a:xfrm rot="1586497" flipH="1">
              <a:off x="8754854" y="4621166"/>
              <a:ext cx="50451" cy="24373"/>
            </a:xfrm>
            <a:custGeom>
              <a:avLst/>
              <a:gdLst/>
              <a:ahLst/>
              <a:cxnLst/>
              <a:rect l="l" t="t" r="r" b="b"/>
              <a:pathLst>
                <a:path w="1451" h="701" extrusionOk="0">
                  <a:moveTo>
                    <a:pt x="1355" y="0"/>
                  </a:moveTo>
                  <a:cubicBezTo>
                    <a:pt x="1345" y="0"/>
                    <a:pt x="1334" y="2"/>
                    <a:pt x="1324" y="6"/>
                  </a:cubicBezTo>
                  <a:lnTo>
                    <a:pt x="64" y="541"/>
                  </a:lnTo>
                  <a:cubicBezTo>
                    <a:pt x="21" y="559"/>
                    <a:pt x="1" y="608"/>
                    <a:pt x="20" y="650"/>
                  </a:cubicBezTo>
                  <a:cubicBezTo>
                    <a:pt x="32" y="682"/>
                    <a:pt x="64" y="700"/>
                    <a:pt x="95" y="700"/>
                  </a:cubicBezTo>
                  <a:cubicBezTo>
                    <a:pt x="108" y="700"/>
                    <a:pt x="118" y="698"/>
                    <a:pt x="129" y="694"/>
                  </a:cubicBezTo>
                  <a:lnTo>
                    <a:pt x="1388" y="159"/>
                  </a:lnTo>
                  <a:cubicBezTo>
                    <a:pt x="1432" y="140"/>
                    <a:pt x="1450" y="92"/>
                    <a:pt x="1433" y="50"/>
                  </a:cubicBezTo>
                  <a:cubicBezTo>
                    <a:pt x="1418" y="18"/>
                    <a:pt x="1387" y="0"/>
                    <a:pt x="13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6" name="Google Shape;4156;p50"/>
            <p:cNvSpPr/>
            <p:nvPr/>
          </p:nvSpPr>
          <p:spPr>
            <a:xfrm rot="1586497" flipH="1">
              <a:off x="8788500" y="4616744"/>
              <a:ext cx="36613" cy="14290"/>
            </a:xfrm>
            <a:custGeom>
              <a:avLst/>
              <a:gdLst/>
              <a:ahLst/>
              <a:cxnLst/>
              <a:rect l="l" t="t" r="r" b="b"/>
              <a:pathLst>
                <a:path w="1053" h="411" extrusionOk="0">
                  <a:moveTo>
                    <a:pt x="960" y="0"/>
                  </a:moveTo>
                  <a:cubicBezTo>
                    <a:pt x="953" y="0"/>
                    <a:pt x="945" y="1"/>
                    <a:pt x="937" y="3"/>
                  </a:cubicBezTo>
                  <a:lnTo>
                    <a:pt x="71" y="248"/>
                  </a:lnTo>
                  <a:cubicBezTo>
                    <a:pt x="27" y="261"/>
                    <a:pt x="0" y="306"/>
                    <a:pt x="13" y="350"/>
                  </a:cubicBezTo>
                  <a:cubicBezTo>
                    <a:pt x="23" y="386"/>
                    <a:pt x="57" y="410"/>
                    <a:pt x="94" y="410"/>
                  </a:cubicBezTo>
                  <a:cubicBezTo>
                    <a:pt x="101" y="410"/>
                    <a:pt x="109" y="408"/>
                    <a:pt x="117" y="406"/>
                  </a:cubicBezTo>
                  <a:lnTo>
                    <a:pt x="983" y="161"/>
                  </a:lnTo>
                  <a:cubicBezTo>
                    <a:pt x="1026" y="150"/>
                    <a:pt x="1052" y="104"/>
                    <a:pt x="1039" y="59"/>
                  </a:cubicBezTo>
                  <a:cubicBezTo>
                    <a:pt x="1029" y="23"/>
                    <a:pt x="997" y="0"/>
                    <a:pt x="9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7" name="Google Shape;4157;p50"/>
            <p:cNvSpPr/>
            <p:nvPr/>
          </p:nvSpPr>
          <p:spPr>
            <a:xfrm rot="1586497" flipH="1">
              <a:off x="8841264" y="4594144"/>
              <a:ext cx="24965" cy="16828"/>
            </a:xfrm>
            <a:custGeom>
              <a:avLst/>
              <a:gdLst/>
              <a:ahLst/>
              <a:cxnLst/>
              <a:rect l="l" t="t" r="r" b="b"/>
              <a:pathLst>
                <a:path w="718" h="484" extrusionOk="0">
                  <a:moveTo>
                    <a:pt x="624" y="0"/>
                  </a:moveTo>
                  <a:cubicBezTo>
                    <a:pt x="616" y="0"/>
                    <a:pt x="609" y="1"/>
                    <a:pt x="601" y="4"/>
                  </a:cubicBezTo>
                  <a:cubicBezTo>
                    <a:pt x="386" y="67"/>
                    <a:pt x="190" y="185"/>
                    <a:pt x="33" y="343"/>
                  </a:cubicBezTo>
                  <a:cubicBezTo>
                    <a:pt x="0" y="375"/>
                    <a:pt x="0" y="427"/>
                    <a:pt x="33" y="459"/>
                  </a:cubicBezTo>
                  <a:cubicBezTo>
                    <a:pt x="50" y="476"/>
                    <a:pt x="71" y="484"/>
                    <a:pt x="92" y="484"/>
                  </a:cubicBezTo>
                  <a:cubicBezTo>
                    <a:pt x="113" y="484"/>
                    <a:pt x="134" y="474"/>
                    <a:pt x="151" y="459"/>
                  </a:cubicBezTo>
                  <a:cubicBezTo>
                    <a:pt x="288" y="321"/>
                    <a:pt x="461" y="218"/>
                    <a:pt x="648" y="164"/>
                  </a:cubicBezTo>
                  <a:cubicBezTo>
                    <a:pt x="692" y="150"/>
                    <a:pt x="717" y="103"/>
                    <a:pt x="705" y="60"/>
                  </a:cubicBezTo>
                  <a:cubicBezTo>
                    <a:pt x="693" y="23"/>
                    <a:pt x="660" y="0"/>
                    <a:pt x="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8" name="Google Shape;4158;p50"/>
            <p:cNvSpPr/>
            <p:nvPr/>
          </p:nvSpPr>
          <p:spPr>
            <a:xfrm rot="1586497" flipH="1">
              <a:off x="8854760" y="4547285"/>
              <a:ext cx="28268" cy="15681"/>
            </a:xfrm>
            <a:custGeom>
              <a:avLst/>
              <a:gdLst/>
              <a:ahLst/>
              <a:cxnLst/>
              <a:rect l="l" t="t" r="r" b="b"/>
              <a:pathLst>
                <a:path w="813" h="451" extrusionOk="0">
                  <a:moveTo>
                    <a:pt x="717" y="1"/>
                  </a:moveTo>
                  <a:cubicBezTo>
                    <a:pt x="706" y="1"/>
                    <a:pt x="694" y="3"/>
                    <a:pt x="683" y="8"/>
                  </a:cubicBezTo>
                  <a:lnTo>
                    <a:pt x="60" y="292"/>
                  </a:lnTo>
                  <a:cubicBezTo>
                    <a:pt x="20" y="312"/>
                    <a:pt x="1" y="360"/>
                    <a:pt x="20" y="402"/>
                  </a:cubicBezTo>
                  <a:cubicBezTo>
                    <a:pt x="34" y="432"/>
                    <a:pt x="65" y="450"/>
                    <a:pt x="96" y="450"/>
                  </a:cubicBezTo>
                  <a:cubicBezTo>
                    <a:pt x="108" y="450"/>
                    <a:pt x="119" y="448"/>
                    <a:pt x="130" y="443"/>
                  </a:cubicBezTo>
                  <a:lnTo>
                    <a:pt x="752" y="158"/>
                  </a:lnTo>
                  <a:cubicBezTo>
                    <a:pt x="793" y="139"/>
                    <a:pt x="813" y="90"/>
                    <a:pt x="793" y="48"/>
                  </a:cubicBezTo>
                  <a:cubicBezTo>
                    <a:pt x="779" y="19"/>
                    <a:pt x="748" y="1"/>
                    <a:pt x="7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9" name="Google Shape;4159;p50"/>
            <p:cNvSpPr/>
            <p:nvPr/>
          </p:nvSpPr>
          <p:spPr>
            <a:xfrm rot="1586497" flipH="1">
              <a:off x="7934060" y="3499828"/>
              <a:ext cx="44923" cy="52570"/>
            </a:xfrm>
            <a:custGeom>
              <a:avLst/>
              <a:gdLst/>
              <a:ahLst/>
              <a:cxnLst/>
              <a:rect l="l" t="t" r="r" b="b"/>
              <a:pathLst>
                <a:path w="1292" h="1512" extrusionOk="0">
                  <a:moveTo>
                    <a:pt x="571" y="1"/>
                  </a:moveTo>
                  <a:cubicBezTo>
                    <a:pt x="513" y="1"/>
                    <a:pt x="456" y="31"/>
                    <a:pt x="424" y="85"/>
                  </a:cubicBezTo>
                  <a:lnTo>
                    <a:pt x="94" y="639"/>
                  </a:lnTo>
                  <a:cubicBezTo>
                    <a:pt x="10" y="780"/>
                    <a:pt x="0" y="955"/>
                    <a:pt x="68" y="1106"/>
                  </a:cubicBezTo>
                  <a:cubicBezTo>
                    <a:pt x="136" y="1257"/>
                    <a:pt x="275" y="1365"/>
                    <a:pt x="437" y="1394"/>
                  </a:cubicBezTo>
                  <a:lnTo>
                    <a:pt x="1072" y="1509"/>
                  </a:lnTo>
                  <a:cubicBezTo>
                    <a:pt x="1082" y="1510"/>
                    <a:pt x="1093" y="1512"/>
                    <a:pt x="1103" y="1512"/>
                  </a:cubicBezTo>
                  <a:cubicBezTo>
                    <a:pt x="1185" y="1512"/>
                    <a:pt x="1257" y="1452"/>
                    <a:pt x="1273" y="1369"/>
                  </a:cubicBezTo>
                  <a:cubicBezTo>
                    <a:pt x="1292" y="1274"/>
                    <a:pt x="1229" y="1184"/>
                    <a:pt x="1135" y="1168"/>
                  </a:cubicBezTo>
                  <a:lnTo>
                    <a:pt x="500" y="1053"/>
                  </a:lnTo>
                  <a:cubicBezTo>
                    <a:pt x="447" y="1043"/>
                    <a:pt x="405" y="1011"/>
                    <a:pt x="383" y="963"/>
                  </a:cubicBezTo>
                  <a:cubicBezTo>
                    <a:pt x="361" y="915"/>
                    <a:pt x="366" y="861"/>
                    <a:pt x="392" y="816"/>
                  </a:cubicBezTo>
                  <a:lnTo>
                    <a:pt x="721" y="262"/>
                  </a:lnTo>
                  <a:cubicBezTo>
                    <a:pt x="770" y="181"/>
                    <a:pt x="743" y="74"/>
                    <a:pt x="661" y="26"/>
                  </a:cubicBezTo>
                  <a:cubicBezTo>
                    <a:pt x="633" y="9"/>
                    <a:pt x="602" y="1"/>
                    <a:pt x="5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0" name="Google Shape;4160;p50"/>
            <p:cNvSpPr/>
            <p:nvPr/>
          </p:nvSpPr>
          <p:spPr>
            <a:xfrm rot="1586497" flipH="1">
              <a:off x="8722239" y="4441750"/>
              <a:ext cx="83030" cy="164421"/>
            </a:xfrm>
            <a:custGeom>
              <a:avLst/>
              <a:gdLst/>
              <a:ahLst/>
              <a:cxnLst/>
              <a:rect l="l" t="t" r="r" b="b"/>
              <a:pathLst>
                <a:path w="2388" h="4729" extrusionOk="0">
                  <a:moveTo>
                    <a:pt x="196" y="1"/>
                  </a:moveTo>
                  <a:cubicBezTo>
                    <a:pt x="172" y="1"/>
                    <a:pt x="148" y="5"/>
                    <a:pt x="126" y="16"/>
                  </a:cubicBezTo>
                  <a:cubicBezTo>
                    <a:pt x="38" y="55"/>
                    <a:pt x="0" y="159"/>
                    <a:pt x="39" y="245"/>
                  </a:cubicBezTo>
                  <a:lnTo>
                    <a:pt x="2033" y="4626"/>
                  </a:lnTo>
                  <a:cubicBezTo>
                    <a:pt x="2062" y="4691"/>
                    <a:pt x="2125" y="4729"/>
                    <a:pt x="2190" y="4729"/>
                  </a:cubicBezTo>
                  <a:cubicBezTo>
                    <a:pt x="2215" y="4729"/>
                    <a:pt x="2238" y="4723"/>
                    <a:pt x="2262" y="4713"/>
                  </a:cubicBezTo>
                  <a:cubicBezTo>
                    <a:pt x="2350" y="4673"/>
                    <a:pt x="2387" y="4571"/>
                    <a:pt x="2348" y="4484"/>
                  </a:cubicBezTo>
                  <a:lnTo>
                    <a:pt x="354" y="103"/>
                  </a:lnTo>
                  <a:cubicBezTo>
                    <a:pt x="325" y="38"/>
                    <a:pt x="262" y="1"/>
                    <a:pt x="1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1" name="Google Shape;4161;p50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2" name="Google Shape;4162;p50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3" name="Google Shape;4163;p50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4" name="Google Shape;4164;p50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5" name="Google Shape;4165;p50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6" name="Google Shape;4166;p50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7" name="Google Shape;4167;p50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8" name="Google Shape;4168;p50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9" name="Google Shape;4169;p50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0" name="Google Shape;4170;p50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1" name="Google Shape;4171;p50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2" name="Google Shape;4172;p50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3" name="Google Shape;4173;p50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4" name="Google Shape;4174;p50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5" name="Google Shape;4175;p50"/>
            <p:cNvSpPr/>
            <p:nvPr/>
          </p:nvSpPr>
          <p:spPr>
            <a:xfrm rot="1586497" flipH="1">
              <a:off x="7911936" y="3498438"/>
              <a:ext cx="59491" cy="35464"/>
            </a:xfrm>
            <a:custGeom>
              <a:avLst/>
              <a:gdLst/>
              <a:ahLst/>
              <a:cxnLst/>
              <a:rect l="l" t="t" r="r" b="b"/>
              <a:pathLst>
                <a:path w="1711" h="1020" extrusionOk="0">
                  <a:moveTo>
                    <a:pt x="1628" y="1"/>
                  </a:moveTo>
                  <a:cubicBezTo>
                    <a:pt x="1626" y="1"/>
                    <a:pt x="1625" y="1"/>
                    <a:pt x="1623" y="1"/>
                  </a:cubicBezTo>
                  <a:lnTo>
                    <a:pt x="387" y="107"/>
                  </a:lnTo>
                  <a:cubicBezTo>
                    <a:pt x="364" y="110"/>
                    <a:pt x="340" y="124"/>
                    <a:pt x="328" y="142"/>
                  </a:cubicBezTo>
                  <a:lnTo>
                    <a:pt x="183" y="385"/>
                  </a:lnTo>
                  <a:lnTo>
                    <a:pt x="51" y="608"/>
                  </a:lnTo>
                  <a:cubicBezTo>
                    <a:pt x="1" y="694"/>
                    <a:pt x="30" y="773"/>
                    <a:pt x="41" y="800"/>
                  </a:cubicBezTo>
                  <a:cubicBezTo>
                    <a:pt x="56" y="832"/>
                    <a:pt x="98" y="905"/>
                    <a:pt x="192" y="921"/>
                  </a:cubicBezTo>
                  <a:lnTo>
                    <a:pt x="726" y="1018"/>
                  </a:lnTo>
                  <a:cubicBezTo>
                    <a:pt x="730" y="1019"/>
                    <a:pt x="735" y="1020"/>
                    <a:pt x="739" y="1020"/>
                  </a:cubicBezTo>
                  <a:cubicBezTo>
                    <a:pt x="757" y="1020"/>
                    <a:pt x="777" y="1012"/>
                    <a:pt x="791" y="999"/>
                  </a:cubicBezTo>
                  <a:lnTo>
                    <a:pt x="1683" y="134"/>
                  </a:lnTo>
                  <a:cubicBezTo>
                    <a:pt x="1706" y="110"/>
                    <a:pt x="1711" y="78"/>
                    <a:pt x="1698" y="47"/>
                  </a:cubicBezTo>
                  <a:cubicBezTo>
                    <a:pt x="1695" y="40"/>
                    <a:pt x="1691" y="32"/>
                    <a:pt x="1684" y="32"/>
                  </a:cubicBezTo>
                  <a:cubicBezTo>
                    <a:pt x="1675" y="13"/>
                    <a:pt x="1651" y="1"/>
                    <a:pt x="16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6" name="Google Shape;4176;p50"/>
            <p:cNvSpPr/>
            <p:nvPr/>
          </p:nvSpPr>
          <p:spPr>
            <a:xfrm rot="1586497" flipH="1">
              <a:off x="8729712" y="4461477"/>
              <a:ext cx="93357" cy="155903"/>
            </a:xfrm>
            <a:custGeom>
              <a:avLst/>
              <a:gdLst/>
              <a:ahLst/>
              <a:cxnLst/>
              <a:rect l="l" t="t" r="r" b="b"/>
              <a:pathLst>
                <a:path w="2685" h="4484" extrusionOk="0">
                  <a:moveTo>
                    <a:pt x="769" y="1"/>
                  </a:moveTo>
                  <a:cubicBezTo>
                    <a:pt x="759" y="1"/>
                    <a:pt x="748" y="3"/>
                    <a:pt x="738" y="7"/>
                  </a:cubicBezTo>
                  <a:lnTo>
                    <a:pt x="56" y="318"/>
                  </a:lnTo>
                  <a:cubicBezTo>
                    <a:pt x="18" y="335"/>
                    <a:pt x="0" y="381"/>
                    <a:pt x="18" y="419"/>
                  </a:cubicBezTo>
                  <a:lnTo>
                    <a:pt x="1846" y="4439"/>
                  </a:lnTo>
                  <a:cubicBezTo>
                    <a:pt x="1860" y="4466"/>
                    <a:pt x="1888" y="4483"/>
                    <a:pt x="1916" y="4483"/>
                  </a:cubicBezTo>
                  <a:cubicBezTo>
                    <a:pt x="1926" y="4483"/>
                    <a:pt x="1937" y="4481"/>
                    <a:pt x="1947" y="4476"/>
                  </a:cubicBezTo>
                  <a:lnTo>
                    <a:pt x="2630" y="4167"/>
                  </a:lnTo>
                  <a:cubicBezTo>
                    <a:pt x="2668" y="4150"/>
                    <a:pt x="2685" y="4104"/>
                    <a:pt x="2668" y="4066"/>
                  </a:cubicBezTo>
                  <a:lnTo>
                    <a:pt x="840" y="46"/>
                  </a:lnTo>
                  <a:cubicBezTo>
                    <a:pt x="826" y="17"/>
                    <a:pt x="798" y="1"/>
                    <a:pt x="7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7" name="Google Shape;4177;p50"/>
            <p:cNvSpPr/>
            <p:nvPr/>
          </p:nvSpPr>
          <p:spPr>
            <a:xfrm rot="1586497" flipH="1">
              <a:off x="8744088" y="4510035"/>
              <a:ext cx="179134" cy="183857"/>
            </a:xfrm>
            <a:custGeom>
              <a:avLst/>
              <a:gdLst/>
              <a:ahLst/>
              <a:cxnLst/>
              <a:rect l="l" t="t" r="r" b="b"/>
              <a:pathLst>
                <a:path w="5152" h="5288" extrusionOk="0">
                  <a:moveTo>
                    <a:pt x="2575" y="829"/>
                  </a:moveTo>
                  <a:lnTo>
                    <a:pt x="1965" y="1147"/>
                  </a:lnTo>
                  <a:lnTo>
                    <a:pt x="1941" y="1138"/>
                  </a:lnTo>
                  <a:cubicBezTo>
                    <a:pt x="1936" y="1127"/>
                    <a:pt x="1943" y="1116"/>
                    <a:pt x="1950" y="1113"/>
                  </a:cubicBezTo>
                  <a:lnTo>
                    <a:pt x="2575" y="829"/>
                  </a:lnTo>
                  <a:close/>
                  <a:moveTo>
                    <a:pt x="2310" y="2225"/>
                  </a:moveTo>
                  <a:lnTo>
                    <a:pt x="2321" y="2262"/>
                  </a:lnTo>
                  <a:cubicBezTo>
                    <a:pt x="2122" y="2318"/>
                    <a:pt x="1942" y="2429"/>
                    <a:pt x="1796" y="2576"/>
                  </a:cubicBezTo>
                  <a:lnTo>
                    <a:pt x="1767" y="2567"/>
                  </a:lnTo>
                  <a:cubicBezTo>
                    <a:pt x="1764" y="2561"/>
                    <a:pt x="1760" y="2554"/>
                    <a:pt x="1770" y="2546"/>
                  </a:cubicBezTo>
                  <a:cubicBezTo>
                    <a:pt x="1920" y="2398"/>
                    <a:pt x="2106" y="2284"/>
                    <a:pt x="2310" y="2225"/>
                  </a:cubicBezTo>
                  <a:close/>
                  <a:moveTo>
                    <a:pt x="3415" y="3412"/>
                  </a:moveTo>
                  <a:lnTo>
                    <a:pt x="2560" y="3692"/>
                  </a:lnTo>
                  <a:lnTo>
                    <a:pt x="2538" y="3681"/>
                  </a:lnTo>
                  <a:lnTo>
                    <a:pt x="2472" y="3711"/>
                  </a:lnTo>
                  <a:lnTo>
                    <a:pt x="2536" y="3677"/>
                  </a:lnTo>
                  <a:lnTo>
                    <a:pt x="3415" y="3412"/>
                  </a:lnTo>
                  <a:close/>
                  <a:moveTo>
                    <a:pt x="4176" y="3853"/>
                  </a:moveTo>
                  <a:lnTo>
                    <a:pt x="4192" y="3888"/>
                  </a:lnTo>
                  <a:lnTo>
                    <a:pt x="2932" y="4423"/>
                  </a:lnTo>
                  <a:lnTo>
                    <a:pt x="2909" y="4417"/>
                  </a:lnTo>
                  <a:lnTo>
                    <a:pt x="4176" y="3853"/>
                  </a:lnTo>
                  <a:close/>
                  <a:moveTo>
                    <a:pt x="3235" y="1"/>
                  </a:moveTo>
                  <a:cubicBezTo>
                    <a:pt x="3225" y="1"/>
                    <a:pt x="3214" y="3"/>
                    <a:pt x="3205" y="7"/>
                  </a:cubicBezTo>
                  <a:lnTo>
                    <a:pt x="807" y="1099"/>
                  </a:lnTo>
                  <a:cubicBezTo>
                    <a:pt x="765" y="1126"/>
                    <a:pt x="1" y="1636"/>
                    <a:pt x="541" y="3190"/>
                  </a:cubicBezTo>
                  <a:cubicBezTo>
                    <a:pt x="588" y="3332"/>
                    <a:pt x="650" y="3485"/>
                    <a:pt x="724" y="3648"/>
                  </a:cubicBezTo>
                  <a:cubicBezTo>
                    <a:pt x="1390" y="5110"/>
                    <a:pt x="2163" y="5288"/>
                    <a:pt x="2499" y="5288"/>
                  </a:cubicBezTo>
                  <a:cubicBezTo>
                    <a:pt x="2582" y="5288"/>
                    <a:pt x="2639" y="5277"/>
                    <a:pt x="2660" y="5272"/>
                  </a:cubicBezTo>
                  <a:lnTo>
                    <a:pt x="5097" y="4167"/>
                  </a:lnTo>
                  <a:cubicBezTo>
                    <a:pt x="5135" y="4150"/>
                    <a:pt x="5151" y="4104"/>
                    <a:pt x="5135" y="4066"/>
                  </a:cubicBezTo>
                  <a:lnTo>
                    <a:pt x="3305" y="45"/>
                  </a:lnTo>
                  <a:cubicBezTo>
                    <a:pt x="3293" y="17"/>
                    <a:pt x="3264" y="1"/>
                    <a:pt x="3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8" name="Google Shape;4178;p50"/>
            <p:cNvSpPr/>
            <p:nvPr/>
          </p:nvSpPr>
          <p:spPr>
            <a:xfrm rot="1586497" flipH="1">
              <a:off x="7854617" y="3882075"/>
              <a:ext cx="1022859" cy="493090"/>
            </a:xfrm>
            <a:custGeom>
              <a:avLst/>
              <a:gdLst/>
              <a:ahLst/>
              <a:cxnLst/>
              <a:rect l="l" t="t" r="r" b="b"/>
              <a:pathLst>
                <a:path w="29418" h="14182" extrusionOk="0">
                  <a:moveTo>
                    <a:pt x="28930" y="0"/>
                  </a:moveTo>
                  <a:cubicBezTo>
                    <a:pt x="28919" y="0"/>
                    <a:pt x="28909" y="3"/>
                    <a:pt x="28899" y="7"/>
                  </a:cubicBezTo>
                  <a:lnTo>
                    <a:pt x="55" y="13130"/>
                  </a:lnTo>
                  <a:cubicBezTo>
                    <a:pt x="18" y="13146"/>
                    <a:pt x="1" y="13192"/>
                    <a:pt x="18" y="13230"/>
                  </a:cubicBezTo>
                  <a:lnTo>
                    <a:pt x="430" y="14137"/>
                  </a:lnTo>
                  <a:cubicBezTo>
                    <a:pt x="442" y="14165"/>
                    <a:pt x="471" y="14182"/>
                    <a:pt x="500" y="14182"/>
                  </a:cubicBezTo>
                  <a:cubicBezTo>
                    <a:pt x="510" y="14182"/>
                    <a:pt x="521" y="14180"/>
                    <a:pt x="530" y="14175"/>
                  </a:cubicBezTo>
                  <a:lnTo>
                    <a:pt x="29371" y="1054"/>
                  </a:lnTo>
                  <a:cubicBezTo>
                    <a:pt x="29392" y="1046"/>
                    <a:pt x="29407" y="1027"/>
                    <a:pt x="29413" y="1005"/>
                  </a:cubicBezTo>
                  <a:cubicBezTo>
                    <a:pt x="29418" y="988"/>
                    <a:pt x="29416" y="969"/>
                    <a:pt x="29409" y="953"/>
                  </a:cubicBezTo>
                  <a:cubicBezTo>
                    <a:pt x="29407" y="948"/>
                    <a:pt x="29404" y="943"/>
                    <a:pt x="29401" y="939"/>
                  </a:cubicBezTo>
                  <a:cubicBezTo>
                    <a:pt x="29308" y="813"/>
                    <a:pt x="29228" y="677"/>
                    <a:pt x="29163" y="534"/>
                  </a:cubicBezTo>
                  <a:cubicBezTo>
                    <a:pt x="29095" y="384"/>
                    <a:pt x="29041" y="225"/>
                    <a:pt x="29004" y="60"/>
                  </a:cubicBezTo>
                  <a:cubicBezTo>
                    <a:pt x="29003" y="54"/>
                    <a:pt x="29002" y="50"/>
                    <a:pt x="28999" y="46"/>
                  </a:cubicBezTo>
                  <a:cubicBezTo>
                    <a:pt x="28993" y="30"/>
                    <a:pt x="28980" y="17"/>
                    <a:pt x="28965" y="9"/>
                  </a:cubicBezTo>
                  <a:cubicBezTo>
                    <a:pt x="28954" y="3"/>
                    <a:pt x="28942" y="0"/>
                    <a:pt x="289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9" name="Google Shape;4179;p50"/>
            <p:cNvSpPr/>
            <p:nvPr/>
          </p:nvSpPr>
          <p:spPr>
            <a:xfrm rot="1586497" flipH="1">
              <a:off x="7946784" y="3807126"/>
              <a:ext cx="1022650" cy="492985"/>
            </a:xfrm>
            <a:custGeom>
              <a:avLst/>
              <a:gdLst/>
              <a:ahLst/>
              <a:cxnLst/>
              <a:rect l="l" t="t" r="r" b="b"/>
              <a:pathLst>
                <a:path w="29412" h="14179" extrusionOk="0">
                  <a:moveTo>
                    <a:pt x="28921" y="0"/>
                  </a:moveTo>
                  <a:cubicBezTo>
                    <a:pt x="28910" y="0"/>
                    <a:pt x="28900" y="3"/>
                    <a:pt x="28890" y="8"/>
                  </a:cubicBezTo>
                  <a:lnTo>
                    <a:pt x="45" y="13126"/>
                  </a:lnTo>
                  <a:cubicBezTo>
                    <a:pt x="28" y="13134"/>
                    <a:pt x="14" y="13148"/>
                    <a:pt x="6" y="13169"/>
                  </a:cubicBezTo>
                  <a:cubicBezTo>
                    <a:pt x="2" y="13188"/>
                    <a:pt x="0" y="13210"/>
                    <a:pt x="7" y="13227"/>
                  </a:cubicBezTo>
                  <a:lnTo>
                    <a:pt x="421" y="14135"/>
                  </a:lnTo>
                  <a:cubicBezTo>
                    <a:pt x="422" y="14138"/>
                    <a:pt x="422" y="14138"/>
                    <a:pt x="427" y="14140"/>
                  </a:cubicBezTo>
                  <a:cubicBezTo>
                    <a:pt x="438" y="14164"/>
                    <a:pt x="463" y="14178"/>
                    <a:pt x="490" y="14178"/>
                  </a:cubicBezTo>
                  <a:cubicBezTo>
                    <a:pt x="500" y="14178"/>
                    <a:pt x="511" y="14176"/>
                    <a:pt x="520" y="14172"/>
                  </a:cubicBezTo>
                  <a:lnTo>
                    <a:pt x="29367" y="1048"/>
                  </a:lnTo>
                  <a:cubicBezTo>
                    <a:pt x="29388" y="1039"/>
                    <a:pt x="29400" y="1021"/>
                    <a:pt x="29407" y="1000"/>
                  </a:cubicBezTo>
                  <a:cubicBezTo>
                    <a:pt x="29412" y="984"/>
                    <a:pt x="29410" y="970"/>
                    <a:pt x="29407" y="954"/>
                  </a:cubicBezTo>
                  <a:cubicBezTo>
                    <a:pt x="29406" y="950"/>
                    <a:pt x="29406" y="950"/>
                    <a:pt x="29405" y="948"/>
                  </a:cubicBezTo>
                  <a:cubicBezTo>
                    <a:pt x="29402" y="944"/>
                    <a:pt x="29396" y="938"/>
                    <a:pt x="29395" y="935"/>
                  </a:cubicBezTo>
                  <a:cubicBezTo>
                    <a:pt x="29296" y="801"/>
                    <a:pt x="29213" y="655"/>
                    <a:pt x="29145" y="505"/>
                  </a:cubicBezTo>
                  <a:cubicBezTo>
                    <a:pt x="29078" y="360"/>
                    <a:pt x="29029" y="211"/>
                    <a:pt x="28993" y="60"/>
                  </a:cubicBezTo>
                  <a:cubicBezTo>
                    <a:pt x="28994" y="55"/>
                    <a:pt x="28992" y="49"/>
                    <a:pt x="28991" y="44"/>
                  </a:cubicBezTo>
                  <a:cubicBezTo>
                    <a:pt x="28983" y="28"/>
                    <a:pt x="28970" y="17"/>
                    <a:pt x="28952" y="8"/>
                  </a:cubicBezTo>
                  <a:cubicBezTo>
                    <a:pt x="28941" y="3"/>
                    <a:pt x="28931" y="0"/>
                    <a:pt x="289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0" name="Google Shape;4180;p50"/>
            <p:cNvSpPr/>
            <p:nvPr/>
          </p:nvSpPr>
          <p:spPr>
            <a:xfrm rot="1586497" flipH="1">
              <a:off x="7903114" y="3839886"/>
              <a:ext cx="1023797" cy="509327"/>
            </a:xfrm>
            <a:custGeom>
              <a:avLst/>
              <a:gdLst/>
              <a:ahLst/>
              <a:cxnLst/>
              <a:rect l="l" t="t" r="r" b="b"/>
              <a:pathLst>
                <a:path w="29445" h="14649" extrusionOk="0">
                  <a:moveTo>
                    <a:pt x="28695" y="0"/>
                  </a:moveTo>
                  <a:cubicBezTo>
                    <a:pt x="28684" y="0"/>
                    <a:pt x="28674" y="2"/>
                    <a:pt x="28664" y="7"/>
                  </a:cubicBezTo>
                  <a:lnTo>
                    <a:pt x="55" y="13023"/>
                  </a:lnTo>
                  <a:cubicBezTo>
                    <a:pt x="17" y="13040"/>
                    <a:pt x="0" y="13085"/>
                    <a:pt x="17" y="13124"/>
                  </a:cubicBezTo>
                  <a:lnTo>
                    <a:pt x="691" y="14603"/>
                  </a:lnTo>
                  <a:cubicBezTo>
                    <a:pt x="704" y="14631"/>
                    <a:pt x="732" y="14648"/>
                    <a:pt x="761" y="14648"/>
                  </a:cubicBezTo>
                  <a:cubicBezTo>
                    <a:pt x="771" y="14648"/>
                    <a:pt x="782" y="14646"/>
                    <a:pt x="792" y="14642"/>
                  </a:cubicBezTo>
                  <a:lnTo>
                    <a:pt x="29401" y="1625"/>
                  </a:lnTo>
                  <a:cubicBezTo>
                    <a:pt x="29427" y="1613"/>
                    <a:pt x="29444" y="1588"/>
                    <a:pt x="29445" y="1560"/>
                  </a:cubicBezTo>
                  <a:cubicBezTo>
                    <a:pt x="29445" y="1546"/>
                    <a:pt x="29444" y="1535"/>
                    <a:pt x="29438" y="1524"/>
                  </a:cubicBezTo>
                  <a:cubicBezTo>
                    <a:pt x="29432" y="1510"/>
                    <a:pt x="29422" y="1498"/>
                    <a:pt x="29407" y="1491"/>
                  </a:cubicBezTo>
                  <a:cubicBezTo>
                    <a:pt x="29176" y="1358"/>
                    <a:pt x="28998" y="1154"/>
                    <a:pt x="28876" y="887"/>
                  </a:cubicBezTo>
                  <a:cubicBezTo>
                    <a:pt x="28754" y="620"/>
                    <a:pt x="28719" y="352"/>
                    <a:pt x="28770" y="92"/>
                  </a:cubicBezTo>
                  <a:cubicBezTo>
                    <a:pt x="28774" y="76"/>
                    <a:pt x="28772" y="60"/>
                    <a:pt x="28764" y="47"/>
                  </a:cubicBezTo>
                  <a:cubicBezTo>
                    <a:pt x="28761" y="36"/>
                    <a:pt x="28753" y="27"/>
                    <a:pt x="28742" y="16"/>
                  </a:cubicBezTo>
                  <a:cubicBezTo>
                    <a:pt x="28729" y="6"/>
                    <a:pt x="28712" y="0"/>
                    <a:pt x="28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1" name="Google Shape;4181;p50"/>
            <p:cNvSpPr/>
            <p:nvPr/>
          </p:nvSpPr>
          <p:spPr>
            <a:xfrm rot="1586497" flipH="1">
              <a:off x="7915377" y="3543566"/>
              <a:ext cx="183272" cy="154721"/>
            </a:xfrm>
            <a:custGeom>
              <a:avLst/>
              <a:gdLst/>
              <a:ahLst/>
              <a:cxnLst/>
              <a:rect l="l" t="t" r="r" b="b"/>
              <a:pathLst>
                <a:path w="5271" h="4450" extrusionOk="0">
                  <a:moveTo>
                    <a:pt x="2790" y="1606"/>
                  </a:moveTo>
                  <a:lnTo>
                    <a:pt x="2813" y="1637"/>
                  </a:lnTo>
                  <a:lnTo>
                    <a:pt x="2219" y="2058"/>
                  </a:lnTo>
                  <a:lnTo>
                    <a:pt x="2185" y="2049"/>
                  </a:lnTo>
                  <a:cubicBezTo>
                    <a:pt x="2183" y="2045"/>
                    <a:pt x="2185" y="2032"/>
                    <a:pt x="2195" y="2026"/>
                  </a:cubicBezTo>
                  <a:lnTo>
                    <a:pt x="2790" y="1606"/>
                  </a:lnTo>
                  <a:close/>
                  <a:moveTo>
                    <a:pt x="3945" y="1578"/>
                  </a:moveTo>
                  <a:lnTo>
                    <a:pt x="2182" y="3117"/>
                  </a:lnTo>
                  <a:lnTo>
                    <a:pt x="2154" y="3109"/>
                  </a:lnTo>
                  <a:cubicBezTo>
                    <a:pt x="2150" y="3102"/>
                    <a:pt x="2150" y="3093"/>
                    <a:pt x="2156" y="3087"/>
                  </a:cubicBezTo>
                  <a:lnTo>
                    <a:pt x="3945" y="1578"/>
                  </a:lnTo>
                  <a:close/>
                  <a:moveTo>
                    <a:pt x="4704" y="0"/>
                  </a:moveTo>
                  <a:cubicBezTo>
                    <a:pt x="4703" y="0"/>
                    <a:pt x="4702" y="0"/>
                    <a:pt x="4701" y="0"/>
                  </a:cubicBezTo>
                  <a:lnTo>
                    <a:pt x="73" y="392"/>
                  </a:lnTo>
                  <a:cubicBezTo>
                    <a:pt x="52" y="393"/>
                    <a:pt x="31" y="402"/>
                    <a:pt x="20" y="420"/>
                  </a:cubicBezTo>
                  <a:cubicBezTo>
                    <a:pt x="6" y="439"/>
                    <a:pt x="1" y="462"/>
                    <a:pt x="5" y="481"/>
                  </a:cubicBezTo>
                  <a:cubicBezTo>
                    <a:pt x="34" y="627"/>
                    <a:pt x="83" y="771"/>
                    <a:pt x="146" y="910"/>
                  </a:cubicBezTo>
                  <a:cubicBezTo>
                    <a:pt x="236" y="1108"/>
                    <a:pt x="342" y="1259"/>
                    <a:pt x="415" y="1356"/>
                  </a:cubicBezTo>
                  <a:cubicBezTo>
                    <a:pt x="464" y="1417"/>
                    <a:pt x="502" y="1454"/>
                    <a:pt x="511" y="1463"/>
                  </a:cubicBezTo>
                  <a:cubicBezTo>
                    <a:pt x="513" y="1467"/>
                    <a:pt x="539" y="1505"/>
                    <a:pt x="540" y="1508"/>
                  </a:cubicBezTo>
                  <a:cubicBezTo>
                    <a:pt x="545" y="1519"/>
                    <a:pt x="548" y="1535"/>
                    <a:pt x="550" y="1550"/>
                  </a:cubicBezTo>
                  <a:lnTo>
                    <a:pt x="612" y="1622"/>
                  </a:lnTo>
                  <a:lnTo>
                    <a:pt x="541" y="1596"/>
                  </a:lnTo>
                  <a:lnTo>
                    <a:pt x="519" y="1632"/>
                  </a:lnTo>
                  <a:cubicBezTo>
                    <a:pt x="515" y="1642"/>
                    <a:pt x="166" y="2052"/>
                    <a:pt x="441" y="2659"/>
                  </a:cubicBezTo>
                  <a:cubicBezTo>
                    <a:pt x="712" y="3255"/>
                    <a:pt x="1241" y="3275"/>
                    <a:pt x="1262" y="3276"/>
                  </a:cubicBezTo>
                  <a:lnTo>
                    <a:pt x="1307" y="3209"/>
                  </a:lnTo>
                  <a:lnTo>
                    <a:pt x="1308" y="3284"/>
                  </a:lnTo>
                  <a:lnTo>
                    <a:pt x="1349" y="3307"/>
                  </a:lnTo>
                  <a:cubicBezTo>
                    <a:pt x="1358" y="3319"/>
                    <a:pt x="1369" y="3333"/>
                    <a:pt x="1375" y="3345"/>
                  </a:cubicBezTo>
                  <a:lnTo>
                    <a:pt x="1456" y="3359"/>
                  </a:lnTo>
                  <a:lnTo>
                    <a:pt x="1386" y="3390"/>
                  </a:lnTo>
                  <a:cubicBezTo>
                    <a:pt x="1390" y="3423"/>
                    <a:pt x="1416" y="3703"/>
                    <a:pt x="1565" y="4033"/>
                  </a:cubicBezTo>
                  <a:cubicBezTo>
                    <a:pt x="1628" y="4171"/>
                    <a:pt x="1706" y="4303"/>
                    <a:pt x="1795" y="4417"/>
                  </a:cubicBezTo>
                  <a:cubicBezTo>
                    <a:pt x="1808" y="4437"/>
                    <a:pt x="1829" y="4447"/>
                    <a:pt x="1851" y="4449"/>
                  </a:cubicBezTo>
                  <a:cubicBezTo>
                    <a:pt x="1872" y="4449"/>
                    <a:pt x="1894" y="4444"/>
                    <a:pt x="1909" y="4431"/>
                  </a:cubicBezTo>
                  <a:lnTo>
                    <a:pt x="5243" y="1193"/>
                  </a:lnTo>
                  <a:cubicBezTo>
                    <a:pt x="5264" y="1176"/>
                    <a:pt x="5270" y="1144"/>
                    <a:pt x="5263" y="1118"/>
                  </a:cubicBezTo>
                  <a:lnTo>
                    <a:pt x="5258" y="1108"/>
                  </a:lnTo>
                  <a:cubicBezTo>
                    <a:pt x="5248" y="1087"/>
                    <a:pt x="5229" y="1071"/>
                    <a:pt x="5206" y="1064"/>
                  </a:cubicBezTo>
                  <a:lnTo>
                    <a:pt x="4950" y="1016"/>
                  </a:lnTo>
                  <a:cubicBezTo>
                    <a:pt x="4814" y="994"/>
                    <a:pt x="4694" y="895"/>
                    <a:pt x="4630" y="753"/>
                  </a:cubicBezTo>
                  <a:cubicBezTo>
                    <a:pt x="4567" y="614"/>
                    <a:pt x="4571" y="457"/>
                    <a:pt x="4641" y="336"/>
                  </a:cubicBezTo>
                  <a:lnTo>
                    <a:pt x="4651" y="319"/>
                  </a:lnTo>
                  <a:lnTo>
                    <a:pt x="4772" y="118"/>
                  </a:lnTo>
                  <a:cubicBezTo>
                    <a:pt x="4787" y="94"/>
                    <a:pt x="4788" y="69"/>
                    <a:pt x="4776" y="45"/>
                  </a:cubicBezTo>
                  <a:cubicBezTo>
                    <a:pt x="4774" y="41"/>
                    <a:pt x="4774" y="41"/>
                    <a:pt x="4773" y="38"/>
                  </a:cubicBezTo>
                  <a:cubicBezTo>
                    <a:pt x="4758" y="13"/>
                    <a:pt x="4732" y="0"/>
                    <a:pt x="47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2" name="Google Shape;4182;p50"/>
            <p:cNvSpPr/>
            <p:nvPr/>
          </p:nvSpPr>
          <p:spPr>
            <a:xfrm rot="1586497" flipH="1">
              <a:off x="8801211" y="4478241"/>
              <a:ext cx="43671" cy="46347"/>
            </a:xfrm>
            <a:custGeom>
              <a:avLst/>
              <a:gdLst/>
              <a:ahLst/>
              <a:cxnLst/>
              <a:rect l="l" t="t" r="r" b="b"/>
              <a:pathLst>
                <a:path w="1256" h="1333" extrusionOk="0">
                  <a:moveTo>
                    <a:pt x="769" y="1"/>
                  </a:moveTo>
                  <a:cubicBezTo>
                    <a:pt x="759" y="1"/>
                    <a:pt x="748" y="3"/>
                    <a:pt x="738" y="7"/>
                  </a:cubicBezTo>
                  <a:lnTo>
                    <a:pt x="56" y="317"/>
                  </a:lnTo>
                  <a:cubicBezTo>
                    <a:pt x="18" y="335"/>
                    <a:pt x="0" y="380"/>
                    <a:pt x="18" y="419"/>
                  </a:cubicBezTo>
                  <a:lnTo>
                    <a:pt x="433" y="1332"/>
                  </a:lnTo>
                  <a:lnTo>
                    <a:pt x="1255" y="959"/>
                  </a:lnTo>
                  <a:lnTo>
                    <a:pt x="838" y="44"/>
                  </a:lnTo>
                  <a:cubicBezTo>
                    <a:pt x="826" y="17"/>
                    <a:pt x="799" y="1"/>
                    <a:pt x="769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3" name="Google Shape;4183;p50"/>
            <p:cNvSpPr/>
            <p:nvPr/>
          </p:nvSpPr>
          <p:spPr>
            <a:xfrm rot="1586497" flipH="1">
              <a:off x="7947269" y="3807273"/>
              <a:ext cx="1022580" cy="491664"/>
            </a:xfrm>
            <a:custGeom>
              <a:avLst/>
              <a:gdLst/>
              <a:ahLst/>
              <a:cxnLst/>
              <a:rect l="l" t="t" r="r" b="b"/>
              <a:pathLst>
                <a:path w="29410" h="14141" extrusionOk="0">
                  <a:moveTo>
                    <a:pt x="28923" y="0"/>
                  </a:moveTo>
                  <a:cubicBezTo>
                    <a:pt x="28912" y="0"/>
                    <a:pt x="28902" y="3"/>
                    <a:pt x="28892" y="8"/>
                  </a:cubicBezTo>
                  <a:lnTo>
                    <a:pt x="47" y="13126"/>
                  </a:lnTo>
                  <a:cubicBezTo>
                    <a:pt x="30" y="13134"/>
                    <a:pt x="16" y="13148"/>
                    <a:pt x="8" y="13169"/>
                  </a:cubicBezTo>
                  <a:cubicBezTo>
                    <a:pt x="4" y="13188"/>
                    <a:pt x="1" y="13210"/>
                    <a:pt x="9" y="13227"/>
                  </a:cubicBezTo>
                  <a:lnTo>
                    <a:pt x="423" y="14135"/>
                  </a:lnTo>
                  <a:cubicBezTo>
                    <a:pt x="424" y="14139"/>
                    <a:pt x="424" y="14139"/>
                    <a:pt x="429" y="14140"/>
                  </a:cubicBezTo>
                  <a:lnTo>
                    <a:pt x="29410" y="955"/>
                  </a:lnTo>
                  <a:cubicBezTo>
                    <a:pt x="29409" y="952"/>
                    <a:pt x="29409" y="952"/>
                    <a:pt x="29408" y="949"/>
                  </a:cubicBezTo>
                  <a:cubicBezTo>
                    <a:pt x="29405" y="945"/>
                    <a:pt x="29399" y="939"/>
                    <a:pt x="29398" y="937"/>
                  </a:cubicBezTo>
                  <a:cubicBezTo>
                    <a:pt x="29299" y="802"/>
                    <a:pt x="29216" y="656"/>
                    <a:pt x="29148" y="507"/>
                  </a:cubicBezTo>
                  <a:cubicBezTo>
                    <a:pt x="29081" y="362"/>
                    <a:pt x="29032" y="212"/>
                    <a:pt x="28996" y="62"/>
                  </a:cubicBezTo>
                  <a:cubicBezTo>
                    <a:pt x="28997" y="55"/>
                    <a:pt x="28994" y="48"/>
                    <a:pt x="28992" y="44"/>
                  </a:cubicBezTo>
                  <a:cubicBezTo>
                    <a:pt x="28985" y="28"/>
                    <a:pt x="28971" y="17"/>
                    <a:pt x="28954" y="8"/>
                  </a:cubicBezTo>
                  <a:cubicBezTo>
                    <a:pt x="28943" y="3"/>
                    <a:pt x="28933" y="0"/>
                    <a:pt x="28923" y="0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4" name="Google Shape;4184;p50"/>
            <p:cNvSpPr/>
            <p:nvPr/>
          </p:nvSpPr>
          <p:spPr>
            <a:xfrm rot="1586497" flipH="1">
              <a:off x="7955263" y="3552981"/>
              <a:ext cx="166478" cy="47146"/>
            </a:xfrm>
            <a:custGeom>
              <a:avLst/>
              <a:gdLst/>
              <a:ahLst/>
              <a:cxnLst/>
              <a:rect l="l" t="t" r="r" b="b"/>
              <a:pathLst>
                <a:path w="4788" h="1356" extrusionOk="0">
                  <a:moveTo>
                    <a:pt x="4704" y="0"/>
                  </a:moveTo>
                  <a:cubicBezTo>
                    <a:pt x="4703" y="0"/>
                    <a:pt x="4702" y="0"/>
                    <a:pt x="4701" y="0"/>
                  </a:cubicBezTo>
                  <a:lnTo>
                    <a:pt x="73" y="392"/>
                  </a:lnTo>
                  <a:cubicBezTo>
                    <a:pt x="52" y="393"/>
                    <a:pt x="31" y="402"/>
                    <a:pt x="18" y="421"/>
                  </a:cubicBezTo>
                  <a:cubicBezTo>
                    <a:pt x="6" y="439"/>
                    <a:pt x="1" y="463"/>
                    <a:pt x="5" y="481"/>
                  </a:cubicBezTo>
                  <a:cubicBezTo>
                    <a:pt x="33" y="627"/>
                    <a:pt x="83" y="772"/>
                    <a:pt x="146" y="910"/>
                  </a:cubicBezTo>
                  <a:cubicBezTo>
                    <a:pt x="236" y="1108"/>
                    <a:pt x="342" y="1259"/>
                    <a:pt x="415" y="1356"/>
                  </a:cubicBezTo>
                  <a:cubicBezTo>
                    <a:pt x="747" y="1276"/>
                    <a:pt x="2779" y="770"/>
                    <a:pt x="4651" y="319"/>
                  </a:cubicBezTo>
                  <a:lnTo>
                    <a:pt x="4772" y="119"/>
                  </a:lnTo>
                  <a:cubicBezTo>
                    <a:pt x="4787" y="94"/>
                    <a:pt x="4788" y="70"/>
                    <a:pt x="4775" y="45"/>
                  </a:cubicBezTo>
                  <a:cubicBezTo>
                    <a:pt x="4774" y="41"/>
                    <a:pt x="4774" y="41"/>
                    <a:pt x="4773" y="39"/>
                  </a:cubicBezTo>
                  <a:cubicBezTo>
                    <a:pt x="4758" y="14"/>
                    <a:pt x="4732" y="0"/>
                    <a:pt x="4704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5" name="Google Shape;4185;p50"/>
            <p:cNvSpPr/>
            <p:nvPr/>
          </p:nvSpPr>
          <p:spPr>
            <a:xfrm rot="1586497" flipH="1">
              <a:off x="7918080" y="3498473"/>
              <a:ext cx="52224" cy="13351"/>
            </a:xfrm>
            <a:custGeom>
              <a:avLst/>
              <a:gdLst/>
              <a:ahLst/>
              <a:cxnLst/>
              <a:rect l="l" t="t" r="r" b="b"/>
              <a:pathLst>
                <a:path w="1502" h="384" extrusionOk="0">
                  <a:moveTo>
                    <a:pt x="1448" y="0"/>
                  </a:moveTo>
                  <a:cubicBezTo>
                    <a:pt x="1446" y="0"/>
                    <a:pt x="1443" y="1"/>
                    <a:pt x="1441" y="1"/>
                  </a:cubicBezTo>
                  <a:lnTo>
                    <a:pt x="205" y="107"/>
                  </a:lnTo>
                  <a:cubicBezTo>
                    <a:pt x="181" y="109"/>
                    <a:pt x="158" y="123"/>
                    <a:pt x="146" y="142"/>
                  </a:cubicBezTo>
                  <a:lnTo>
                    <a:pt x="1" y="384"/>
                  </a:lnTo>
                  <a:cubicBezTo>
                    <a:pt x="540" y="255"/>
                    <a:pt x="1054" y="134"/>
                    <a:pt x="1502" y="32"/>
                  </a:cubicBezTo>
                  <a:cubicBezTo>
                    <a:pt x="1493" y="13"/>
                    <a:pt x="1470" y="0"/>
                    <a:pt x="1448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6" name="Google Shape;4186;p50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7" name="Google Shape;4187;p50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8" name="Google Shape;4188;p50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9" name="Google Shape;4189;p50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0" name="Google Shape;4190;p50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1" name="Google Shape;4191;p50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2" name="Google Shape;4192;p50"/>
            <p:cNvSpPr/>
            <p:nvPr/>
          </p:nvSpPr>
          <p:spPr>
            <a:xfrm rot="1586497" flipH="1">
              <a:off x="8747362" y="4472661"/>
              <a:ext cx="83065" cy="164456"/>
            </a:xfrm>
            <a:custGeom>
              <a:avLst/>
              <a:gdLst/>
              <a:ahLst/>
              <a:cxnLst/>
              <a:rect l="l" t="t" r="r" b="b"/>
              <a:pathLst>
                <a:path w="2389" h="4730" extrusionOk="0">
                  <a:moveTo>
                    <a:pt x="198" y="1"/>
                  </a:moveTo>
                  <a:cubicBezTo>
                    <a:pt x="174" y="1"/>
                    <a:pt x="149" y="6"/>
                    <a:pt x="126" y="17"/>
                  </a:cubicBezTo>
                  <a:cubicBezTo>
                    <a:pt x="39" y="57"/>
                    <a:pt x="1" y="159"/>
                    <a:pt x="40" y="246"/>
                  </a:cubicBezTo>
                  <a:lnTo>
                    <a:pt x="2034" y="4627"/>
                  </a:lnTo>
                  <a:cubicBezTo>
                    <a:pt x="2062" y="4691"/>
                    <a:pt x="2125" y="4730"/>
                    <a:pt x="2191" y="4730"/>
                  </a:cubicBezTo>
                  <a:cubicBezTo>
                    <a:pt x="2214" y="4730"/>
                    <a:pt x="2239" y="4725"/>
                    <a:pt x="2263" y="4714"/>
                  </a:cubicBezTo>
                  <a:cubicBezTo>
                    <a:pt x="2350" y="4674"/>
                    <a:pt x="2389" y="4571"/>
                    <a:pt x="2349" y="4485"/>
                  </a:cubicBezTo>
                  <a:lnTo>
                    <a:pt x="355" y="104"/>
                  </a:lnTo>
                  <a:cubicBezTo>
                    <a:pt x="327" y="39"/>
                    <a:pt x="264" y="1"/>
                    <a:pt x="1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3" name="Google Shape;4193;p50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4" name="Google Shape;4194;p50"/>
            <p:cNvSpPr/>
            <p:nvPr/>
          </p:nvSpPr>
          <p:spPr>
            <a:xfrm rot="1586497" flipH="1">
              <a:off x="8003534" y="3600507"/>
              <a:ext cx="27329" cy="20409"/>
            </a:xfrm>
            <a:custGeom>
              <a:avLst/>
              <a:gdLst/>
              <a:ahLst/>
              <a:cxnLst/>
              <a:rect l="l" t="t" r="r" b="b"/>
              <a:pathLst>
                <a:path w="786" h="587" extrusionOk="0">
                  <a:moveTo>
                    <a:pt x="692" y="0"/>
                  </a:moveTo>
                  <a:cubicBezTo>
                    <a:pt x="675" y="0"/>
                    <a:pt x="659" y="5"/>
                    <a:pt x="644" y="15"/>
                  </a:cubicBezTo>
                  <a:lnTo>
                    <a:pt x="46" y="436"/>
                  </a:lnTo>
                  <a:cubicBezTo>
                    <a:pt x="9" y="462"/>
                    <a:pt x="1" y="514"/>
                    <a:pt x="27" y="551"/>
                  </a:cubicBezTo>
                  <a:cubicBezTo>
                    <a:pt x="44" y="575"/>
                    <a:pt x="69" y="587"/>
                    <a:pt x="95" y="587"/>
                  </a:cubicBezTo>
                  <a:cubicBezTo>
                    <a:pt x="112" y="587"/>
                    <a:pt x="127" y="582"/>
                    <a:pt x="142" y="571"/>
                  </a:cubicBezTo>
                  <a:lnTo>
                    <a:pt x="740" y="150"/>
                  </a:lnTo>
                  <a:cubicBezTo>
                    <a:pt x="776" y="124"/>
                    <a:pt x="786" y="73"/>
                    <a:pt x="760" y="35"/>
                  </a:cubicBezTo>
                  <a:cubicBezTo>
                    <a:pt x="743" y="13"/>
                    <a:pt x="718" y="0"/>
                    <a:pt x="6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5" name="Google Shape;4195;p50"/>
            <p:cNvSpPr/>
            <p:nvPr/>
          </p:nvSpPr>
          <p:spPr>
            <a:xfrm rot="1586497" flipH="1">
              <a:off x="8754854" y="4621166"/>
              <a:ext cx="50451" cy="24373"/>
            </a:xfrm>
            <a:custGeom>
              <a:avLst/>
              <a:gdLst/>
              <a:ahLst/>
              <a:cxnLst/>
              <a:rect l="l" t="t" r="r" b="b"/>
              <a:pathLst>
                <a:path w="1451" h="701" extrusionOk="0">
                  <a:moveTo>
                    <a:pt x="1355" y="0"/>
                  </a:moveTo>
                  <a:cubicBezTo>
                    <a:pt x="1345" y="0"/>
                    <a:pt x="1334" y="2"/>
                    <a:pt x="1324" y="6"/>
                  </a:cubicBezTo>
                  <a:lnTo>
                    <a:pt x="64" y="541"/>
                  </a:lnTo>
                  <a:cubicBezTo>
                    <a:pt x="21" y="559"/>
                    <a:pt x="1" y="608"/>
                    <a:pt x="20" y="650"/>
                  </a:cubicBezTo>
                  <a:cubicBezTo>
                    <a:pt x="32" y="682"/>
                    <a:pt x="64" y="700"/>
                    <a:pt x="95" y="700"/>
                  </a:cubicBezTo>
                  <a:cubicBezTo>
                    <a:pt x="108" y="700"/>
                    <a:pt x="118" y="698"/>
                    <a:pt x="129" y="694"/>
                  </a:cubicBezTo>
                  <a:lnTo>
                    <a:pt x="1388" y="159"/>
                  </a:lnTo>
                  <a:cubicBezTo>
                    <a:pt x="1432" y="140"/>
                    <a:pt x="1450" y="92"/>
                    <a:pt x="1433" y="50"/>
                  </a:cubicBezTo>
                  <a:cubicBezTo>
                    <a:pt x="1418" y="18"/>
                    <a:pt x="1387" y="0"/>
                    <a:pt x="13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6" name="Google Shape;4196;p50"/>
            <p:cNvSpPr/>
            <p:nvPr/>
          </p:nvSpPr>
          <p:spPr>
            <a:xfrm rot="1586497" flipH="1">
              <a:off x="8788500" y="4616744"/>
              <a:ext cx="36613" cy="14290"/>
            </a:xfrm>
            <a:custGeom>
              <a:avLst/>
              <a:gdLst/>
              <a:ahLst/>
              <a:cxnLst/>
              <a:rect l="l" t="t" r="r" b="b"/>
              <a:pathLst>
                <a:path w="1053" h="411" extrusionOk="0">
                  <a:moveTo>
                    <a:pt x="960" y="0"/>
                  </a:moveTo>
                  <a:cubicBezTo>
                    <a:pt x="953" y="0"/>
                    <a:pt x="945" y="1"/>
                    <a:pt x="937" y="3"/>
                  </a:cubicBezTo>
                  <a:lnTo>
                    <a:pt x="71" y="248"/>
                  </a:lnTo>
                  <a:cubicBezTo>
                    <a:pt x="27" y="261"/>
                    <a:pt x="0" y="306"/>
                    <a:pt x="13" y="350"/>
                  </a:cubicBezTo>
                  <a:cubicBezTo>
                    <a:pt x="23" y="386"/>
                    <a:pt x="57" y="410"/>
                    <a:pt x="94" y="410"/>
                  </a:cubicBezTo>
                  <a:cubicBezTo>
                    <a:pt x="101" y="410"/>
                    <a:pt x="109" y="408"/>
                    <a:pt x="117" y="406"/>
                  </a:cubicBezTo>
                  <a:lnTo>
                    <a:pt x="983" y="161"/>
                  </a:lnTo>
                  <a:cubicBezTo>
                    <a:pt x="1026" y="150"/>
                    <a:pt x="1052" y="104"/>
                    <a:pt x="1039" y="59"/>
                  </a:cubicBezTo>
                  <a:cubicBezTo>
                    <a:pt x="1029" y="23"/>
                    <a:pt x="997" y="0"/>
                    <a:pt x="9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7" name="Google Shape;4197;p50"/>
            <p:cNvSpPr/>
            <p:nvPr/>
          </p:nvSpPr>
          <p:spPr>
            <a:xfrm rot="1586497" flipH="1">
              <a:off x="8841264" y="4594144"/>
              <a:ext cx="24965" cy="16828"/>
            </a:xfrm>
            <a:custGeom>
              <a:avLst/>
              <a:gdLst/>
              <a:ahLst/>
              <a:cxnLst/>
              <a:rect l="l" t="t" r="r" b="b"/>
              <a:pathLst>
                <a:path w="718" h="484" extrusionOk="0">
                  <a:moveTo>
                    <a:pt x="624" y="0"/>
                  </a:moveTo>
                  <a:cubicBezTo>
                    <a:pt x="616" y="0"/>
                    <a:pt x="609" y="1"/>
                    <a:pt x="601" y="4"/>
                  </a:cubicBezTo>
                  <a:cubicBezTo>
                    <a:pt x="386" y="67"/>
                    <a:pt x="190" y="185"/>
                    <a:pt x="33" y="343"/>
                  </a:cubicBezTo>
                  <a:cubicBezTo>
                    <a:pt x="0" y="375"/>
                    <a:pt x="0" y="427"/>
                    <a:pt x="33" y="459"/>
                  </a:cubicBezTo>
                  <a:cubicBezTo>
                    <a:pt x="50" y="476"/>
                    <a:pt x="71" y="484"/>
                    <a:pt x="92" y="484"/>
                  </a:cubicBezTo>
                  <a:cubicBezTo>
                    <a:pt x="113" y="484"/>
                    <a:pt x="134" y="474"/>
                    <a:pt x="151" y="459"/>
                  </a:cubicBezTo>
                  <a:cubicBezTo>
                    <a:pt x="288" y="321"/>
                    <a:pt x="461" y="218"/>
                    <a:pt x="648" y="164"/>
                  </a:cubicBezTo>
                  <a:cubicBezTo>
                    <a:pt x="692" y="150"/>
                    <a:pt x="717" y="103"/>
                    <a:pt x="705" y="60"/>
                  </a:cubicBezTo>
                  <a:cubicBezTo>
                    <a:pt x="693" y="23"/>
                    <a:pt x="660" y="0"/>
                    <a:pt x="6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8" name="Google Shape;4198;p50"/>
            <p:cNvSpPr/>
            <p:nvPr/>
          </p:nvSpPr>
          <p:spPr>
            <a:xfrm rot="1586497" flipH="1">
              <a:off x="8854760" y="4547285"/>
              <a:ext cx="28268" cy="15681"/>
            </a:xfrm>
            <a:custGeom>
              <a:avLst/>
              <a:gdLst/>
              <a:ahLst/>
              <a:cxnLst/>
              <a:rect l="l" t="t" r="r" b="b"/>
              <a:pathLst>
                <a:path w="813" h="451" extrusionOk="0">
                  <a:moveTo>
                    <a:pt x="717" y="1"/>
                  </a:moveTo>
                  <a:cubicBezTo>
                    <a:pt x="706" y="1"/>
                    <a:pt x="694" y="3"/>
                    <a:pt x="683" y="8"/>
                  </a:cubicBezTo>
                  <a:lnTo>
                    <a:pt x="60" y="292"/>
                  </a:lnTo>
                  <a:cubicBezTo>
                    <a:pt x="20" y="312"/>
                    <a:pt x="1" y="360"/>
                    <a:pt x="20" y="402"/>
                  </a:cubicBezTo>
                  <a:cubicBezTo>
                    <a:pt x="34" y="432"/>
                    <a:pt x="65" y="450"/>
                    <a:pt x="96" y="450"/>
                  </a:cubicBezTo>
                  <a:cubicBezTo>
                    <a:pt x="108" y="450"/>
                    <a:pt x="119" y="448"/>
                    <a:pt x="130" y="443"/>
                  </a:cubicBezTo>
                  <a:lnTo>
                    <a:pt x="752" y="158"/>
                  </a:lnTo>
                  <a:cubicBezTo>
                    <a:pt x="793" y="139"/>
                    <a:pt x="813" y="90"/>
                    <a:pt x="793" y="48"/>
                  </a:cubicBezTo>
                  <a:cubicBezTo>
                    <a:pt x="779" y="19"/>
                    <a:pt x="748" y="1"/>
                    <a:pt x="7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9" name="Google Shape;4199;p50"/>
            <p:cNvSpPr/>
            <p:nvPr/>
          </p:nvSpPr>
          <p:spPr>
            <a:xfrm rot="1586497" flipH="1">
              <a:off x="8807458" y="4524897"/>
              <a:ext cx="129448" cy="110947"/>
            </a:xfrm>
            <a:custGeom>
              <a:avLst/>
              <a:gdLst/>
              <a:ahLst/>
              <a:cxnLst/>
              <a:rect l="l" t="t" r="r" b="b"/>
              <a:pathLst>
                <a:path w="3723" h="3191" extrusionOk="0">
                  <a:moveTo>
                    <a:pt x="3236" y="1"/>
                  </a:moveTo>
                  <a:cubicBezTo>
                    <a:pt x="3225" y="1"/>
                    <a:pt x="3215" y="3"/>
                    <a:pt x="3205" y="7"/>
                  </a:cubicBezTo>
                  <a:lnTo>
                    <a:pt x="807" y="1098"/>
                  </a:lnTo>
                  <a:cubicBezTo>
                    <a:pt x="765" y="1126"/>
                    <a:pt x="1" y="1636"/>
                    <a:pt x="541" y="3190"/>
                  </a:cubicBezTo>
                  <a:cubicBezTo>
                    <a:pt x="976" y="2603"/>
                    <a:pt x="1874" y="1818"/>
                    <a:pt x="3723" y="961"/>
                  </a:cubicBezTo>
                  <a:lnTo>
                    <a:pt x="3306" y="46"/>
                  </a:lnTo>
                  <a:cubicBezTo>
                    <a:pt x="3293" y="18"/>
                    <a:pt x="3265" y="1"/>
                    <a:pt x="3236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1" name="صورة 120">
            <a:extLst>
              <a:ext uri="{FF2B5EF4-FFF2-40B4-BE49-F238E27FC236}">
                <a16:creationId xmlns:a16="http://schemas.microsoft.com/office/drawing/2014/main" id="{B09431C2-0F72-451B-9037-E6BA61D2B7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4010" b="27722"/>
          <a:stretch/>
        </p:blipFill>
        <p:spPr>
          <a:xfrm>
            <a:off x="603445" y="1564057"/>
            <a:ext cx="2373923" cy="2482689"/>
          </a:xfrm>
          <a:prstGeom prst="rect">
            <a:avLst/>
          </a:prstGeom>
        </p:spPr>
      </p:pic>
      <p:sp>
        <p:nvSpPr>
          <p:cNvPr id="4082" name="Google Shape;4082;p50"/>
          <p:cNvSpPr txBox="1">
            <a:spLocks noGrp="1"/>
          </p:cNvSpPr>
          <p:nvPr>
            <p:ph type="title"/>
          </p:nvPr>
        </p:nvSpPr>
        <p:spPr>
          <a:xfrm>
            <a:off x="-1048025" y="1048992"/>
            <a:ext cx="3852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التعلم الذاتي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B3AD743A-7EC5-4519-952A-8404FB64C1C8}"/>
              </a:ext>
            </a:extLst>
          </p:cNvPr>
          <p:cNvSpPr/>
          <p:nvPr/>
        </p:nvSpPr>
        <p:spPr>
          <a:xfrm>
            <a:off x="3678934" y="1452313"/>
            <a:ext cx="4917687" cy="22960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200" b="1" dirty="0">
                <a:solidFill>
                  <a:schemeClr val="accent2">
                    <a:lumMod val="10000"/>
                  </a:schemeClr>
                </a:solidFill>
              </a:rPr>
              <a:t>تمرين (2) كتاب الطالب صـــــــ 59</a:t>
            </a:r>
            <a:endParaRPr lang="en-US" sz="3200" b="1" dirty="0">
              <a:solidFill>
                <a:schemeClr val="accent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Boy Standing At A Chalkboard With A Piece Of Chalk - Clip Art Chalk Board -  Free Transparent PNG Download - PNGkey">
            <a:extLst>
              <a:ext uri="{FF2B5EF4-FFF2-40B4-BE49-F238E27FC236}">
                <a16:creationId xmlns:a16="http://schemas.microsoft.com/office/drawing/2014/main" id="{4776C369-26FB-450D-8B8F-4815197BD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174" y="756356"/>
            <a:ext cx="6591829" cy="469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89EEEF09-A56A-4047-B374-A1DBE97E083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2606" b="24938"/>
          <a:stretch/>
        </p:blipFill>
        <p:spPr>
          <a:xfrm>
            <a:off x="629689" y="0"/>
            <a:ext cx="2373923" cy="2698044"/>
          </a:xfrm>
          <a:prstGeom prst="rect">
            <a:avLst/>
          </a:prstGeom>
        </p:spPr>
      </p:pic>
      <p:sp>
        <p:nvSpPr>
          <p:cNvPr id="2" name="فقاعة الكلام: مستطيلة مستديرة الزوايا 1">
            <a:extLst>
              <a:ext uri="{FF2B5EF4-FFF2-40B4-BE49-F238E27FC236}">
                <a16:creationId xmlns:a16="http://schemas.microsoft.com/office/drawing/2014/main" id="{28F645F4-0468-439C-93B2-106EC717108B}"/>
              </a:ext>
            </a:extLst>
          </p:cNvPr>
          <p:cNvSpPr/>
          <p:nvPr/>
        </p:nvSpPr>
        <p:spPr>
          <a:xfrm>
            <a:off x="1725986" y="112888"/>
            <a:ext cx="6118578" cy="643468"/>
          </a:xfrm>
          <a:prstGeom prst="wedgeRoundRectCallout">
            <a:avLst>
              <a:gd name="adj1" fmla="val -54043"/>
              <a:gd name="adj2" fmla="val 931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ما هو واجب اليوم يا أستاذ ؟؟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فقاعة الكلام: مستطيلة مستديرة الزوايا 5">
            <a:extLst>
              <a:ext uri="{FF2B5EF4-FFF2-40B4-BE49-F238E27FC236}">
                <a16:creationId xmlns:a16="http://schemas.microsoft.com/office/drawing/2014/main" id="{7AAA457A-6949-4770-8348-06487088FEE3}"/>
              </a:ext>
            </a:extLst>
          </p:cNvPr>
          <p:cNvSpPr/>
          <p:nvPr/>
        </p:nvSpPr>
        <p:spPr>
          <a:xfrm>
            <a:off x="4408312" y="1084983"/>
            <a:ext cx="3199186" cy="2194275"/>
          </a:xfrm>
          <a:prstGeom prst="wedgeRoundRectCallout">
            <a:avLst>
              <a:gd name="adj1" fmla="val 90886"/>
              <a:gd name="adj2" fmla="val -29190"/>
              <a:gd name="adj3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النشاط </a:t>
            </a:r>
          </a:p>
          <a:p>
            <a:pPr algn="ctr"/>
            <a:r>
              <a:rPr lang="ar-OM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صفحـــــــــــــــــــــــ</a:t>
            </a:r>
            <a:r>
              <a:rPr lang="ar-EG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ة 40</a:t>
            </a:r>
          </a:p>
          <a:p>
            <a:pPr algn="ctr"/>
            <a:r>
              <a:rPr lang="ar-EG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تمرين (1)</a:t>
            </a:r>
            <a:endParaRPr lang="ar-OM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riting Asian Characters Workshop by Slidesgo">
  <a:themeElements>
    <a:clrScheme name="Simple Light">
      <a:dk1>
        <a:srgbClr val="366CA6"/>
      </a:dk1>
      <a:lt1>
        <a:srgbClr val="FFFFFB"/>
      </a:lt1>
      <a:dk2>
        <a:srgbClr val="191919"/>
      </a:dk2>
      <a:lt2>
        <a:srgbClr val="FA4843"/>
      </a:lt2>
      <a:accent1>
        <a:srgbClr val="FF8487"/>
      </a:accent1>
      <a:accent2>
        <a:srgbClr val="FFE4E6"/>
      </a:accent2>
      <a:accent3>
        <a:srgbClr val="FFC964"/>
      </a:accent3>
      <a:accent4>
        <a:srgbClr val="90331B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